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3" r:id="rId5"/>
    <p:sldId id="347" r:id="rId6"/>
    <p:sldId id="259" r:id="rId7"/>
    <p:sldId id="260" r:id="rId8"/>
    <p:sldId id="298" r:id="rId9"/>
    <p:sldId id="307" r:id="rId10"/>
    <p:sldId id="308" r:id="rId11"/>
    <p:sldId id="321" r:id="rId12"/>
    <p:sldId id="310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22" r:id="rId22"/>
    <p:sldId id="320" r:id="rId23"/>
    <p:sldId id="309" r:id="rId24"/>
    <p:sldId id="319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F0E-406E-BB04-253A43CA609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6F0E-406E-BB04-253A43CA609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6F0E-406E-BB04-253A43CA609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6-6F0E-406E-BB04-253A43CA6091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35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0E-406E-BB04-253A43CA6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2"/>
        <c:overlap val="100"/>
        <c:axId val="771264512"/>
        <c:axId val="771266432"/>
      </c:barChart>
      <c:catAx>
        <c:axId val="771264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771266432"/>
        <c:crosses val="autoZero"/>
        <c:auto val="1"/>
        <c:lblAlgn val="ctr"/>
        <c:lblOffset val="100"/>
        <c:noMultiLvlLbl val="0"/>
      </c:catAx>
      <c:valAx>
        <c:axId val="7712664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7126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46F-459A-9C8D-A36EFFE892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46F-459A-9C8D-A36EFFE892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46F-459A-9C8D-A36EFFE8927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6F-459A-9C8D-A36EFFE89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DA3-4A5C-9E87-12F83043254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DA3-4A5C-9E87-12F83043254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DA3-4A5C-9E87-12F83043254F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A3-4A5C-9E87-12F830432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180654" y="5875587"/>
            <a:ext cx="55038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180653" y="2847371"/>
            <a:ext cx="550381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Peace Day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180653" y="5464312"/>
            <a:ext cx="55038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999871" y="32037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8" name="Graphic 17">
            <a:extLst>
              <a:ext uri="{FF2B5EF4-FFF2-40B4-BE49-F238E27FC236}">
                <a16:creationId xmlns:a16="http://schemas.microsoft.com/office/drawing/2014/main" id="{B06E8C8F-6E94-40BA-B73F-F1800500A017}"/>
              </a:ext>
            </a:extLst>
          </p:cNvPr>
          <p:cNvSpPr/>
          <p:nvPr/>
        </p:nvSpPr>
        <p:spPr>
          <a:xfrm flipH="1">
            <a:off x="8898799" y="1874377"/>
            <a:ext cx="1599542" cy="1945988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D5FD7-6E98-4211-9C43-D09995EEB8E6}"/>
              </a:ext>
            </a:extLst>
          </p:cNvPr>
          <p:cNvGrpSpPr/>
          <p:nvPr/>
        </p:nvGrpSpPr>
        <p:grpSpPr>
          <a:xfrm flipH="1" flipV="1">
            <a:off x="1227134" y="1516080"/>
            <a:ext cx="9737734" cy="4909510"/>
            <a:chOff x="539550" y="1688899"/>
            <a:chExt cx="8551823" cy="4311602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9B1F182-B4B1-475E-935D-73E05A2A3BD3}"/>
                </a:ext>
              </a:extLst>
            </p:cNvPr>
            <p:cNvSpPr/>
            <p:nvPr/>
          </p:nvSpPr>
          <p:spPr>
            <a:xfrm rot="10800000">
              <a:off x="539552" y="2996952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7E1D9B7D-098D-4FEE-8C80-449F679435D6}"/>
                </a:ext>
              </a:extLst>
            </p:cNvPr>
            <p:cNvSpPr/>
            <p:nvPr/>
          </p:nvSpPr>
          <p:spPr>
            <a:xfrm>
              <a:off x="1911728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A08D9D0F-A363-4293-8F05-64F8428E8CB8}"/>
                </a:ext>
              </a:extLst>
            </p:cNvPr>
            <p:cNvSpPr/>
            <p:nvPr/>
          </p:nvSpPr>
          <p:spPr>
            <a:xfrm rot="10800000">
              <a:off x="3283905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500123D-0D33-4D8B-93CD-4ACE073B21D7}"/>
                </a:ext>
              </a:extLst>
            </p:cNvPr>
            <p:cNvSpPr/>
            <p:nvPr/>
          </p:nvSpPr>
          <p:spPr>
            <a:xfrm>
              <a:off x="4656081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0B6A5ABD-B660-4A2E-9ACA-363032A7BC6A}"/>
                </a:ext>
              </a:extLst>
            </p:cNvPr>
            <p:cNvSpPr/>
            <p:nvPr/>
          </p:nvSpPr>
          <p:spPr>
            <a:xfrm rot="10800000">
              <a:off x="6028258" y="2996952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4739F53A-B5CA-44B4-93DE-0AA2E0CA36A0}"/>
                </a:ext>
              </a:extLst>
            </p:cNvPr>
            <p:cNvSpPr/>
            <p:nvPr/>
          </p:nvSpPr>
          <p:spPr>
            <a:xfrm>
              <a:off x="7400434" y="2996950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E46DC3-1A00-4E84-A05B-465B47E68F7A}"/>
                </a:ext>
              </a:extLst>
            </p:cNvPr>
            <p:cNvSpPr/>
            <p:nvPr/>
          </p:nvSpPr>
          <p:spPr>
            <a:xfrm>
              <a:off x="539550" y="1688899"/>
              <a:ext cx="319787" cy="216024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DA6C52-9DD2-4E30-9BBB-52C201DACAEC}"/>
                </a:ext>
              </a:extLst>
            </p:cNvPr>
            <p:cNvSpPr/>
            <p:nvPr/>
          </p:nvSpPr>
          <p:spPr>
            <a:xfrm>
              <a:off x="8774940" y="3840261"/>
              <a:ext cx="316433" cy="216024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D4371E0-10A2-47DD-9B1D-409A7F2AB791}"/>
              </a:ext>
            </a:extLst>
          </p:cNvPr>
          <p:cNvSpPr/>
          <p:nvPr/>
        </p:nvSpPr>
        <p:spPr>
          <a:xfrm>
            <a:off x="1795857" y="3575743"/>
            <a:ext cx="790220" cy="7902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96DE0-05F1-4C72-9478-6B0183CDD5DE}"/>
              </a:ext>
            </a:extLst>
          </p:cNvPr>
          <p:cNvSpPr/>
          <p:nvPr/>
        </p:nvSpPr>
        <p:spPr>
          <a:xfrm>
            <a:off x="3355097" y="3575743"/>
            <a:ext cx="790220" cy="7902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4EC215-D522-4695-87D8-CF0058BBAE21}"/>
              </a:ext>
            </a:extLst>
          </p:cNvPr>
          <p:cNvSpPr/>
          <p:nvPr/>
        </p:nvSpPr>
        <p:spPr>
          <a:xfrm>
            <a:off x="4914337" y="3575743"/>
            <a:ext cx="790220" cy="790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04CDE9-B474-4722-80B2-C1536428C7E6}"/>
              </a:ext>
            </a:extLst>
          </p:cNvPr>
          <p:cNvSpPr/>
          <p:nvPr/>
        </p:nvSpPr>
        <p:spPr>
          <a:xfrm>
            <a:off x="6473577" y="3575743"/>
            <a:ext cx="790220" cy="790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875097-BB98-496E-8F4F-E1BC8ECED448}"/>
              </a:ext>
            </a:extLst>
          </p:cNvPr>
          <p:cNvSpPr/>
          <p:nvPr/>
        </p:nvSpPr>
        <p:spPr>
          <a:xfrm>
            <a:off x="8032817" y="3575743"/>
            <a:ext cx="790220" cy="790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A4BA43-CD0C-4BDD-AD5A-3467730E94CA}"/>
              </a:ext>
            </a:extLst>
          </p:cNvPr>
          <p:cNvSpPr/>
          <p:nvPr/>
        </p:nvSpPr>
        <p:spPr>
          <a:xfrm>
            <a:off x="9592059" y="3575743"/>
            <a:ext cx="790220" cy="7902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45205A-DB05-4368-BD33-2E64418E4DD8}"/>
              </a:ext>
            </a:extLst>
          </p:cNvPr>
          <p:cNvGrpSpPr/>
          <p:nvPr/>
        </p:nvGrpSpPr>
        <p:grpSpPr>
          <a:xfrm>
            <a:off x="2891237" y="1869953"/>
            <a:ext cx="1716151" cy="1035098"/>
            <a:chOff x="1775729" y="2204864"/>
            <a:chExt cx="1716151" cy="103509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CFBC0C-C217-44D1-ABD9-E88CCA3418DA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3BAEB2-DE87-402E-BDE2-2EAA59110E7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396CCC-68C9-4418-9CC5-C55F7F303FEE}"/>
              </a:ext>
            </a:extLst>
          </p:cNvPr>
          <p:cNvGrpSpPr/>
          <p:nvPr/>
        </p:nvGrpSpPr>
        <p:grpSpPr>
          <a:xfrm>
            <a:off x="6010165" y="1869953"/>
            <a:ext cx="1716151" cy="1035098"/>
            <a:chOff x="1775729" y="2204864"/>
            <a:chExt cx="1716151" cy="10350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7BD641-FBDB-48AF-BD38-65A0874B85F6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2761E3-6F00-40DD-BEB4-8D42B539AAE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3DB72D-B0E5-41E0-8CB9-D98003A86633}"/>
              </a:ext>
            </a:extLst>
          </p:cNvPr>
          <p:cNvGrpSpPr/>
          <p:nvPr/>
        </p:nvGrpSpPr>
        <p:grpSpPr>
          <a:xfrm>
            <a:off x="9129094" y="1869953"/>
            <a:ext cx="1716151" cy="1035098"/>
            <a:chOff x="1775729" y="2204864"/>
            <a:chExt cx="1716151" cy="10350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E314E4-EF38-4009-BBE4-0FD186661C03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11C3-C913-48A7-93DB-108A790B3960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919C06-3E1F-4B85-A5B0-FF7E5059EBB6}"/>
              </a:ext>
            </a:extLst>
          </p:cNvPr>
          <p:cNvGrpSpPr/>
          <p:nvPr/>
        </p:nvGrpSpPr>
        <p:grpSpPr>
          <a:xfrm>
            <a:off x="1331773" y="5043445"/>
            <a:ext cx="1716151" cy="1035098"/>
            <a:chOff x="1775729" y="2204864"/>
            <a:chExt cx="1716151" cy="10350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15A071-BF56-4FDA-AFDD-48606BF34409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5DE928-E456-466E-883F-A3D866AB7561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5525F-0499-4EB8-9BAB-4C8F3A933416}"/>
              </a:ext>
            </a:extLst>
          </p:cNvPr>
          <p:cNvGrpSpPr/>
          <p:nvPr/>
        </p:nvGrpSpPr>
        <p:grpSpPr>
          <a:xfrm>
            <a:off x="4450701" y="5043445"/>
            <a:ext cx="1716151" cy="1035098"/>
            <a:chOff x="1775729" y="2204864"/>
            <a:chExt cx="1716151" cy="10350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3DA06-9BD3-4E82-B307-00C1324A183A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93D99B-78E3-4F70-9BF4-4470E8F4372B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EF5710-FEF5-4C01-AA91-A47590F448B1}"/>
              </a:ext>
            </a:extLst>
          </p:cNvPr>
          <p:cNvGrpSpPr/>
          <p:nvPr/>
        </p:nvGrpSpPr>
        <p:grpSpPr>
          <a:xfrm>
            <a:off x="7569629" y="5043445"/>
            <a:ext cx="1716151" cy="1035098"/>
            <a:chOff x="1775729" y="2204864"/>
            <a:chExt cx="1716151" cy="10350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0BD1F1-C0F6-41CA-B829-3156129F9C00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7DC278-AA90-49AA-8163-A1AFDBA633B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BF5F077F-8104-4997-AB2B-9C517496E1ED}"/>
              </a:ext>
            </a:extLst>
          </p:cNvPr>
          <p:cNvSpPr/>
          <p:nvPr/>
        </p:nvSpPr>
        <p:spPr>
          <a:xfrm>
            <a:off x="9820718" y="383584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1DBAD1F4-CE52-490B-A761-0B6E5773060F}"/>
              </a:ext>
            </a:extLst>
          </p:cNvPr>
          <p:cNvSpPr/>
          <p:nvPr/>
        </p:nvSpPr>
        <p:spPr>
          <a:xfrm>
            <a:off x="8288665" y="37969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BEEB6143-16B4-4B3C-A4FA-9C95157AAA02}"/>
              </a:ext>
            </a:extLst>
          </p:cNvPr>
          <p:cNvSpPr/>
          <p:nvPr/>
        </p:nvSpPr>
        <p:spPr>
          <a:xfrm>
            <a:off x="5148139" y="381510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96591FD3-96C0-40C2-A584-F9CCA371712E}"/>
              </a:ext>
            </a:extLst>
          </p:cNvPr>
          <p:cNvSpPr/>
          <p:nvPr/>
        </p:nvSpPr>
        <p:spPr>
          <a:xfrm>
            <a:off x="6708821" y="381157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2747D6FD-53E3-4A84-92B2-7CF7E52F640F}"/>
              </a:ext>
            </a:extLst>
          </p:cNvPr>
          <p:cNvSpPr/>
          <p:nvPr/>
        </p:nvSpPr>
        <p:spPr>
          <a:xfrm>
            <a:off x="3566382" y="379071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53">
            <a:extLst>
              <a:ext uri="{FF2B5EF4-FFF2-40B4-BE49-F238E27FC236}">
                <a16:creationId xmlns:a16="http://schemas.microsoft.com/office/drawing/2014/main" id="{69B83C4F-A47F-4A40-929B-C9EA90B76BCB}"/>
              </a:ext>
            </a:extLst>
          </p:cNvPr>
          <p:cNvSpPr/>
          <p:nvPr/>
        </p:nvSpPr>
        <p:spPr>
          <a:xfrm>
            <a:off x="1998274" y="3817526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5036A7-B817-475C-BA5F-5072F36482EC}"/>
              </a:ext>
            </a:extLst>
          </p:cNvPr>
          <p:cNvSpPr/>
          <p:nvPr/>
        </p:nvSpPr>
        <p:spPr>
          <a:xfrm>
            <a:off x="1219200" y="3286124"/>
            <a:ext cx="9753600" cy="3571877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757C2-D44A-44A9-BE84-9C2123223539}"/>
              </a:ext>
            </a:extLst>
          </p:cNvPr>
          <p:cNvSpPr txBox="1"/>
          <p:nvPr/>
        </p:nvSpPr>
        <p:spPr>
          <a:xfrm>
            <a:off x="3063765" y="5703775"/>
            <a:ext cx="60644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0BDEF7-0AC4-4E30-AE86-38ACAD1F5C56}"/>
              </a:ext>
            </a:extLst>
          </p:cNvPr>
          <p:cNvGrpSpPr/>
          <p:nvPr/>
        </p:nvGrpSpPr>
        <p:grpSpPr>
          <a:xfrm>
            <a:off x="1861671" y="4255447"/>
            <a:ext cx="3782385" cy="1229166"/>
            <a:chOff x="1861671" y="4255447"/>
            <a:chExt cx="3782385" cy="1229166"/>
          </a:xfrm>
        </p:grpSpPr>
        <p:sp>
          <p:nvSpPr>
            <p:cNvPr id="20" name="직사각형 12">
              <a:extLst>
                <a:ext uri="{FF2B5EF4-FFF2-40B4-BE49-F238E27FC236}">
                  <a16:creationId xmlns:a16="http://schemas.microsoft.com/office/drawing/2014/main" id="{455CBAE6-A76A-447D-8592-5E36A178573C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직사각형 5">
              <a:extLst>
                <a:ext uri="{FF2B5EF4-FFF2-40B4-BE49-F238E27FC236}">
                  <a16:creationId xmlns:a16="http://schemas.microsoft.com/office/drawing/2014/main" id="{646C8BC8-3DDF-4643-81C8-F2DB4575BB62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58671-FE60-4D45-BBCE-49D6199CB27E}"/>
              </a:ext>
            </a:extLst>
          </p:cNvPr>
          <p:cNvGrpSpPr/>
          <p:nvPr/>
        </p:nvGrpSpPr>
        <p:grpSpPr>
          <a:xfrm>
            <a:off x="6547946" y="4255447"/>
            <a:ext cx="3782385" cy="1229166"/>
            <a:chOff x="1861671" y="4255447"/>
            <a:chExt cx="3782385" cy="1229166"/>
          </a:xfrm>
        </p:grpSpPr>
        <p:sp>
          <p:nvSpPr>
            <p:cNvPr id="24" name="직사각형 12">
              <a:extLst>
                <a:ext uri="{FF2B5EF4-FFF2-40B4-BE49-F238E27FC236}">
                  <a16:creationId xmlns:a16="http://schemas.microsoft.com/office/drawing/2014/main" id="{6414A16E-307D-4B81-B286-320D53D5514E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5" name="직사각형 5">
              <a:extLst>
                <a:ext uri="{FF2B5EF4-FFF2-40B4-BE49-F238E27FC236}">
                  <a16:creationId xmlns:a16="http://schemas.microsoft.com/office/drawing/2014/main" id="{2578901C-AED1-40E5-89D8-7E0BE4A13128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EB3CC0-132B-4740-B6CC-CC9142C42EBD}"/>
              </a:ext>
            </a:extLst>
          </p:cNvPr>
          <p:cNvGrpSpPr/>
          <p:nvPr/>
        </p:nvGrpSpPr>
        <p:grpSpPr>
          <a:xfrm>
            <a:off x="7660936" y="2572024"/>
            <a:ext cx="2787277" cy="2784112"/>
            <a:chOff x="4056136" y="43905"/>
            <a:chExt cx="4439320" cy="443427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6C2682-2533-49DE-9189-D3BAF4517226}"/>
                </a:ext>
              </a:extLst>
            </p:cNvPr>
            <p:cNvSpPr/>
            <p:nvPr/>
          </p:nvSpPr>
          <p:spPr>
            <a:xfrm>
              <a:off x="4062208" y="43905"/>
              <a:ext cx="4433248" cy="4433248"/>
            </a:xfrm>
            <a:custGeom>
              <a:avLst/>
              <a:gdLst>
                <a:gd name="connsiteX0" fmla="*/ 4433249 w 4433248"/>
                <a:gd name="connsiteY0" fmla="*/ 2216624 h 4433248"/>
                <a:gd name="connsiteX1" fmla="*/ 2216624 w 4433248"/>
                <a:gd name="connsiteY1" fmla="*/ 4433249 h 4433248"/>
                <a:gd name="connsiteX2" fmla="*/ 0 w 4433248"/>
                <a:gd name="connsiteY2" fmla="*/ 2216624 h 4433248"/>
                <a:gd name="connsiteX3" fmla="*/ 2216624 w 4433248"/>
                <a:gd name="connsiteY3" fmla="*/ 0 h 4433248"/>
                <a:gd name="connsiteX4" fmla="*/ 4433249 w 4433248"/>
                <a:gd name="connsiteY4" fmla="*/ 2216624 h 443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3248" h="4433248">
                  <a:moveTo>
                    <a:pt x="4433249" y="2216624"/>
                  </a:moveTo>
                  <a:cubicBezTo>
                    <a:pt x="4433249" y="3440832"/>
                    <a:pt x="3440832" y="4433249"/>
                    <a:pt x="2216624" y="4433249"/>
                  </a:cubicBezTo>
                  <a:cubicBezTo>
                    <a:pt x="992416" y="4433249"/>
                    <a:pt x="0" y="3440832"/>
                    <a:pt x="0" y="2216624"/>
                  </a:cubicBezTo>
                  <a:cubicBezTo>
                    <a:pt x="0" y="992417"/>
                    <a:pt x="992416" y="0"/>
                    <a:pt x="2216624" y="0"/>
                  </a:cubicBezTo>
                  <a:cubicBezTo>
                    <a:pt x="3440832" y="0"/>
                    <a:pt x="4433249" y="992417"/>
                    <a:pt x="4433249" y="2216624"/>
                  </a:cubicBezTo>
                  <a:close/>
                </a:path>
              </a:pathLst>
            </a:custGeom>
            <a:solidFill>
              <a:srgbClr val="7BBFE9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26529F-52B6-489F-98AC-CE3750101CF6}"/>
                </a:ext>
              </a:extLst>
            </p:cNvPr>
            <p:cNvSpPr/>
            <p:nvPr/>
          </p:nvSpPr>
          <p:spPr>
            <a:xfrm>
              <a:off x="4056136" y="678338"/>
              <a:ext cx="4430130" cy="3799846"/>
            </a:xfrm>
            <a:custGeom>
              <a:avLst/>
              <a:gdLst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922630 w 4430130"/>
                <a:gd name="connsiteY14" fmla="*/ 3694993 h 3799846"/>
                <a:gd name="connsiteX15" fmla="*/ 2891419 w 4430130"/>
                <a:gd name="connsiteY15" fmla="*/ 3697068 h 3799846"/>
                <a:gd name="connsiteX16" fmla="*/ 2581952 w 4430130"/>
                <a:gd name="connsiteY16" fmla="*/ 3769296 h 3799846"/>
                <a:gd name="connsiteX17" fmla="*/ 2358290 w 4430130"/>
                <a:gd name="connsiteY17" fmla="*/ 3795038 h 3799846"/>
                <a:gd name="connsiteX18" fmla="*/ 2282762 w 4430130"/>
                <a:gd name="connsiteY18" fmla="*/ 3799846 h 3799846"/>
                <a:gd name="connsiteX19" fmla="*/ 2161785 w 4430130"/>
                <a:gd name="connsiteY19" fmla="*/ 3799846 h 3799846"/>
                <a:gd name="connsiteX20" fmla="*/ 2092763 w 4430130"/>
                <a:gd name="connsiteY20" fmla="*/ 3795509 h 3799846"/>
                <a:gd name="connsiteX21" fmla="*/ 2066644 w 4430130"/>
                <a:gd name="connsiteY21" fmla="*/ 3792774 h 3799846"/>
                <a:gd name="connsiteX22" fmla="*/ 2062306 w 4430130"/>
                <a:gd name="connsiteY22" fmla="*/ 3756661 h 3799846"/>
                <a:gd name="connsiteX23" fmla="*/ 2172346 w 4430130"/>
                <a:gd name="connsiteY23" fmla="*/ 3413625 h 3799846"/>
                <a:gd name="connsiteX24" fmla="*/ 2267392 w 4430130"/>
                <a:gd name="connsiteY24" fmla="*/ 3195904 h 3799846"/>
                <a:gd name="connsiteX25" fmla="*/ 2394875 w 4430130"/>
                <a:gd name="connsiteY25" fmla="*/ 3019672 h 3799846"/>
                <a:gd name="connsiteX26" fmla="*/ 2449848 w 4430130"/>
                <a:gd name="connsiteY26" fmla="*/ 2912556 h 3799846"/>
                <a:gd name="connsiteX27" fmla="*/ 2369511 w 4430130"/>
                <a:gd name="connsiteY27" fmla="*/ 2606011 h 3799846"/>
                <a:gd name="connsiteX28" fmla="*/ 2199124 w 4430130"/>
                <a:gd name="connsiteY28" fmla="*/ 2358588 h 3799846"/>
                <a:gd name="connsiteX29" fmla="*/ 2135760 w 4430130"/>
                <a:gd name="connsiteY29" fmla="*/ 2001126 h 3799846"/>
                <a:gd name="connsiteX30" fmla="*/ 2308692 w 4430130"/>
                <a:gd name="connsiteY30" fmla="*/ 1877320 h 3799846"/>
                <a:gd name="connsiteX31" fmla="*/ 2463426 w 4430130"/>
                <a:gd name="connsiteY31" fmla="*/ 1913151 h 3799846"/>
                <a:gd name="connsiteX32" fmla="*/ 2582329 w 4430130"/>
                <a:gd name="connsiteY32" fmla="*/ 1951811 h 3799846"/>
                <a:gd name="connsiteX33" fmla="*/ 2733008 w 4430130"/>
                <a:gd name="connsiteY33" fmla="*/ 2001974 h 3799846"/>
                <a:gd name="connsiteX34" fmla="*/ 2876427 w 4430130"/>
                <a:gd name="connsiteY34" fmla="*/ 2054778 h 3799846"/>
                <a:gd name="connsiteX35" fmla="*/ 3046530 w 4430130"/>
                <a:gd name="connsiteY35" fmla="*/ 2136341 h 3799846"/>
                <a:gd name="connsiteX36" fmla="*/ 3183631 w 4430130"/>
                <a:gd name="connsiteY36" fmla="*/ 2194802 h 3799846"/>
                <a:gd name="connsiteX37" fmla="*/ 3402766 w 4430130"/>
                <a:gd name="connsiteY37" fmla="*/ 2241571 h 3799846"/>
                <a:gd name="connsiteX38" fmla="*/ 3578339 w 4430130"/>
                <a:gd name="connsiteY38" fmla="*/ 2206212 h 3799846"/>
                <a:gd name="connsiteX39" fmla="*/ 3793608 w 4430130"/>
                <a:gd name="connsiteY39" fmla="*/ 2032808 h 3799846"/>
                <a:gd name="connsiteX40" fmla="*/ 3761360 w 4430130"/>
                <a:gd name="connsiteY40" fmla="*/ 1832060 h 3799846"/>
                <a:gd name="connsiteX41" fmla="*/ 3636046 w 4430130"/>
                <a:gd name="connsiteY41" fmla="*/ 1757663 h 3799846"/>
                <a:gd name="connsiteX42" fmla="*/ 3513466 w 4430130"/>
                <a:gd name="connsiteY42" fmla="*/ 1691753 h 3799846"/>
                <a:gd name="connsiteX43" fmla="*/ 3390886 w 4430130"/>
                <a:gd name="connsiteY43" fmla="*/ 1597272 h 3799846"/>
                <a:gd name="connsiteX44" fmla="*/ 3359864 w 4430130"/>
                <a:gd name="connsiteY44" fmla="*/ 1381908 h 3799846"/>
                <a:gd name="connsiteX45" fmla="*/ 3474806 w 4430130"/>
                <a:gd name="connsiteY45" fmla="*/ 1243770 h 3799846"/>
                <a:gd name="connsiteX46" fmla="*/ 3721946 w 4430130"/>
                <a:gd name="connsiteY46" fmla="*/ 1066783 h 3799846"/>
                <a:gd name="connsiteX47" fmla="*/ 4071676 w 4430130"/>
                <a:gd name="connsiteY47" fmla="*/ 568448 h 3799846"/>
                <a:gd name="connsiteX48" fmla="*/ 4090723 w 4430130"/>
                <a:gd name="connsiteY48" fmla="*/ 449640 h 3799846"/>
                <a:gd name="connsiteX49" fmla="*/ 4099115 w 4430130"/>
                <a:gd name="connsiteY49" fmla="*/ 430121 h 3799846"/>
                <a:gd name="connsiteX50" fmla="*/ 684261 w 4430130"/>
                <a:gd name="connsiteY50" fmla="*/ 363 h 3799846"/>
                <a:gd name="connsiteX51" fmla="*/ 695635 w 4430130"/>
                <a:gd name="connsiteY51" fmla="*/ 5242 h 3799846"/>
                <a:gd name="connsiteX52" fmla="*/ 838960 w 4430130"/>
                <a:gd name="connsiteY52" fmla="*/ 135648 h 3799846"/>
                <a:gd name="connsiteX53" fmla="*/ 823213 w 4430130"/>
                <a:gd name="connsiteY53" fmla="*/ 362233 h 3799846"/>
                <a:gd name="connsiteX54" fmla="*/ 826796 w 4430130"/>
                <a:gd name="connsiteY54" fmla="*/ 470858 h 3799846"/>
                <a:gd name="connsiteX55" fmla="*/ 1086666 w 4430130"/>
                <a:gd name="connsiteY55" fmla="*/ 690653 h 3799846"/>
                <a:gd name="connsiteX56" fmla="*/ 1181430 w 4430130"/>
                <a:gd name="connsiteY56" fmla="*/ 835486 h 3799846"/>
                <a:gd name="connsiteX57" fmla="*/ 1190010 w 4430130"/>
                <a:gd name="connsiteY57" fmla="*/ 945902 h 3799846"/>
                <a:gd name="connsiteX58" fmla="*/ 1196800 w 4430130"/>
                <a:gd name="connsiteY58" fmla="*/ 1180125 h 3799846"/>
                <a:gd name="connsiteX59" fmla="*/ 1154368 w 4430130"/>
                <a:gd name="connsiteY59" fmla="*/ 1329955 h 3799846"/>
                <a:gd name="connsiteX60" fmla="*/ 935610 w 4430130"/>
                <a:gd name="connsiteY60" fmla="*/ 1648758 h 3799846"/>
                <a:gd name="connsiteX61" fmla="*/ 770220 w 4430130"/>
                <a:gd name="connsiteY61" fmla="*/ 1904007 h 3799846"/>
                <a:gd name="connsiteX62" fmla="*/ 737878 w 4430130"/>
                <a:gd name="connsiteY62" fmla="*/ 1993113 h 3799846"/>
                <a:gd name="connsiteX63" fmla="*/ 766637 w 4430130"/>
                <a:gd name="connsiteY63" fmla="*/ 2092215 h 3799846"/>
                <a:gd name="connsiteX64" fmla="*/ 920711 w 4430130"/>
                <a:gd name="connsiteY64" fmla="*/ 2184055 h 3799846"/>
                <a:gd name="connsiteX65" fmla="*/ 988036 w 4430130"/>
                <a:gd name="connsiteY65" fmla="*/ 2218944 h 3799846"/>
                <a:gd name="connsiteX66" fmla="*/ 1038388 w 4430130"/>
                <a:gd name="connsiteY66" fmla="*/ 2335300 h 3799846"/>
                <a:gd name="connsiteX67" fmla="*/ 849615 w 4430130"/>
                <a:gd name="connsiteY67" fmla="*/ 2678713 h 3799846"/>
                <a:gd name="connsiteX68" fmla="*/ 666876 w 4430130"/>
                <a:gd name="connsiteY68" fmla="*/ 2739720 h 3799846"/>
                <a:gd name="connsiteX69" fmla="*/ 606623 w 4430130"/>
                <a:gd name="connsiteY69" fmla="*/ 2740097 h 3799846"/>
                <a:gd name="connsiteX70" fmla="*/ 511483 w 4430130"/>
                <a:gd name="connsiteY70" fmla="*/ 2821943 h 3799846"/>
                <a:gd name="connsiteX71" fmla="*/ 504128 w 4430130"/>
                <a:gd name="connsiteY71" fmla="*/ 2929248 h 3799846"/>
                <a:gd name="connsiteX72" fmla="*/ 495170 w 4430130"/>
                <a:gd name="connsiteY72" fmla="*/ 2967530 h 3799846"/>
                <a:gd name="connsiteX73" fmla="*/ 343642 w 4430130"/>
                <a:gd name="connsiteY73" fmla="*/ 2760464 h 3799846"/>
                <a:gd name="connsiteX74" fmla="*/ 119698 w 4430130"/>
                <a:gd name="connsiteY74" fmla="*/ 2292303 h 3799846"/>
                <a:gd name="connsiteX75" fmla="*/ 12016 w 4430130"/>
                <a:gd name="connsiteY75" fmla="*/ 1781804 h 3799846"/>
                <a:gd name="connsiteX76" fmla="*/ 135 w 4430130"/>
                <a:gd name="connsiteY76" fmla="*/ 1538624 h 3799846"/>
                <a:gd name="connsiteX77" fmla="*/ 16259 w 4430130"/>
                <a:gd name="connsiteY77" fmla="*/ 1334010 h 3799846"/>
                <a:gd name="connsiteX78" fmla="*/ 48036 w 4430130"/>
                <a:gd name="connsiteY78" fmla="*/ 1136184 h 3799846"/>
                <a:gd name="connsiteX79" fmla="*/ 89430 w 4430130"/>
                <a:gd name="connsiteY79" fmla="*/ 966364 h 3799846"/>
                <a:gd name="connsiteX80" fmla="*/ 160432 w 4430130"/>
                <a:gd name="connsiteY80" fmla="*/ 761750 h 3799846"/>
                <a:gd name="connsiteX81" fmla="*/ 328744 w 4430130"/>
                <a:gd name="connsiteY81" fmla="*/ 427012 h 3799846"/>
                <a:gd name="connsiteX82" fmla="*/ 526286 w 4430130"/>
                <a:gd name="connsiteY82" fmla="*/ 153847 h 3799846"/>
                <a:gd name="connsiteX83" fmla="*/ 671685 w 4430130"/>
                <a:gd name="connsiteY83" fmla="*/ 2413 h 3799846"/>
                <a:gd name="connsiteX84" fmla="*/ 684261 w 4430130"/>
                <a:gd name="connsiteY84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82694 w 4430130"/>
                <a:gd name="connsiteY13" fmla="*/ 3621134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430130" h="3799846">
                  <a:moveTo>
                    <a:pt x="4099115" y="430121"/>
                  </a:moveTo>
                  <a:cubicBezTo>
                    <a:pt x="4140604" y="483302"/>
                    <a:pt x="4168137" y="544498"/>
                    <a:pt x="4199159" y="603619"/>
                  </a:cubicBezTo>
                  <a:cubicBezTo>
                    <a:pt x="4249417" y="699326"/>
                    <a:pt x="4290435" y="799370"/>
                    <a:pt x="4322683" y="902243"/>
                  </a:cubicBezTo>
                  <a:cubicBezTo>
                    <a:pt x="4344653" y="972113"/>
                    <a:pt x="4363323" y="1043304"/>
                    <a:pt x="4379541" y="1115155"/>
                  </a:cubicBezTo>
                  <a:cubicBezTo>
                    <a:pt x="4401040" y="1210579"/>
                    <a:pt x="4413674" y="1307040"/>
                    <a:pt x="4424613" y="1403690"/>
                  </a:cubicBezTo>
                  <a:cubicBezTo>
                    <a:pt x="4433099" y="1478180"/>
                    <a:pt x="4426404" y="1553426"/>
                    <a:pt x="4429610" y="1628294"/>
                  </a:cubicBezTo>
                  <a:cubicBezTo>
                    <a:pt x="4433287" y="1716174"/>
                    <a:pt x="4416315" y="1802452"/>
                    <a:pt x="4415372" y="1889861"/>
                  </a:cubicBezTo>
                  <a:cubicBezTo>
                    <a:pt x="4413015" y="1957280"/>
                    <a:pt x="4398117" y="2022813"/>
                    <a:pt x="4384538" y="2088440"/>
                  </a:cubicBezTo>
                  <a:cubicBezTo>
                    <a:pt x="4373883" y="2139924"/>
                    <a:pt x="4359079" y="2190842"/>
                    <a:pt x="4343238" y="2240911"/>
                  </a:cubicBezTo>
                  <a:cubicBezTo>
                    <a:pt x="4301844" y="2371789"/>
                    <a:pt x="4250643" y="2499084"/>
                    <a:pt x="4186430" y="2620815"/>
                  </a:cubicBezTo>
                  <a:cubicBezTo>
                    <a:pt x="4114768" y="2756596"/>
                    <a:pt x="4028679" y="2882382"/>
                    <a:pt x="3932124" y="3001945"/>
                  </a:cubicBezTo>
                  <a:cubicBezTo>
                    <a:pt x="3856124" y="3096143"/>
                    <a:pt x="3768809" y="3179120"/>
                    <a:pt x="3681211" y="3261249"/>
                  </a:cubicBezTo>
                  <a:cubicBezTo>
                    <a:pt x="3616244" y="3322162"/>
                    <a:pt x="3541848" y="3373551"/>
                    <a:pt x="3468582" y="3425034"/>
                  </a:cubicBezTo>
                  <a:cubicBezTo>
                    <a:pt x="3341099" y="3505843"/>
                    <a:pt x="3178888" y="3575795"/>
                    <a:pt x="3082694" y="3621134"/>
                  </a:cubicBezTo>
                  <a:cubicBezTo>
                    <a:pt x="2986500" y="3666473"/>
                    <a:pt x="2975862" y="3657578"/>
                    <a:pt x="2891419" y="3697068"/>
                  </a:cubicBezTo>
                  <a:cubicBezTo>
                    <a:pt x="2789772" y="3727619"/>
                    <a:pt x="2687465" y="3754209"/>
                    <a:pt x="2581952" y="3769296"/>
                  </a:cubicBezTo>
                  <a:cubicBezTo>
                    <a:pt x="2507555" y="3779951"/>
                    <a:pt x="2433724" y="3794189"/>
                    <a:pt x="2358290" y="3795038"/>
                  </a:cubicBezTo>
                  <a:cubicBezTo>
                    <a:pt x="2333303" y="3800412"/>
                    <a:pt x="2307561" y="3792020"/>
                    <a:pt x="2282762" y="3799846"/>
                  </a:cubicBezTo>
                  <a:lnTo>
                    <a:pt x="2161785" y="3799846"/>
                  </a:lnTo>
                  <a:cubicBezTo>
                    <a:pt x="2139155" y="3792209"/>
                    <a:pt x="2115582" y="3799941"/>
                    <a:pt x="2092763" y="3795509"/>
                  </a:cubicBezTo>
                  <a:lnTo>
                    <a:pt x="2066644" y="3792774"/>
                  </a:lnTo>
                  <a:cubicBezTo>
                    <a:pt x="2056649" y="3781742"/>
                    <a:pt x="2060326" y="3769107"/>
                    <a:pt x="2062306" y="3756661"/>
                  </a:cubicBezTo>
                  <a:cubicBezTo>
                    <a:pt x="2081071" y="3636532"/>
                    <a:pt x="2125953" y="3524701"/>
                    <a:pt x="2172346" y="3413625"/>
                  </a:cubicBezTo>
                  <a:cubicBezTo>
                    <a:pt x="2202802" y="3340548"/>
                    <a:pt x="2232127" y="3266906"/>
                    <a:pt x="2267392" y="3195904"/>
                  </a:cubicBezTo>
                  <a:cubicBezTo>
                    <a:pt x="2300112" y="3129994"/>
                    <a:pt x="2341129" y="3070024"/>
                    <a:pt x="2394875" y="3019672"/>
                  </a:cubicBezTo>
                  <a:cubicBezTo>
                    <a:pt x="2426463" y="2990064"/>
                    <a:pt x="2444662" y="2955647"/>
                    <a:pt x="2449848" y="2912556"/>
                  </a:cubicBezTo>
                  <a:cubicBezTo>
                    <a:pt x="2463426" y="2799593"/>
                    <a:pt x="2441456" y="2697569"/>
                    <a:pt x="2369511" y="2606011"/>
                  </a:cubicBezTo>
                  <a:cubicBezTo>
                    <a:pt x="2307655" y="2527277"/>
                    <a:pt x="2243348" y="2450146"/>
                    <a:pt x="2199124" y="2358588"/>
                  </a:cubicBezTo>
                  <a:cubicBezTo>
                    <a:pt x="2144152" y="2244872"/>
                    <a:pt x="2125860" y="2125403"/>
                    <a:pt x="2135760" y="2001126"/>
                  </a:cubicBezTo>
                  <a:cubicBezTo>
                    <a:pt x="2143398" y="1905230"/>
                    <a:pt x="2217606" y="1853652"/>
                    <a:pt x="2308692" y="1877320"/>
                  </a:cubicBezTo>
                  <a:cubicBezTo>
                    <a:pt x="2363382" y="1876094"/>
                    <a:pt x="2412131" y="1900044"/>
                    <a:pt x="2463426" y="1913151"/>
                  </a:cubicBezTo>
                  <a:cubicBezTo>
                    <a:pt x="2503972" y="1923523"/>
                    <a:pt x="2542726" y="1938704"/>
                    <a:pt x="2582329" y="1951811"/>
                  </a:cubicBezTo>
                  <a:cubicBezTo>
                    <a:pt x="2632587" y="1968500"/>
                    <a:pt x="2682373" y="1986982"/>
                    <a:pt x="2733008" y="2001974"/>
                  </a:cubicBezTo>
                  <a:cubicBezTo>
                    <a:pt x="2782229" y="2016590"/>
                    <a:pt x="2829846" y="2034222"/>
                    <a:pt x="2876427" y="2054778"/>
                  </a:cubicBezTo>
                  <a:cubicBezTo>
                    <a:pt x="2933945" y="2080143"/>
                    <a:pt x="2989294" y="2110411"/>
                    <a:pt x="3046530" y="2136341"/>
                  </a:cubicBezTo>
                  <a:cubicBezTo>
                    <a:pt x="3091790" y="2156802"/>
                    <a:pt x="3136013" y="2179810"/>
                    <a:pt x="3183631" y="2194802"/>
                  </a:cubicBezTo>
                  <a:cubicBezTo>
                    <a:pt x="3255764" y="2214792"/>
                    <a:pt x="3327144" y="2239120"/>
                    <a:pt x="3402766" y="2241571"/>
                  </a:cubicBezTo>
                  <a:cubicBezTo>
                    <a:pt x="3463679" y="2243551"/>
                    <a:pt x="3523932" y="2232802"/>
                    <a:pt x="3578339" y="2206212"/>
                  </a:cubicBezTo>
                  <a:cubicBezTo>
                    <a:pt x="3662731" y="2165100"/>
                    <a:pt x="3736939" y="2109185"/>
                    <a:pt x="3793608" y="2032808"/>
                  </a:cubicBezTo>
                  <a:cubicBezTo>
                    <a:pt x="3851787" y="1954357"/>
                    <a:pt x="3841037" y="1889861"/>
                    <a:pt x="3761360" y="1832060"/>
                  </a:cubicBezTo>
                  <a:cubicBezTo>
                    <a:pt x="3721851" y="1803395"/>
                    <a:pt x="3679326" y="1779633"/>
                    <a:pt x="3636046" y="1757663"/>
                  </a:cubicBezTo>
                  <a:cubicBezTo>
                    <a:pt x="3594651" y="1736636"/>
                    <a:pt x="3554954" y="1712591"/>
                    <a:pt x="3513466" y="1691753"/>
                  </a:cubicBezTo>
                  <a:cubicBezTo>
                    <a:pt x="3469903" y="1663748"/>
                    <a:pt x="3426528" y="1635649"/>
                    <a:pt x="3390886" y="1597272"/>
                  </a:cubicBezTo>
                  <a:cubicBezTo>
                    <a:pt x="3329596" y="1531267"/>
                    <a:pt x="3319129" y="1462528"/>
                    <a:pt x="3359864" y="1381908"/>
                  </a:cubicBezTo>
                  <a:cubicBezTo>
                    <a:pt x="3387491" y="1327124"/>
                    <a:pt x="3430111" y="1284315"/>
                    <a:pt x="3474806" y="1243770"/>
                  </a:cubicBezTo>
                  <a:cubicBezTo>
                    <a:pt x="3550334" y="1175313"/>
                    <a:pt x="3634914" y="1119115"/>
                    <a:pt x="3721946" y="1066783"/>
                  </a:cubicBezTo>
                  <a:cubicBezTo>
                    <a:pt x="3912605" y="952218"/>
                    <a:pt x="4026416" y="784566"/>
                    <a:pt x="4071676" y="568448"/>
                  </a:cubicBezTo>
                  <a:cubicBezTo>
                    <a:pt x="4079880" y="529128"/>
                    <a:pt x="4088743" y="489902"/>
                    <a:pt x="4090723" y="449640"/>
                  </a:cubicBezTo>
                  <a:cubicBezTo>
                    <a:pt x="4091101" y="442285"/>
                    <a:pt x="4091949" y="434741"/>
                    <a:pt x="4099115" y="430121"/>
                  </a:cubicBezTo>
                  <a:close/>
                  <a:moveTo>
                    <a:pt x="684261" y="363"/>
                  </a:moveTo>
                  <a:cubicBezTo>
                    <a:pt x="688281" y="1141"/>
                    <a:pt x="692099" y="3074"/>
                    <a:pt x="695635" y="5242"/>
                  </a:cubicBezTo>
                  <a:cubicBezTo>
                    <a:pt x="751928" y="39282"/>
                    <a:pt x="806995" y="74547"/>
                    <a:pt x="838960" y="135648"/>
                  </a:cubicBezTo>
                  <a:cubicBezTo>
                    <a:pt x="880354" y="214665"/>
                    <a:pt x="874697" y="290382"/>
                    <a:pt x="823213" y="362233"/>
                  </a:cubicBezTo>
                  <a:cubicBezTo>
                    <a:pt x="790305" y="408059"/>
                    <a:pt x="790682" y="426352"/>
                    <a:pt x="826796" y="470858"/>
                  </a:cubicBezTo>
                  <a:cubicBezTo>
                    <a:pt x="899590" y="560530"/>
                    <a:pt x="985961" y="634266"/>
                    <a:pt x="1086666" y="690653"/>
                  </a:cubicBezTo>
                  <a:cubicBezTo>
                    <a:pt x="1144090" y="722807"/>
                    <a:pt x="1175301" y="771367"/>
                    <a:pt x="1181430" y="835486"/>
                  </a:cubicBezTo>
                  <a:cubicBezTo>
                    <a:pt x="1184919" y="872166"/>
                    <a:pt x="1191613" y="908751"/>
                    <a:pt x="1190010" y="945902"/>
                  </a:cubicBezTo>
                  <a:cubicBezTo>
                    <a:pt x="1186616" y="1024071"/>
                    <a:pt x="1192367" y="1102145"/>
                    <a:pt x="1196800" y="1180125"/>
                  </a:cubicBezTo>
                  <a:cubicBezTo>
                    <a:pt x="1200005" y="1235663"/>
                    <a:pt x="1183504" y="1284695"/>
                    <a:pt x="1154368" y="1329955"/>
                  </a:cubicBezTo>
                  <a:cubicBezTo>
                    <a:pt x="1084497" y="1438297"/>
                    <a:pt x="1010760" y="1543999"/>
                    <a:pt x="935610" y="1648758"/>
                  </a:cubicBezTo>
                  <a:cubicBezTo>
                    <a:pt x="876488" y="1731169"/>
                    <a:pt x="817650" y="1813863"/>
                    <a:pt x="770220" y="1904007"/>
                  </a:cubicBezTo>
                  <a:cubicBezTo>
                    <a:pt x="755416" y="1932200"/>
                    <a:pt x="744384" y="1961714"/>
                    <a:pt x="737878" y="1993113"/>
                  </a:cubicBezTo>
                  <a:cubicBezTo>
                    <a:pt x="729864" y="2031679"/>
                    <a:pt x="740613" y="2063927"/>
                    <a:pt x="766637" y="2092215"/>
                  </a:cubicBezTo>
                  <a:cubicBezTo>
                    <a:pt x="808786" y="2138135"/>
                    <a:pt x="865739" y="2159634"/>
                    <a:pt x="920711" y="2184055"/>
                  </a:cubicBezTo>
                  <a:cubicBezTo>
                    <a:pt x="944001" y="2194427"/>
                    <a:pt x="966349" y="2205648"/>
                    <a:pt x="988036" y="2218944"/>
                  </a:cubicBezTo>
                  <a:cubicBezTo>
                    <a:pt x="1032636" y="2246288"/>
                    <a:pt x="1049609" y="2286739"/>
                    <a:pt x="1038388" y="2335300"/>
                  </a:cubicBezTo>
                  <a:cubicBezTo>
                    <a:pt x="1008026" y="2467215"/>
                    <a:pt x="954751" y="2587626"/>
                    <a:pt x="849615" y="2678713"/>
                  </a:cubicBezTo>
                  <a:cubicBezTo>
                    <a:pt x="797471" y="2723973"/>
                    <a:pt x="733635" y="2737080"/>
                    <a:pt x="666876" y="2739720"/>
                  </a:cubicBezTo>
                  <a:cubicBezTo>
                    <a:pt x="646792" y="2740474"/>
                    <a:pt x="626708" y="2739343"/>
                    <a:pt x="606623" y="2740097"/>
                  </a:cubicBezTo>
                  <a:cubicBezTo>
                    <a:pt x="547974" y="2742455"/>
                    <a:pt x="522797" y="2764896"/>
                    <a:pt x="511483" y="2821943"/>
                  </a:cubicBezTo>
                  <a:cubicBezTo>
                    <a:pt x="504411" y="2857491"/>
                    <a:pt x="504128" y="2893228"/>
                    <a:pt x="504128" y="2929248"/>
                  </a:cubicBezTo>
                  <a:cubicBezTo>
                    <a:pt x="504128" y="2942260"/>
                    <a:pt x="507428" y="2956875"/>
                    <a:pt x="495170" y="2967530"/>
                  </a:cubicBezTo>
                  <a:cubicBezTo>
                    <a:pt x="436332" y="2904637"/>
                    <a:pt x="389940" y="2832504"/>
                    <a:pt x="343642" y="2760464"/>
                  </a:cubicBezTo>
                  <a:cubicBezTo>
                    <a:pt x="249444" y="2613746"/>
                    <a:pt x="175613" y="2457315"/>
                    <a:pt x="119698" y="2292303"/>
                  </a:cubicBezTo>
                  <a:cubicBezTo>
                    <a:pt x="63499" y="2126443"/>
                    <a:pt x="27008" y="1956622"/>
                    <a:pt x="12016" y="1781804"/>
                  </a:cubicBezTo>
                  <a:cubicBezTo>
                    <a:pt x="5038" y="1700713"/>
                    <a:pt x="1549" y="1619810"/>
                    <a:pt x="135" y="1538624"/>
                  </a:cubicBezTo>
                  <a:cubicBezTo>
                    <a:pt x="-1374" y="1469885"/>
                    <a:pt x="10130" y="1401995"/>
                    <a:pt x="16259" y="1334010"/>
                  </a:cubicBezTo>
                  <a:cubicBezTo>
                    <a:pt x="22199" y="1267911"/>
                    <a:pt x="32760" y="1201718"/>
                    <a:pt x="48036" y="1136184"/>
                  </a:cubicBezTo>
                  <a:cubicBezTo>
                    <a:pt x="61237" y="1079420"/>
                    <a:pt x="73023" y="1022374"/>
                    <a:pt x="89430" y="966364"/>
                  </a:cubicBezTo>
                  <a:cubicBezTo>
                    <a:pt x="109703" y="896965"/>
                    <a:pt x="134219" y="829169"/>
                    <a:pt x="160432" y="761750"/>
                  </a:cubicBezTo>
                  <a:cubicBezTo>
                    <a:pt x="205881" y="644638"/>
                    <a:pt x="263022" y="533939"/>
                    <a:pt x="328744" y="427012"/>
                  </a:cubicBezTo>
                  <a:cubicBezTo>
                    <a:pt x="387771" y="330834"/>
                    <a:pt x="453398" y="239936"/>
                    <a:pt x="526286" y="153847"/>
                  </a:cubicBezTo>
                  <a:cubicBezTo>
                    <a:pt x="571641" y="100194"/>
                    <a:pt x="617844" y="47768"/>
                    <a:pt x="671685" y="2413"/>
                  </a:cubicBezTo>
                  <a:cubicBezTo>
                    <a:pt x="676022" y="-38"/>
                    <a:pt x="680242" y="-415"/>
                    <a:pt x="684261" y="363"/>
                  </a:cubicBezTo>
                  <a:close/>
                </a:path>
              </a:pathLst>
            </a:custGeom>
            <a:solidFill>
              <a:schemeClr val="accent4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169419C-4005-482F-AB10-36F17328147F}"/>
                </a:ext>
              </a:extLst>
            </p:cNvPr>
            <p:cNvSpPr/>
            <p:nvPr/>
          </p:nvSpPr>
          <p:spPr>
            <a:xfrm>
              <a:off x="4551307" y="576748"/>
              <a:ext cx="3613090" cy="3894379"/>
            </a:xfrm>
            <a:custGeom>
              <a:avLst/>
              <a:gdLst>
                <a:gd name="connsiteX0" fmla="*/ 1463640 w 3613090"/>
                <a:gd name="connsiteY0" fmla="*/ 1895557 h 3894379"/>
                <a:gd name="connsiteX1" fmla="*/ 1531588 w 3613090"/>
                <a:gd name="connsiteY1" fmla="*/ 1897348 h 3894379"/>
                <a:gd name="connsiteX2" fmla="*/ 1674913 w 3613090"/>
                <a:gd name="connsiteY2" fmla="*/ 1928465 h 3894379"/>
                <a:gd name="connsiteX3" fmla="*/ 1813522 w 3613090"/>
                <a:gd name="connsiteY3" fmla="*/ 1978911 h 3894379"/>
                <a:gd name="connsiteX4" fmla="*/ 1714610 w 3613090"/>
                <a:gd name="connsiteY4" fmla="*/ 1993621 h 3894379"/>
                <a:gd name="connsiteX5" fmla="*/ 1648228 w 3613090"/>
                <a:gd name="connsiteY5" fmla="*/ 2108940 h 3894379"/>
                <a:gd name="connsiteX6" fmla="*/ 1754495 w 3613090"/>
                <a:gd name="connsiteY6" fmla="*/ 2533256 h 3894379"/>
                <a:gd name="connsiteX7" fmla="*/ 1880658 w 3613090"/>
                <a:gd name="connsiteY7" fmla="*/ 2702699 h 3894379"/>
                <a:gd name="connsiteX8" fmla="*/ 1961656 w 3613090"/>
                <a:gd name="connsiteY8" fmla="*/ 3022633 h 3894379"/>
                <a:gd name="connsiteX9" fmla="*/ 1904703 w 3613090"/>
                <a:gd name="connsiteY9" fmla="*/ 3128052 h 3894379"/>
                <a:gd name="connsiteX10" fmla="*/ 1738560 w 3613090"/>
                <a:gd name="connsiteY10" fmla="*/ 3390373 h 3894379"/>
                <a:gd name="connsiteX11" fmla="*/ 1616074 w 3613090"/>
                <a:gd name="connsiteY11" fmla="*/ 3698426 h 3894379"/>
                <a:gd name="connsiteX12" fmla="*/ 1571380 w 3613090"/>
                <a:gd name="connsiteY12" fmla="*/ 3894366 h 3894379"/>
                <a:gd name="connsiteX13" fmla="*/ 1279262 w 3613090"/>
                <a:gd name="connsiteY13" fmla="*/ 3856366 h 3894379"/>
                <a:gd name="connsiteX14" fmla="*/ 1322165 w 3613090"/>
                <a:gd name="connsiteY14" fmla="*/ 3694466 h 3894379"/>
                <a:gd name="connsiteX15" fmla="*/ 1419380 w 3613090"/>
                <a:gd name="connsiteY15" fmla="*/ 3453738 h 3894379"/>
                <a:gd name="connsiteX16" fmla="*/ 1597310 w 3613090"/>
                <a:gd name="connsiteY16" fmla="*/ 3142950 h 3894379"/>
                <a:gd name="connsiteX17" fmla="*/ 1645399 w 3613090"/>
                <a:gd name="connsiteY17" fmla="*/ 3099670 h 3894379"/>
                <a:gd name="connsiteX18" fmla="*/ 1683399 w 3613090"/>
                <a:gd name="connsiteY18" fmla="*/ 2992648 h 3894379"/>
                <a:gd name="connsiteX19" fmla="*/ 1648605 w 3613090"/>
                <a:gd name="connsiteY19" fmla="*/ 2760312 h 3894379"/>
                <a:gd name="connsiteX20" fmla="*/ 1541772 w 3613090"/>
                <a:gd name="connsiteY20" fmla="*/ 2603127 h 3894379"/>
                <a:gd name="connsiteX21" fmla="*/ 1371103 w 3613090"/>
                <a:gd name="connsiteY21" fmla="*/ 2306294 h 3894379"/>
                <a:gd name="connsiteX22" fmla="*/ 1344607 w 3613090"/>
                <a:gd name="connsiteY22" fmla="*/ 2019457 h 3894379"/>
                <a:gd name="connsiteX23" fmla="*/ 1463640 w 3613090"/>
                <a:gd name="connsiteY23" fmla="*/ 1895557 h 3894379"/>
                <a:gd name="connsiteX24" fmla="*/ 3447701 w 3613090"/>
                <a:gd name="connsiteY24" fmla="*/ 303713 h 3894379"/>
                <a:gd name="connsiteX25" fmla="*/ 3500505 w 3613090"/>
                <a:gd name="connsiteY25" fmla="*/ 363400 h 3894379"/>
                <a:gd name="connsiteX26" fmla="*/ 3613090 w 3613090"/>
                <a:gd name="connsiteY26" fmla="*/ 531806 h 3894379"/>
                <a:gd name="connsiteX27" fmla="*/ 3469765 w 3613090"/>
                <a:gd name="connsiteY27" fmla="*/ 966588 h 3894379"/>
                <a:gd name="connsiteX28" fmla="*/ 3237712 w 3613090"/>
                <a:gd name="connsiteY28" fmla="*/ 1176766 h 3894379"/>
                <a:gd name="connsiteX29" fmla="*/ 2944745 w 3613090"/>
                <a:gd name="connsiteY29" fmla="*/ 1399673 h 3894379"/>
                <a:gd name="connsiteX30" fmla="*/ 2876949 w 3613090"/>
                <a:gd name="connsiteY30" fmla="*/ 1494060 h 3894379"/>
                <a:gd name="connsiteX31" fmla="*/ 2908443 w 3613090"/>
                <a:gd name="connsiteY31" fmla="*/ 1691602 h 3894379"/>
                <a:gd name="connsiteX32" fmla="*/ 3028289 w 3613090"/>
                <a:gd name="connsiteY32" fmla="*/ 1788629 h 3894379"/>
                <a:gd name="connsiteX33" fmla="*/ 3028198 w 3613090"/>
                <a:gd name="connsiteY33" fmla="*/ 1788631 h 3894379"/>
                <a:gd name="connsiteX34" fmla="*/ 3174995 w 3613090"/>
                <a:gd name="connsiteY34" fmla="*/ 1862130 h 3894379"/>
                <a:gd name="connsiteX35" fmla="*/ 3310411 w 3613090"/>
                <a:gd name="connsiteY35" fmla="*/ 1954301 h 3894379"/>
                <a:gd name="connsiteX36" fmla="*/ 3329740 w 3613090"/>
                <a:gd name="connsiteY36" fmla="*/ 2117049 h 3894379"/>
                <a:gd name="connsiteX37" fmla="*/ 3149170 w 3613090"/>
                <a:gd name="connsiteY37" fmla="*/ 2286587 h 3894379"/>
                <a:gd name="connsiteX38" fmla="*/ 2937485 w 3613090"/>
                <a:gd name="connsiteY38" fmla="*/ 2351743 h 3894379"/>
                <a:gd name="connsiteX39" fmla="*/ 2752011 w 3613090"/>
                <a:gd name="connsiteY39" fmla="*/ 2319589 h 3894379"/>
                <a:gd name="connsiteX40" fmla="*/ 2697416 w 3613090"/>
                <a:gd name="connsiteY40" fmla="*/ 2296393 h 3894379"/>
                <a:gd name="connsiteX41" fmla="*/ 3048089 w 3613090"/>
                <a:gd name="connsiteY41" fmla="*/ 2147883 h 3894379"/>
                <a:gd name="connsiteX42" fmla="*/ 3146719 w 3613090"/>
                <a:gd name="connsiteY42" fmla="*/ 2031903 h 3894379"/>
                <a:gd name="connsiteX43" fmla="*/ 3106079 w 3613090"/>
                <a:gd name="connsiteY43" fmla="*/ 1854634 h 3894379"/>
                <a:gd name="connsiteX44" fmla="*/ 3014898 w 3613090"/>
                <a:gd name="connsiteY44" fmla="*/ 1788912 h 3894379"/>
                <a:gd name="connsiteX45" fmla="*/ 3014989 w 3613090"/>
                <a:gd name="connsiteY45" fmla="*/ 1788910 h 3894379"/>
                <a:gd name="connsiteX46" fmla="*/ 2927974 w 3613090"/>
                <a:gd name="connsiteY46" fmla="*/ 1746893 h 3894379"/>
                <a:gd name="connsiteX47" fmla="*/ 2843287 w 3613090"/>
                <a:gd name="connsiteY47" fmla="*/ 1700277 h 3894379"/>
                <a:gd name="connsiteX48" fmla="*/ 2682047 w 3613090"/>
                <a:gd name="connsiteY48" fmla="*/ 1575057 h 3894379"/>
                <a:gd name="connsiteX49" fmla="*/ 2668375 w 3613090"/>
                <a:gd name="connsiteY49" fmla="*/ 1356864 h 3894379"/>
                <a:gd name="connsiteX50" fmla="*/ 2887133 w 3613090"/>
                <a:gd name="connsiteY50" fmla="*/ 1140463 h 3894379"/>
                <a:gd name="connsiteX51" fmla="*/ 3162372 w 3613090"/>
                <a:gd name="connsiteY51" fmla="*/ 951501 h 3894379"/>
                <a:gd name="connsiteX52" fmla="*/ 3398198 w 3613090"/>
                <a:gd name="connsiteY52" fmla="*/ 592625 h 3894379"/>
                <a:gd name="connsiteX53" fmla="*/ 3447701 w 3613090"/>
                <a:gd name="connsiteY53" fmla="*/ 303713 h 3894379"/>
                <a:gd name="connsiteX54" fmla="*/ 286460 w 3613090"/>
                <a:gd name="connsiteY54" fmla="*/ 0 h 3894379"/>
                <a:gd name="connsiteX55" fmla="*/ 389333 w 3613090"/>
                <a:gd name="connsiteY55" fmla="*/ 42243 h 3894379"/>
                <a:gd name="connsiteX56" fmla="*/ 548687 w 3613090"/>
                <a:gd name="connsiteY56" fmla="*/ 202163 h 3894379"/>
                <a:gd name="connsiteX57" fmla="*/ 525585 w 3613090"/>
                <a:gd name="connsiteY57" fmla="*/ 398102 h 3894379"/>
                <a:gd name="connsiteX58" fmla="*/ 500598 w 3613090"/>
                <a:gd name="connsiteY58" fmla="*/ 494469 h 3894379"/>
                <a:gd name="connsiteX59" fmla="*/ 542181 w 3613090"/>
                <a:gd name="connsiteY59" fmla="*/ 548027 h 3894379"/>
                <a:gd name="connsiteX60" fmla="*/ 794979 w 3613090"/>
                <a:gd name="connsiteY60" fmla="*/ 755847 h 3894379"/>
                <a:gd name="connsiteX61" fmla="*/ 893137 w 3613090"/>
                <a:gd name="connsiteY61" fmla="*/ 892760 h 3894379"/>
                <a:gd name="connsiteX62" fmla="*/ 902283 w 3613090"/>
                <a:gd name="connsiteY62" fmla="*/ 1068992 h 3894379"/>
                <a:gd name="connsiteX63" fmla="*/ 911996 w 3613090"/>
                <a:gd name="connsiteY63" fmla="*/ 1232778 h 3894379"/>
                <a:gd name="connsiteX64" fmla="*/ 856363 w 3613090"/>
                <a:gd name="connsiteY64" fmla="*/ 1437864 h 3894379"/>
                <a:gd name="connsiteX65" fmla="*/ 643545 w 3613090"/>
                <a:gd name="connsiteY65" fmla="*/ 1747991 h 3894379"/>
                <a:gd name="connsiteX66" fmla="*/ 476836 w 3613090"/>
                <a:gd name="connsiteY66" fmla="*/ 1998055 h 3894379"/>
                <a:gd name="connsiteX67" fmla="*/ 431199 w 3613090"/>
                <a:gd name="connsiteY67" fmla="*/ 2163727 h 3894379"/>
                <a:gd name="connsiteX68" fmla="*/ 452038 w 3613090"/>
                <a:gd name="connsiteY68" fmla="*/ 2213701 h 3894379"/>
                <a:gd name="connsiteX69" fmla="*/ 626384 w 3613090"/>
                <a:gd name="connsiteY69" fmla="*/ 2325061 h 3894379"/>
                <a:gd name="connsiteX70" fmla="*/ 710399 w 3613090"/>
                <a:gd name="connsiteY70" fmla="*/ 2369944 h 3894379"/>
                <a:gd name="connsiteX71" fmla="*/ 746230 w 3613090"/>
                <a:gd name="connsiteY71" fmla="*/ 2500350 h 3894379"/>
                <a:gd name="connsiteX72" fmla="*/ 623178 w 3613090"/>
                <a:gd name="connsiteY72" fmla="*/ 2754374 h 3894379"/>
                <a:gd name="connsiteX73" fmla="*/ 403289 w 3613090"/>
                <a:gd name="connsiteY73" fmla="*/ 2885534 h 3894379"/>
                <a:gd name="connsiteX74" fmla="*/ 264584 w 3613090"/>
                <a:gd name="connsiteY74" fmla="*/ 2896567 h 3894379"/>
                <a:gd name="connsiteX75" fmla="*/ 191319 w 3613090"/>
                <a:gd name="connsiteY75" fmla="*/ 2999440 h 3894379"/>
                <a:gd name="connsiteX76" fmla="*/ 189433 w 3613090"/>
                <a:gd name="connsiteY76" fmla="*/ 3275339 h 3894379"/>
                <a:gd name="connsiteX77" fmla="*/ 0 w 3613090"/>
                <a:gd name="connsiteY77" fmla="*/ 3069121 h 3894379"/>
                <a:gd name="connsiteX78" fmla="*/ 6506 w 3613090"/>
                <a:gd name="connsiteY78" fmla="*/ 2927117 h 3894379"/>
                <a:gd name="connsiteX79" fmla="*/ 111642 w 3613090"/>
                <a:gd name="connsiteY79" fmla="*/ 2832919 h 3894379"/>
                <a:gd name="connsiteX80" fmla="*/ 270619 w 3613090"/>
                <a:gd name="connsiteY80" fmla="*/ 2816229 h 3894379"/>
                <a:gd name="connsiteX81" fmla="*/ 422618 w 3613090"/>
                <a:gd name="connsiteY81" fmla="*/ 2694592 h 3894379"/>
                <a:gd name="connsiteX82" fmla="*/ 531055 w 3613090"/>
                <a:gd name="connsiteY82" fmla="*/ 2463765 h 3894379"/>
                <a:gd name="connsiteX83" fmla="*/ 476176 w 3613090"/>
                <a:gd name="connsiteY83" fmla="*/ 2320440 h 3894379"/>
                <a:gd name="connsiteX84" fmla="*/ 368212 w 3613090"/>
                <a:gd name="connsiteY84" fmla="*/ 2269051 h 3894379"/>
                <a:gd name="connsiteX85" fmla="*/ 275334 w 3613090"/>
                <a:gd name="connsiteY85" fmla="*/ 2210213 h 3894379"/>
                <a:gd name="connsiteX86" fmla="*/ 240445 w 3613090"/>
                <a:gd name="connsiteY86" fmla="*/ 2067077 h 3894379"/>
                <a:gd name="connsiteX87" fmla="*/ 375095 w 3613090"/>
                <a:gd name="connsiteY87" fmla="*/ 1828517 h 3894379"/>
                <a:gd name="connsiteX88" fmla="*/ 612052 w 3613090"/>
                <a:gd name="connsiteY88" fmla="*/ 1486047 h 3894379"/>
                <a:gd name="connsiteX89" fmla="*/ 688052 w 3613090"/>
                <a:gd name="connsiteY89" fmla="*/ 1345363 h 3894379"/>
                <a:gd name="connsiteX90" fmla="*/ 691257 w 3613090"/>
                <a:gd name="connsiteY90" fmla="*/ 1225706 h 3894379"/>
                <a:gd name="connsiteX91" fmla="*/ 685977 w 3613090"/>
                <a:gd name="connsiteY91" fmla="*/ 1032878 h 3894379"/>
                <a:gd name="connsiteX92" fmla="*/ 669476 w 3613090"/>
                <a:gd name="connsiteY92" fmla="*/ 898700 h 3894379"/>
                <a:gd name="connsiteX93" fmla="*/ 600831 w 3613090"/>
                <a:gd name="connsiteY93" fmla="*/ 808180 h 3894379"/>
                <a:gd name="connsiteX94" fmla="*/ 363214 w 3613090"/>
                <a:gd name="connsiteY94" fmla="*/ 621669 h 3894379"/>
                <a:gd name="connsiteX95" fmla="*/ 303056 w 3613090"/>
                <a:gd name="connsiteY95" fmla="*/ 544915 h 3894379"/>
                <a:gd name="connsiteX96" fmla="*/ 311730 w 3613090"/>
                <a:gd name="connsiteY96" fmla="*/ 469859 h 3894379"/>
                <a:gd name="connsiteX97" fmla="*/ 272128 w 3613090"/>
                <a:gd name="connsiteY97" fmla="*/ 164729 h 3894379"/>
                <a:gd name="connsiteX98" fmla="*/ 176327 w 3613090"/>
                <a:gd name="connsiteY98" fmla="*/ 103910 h 3894379"/>
                <a:gd name="connsiteX99" fmla="*/ 286460 w 3613090"/>
                <a:gd name="connsiteY99" fmla="*/ 0 h 389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613090" h="3894379">
                  <a:moveTo>
                    <a:pt x="1463640" y="1895557"/>
                  </a:moveTo>
                  <a:cubicBezTo>
                    <a:pt x="1484654" y="1892699"/>
                    <a:pt x="1507544" y="1893341"/>
                    <a:pt x="1531588" y="1897348"/>
                  </a:cubicBezTo>
                  <a:cubicBezTo>
                    <a:pt x="1580054" y="1905363"/>
                    <a:pt x="1628238" y="1913189"/>
                    <a:pt x="1674913" y="1928465"/>
                  </a:cubicBezTo>
                  <a:cubicBezTo>
                    <a:pt x="1721776" y="1943740"/>
                    <a:pt x="1770525" y="1953546"/>
                    <a:pt x="1813522" y="1978911"/>
                  </a:cubicBezTo>
                  <a:cubicBezTo>
                    <a:pt x="1779766" y="1978723"/>
                    <a:pt x="1745538" y="1976554"/>
                    <a:pt x="1714610" y="1993621"/>
                  </a:cubicBezTo>
                  <a:cubicBezTo>
                    <a:pt x="1669349" y="2018514"/>
                    <a:pt x="1651906" y="2061228"/>
                    <a:pt x="1648228" y="2108940"/>
                  </a:cubicBezTo>
                  <a:cubicBezTo>
                    <a:pt x="1636536" y="2261883"/>
                    <a:pt x="1669915" y="2404735"/>
                    <a:pt x="1754495" y="2533256"/>
                  </a:cubicBezTo>
                  <a:cubicBezTo>
                    <a:pt x="1793155" y="2592000"/>
                    <a:pt x="1836058" y="2648198"/>
                    <a:pt x="1880658" y="2702699"/>
                  </a:cubicBezTo>
                  <a:cubicBezTo>
                    <a:pt x="1958073" y="2797369"/>
                    <a:pt x="1977591" y="2904485"/>
                    <a:pt x="1961656" y="3022633"/>
                  </a:cubicBezTo>
                  <a:cubicBezTo>
                    <a:pt x="1955715" y="3066385"/>
                    <a:pt x="1935914" y="3099010"/>
                    <a:pt x="1904703" y="3128052"/>
                  </a:cubicBezTo>
                  <a:cubicBezTo>
                    <a:pt x="1826440" y="3200846"/>
                    <a:pt x="1779011" y="3293441"/>
                    <a:pt x="1738560" y="3390373"/>
                  </a:cubicBezTo>
                  <a:cubicBezTo>
                    <a:pt x="1695940" y="3492398"/>
                    <a:pt x="1650962" y="3593385"/>
                    <a:pt x="1616074" y="3698426"/>
                  </a:cubicBezTo>
                  <a:cubicBezTo>
                    <a:pt x="1594858" y="3762262"/>
                    <a:pt x="1576849" y="3826947"/>
                    <a:pt x="1571380" y="3894366"/>
                  </a:cubicBezTo>
                  <a:cubicBezTo>
                    <a:pt x="1472278" y="3894932"/>
                    <a:pt x="1375535" y="3877582"/>
                    <a:pt x="1279262" y="3856366"/>
                  </a:cubicBezTo>
                  <a:cubicBezTo>
                    <a:pt x="1280770" y="3799036"/>
                    <a:pt x="1303683" y="3746893"/>
                    <a:pt x="1322165" y="3694466"/>
                  </a:cubicBezTo>
                  <a:cubicBezTo>
                    <a:pt x="1351018" y="3612903"/>
                    <a:pt x="1385341" y="3533320"/>
                    <a:pt x="1419380" y="3453738"/>
                  </a:cubicBezTo>
                  <a:cubicBezTo>
                    <a:pt x="1466621" y="3343416"/>
                    <a:pt x="1511127" y="3231396"/>
                    <a:pt x="1597310" y="3142950"/>
                  </a:cubicBezTo>
                  <a:cubicBezTo>
                    <a:pt x="1612585" y="3127298"/>
                    <a:pt x="1631632" y="3115982"/>
                    <a:pt x="1645399" y="3099670"/>
                  </a:cubicBezTo>
                  <a:cubicBezTo>
                    <a:pt x="1670952" y="3069214"/>
                    <a:pt x="1679816" y="3030365"/>
                    <a:pt x="1683399" y="2992648"/>
                  </a:cubicBezTo>
                  <a:cubicBezTo>
                    <a:pt x="1690848" y="2912971"/>
                    <a:pt x="1685756" y="2834614"/>
                    <a:pt x="1648605" y="2760312"/>
                  </a:cubicBezTo>
                  <a:cubicBezTo>
                    <a:pt x="1619940" y="2702793"/>
                    <a:pt x="1581658" y="2651970"/>
                    <a:pt x="1541772" y="2603127"/>
                  </a:cubicBezTo>
                  <a:cubicBezTo>
                    <a:pt x="1468318" y="2513172"/>
                    <a:pt x="1405331" y="2417465"/>
                    <a:pt x="1371103" y="2306294"/>
                  </a:cubicBezTo>
                  <a:cubicBezTo>
                    <a:pt x="1342438" y="2213322"/>
                    <a:pt x="1331971" y="2116106"/>
                    <a:pt x="1344607" y="2019457"/>
                  </a:cubicBezTo>
                  <a:cubicBezTo>
                    <a:pt x="1354437" y="1944212"/>
                    <a:pt x="1400599" y="1904132"/>
                    <a:pt x="1463640" y="1895557"/>
                  </a:cubicBezTo>
                  <a:close/>
                  <a:moveTo>
                    <a:pt x="3447701" y="303713"/>
                  </a:moveTo>
                  <a:cubicBezTo>
                    <a:pt x="3474197" y="315688"/>
                    <a:pt x="3484475" y="342373"/>
                    <a:pt x="3500505" y="363400"/>
                  </a:cubicBezTo>
                  <a:cubicBezTo>
                    <a:pt x="3541428" y="417241"/>
                    <a:pt x="3582162" y="471271"/>
                    <a:pt x="3613090" y="531806"/>
                  </a:cubicBezTo>
                  <a:cubicBezTo>
                    <a:pt x="3604320" y="689557"/>
                    <a:pt x="3558966" y="836182"/>
                    <a:pt x="3469765" y="966588"/>
                  </a:cubicBezTo>
                  <a:cubicBezTo>
                    <a:pt x="3409795" y="1054374"/>
                    <a:pt x="3328799" y="1121322"/>
                    <a:pt x="3237712" y="1176766"/>
                  </a:cubicBezTo>
                  <a:cubicBezTo>
                    <a:pt x="3132387" y="1240790"/>
                    <a:pt x="3029986" y="1309152"/>
                    <a:pt x="2944745" y="1399673"/>
                  </a:cubicBezTo>
                  <a:cubicBezTo>
                    <a:pt x="2918061" y="1428055"/>
                    <a:pt x="2893639" y="1458323"/>
                    <a:pt x="2876949" y="1494060"/>
                  </a:cubicBezTo>
                  <a:cubicBezTo>
                    <a:pt x="2843004" y="1566570"/>
                    <a:pt x="2854036" y="1632858"/>
                    <a:pt x="2908443" y="1691602"/>
                  </a:cubicBezTo>
                  <a:cubicBezTo>
                    <a:pt x="2943803" y="1729790"/>
                    <a:pt x="2988215" y="1756381"/>
                    <a:pt x="3028289" y="1788629"/>
                  </a:cubicBezTo>
                  <a:lnTo>
                    <a:pt x="3028198" y="1788631"/>
                  </a:lnTo>
                  <a:lnTo>
                    <a:pt x="3174995" y="1862130"/>
                  </a:lnTo>
                  <a:cubicBezTo>
                    <a:pt x="3223237" y="1887778"/>
                    <a:pt x="3269582" y="1916537"/>
                    <a:pt x="3310411" y="1954301"/>
                  </a:cubicBezTo>
                  <a:cubicBezTo>
                    <a:pt x="3361234" y="2001258"/>
                    <a:pt x="3366515" y="2058682"/>
                    <a:pt x="3329740" y="2117049"/>
                  </a:cubicBezTo>
                  <a:cubicBezTo>
                    <a:pt x="3284291" y="2189089"/>
                    <a:pt x="3218664" y="2239912"/>
                    <a:pt x="3149170" y="2286587"/>
                  </a:cubicBezTo>
                  <a:cubicBezTo>
                    <a:pt x="3085146" y="2329584"/>
                    <a:pt x="3012446" y="2348631"/>
                    <a:pt x="2937485" y="2351743"/>
                  </a:cubicBezTo>
                  <a:cubicBezTo>
                    <a:pt x="2874591" y="2354383"/>
                    <a:pt x="2812075" y="2340145"/>
                    <a:pt x="2752011" y="2319589"/>
                  </a:cubicBezTo>
                  <a:cubicBezTo>
                    <a:pt x="2733436" y="2313178"/>
                    <a:pt x="2712409" y="2311574"/>
                    <a:pt x="2697416" y="2296393"/>
                  </a:cubicBezTo>
                  <a:cubicBezTo>
                    <a:pt x="2833197" y="2291584"/>
                    <a:pt x="2949082" y="2241798"/>
                    <a:pt x="3048089" y="2147883"/>
                  </a:cubicBezTo>
                  <a:cubicBezTo>
                    <a:pt x="3085523" y="2112335"/>
                    <a:pt x="3121355" y="2077163"/>
                    <a:pt x="3146719" y="2031903"/>
                  </a:cubicBezTo>
                  <a:cubicBezTo>
                    <a:pt x="3185850" y="1961939"/>
                    <a:pt x="3168312" y="1907626"/>
                    <a:pt x="3106079" y="1854634"/>
                  </a:cubicBezTo>
                  <a:cubicBezTo>
                    <a:pt x="3077697" y="1830401"/>
                    <a:pt x="3045449" y="1810694"/>
                    <a:pt x="3014898" y="1788912"/>
                  </a:cubicBezTo>
                  <a:lnTo>
                    <a:pt x="3014989" y="1788910"/>
                  </a:lnTo>
                  <a:lnTo>
                    <a:pt x="2927974" y="1746893"/>
                  </a:lnTo>
                  <a:cubicBezTo>
                    <a:pt x="2899603" y="1731653"/>
                    <a:pt x="2871622" y="1715647"/>
                    <a:pt x="2843287" y="1700277"/>
                  </a:cubicBezTo>
                  <a:cubicBezTo>
                    <a:pt x="2782751" y="1667369"/>
                    <a:pt x="2726836" y="1628898"/>
                    <a:pt x="2682047" y="1575057"/>
                  </a:cubicBezTo>
                  <a:cubicBezTo>
                    <a:pt x="2622077" y="1502734"/>
                    <a:pt x="2623398" y="1433147"/>
                    <a:pt x="2668375" y="1356864"/>
                  </a:cubicBezTo>
                  <a:cubicBezTo>
                    <a:pt x="2722498" y="1265212"/>
                    <a:pt x="2806136" y="1204676"/>
                    <a:pt x="2887133" y="1140463"/>
                  </a:cubicBezTo>
                  <a:cubicBezTo>
                    <a:pt x="2974542" y="1071064"/>
                    <a:pt x="3078264" y="1025804"/>
                    <a:pt x="3162372" y="951501"/>
                  </a:cubicBezTo>
                  <a:cubicBezTo>
                    <a:pt x="3273732" y="853155"/>
                    <a:pt x="3353220" y="734912"/>
                    <a:pt x="3398198" y="592625"/>
                  </a:cubicBezTo>
                  <a:cubicBezTo>
                    <a:pt x="3427994" y="498238"/>
                    <a:pt x="3448267" y="403003"/>
                    <a:pt x="3447701" y="303713"/>
                  </a:cubicBezTo>
                  <a:close/>
                  <a:moveTo>
                    <a:pt x="286460" y="0"/>
                  </a:moveTo>
                  <a:cubicBezTo>
                    <a:pt x="324648" y="4526"/>
                    <a:pt x="357368" y="24045"/>
                    <a:pt x="389333" y="42243"/>
                  </a:cubicBezTo>
                  <a:cubicBezTo>
                    <a:pt x="456563" y="80714"/>
                    <a:pt x="522380" y="123523"/>
                    <a:pt x="548687" y="202163"/>
                  </a:cubicBezTo>
                  <a:cubicBezTo>
                    <a:pt x="571318" y="270053"/>
                    <a:pt x="572355" y="337189"/>
                    <a:pt x="525585" y="398102"/>
                  </a:cubicBezTo>
                  <a:cubicBezTo>
                    <a:pt x="503804" y="426390"/>
                    <a:pt x="480891" y="456469"/>
                    <a:pt x="500598" y="494469"/>
                  </a:cubicBezTo>
                  <a:cubicBezTo>
                    <a:pt x="510876" y="514176"/>
                    <a:pt x="527000" y="531337"/>
                    <a:pt x="542181" y="548027"/>
                  </a:cubicBezTo>
                  <a:cubicBezTo>
                    <a:pt x="616295" y="629496"/>
                    <a:pt x="695877" y="703609"/>
                    <a:pt x="794979" y="755847"/>
                  </a:cubicBezTo>
                  <a:cubicBezTo>
                    <a:pt x="848160" y="783852"/>
                    <a:pt x="882482" y="826850"/>
                    <a:pt x="893137" y="892760"/>
                  </a:cubicBezTo>
                  <a:cubicBezTo>
                    <a:pt x="902755" y="952070"/>
                    <a:pt x="898983" y="1010342"/>
                    <a:pt x="902283" y="1068992"/>
                  </a:cubicBezTo>
                  <a:cubicBezTo>
                    <a:pt x="905395" y="1123588"/>
                    <a:pt x="901812" y="1177900"/>
                    <a:pt x="911996" y="1232778"/>
                  </a:cubicBezTo>
                  <a:cubicBezTo>
                    <a:pt x="926045" y="1308118"/>
                    <a:pt x="896909" y="1374311"/>
                    <a:pt x="856363" y="1437864"/>
                  </a:cubicBezTo>
                  <a:cubicBezTo>
                    <a:pt x="788850" y="1543566"/>
                    <a:pt x="715774" y="1645496"/>
                    <a:pt x="643545" y="1747991"/>
                  </a:cubicBezTo>
                  <a:cubicBezTo>
                    <a:pt x="585744" y="1830026"/>
                    <a:pt x="527471" y="1911589"/>
                    <a:pt x="476836" y="1998055"/>
                  </a:cubicBezTo>
                  <a:cubicBezTo>
                    <a:pt x="447512" y="2048124"/>
                    <a:pt x="423939" y="2101776"/>
                    <a:pt x="431199" y="2163727"/>
                  </a:cubicBezTo>
                  <a:cubicBezTo>
                    <a:pt x="433556" y="2183528"/>
                    <a:pt x="439780" y="2198709"/>
                    <a:pt x="452038" y="2213701"/>
                  </a:cubicBezTo>
                  <a:cubicBezTo>
                    <a:pt x="498147" y="2269900"/>
                    <a:pt x="561039" y="2299696"/>
                    <a:pt x="626384" y="2325061"/>
                  </a:cubicBezTo>
                  <a:cubicBezTo>
                    <a:pt x="656369" y="2336753"/>
                    <a:pt x="684374" y="2352028"/>
                    <a:pt x="710399" y="2369944"/>
                  </a:cubicBezTo>
                  <a:cubicBezTo>
                    <a:pt x="744815" y="2393517"/>
                    <a:pt x="760374" y="2460276"/>
                    <a:pt x="746230" y="2500350"/>
                  </a:cubicBezTo>
                  <a:cubicBezTo>
                    <a:pt x="714830" y="2589739"/>
                    <a:pt x="677773" y="2676300"/>
                    <a:pt x="623178" y="2754374"/>
                  </a:cubicBezTo>
                  <a:cubicBezTo>
                    <a:pt x="569714" y="2830845"/>
                    <a:pt x="502201" y="2885157"/>
                    <a:pt x="403289" y="2885534"/>
                  </a:cubicBezTo>
                  <a:cubicBezTo>
                    <a:pt x="356708" y="2885723"/>
                    <a:pt x="310693" y="2892229"/>
                    <a:pt x="264584" y="2896567"/>
                  </a:cubicBezTo>
                  <a:cubicBezTo>
                    <a:pt x="227150" y="2900149"/>
                    <a:pt x="191979" y="2948804"/>
                    <a:pt x="191319" y="2999440"/>
                  </a:cubicBezTo>
                  <a:cubicBezTo>
                    <a:pt x="190093" y="3091375"/>
                    <a:pt x="189999" y="3183404"/>
                    <a:pt x="189433" y="3275339"/>
                  </a:cubicBezTo>
                  <a:cubicBezTo>
                    <a:pt x="118148" y="3214049"/>
                    <a:pt x="55632" y="3144744"/>
                    <a:pt x="0" y="3069121"/>
                  </a:cubicBezTo>
                  <a:cubicBezTo>
                    <a:pt x="3489" y="3021881"/>
                    <a:pt x="-1037" y="2974546"/>
                    <a:pt x="6506" y="2927117"/>
                  </a:cubicBezTo>
                  <a:cubicBezTo>
                    <a:pt x="16690" y="2863376"/>
                    <a:pt x="47241" y="2833485"/>
                    <a:pt x="111642" y="2832919"/>
                  </a:cubicBezTo>
                  <a:cubicBezTo>
                    <a:pt x="165200" y="2832448"/>
                    <a:pt x="218664" y="2834522"/>
                    <a:pt x="270619" y="2816229"/>
                  </a:cubicBezTo>
                  <a:cubicBezTo>
                    <a:pt x="335869" y="2793316"/>
                    <a:pt x="386504" y="2753054"/>
                    <a:pt x="422618" y="2694592"/>
                  </a:cubicBezTo>
                  <a:cubicBezTo>
                    <a:pt x="467596" y="2621799"/>
                    <a:pt x="509839" y="2547496"/>
                    <a:pt x="531055" y="2463765"/>
                  </a:cubicBezTo>
                  <a:cubicBezTo>
                    <a:pt x="549253" y="2391914"/>
                    <a:pt x="537466" y="2364758"/>
                    <a:pt x="476176" y="2320440"/>
                  </a:cubicBezTo>
                  <a:cubicBezTo>
                    <a:pt x="443174" y="2296584"/>
                    <a:pt x="403100" y="2288569"/>
                    <a:pt x="368212" y="2269051"/>
                  </a:cubicBezTo>
                  <a:cubicBezTo>
                    <a:pt x="336152" y="2251041"/>
                    <a:pt x="302961" y="2235860"/>
                    <a:pt x="275334" y="2210213"/>
                  </a:cubicBezTo>
                  <a:cubicBezTo>
                    <a:pt x="231488" y="2169478"/>
                    <a:pt x="221964" y="2122615"/>
                    <a:pt x="240445" y="2067077"/>
                  </a:cubicBezTo>
                  <a:cubicBezTo>
                    <a:pt x="269865" y="1978725"/>
                    <a:pt x="323611" y="1904140"/>
                    <a:pt x="375095" y="1828517"/>
                  </a:cubicBezTo>
                  <a:cubicBezTo>
                    <a:pt x="453169" y="1713763"/>
                    <a:pt x="537372" y="1603347"/>
                    <a:pt x="612052" y="1486047"/>
                  </a:cubicBezTo>
                  <a:cubicBezTo>
                    <a:pt x="640905" y="1440693"/>
                    <a:pt x="674850" y="1398827"/>
                    <a:pt x="688052" y="1345363"/>
                  </a:cubicBezTo>
                  <a:cubicBezTo>
                    <a:pt x="697858" y="1305760"/>
                    <a:pt x="695877" y="1264837"/>
                    <a:pt x="691257" y="1225706"/>
                  </a:cubicBezTo>
                  <a:cubicBezTo>
                    <a:pt x="683620" y="1161304"/>
                    <a:pt x="689937" y="1096997"/>
                    <a:pt x="685977" y="1032878"/>
                  </a:cubicBezTo>
                  <a:cubicBezTo>
                    <a:pt x="683148" y="987995"/>
                    <a:pt x="680131" y="943112"/>
                    <a:pt x="669476" y="898700"/>
                  </a:cubicBezTo>
                  <a:cubicBezTo>
                    <a:pt x="659481" y="857117"/>
                    <a:pt x="634871" y="828170"/>
                    <a:pt x="600831" y="808180"/>
                  </a:cubicBezTo>
                  <a:cubicBezTo>
                    <a:pt x="512951" y="756696"/>
                    <a:pt x="431293" y="697763"/>
                    <a:pt x="363214" y="621669"/>
                  </a:cubicBezTo>
                  <a:cubicBezTo>
                    <a:pt x="341621" y="597531"/>
                    <a:pt x="319274" y="573863"/>
                    <a:pt x="303056" y="544915"/>
                  </a:cubicBezTo>
                  <a:cubicBezTo>
                    <a:pt x="287026" y="516345"/>
                    <a:pt x="291364" y="492677"/>
                    <a:pt x="311730" y="469859"/>
                  </a:cubicBezTo>
                  <a:cubicBezTo>
                    <a:pt x="397254" y="374058"/>
                    <a:pt x="369815" y="240823"/>
                    <a:pt x="272128" y="164729"/>
                  </a:cubicBezTo>
                  <a:cubicBezTo>
                    <a:pt x="242331" y="141533"/>
                    <a:pt x="211969" y="118243"/>
                    <a:pt x="176327" y="103910"/>
                  </a:cubicBezTo>
                  <a:cubicBezTo>
                    <a:pt x="208009" y="63930"/>
                    <a:pt x="246763" y="31494"/>
                    <a:pt x="286460" y="0"/>
                  </a:cubicBezTo>
                  <a:close/>
                </a:path>
              </a:pathLst>
            </a:custGeom>
            <a:solidFill>
              <a:schemeClr val="accent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B47006-1BED-4C13-A7DD-CDA3BCD66E38}"/>
                </a:ext>
              </a:extLst>
            </p:cNvPr>
            <p:cNvSpPr/>
            <p:nvPr/>
          </p:nvSpPr>
          <p:spPr>
            <a:xfrm>
              <a:off x="5900713" y="518876"/>
              <a:ext cx="1235094" cy="1098958"/>
            </a:xfrm>
            <a:custGeom>
              <a:avLst/>
              <a:gdLst>
                <a:gd name="connsiteX0" fmla="*/ 571 w 1235094"/>
                <a:gd name="connsiteY0" fmla="*/ 654934 h 1098958"/>
                <a:gd name="connsiteX1" fmla="*/ 24804 w 1235094"/>
                <a:gd name="connsiteY1" fmla="*/ 678507 h 1098958"/>
                <a:gd name="connsiteX2" fmla="*/ 537095 w 1235094"/>
                <a:gd name="connsiteY2" fmla="*/ 1060391 h 1098958"/>
                <a:gd name="connsiteX3" fmla="*/ 1120953 w 1235094"/>
                <a:gd name="connsiteY3" fmla="*/ 962138 h 1098958"/>
                <a:gd name="connsiteX4" fmla="*/ 1073430 w 1235094"/>
                <a:gd name="connsiteY4" fmla="*/ 1025880 h 1098958"/>
                <a:gd name="connsiteX5" fmla="*/ 136635 w 1235094"/>
                <a:gd name="connsiteY5" fmla="*/ 876710 h 1098958"/>
                <a:gd name="connsiteX6" fmla="*/ 8869 w 1235094"/>
                <a:gd name="connsiteY6" fmla="*/ 693782 h 1098958"/>
                <a:gd name="connsiteX7" fmla="*/ 571 w 1235094"/>
                <a:gd name="connsiteY7" fmla="*/ 654934 h 1098958"/>
                <a:gd name="connsiteX8" fmla="*/ 1201256 w 1235094"/>
                <a:gd name="connsiteY8" fmla="*/ 249936 h 1098958"/>
                <a:gd name="connsiteX9" fmla="*/ 1230804 w 1235094"/>
                <a:gd name="connsiteY9" fmla="*/ 287194 h 1098958"/>
                <a:gd name="connsiteX10" fmla="*/ 1163668 w 1235094"/>
                <a:gd name="connsiteY10" fmla="*/ 470969 h 1098958"/>
                <a:gd name="connsiteX11" fmla="*/ 1097004 w 1235094"/>
                <a:gd name="connsiteY11" fmla="*/ 447396 h 1098958"/>
                <a:gd name="connsiteX12" fmla="*/ 1091912 w 1235094"/>
                <a:gd name="connsiteY12" fmla="*/ 410056 h 1098958"/>
                <a:gd name="connsiteX13" fmla="*/ 1156502 w 1235094"/>
                <a:gd name="connsiteY13" fmla="*/ 263809 h 1098958"/>
                <a:gd name="connsiteX14" fmla="*/ 1201256 w 1235094"/>
                <a:gd name="connsiteY14" fmla="*/ 249936 h 1098958"/>
                <a:gd name="connsiteX15" fmla="*/ 366299 w 1235094"/>
                <a:gd name="connsiteY15" fmla="*/ 457 h 1098958"/>
                <a:gd name="connsiteX16" fmla="*/ 383776 w 1235094"/>
                <a:gd name="connsiteY16" fmla="*/ 1488 h 1098958"/>
                <a:gd name="connsiteX17" fmla="*/ 420645 w 1235094"/>
                <a:gd name="connsiteY17" fmla="*/ 52406 h 1098958"/>
                <a:gd name="connsiteX18" fmla="*/ 422908 w 1235094"/>
                <a:gd name="connsiteY18" fmla="*/ 86823 h 1098958"/>
                <a:gd name="connsiteX19" fmla="*/ 376893 w 1235094"/>
                <a:gd name="connsiteY19" fmla="*/ 214589 h 1098958"/>
                <a:gd name="connsiteX20" fmla="*/ 294387 w 1235094"/>
                <a:gd name="connsiteY20" fmla="*/ 195824 h 1098958"/>
                <a:gd name="connsiteX21" fmla="*/ 327672 w 1235094"/>
                <a:gd name="connsiteY21" fmla="*/ 28833 h 1098958"/>
                <a:gd name="connsiteX22" fmla="*/ 366299 w 1235094"/>
                <a:gd name="connsiteY22" fmla="*/ 457 h 109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5094" h="1098958">
                  <a:moveTo>
                    <a:pt x="571" y="654934"/>
                  </a:moveTo>
                  <a:cubicBezTo>
                    <a:pt x="15846" y="657103"/>
                    <a:pt x="20184" y="668229"/>
                    <a:pt x="24804" y="678507"/>
                  </a:cubicBezTo>
                  <a:cubicBezTo>
                    <a:pt x="125697" y="899528"/>
                    <a:pt x="300704" y="1021637"/>
                    <a:pt x="537095" y="1060391"/>
                  </a:cubicBezTo>
                  <a:cubicBezTo>
                    <a:pt x="740578" y="1093676"/>
                    <a:pt x="934631" y="1065766"/>
                    <a:pt x="1120953" y="962138"/>
                  </a:cubicBezTo>
                  <a:cubicBezTo>
                    <a:pt x="1115861" y="996178"/>
                    <a:pt x="1098889" y="1015131"/>
                    <a:pt x="1073430" y="1025880"/>
                  </a:cubicBezTo>
                  <a:cubicBezTo>
                    <a:pt x="769526" y="1154401"/>
                    <a:pt x="385190" y="1118664"/>
                    <a:pt x="136635" y="876710"/>
                  </a:cubicBezTo>
                  <a:cubicBezTo>
                    <a:pt x="82417" y="823906"/>
                    <a:pt x="36780" y="764973"/>
                    <a:pt x="8869" y="693782"/>
                  </a:cubicBezTo>
                  <a:cubicBezTo>
                    <a:pt x="4060" y="681524"/>
                    <a:pt x="-1880" y="669455"/>
                    <a:pt x="571" y="654934"/>
                  </a:cubicBezTo>
                  <a:close/>
                  <a:moveTo>
                    <a:pt x="1201256" y="249936"/>
                  </a:moveTo>
                  <a:cubicBezTo>
                    <a:pt x="1214138" y="254097"/>
                    <a:pt x="1224487" y="266780"/>
                    <a:pt x="1230804" y="287194"/>
                  </a:cubicBezTo>
                  <a:cubicBezTo>
                    <a:pt x="1247777" y="342355"/>
                    <a:pt x="1212135" y="439947"/>
                    <a:pt x="1163668" y="470969"/>
                  </a:cubicBezTo>
                  <a:cubicBezTo>
                    <a:pt x="1134344" y="489733"/>
                    <a:pt x="1106999" y="480587"/>
                    <a:pt x="1097004" y="447396"/>
                  </a:cubicBezTo>
                  <a:cubicBezTo>
                    <a:pt x="1093137" y="434384"/>
                    <a:pt x="1093232" y="420334"/>
                    <a:pt x="1091912" y="410056"/>
                  </a:cubicBezTo>
                  <a:cubicBezTo>
                    <a:pt x="1095401" y="350747"/>
                    <a:pt x="1112373" y="300677"/>
                    <a:pt x="1156502" y="263809"/>
                  </a:cubicBezTo>
                  <a:cubicBezTo>
                    <a:pt x="1172956" y="250137"/>
                    <a:pt x="1188373" y="245776"/>
                    <a:pt x="1201256" y="249936"/>
                  </a:cubicBezTo>
                  <a:close/>
                  <a:moveTo>
                    <a:pt x="366299" y="457"/>
                  </a:moveTo>
                  <a:cubicBezTo>
                    <a:pt x="371713" y="-363"/>
                    <a:pt x="377530" y="-115"/>
                    <a:pt x="383776" y="1488"/>
                  </a:cubicBezTo>
                  <a:cubicBezTo>
                    <a:pt x="408575" y="7900"/>
                    <a:pt x="415270" y="30813"/>
                    <a:pt x="420645" y="52406"/>
                  </a:cubicBezTo>
                  <a:cubicBezTo>
                    <a:pt x="423379" y="63438"/>
                    <a:pt x="422342" y="75413"/>
                    <a:pt x="422908" y="86823"/>
                  </a:cubicBezTo>
                  <a:cubicBezTo>
                    <a:pt x="421682" y="134723"/>
                    <a:pt x="409612" y="178758"/>
                    <a:pt x="376893" y="214589"/>
                  </a:cubicBezTo>
                  <a:cubicBezTo>
                    <a:pt x="344362" y="250231"/>
                    <a:pt x="307588" y="242028"/>
                    <a:pt x="294387" y="195824"/>
                  </a:cubicBezTo>
                  <a:cubicBezTo>
                    <a:pt x="276943" y="135006"/>
                    <a:pt x="292124" y="79279"/>
                    <a:pt x="327672" y="28833"/>
                  </a:cubicBezTo>
                  <a:cubicBezTo>
                    <a:pt x="337432" y="14972"/>
                    <a:pt x="350055" y="2914"/>
                    <a:pt x="366299" y="457"/>
                  </a:cubicBezTo>
                  <a:close/>
                </a:path>
              </a:pathLst>
            </a:custGeom>
            <a:solidFill>
              <a:srgbClr val="3F2A66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50791ABE-A64D-4EAB-89E5-317A06DFD237}"/>
              </a:ext>
            </a:extLst>
          </p:cNvPr>
          <p:cNvGrpSpPr/>
          <p:nvPr/>
        </p:nvGrpSpPr>
        <p:grpSpPr>
          <a:xfrm rot="17100000">
            <a:off x="4853777" y="2257201"/>
            <a:ext cx="5579263" cy="2668169"/>
            <a:chOff x="3496317" y="2353600"/>
            <a:chExt cx="5206045" cy="248968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F28DFC0-C90A-450C-B497-7BC41396370D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C1E7CCF-AAAD-4944-A9D6-C873D71CA058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0074F6-A97B-4DFC-8891-925C4A9FBD3E}"/>
                </a:ext>
              </a:extLst>
            </p:cNvPr>
            <p:cNvSpPr/>
            <p:nvPr/>
          </p:nvSpPr>
          <p:spPr>
            <a:xfrm>
              <a:off x="3496317" y="3196558"/>
              <a:ext cx="1473807" cy="1646426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  <a:gd name="connsiteX0" fmla="*/ 471574 w 1473807"/>
                <a:gd name="connsiteY0" fmla="*/ 245670 h 1646426"/>
                <a:gd name="connsiteX1" fmla="*/ 526602 w 1473807"/>
                <a:gd name="connsiteY1" fmla="*/ 184900 h 1646426"/>
                <a:gd name="connsiteX2" fmla="*/ 669675 w 1473807"/>
                <a:gd name="connsiteY2" fmla="*/ 11682 h 1646426"/>
                <a:gd name="connsiteX3" fmla="*/ 706041 w 1473807"/>
                <a:gd name="connsiteY3" fmla="*/ 10246 h 1646426"/>
                <a:gd name="connsiteX4" fmla="*/ 1455856 w 1473807"/>
                <a:gd name="connsiteY4" fmla="*/ 760540 h 1646426"/>
                <a:gd name="connsiteX5" fmla="*/ 1457292 w 1473807"/>
                <a:gd name="connsiteY5" fmla="*/ 811740 h 1646426"/>
                <a:gd name="connsiteX6" fmla="*/ 1348671 w 1473807"/>
                <a:gd name="connsiteY6" fmla="*/ 960555 h 1646426"/>
                <a:gd name="connsiteX7" fmla="*/ 1219954 w 1473807"/>
                <a:gd name="connsiteY7" fmla="*/ 1209855 h 1646426"/>
                <a:gd name="connsiteX8" fmla="*/ 1166840 w 1473807"/>
                <a:gd name="connsiteY8" fmla="*/ 1375417 h 1646426"/>
                <a:gd name="connsiteX9" fmla="*/ 1121382 w 1473807"/>
                <a:gd name="connsiteY9" fmla="*/ 1631417 h 1646426"/>
                <a:gd name="connsiteX10" fmla="*/ 1104634 w 1473807"/>
                <a:gd name="connsiteY10" fmla="*/ 1646250 h 1646426"/>
                <a:gd name="connsiteX11" fmla="*/ 1056784 w 1473807"/>
                <a:gd name="connsiteY11" fmla="*/ 1646250 h 1646426"/>
                <a:gd name="connsiteX12" fmla="*/ 40442 w 1473807"/>
                <a:gd name="connsiteY12" fmla="*/ 1646250 h 1646426"/>
                <a:gd name="connsiteX13" fmla="*/ 1684 w 1473807"/>
                <a:gd name="connsiteY13" fmla="*/ 1604621 h 1646426"/>
                <a:gd name="connsiteX14" fmla="*/ 19388 w 1473807"/>
                <a:gd name="connsiteY14" fmla="*/ 1415133 h 1646426"/>
                <a:gd name="connsiteX15" fmla="*/ 16517 w 1473807"/>
                <a:gd name="connsiteY15" fmla="*/ 1392165 h 1646426"/>
                <a:gd name="connsiteX16" fmla="*/ 156240 w 1473807"/>
                <a:gd name="connsiteY16" fmla="*/ 839493 h 1646426"/>
                <a:gd name="connsiteX17" fmla="*/ 367260 w 1473807"/>
                <a:gd name="connsiteY17" fmla="*/ 403098 h 1646426"/>
                <a:gd name="connsiteX18" fmla="*/ 471574 w 1473807"/>
                <a:gd name="connsiteY18" fmla="*/ 245670 h 164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807" h="1646426">
                  <a:moveTo>
                    <a:pt x="471574" y="245670"/>
                  </a:moveTo>
                  <a:cubicBezTo>
                    <a:pt x="498131" y="209304"/>
                    <a:pt x="493585" y="223898"/>
                    <a:pt x="526602" y="184900"/>
                  </a:cubicBezTo>
                  <a:cubicBezTo>
                    <a:pt x="559619" y="145902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lnTo>
                    <a:pt x="1455856" y="760540"/>
                  </a:ln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lnTo>
                    <a:pt x="40442" y="1646250"/>
                  </a:ln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B4AD321-3769-4A4F-A1A1-C6E210B19C23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A3BC85-2A15-4835-87F5-3845AA89A9CB}"/>
              </a:ext>
            </a:extLst>
          </p:cNvPr>
          <p:cNvGrpSpPr/>
          <p:nvPr/>
        </p:nvGrpSpPr>
        <p:grpSpPr>
          <a:xfrm flipH="1">
            <a:off x="9695470" y="1410268"/>
            <a:ext cx="1999201" cy="2134107"/>
            <a:chOff x="8713596" y="1749054"/>
            <a:chExt cx="1369443" cy="1461853"/>
          </a:xfrm>
        </p:grpSpPr>
        <p:sp>
          <p:nvSpPr>
            <p:cNvPr id="46" name="Graphic 159">
              <a:extLst>
                <a:ext uri="{FF2B5EF4-FFF2-40B4-BE49-F238E27FC236}">
                  <a16:creationId xmlns:a16="http://schemas.microsoft.com/office/drawing/2014/main" id="{45CA30E4-B7C7-4BF9-8E08-09CFDBDB9BF8}"/>
                </a:ext>
              </a:extLst>
            </p:cNvPr>
            <p:cNvSpPr/>
            <p:nvPr/>
          </p:nvSpPr>
          <p:spPr>
            <a:xfrm>
              <a:off x="8713596" y="1749054"/>
              <a:ext cx="1369443" cy="1461853"/>
            </a:xfrm>
            <a:custGeom>
              <a:avLst/>
              <a:gdLst>
                <a:gd name="connsiteX0" fmla="*/ 251482 w 1369443"/>
                <a:gd name="connsiteY0" fmla="*/ 1461854 h 1461853"/>
                <a:gd name="connsiteX1" fmla="*/ 221173 w 1369443"/>
                <a:gd name="connsiteY1" fmla="*/ 1451875 h 1461853"/>
                <a:gd name="connsiteX2" fmla="*/ 186957 w 1369443"/>
                <a:gd name="connsiteY2" fmla="*/ 1422596 h 1461853"/>
                <a:gd name="connsiteX3" fmla="*/ 178102 w 1369443"/>
                <a:gd name="connsiteY3" fmla="*/ 1418316 h 1461853"/>
                <a:gd name="connsiteX4" fmla="*/ 141399 w 1369443"/>
                <a:gd name="connsiteY4" fmla="*/ 1409327 h 1461853"/>
                <a:gd name="connsiteX5" fmla="*/ 108133 w 1369443"/>
                <a:gd name="connsiteY5" fmla="*/ 1357148 h 1461853"/>
                <a:gd name="connsiteX6" fmla="*/ 100803 w 1369443"/>
                <a:gd name="connsiteY6" fmla="*/ 1346822 h 1461853"/>
                <a:gd name="connsiteX7" fmla="*/ 72754 w 1369443"/>
                <a:gd name="connsiteY7" fmla="*/ 1329219 h 1461853"/>
                <a:gd name="connsiteX8" fmla="*/ 67136 w 1369443"/>
                <a:gd name="connsiteY8" fmla="*/ 1280197 h 1461853"/>
                <a:gd name="connsiteX9" fmla="*/ 62214 w 1369443"/>
                <a:gd name="connsiteY9" fmla="*/ 1254101 h 1461853"/>
                <a:gd name="connsiteX10" fmla="*/ 61318 w 1369443"/>
                <a:gd name="connsiteY10" fmla="*/ 1178955 h 1461853"/>
                <a:gd name="connsiteX11" fmla="*/ 68902 w 1369443"/>
                <a:gd name="connsiteY11" fmla="*/ 1167773 h 1461853"/>
                <a:gd name="connsiteX12" fmla="*/ 59994 w 1369443"/>
                <a:gd name="connsiteY12" fmla="*/ 1158932 h 1461853"/>
                <a:gd name="connsiteX13" fmla="*/ 46243 w 1369443"/>
                <a:gd name="connsiteY13" fmla="*/ 1124302 h 1461853"/>
                <a:gd name="connsiteX14" fmla="*/ 46230 w 1369443"/>
                <a:gd name="connsiteY14" fmla="*/ 1123646 h 1461853"/>
                <a:gd name="connsiteX15" fmla="*/ 71898 w 1369443"/>
                <a:gd name="connsiteY15" fmla="*/ 1082984 h 1461853"/>
                <a:gd name="connsiteX16" fmla="*/ 128906 w 1369443"/>
                <a:gd name="connsiteY16" fmla="*/ 1068391 h 1461853"/>
                <a:gd name="connsiteX17" fmla="*/ 235485 w 1369443"/>
                <a:gd name="connsiteY17" fmla="*/ 1059656 h 1461853"/>
                <a:gd name="connsiteX18" fmla="*/ 357793 w 1369443"/>
                <a:gd name="connsiteY18" fmla="*/ 1058706 h 1461853"/>
                <a:gd name="connsiteX19" fmla="*/ 407792 w 1369443"/>
                <a:gd name="connsiteY19" fmla="*/ 1059442 h 1461853"/>
                <a:gd name="connsiteX20" fmla="*/ 500420 w 1369443"/>
                <a:gd name="connsiteY20" fmla="*/ 1062826 h 1461853"/>
                <a:gd name="connsiteX21" fmla="*/ 507482 w 1369443"/>
                <a:gd name="connsiteY21" fmla="*/ 1059415 h 1461853"/>
                <a:gd name="connsiteX22" fmla="*/ 595923 w 1369443"/>
                <a:gd name="connsiteY22" fmla="*/ 921002 h 1461853"/>
                <a:gd name="connsiteX23" fmla="*/ 592472 w 1369443"/>
                <a:gd name="connsiteY23" fmla="*/ 910556 h 1461853"/>
                <a:gd name="connsiteX24" fmla="*/ 544279 w 1369443"/>
                <a:gd name="connsiteY24" fmla="*/ 877558 h 1461853"/>
                <a:gd name="connsiteX25" fmla="*/ 533752 w 1369443"/>
                <a:gd name="connsiteY25" fmla="*/ 856531 h 1461853"/>
                <a:gd name="connsiteX26" fmla="*/ 527747 w 1369443"/>
                <a:gd name="connsiteY26" fmla="*/ 849589 h 1461853"/>
                <a:gd name="connsiteX27" fmla="*/ 462245 w 1369443"/>
                <a:gd name="connsiteY27" fmla="*/ 782589 h 1461853"/>
                <a:gd name="connsiteX28" fmla="*/ 457350 w 1369443"/>
                <a:gd name="connsiteY28" fmla="*/ 776998 h 1461853"/>
                <a:gd name="connsiteX29" fmla="*/ 388130 w 1369443"/>
                <a:gd name="connsiteY29" fmla="*/ 713757 h 1461853"/>
                <a:gd name="connsiteX30" fmla="*/ 374888 w 1369443"/>
                <a:gd name="connsiteY30" fmla="*/ 687340 h 1461853"/>
                <a:gd name="connsiteX31" fmla="*/ 365270 w 1369443"/>
                <a:gd name="connsiteY31" fmla="*/ 677121 h 1461853"/>
                <a:gd name="connsiteX32" fmla="*/ 306711 w 1369443"/>
                <a:gd name="connsiteY32" fmla="*/ 631911 h 1461853"/>
                <a:gd name="connsiteX33" fmla="*/ 286875 w 1369443"/>
                <a:gd name="connsiteY33" fmla="*/ 571198 h 1461853"/>
                <a:gd name="connsiteX34" fmla="*/ 281538 w 1369443"/>
                <a:gd name="connsiteY34" fmla="*/ 562396 h 1461853"/>
                <a:gd name="connsiteX35" fmla="*/ 234080 w 1369443"/>
                <a:gd name="connsiteY35" fmla="*/ 520918 h 1461853"/>
                <a:gd name="connsiteX36" fmla="*/ 212411 w 1369443"/>
                <a:gd name="connsiteY36" fmla="*/ 490541 h 1461853"/>
                <a:gd name="connsiteX37" fmla="*/ 206379 w 1369443"/>
                <a:gd name="connsiteY37" fmla="*/ 447779 h 1461853"/>
                <a:gd name="connsiteX38" fmla="*/ 203115 w 1369443"/>
                <a:gd name="connsiteY38" fmla="*/ 439847 h 1461853"/>
                <a:gd name="connsiteX39" fmla="*/ 157022 w 1369443"/>
                <a:gd name="connsiteY39" fmla="*/ 382625 h 1461853"/>
                <a:gd name="connsiteX40" fmla="*/ 138831 w 1369443"/>
                <a:gd name="connsiteY40" fmla="*/ 329175 h 1461853"/>
                <a:gd name="connsiteX41" fmla="*/ 140369 w 1369443"/>
                <a:gd name="connsiteY41" fmla="*/ 313566 h 1461853"/>
                <a:gd name="connsiteX42" fmla="*/ 138336 w 1369443"/>
                <a:gd name="connsiteY42" fmla="*/ 305300 h 1461853"/>
                <a:gd name="connsiteX43" fmla="*/ 95600 w 1369443"/>
                <a:gd name="connsiteY43" fmla="*/ 242380 h 1461853"/>
                <a:gd name="connsiteX44" fmla="*/ 88886 w 1369443"/>
                <a:gd name="connsiteY44" fmla="*/ 181867 h 1461853"/>
                <a:gd name="connsiteX45" fmla="*/ 84565 w 1369443"/>
                <a:gd name="connsiteY45" fmla="*/ 166392 h 1461853"/>
                <a:gd name="connsiteX46" fmla="*/ 15372 w 1369443"/>
                <a:gd name="connsiteY46" fmla="*/ 82418 h 1461853"/>
                <a:gd name="connsiteX47" fmla="*/ 57 w 1369443"/>
                <a:gd name="connsiteY47" fmla="*/ 37462 h 1461853"/>
                <a:gd name="connsiteX48" fmla="*/ 13941 w 1369443"/>
                <a:gd name="connsiteY48" fmla="*/ 1427 h 1461853"/>
                <a:gd name="connsiteX49" fmla="*/ 19786 w 1369443"/>
                <a:gd name="connsiteY49" fmla="*/ 1334 h 1461853"/>
                <a:gd name="connsiteX50" fmla="*/ 74774 w 1369443"/>
                <a:gd name="connsiteY50" fmla="*/ 30400 h 1461853"/>
                <a:gd name="connsiteX51" fmla="*/ 182944 w 1369443"/>
                <a:gd name="connsiteY51" fmla="*/ 107337 h 1461853"/>
                <a:gd name="connsiteX52" fmla="*/ 299568 w 1369443"/>
                <a:gd name="connsiteY52" fmla="*/ 173360 h 1461853"/>
                <a:gd name="connsiteX53" fmla="*/ 490468 w 1369443"/>
                <a:gd name="connsiteY53" fmla="*/ 270603 h 1461853"/>
                <a:gd name="connsiteX54" fmla="*/ 610048 w 1369443"/>
                <a:gd name="connsiteY54" fmla="*/ 346898 h 1461853"/>
                <a:gd name="connsiteX55" fmla="*/ 638552 w 1369443"/>
                <a:gd name="connsiteY55" fmla="*/ 380244 h 1461853"/>
                <a:gd name="connsiteX56" fmla="*/ 747511 w 1369443"/>
                <a:gd name="connsiteY56" fmla="*/ 545917 h 1461853"/>
                <a:gd name="connsiteX57" fmla="*/ 757784 w 1369443"/>
                <a:gd name="connsiteY57" fmla="*/ 556819 h 1461853"/>
                <a:gd name="connsiteX58" fmla="*/ 806659 w 1369443"/>
                <a:gd name="connsiteY58" fmla="*/ 601695 h 1461853"/>
                <a:gd name="connsiteX59" fmla="*/ 855013 w 1369443"/>
                <a:gd name="connsiteY59" fmla="*/ 620715 h 1461853"/>
                <a:gd name="connsiteX60" fmla="*/ 863547 w 1369443"/>
                <a:gd name="connsiteY60" fmla="*/ 614923 h 1461853"/>
                <a:gd name="connsiteX61" fmla="*/ 889830 w 1369443"/>
                <a:gd name="connsiteY61" fmla="*/ 556257 h 1461853"/>
                <a:gd name="connsiteX62" fmla="*/ 917398 w 1369443"/>
                <a:gd name="connsiteY62" fmla="*/ 531578 h 1461853"/>
                <a:gd name="connsiteX63" fmla="*/ 920247 w 1369443"/>
                <a:gd name="connsiteY63" fmla="*/ 527098 h 1461853"/>
                <a:gd name="connsiteX64" fmla="*/ 933088 w 1369443"/>
                <a:gd name="connsiteY64" fmla="*/ 484496 h 1461853"/>
                <a:gd name="connsiteX65" fmla="*/ 973643 w 1369443"/>
                <a:gd name="connsiteY65" fmla="*/ 448327 h 1461853"/>
                <a:gd name="connsiteX66" fmla="*/ 978124 w 1369443"/>
                <a:gd name="connsiteY66" fmla="*/ 442643 h 1461853"/>
                <a:gd name="connsiteX67" fmla="*/ 990751 w 1369443"/>
                <a:gd name="connsiteY67" fmla="*/ 402649 h 1461853"/>
                <a:gd name="connsiteX68" fmla="*/ 1036242 w 1369443"/>
                <a:gd name="connsiteY68" fmla="*/ 357880 h 1461853"/>
                <a:gd name="connsiteX69" fmla="*/ 1043385 w 1369443"/>
                <a:gd name="connsiteY69" fmla="*/ 350965 h 1461853"/>
                <a:gd name="connsiteX70" fmla="*/ 1090923 w 1369443"/>
                <a:gd name="connsiteY70" fmla="*/ 259634 h 1461853"/>
                <a:gd name="connsiteX71" fmla="*/ 1120550 w 1369443"/>
                <a:gd name="connsiteY71" fmla="*/ 234876 h 1461853"/>
                <a:gd name="connsiteX72" fmla="*/ 1138126 w 1369443"/>
                <a:gd name="connsiteY72" fmla="*/ 234608 h 1461853"/>
                <a:gd name="connsiteX73" fmla="*/ 1144172 w 1369443"/>
                <a:gd name="connsiteY73" fmla="*/ 230850 h 1461853"/>
                <a:gd name="connsiteX74" fmla="*/ 1156518 w 1369443"/>
                <a:gd name="connsiteY74" fmla="*/ 200540 h 1461853"/>
                <a:gd name="connsiteX75" fmla="*/ 1192030 w 1369443"/>
                <a:gd name="connsiteY75" fmla="*/ 177654 h 1461853"/>
                <a:gd name="connsiteX76" fmla="*/ 1205634 w 1369443"/>
                <a:gd name="connsiteY76" fmla="*/ 184757 h 1461853"/>
                <a:gd name="connsiteX77" fmla="*/ 1212134 w 1369443"/>
                <a:gd name="connsiteY77" fmla="*/ 216604 h 1461853"/>
                <a:gd name="connsiteX78" fmla="*/ 1207426 w 1369443"/>
                <a:gd name="connsiteY78" fmla="*/ 304377 h 1461853"/>
                <a:gd name="connsiteX79" fmla="*/ 1195053 w 1369443"/>
                <a:gd name="connsiteY79" fmla="*/ 401886 h 1461853"/>
                <a:gd name="connsiteX80" fmla="*/ 1184941 w 1369443"/>
                <a:gd name="connsiteY80" fmla="*/ 465261 h 1461853"/>
                <a:gd name="connsiteX81" fmla="*/ 1191027 w 1369443"/>
                <a:gd name="connsiteY81" fmla="*/ 472136 h 1461853"/>
                <a:gd name="connsiteX82" fmla="*/ 1274573 w 1369443"/>
                <a:gd name="connsiteY82" fmla="*/ 497216 h 1461853"/>
                <a:gd name="connsiteX83" fmla="*/ 1298315 w 1369443"/>
                <a:gd name="connsiteY83" fmla="*/ 515915 h 1461853"/>
                <a:gd name="connsiteX84" fmla="*/ 1316038 w 1369443"/>
                <a:gd name="connsiteY84" fmla="*/ 544754 h 1461853"/>
                <a:gd name="connsiteX85" fmla="*/ 1368498 w 1369443"/>
                <a:gd name="connsiteY85" fmla="*/ 693867 h 1461853"/>
                <a:gd name="connsiteX86" fmla="*/ 1368859 w 1369443"/>
                <a:gd name="connsiteY86" fmla="*/ 698081 h 1461853"/>
                <a:gd name="connsiteX87" fmla="*/ 1364525 w 1369443"/>
                <a:gd name="connsiteY87" fmla="*/ 697720 h 1461853"/>
                <a:gd name="connsiteX88" fmla="*/ 1298208 w 1369443"/>
                <a:gd name="connsiteY88" fmla="*/ 676786 h 1461853"/>
                <a:gd name="connsiteX89" fmla="*/ 1274907 w 1369443"/>
                <a:gd name="connsiteY89" fmla="*/ 673456 h 1461853"/>
                <a:gd name="connsiteX90" fmla="*/ 1233455 w 1369443"/>
                <a:gd name="connsiteY90" fmla="*/ 704715 h 1461853"/>
                <a:gd name="connsiteX91" fmla="*/ 1213606 w 1369443"/>
                <a:gd name="connsiteY91" fmla="*/ 786883 h 1461853"/>
                <a:gd name="connsiteX92" fmla="*/ 1165720 w 1369443"/>
                <a:gd name="connsiteY92" fmla="*/ 919250 h 1461853"/>
                <a:gd name="connsiteX93" fmla="*/ 1084609 w 1369443"/>
                <a:gd name="connsiteY93" fmla="*/ 1017843 h 1461853"/>
                <a:gd name="connsiteX94" fmla="*/ 1035587 w 1369443"/>
                <a:gd name="connsiteY94" fmla="*/ 1039298 h 1461853"/>
                <a:gd name="connsiteX95" fmla="*/ 748006 w 1369443"/>
                <a:gd name="connsiteY95" fmla="*/ 1133504 h 1461853"/>
                <a:gd name="connsiteX96" fmla="*/ 649012 w 1369443"/>
                <a:gd name="connsiteY96" fmla="*/ 1177524 h 1461853"/>
                <a:gd name="connsiteX97" fmla="*/ 565413 w 1369443"/>
                <a:gd name="connsiteY97" fmla="*/ 1220500 h 1461853"/>
                <a:gd name="connsiteX98" fmla="*/ 559849 w 1369443"/>
                <a:gd name="connsiteY98" fmla="*/ 1227871 h 1461853"/>
                <a:gd name="connsiteX99" fmla="*/ 487285 w 1369443"/>
                <a:gd name="connsiteY99" fmla="*/ 1375607 h 1461853"/>
                <a:gd name="connsiteX100" fmla="*/ 415216 w 1369443"/>
                <a:gd name="connsiteY100" fmla="*/ 1437443 h 1461853"/>
                <a:gd name="connsiteX101" fmla="*/ 337208 w 1369443"/>
                <a:gd name="connsiteY101" fmla="*/ 1442191 h 1461853"/>
                <a:gd name="connsiteX102" fmla="*/ 325450 w 1369443"/>
                <a:gd name="connsiteY102" fmla="*/ 1443355 h 1461853"/>
                <a:gd name="connsiteX103" fmla="*/ 272522 w 1369443"/>
                <a:gd name="connsiteY103" fmla="*/ 1461827 h 1461853"/>
                <a:gd name="connsiteX104" fmla="*/ 251482 w 1369443"/>
                <a:gd name="connsiteY104" fmla="*/ 1461854 h 146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369443" h="1461853">
                  <a:moveTo>
                    <a:pt x="251482" y="1461854"/>
                  </a:moveTo>
                  <a:cubicBezTo>
                    <a:pt x="241196" y="1459085"/>
                    <a:pt x="230643" y="1457199"/>
                    <a:pt x="221173" y="1451875"/>
                  </a:cubicBezTo>
                  <a:cubicBezTo>
                    <a:pt x="207810" y="1444358"/>
                    <a:pt x="196293" y="1434701"/>
                    <a:pt x="186957" y="1422596"/>
                  </a:cubicBezTo>
                  <a:cubicBezTo>
                    <a:pt x="184523" y="1419439"/>
                    <a:pt x="181914" y="1418476"/>
                    <a:pt x="178102" y="1418316"/>
                  </a:cubicBezTo>
                  <a:cubicBezTo>
                    <a:pt x="165315" y="1417741"/>
                    <a:pt x="152902" y="1415092"/>
                    <a:pt x="141399" y="1409327"/>
                  </a:cubicBezTo>
                  <a:cubicBezTo>
                    <a:pt x="119984" y="1398600"/>
                    <a:pt x="109993" y="1380288"/>
                    <a:pt x="108133" y="1357148"/>
                  </a:cubicBezTo>
                  <a:cubicBezTo>
                    <a:pt x="107705" y="1351717"/>
                    <a:pt x="106675" y="1348628"/>
                    <a:pt x="100803" y="1346822"/>
                  </a:cubicBezTo>
                  <a:cubicBezTo>
                    <a:pt x="90049" y="1343505"/>
                    <a:pt x="80098" y="1338074"/>
                    <a:pt x="72754" y="1329219"/>
                  </a:cubicBezTo>
                  <a:cubicBezTo>
                    <a:pt x="60301" y="1314212"/>
                    <a:pt x="60649" y="1296943"/>
                    <a:pt x="67136" y="1280197"/>
                  </a:cubicBezTo>
                  <a:cubicBezTo>
                    <a:pt x="71296" y="1269456"/>
                    <a:pt x="69838" y="1262835"/>
                    <a:pt x="62214" y="1254101"/>
                  </a:cubicBezTo>
                  <a:cubicBezTo>
                    <a:pt x="42070" y="1231014"/>
                    <a:pt x="42485" y="1206362"/>
                    <a:pt x="61318" y="1178955"/>
                  </a:cubicBezTo>
                  <a:cubicBezTo>
                    <a:pt x="63913" y="1175170"/>
                    <a:pt x="68594" y="1171679"/>
                    <a:pt x="68902" y="1167773"/>
                  </a:cubicBezTo>
                  <a:cubicBezTo>
                    <a:pt x="69210" y="1163921"/>
                    <a:pt x="62963" y="1162102"/>
                    <a:pt x="59994" y="1158932"/>
                  </a:cubicBezTo>
                  <a:cubicBezTo>
                    <a:pt x="50845" y="1149167"/>
                    <a:pt x="47059" y="1137343"/>
                    <a:pt x="46243" y="1124302"/>
                  </a:cubicBezTo>
                  <a:cubicBezTo>
                    <a:pt x="46230" y="1124088"/>
                    <a:pt x="46243" y="1123860"/>
                    <a:pt x="46230" y="1123646"/>
                  </a:cubicBezTo>
                  <a:cubicBezTo>
                    <a:pt x="45575" y="1099423"/>
                    <a:pt x="49654" y="1092815"/>
                    <a:pt x="71898" y="1082984"/>
                  </a:cubicBezTo>
                  <a:cubicBezTo>
                    <a:pt x="90063" y="1074958"/>
                    <a:pt x="109417" y="1071387"/>
                    <a:pt x="128906" y="1068391"/>
                  </a:cubicBezTo>
                  <a:cubicBezTo>
                    <a:pt x="164218" y="1062973"/>
                    <a:pt x="199838" y="1060592"/>
                    <a:pt x="235485" y="1059656"/>
                  </a:cubicBezTo>
                  <a:cubicBezTo>
                    <a:pt x="276227" y="1058599"/>
                    <a:pt x="316997" y="1056727"/>
                    <a:pt x="357793" y="1058706"/>
                  </a:cubicBezTo>
                  <a:cubicBezTo>
                    <a:pt x="374433" y="1059509"/>
                    <a:pt x="391153" y="1058720"/>
                    <a:pt x="407792" y="1059442"/>
                  </a:cubicBezTo>
                  <a:cubicBezTo>
                    <a:pt x="438664" y="1060766"/>
                    <a:pt x="469588" y="1060419"/>
                    <a:pt x="500420" y="1062826"/>
                  </a:cubicBezTo>
                  <a:cubicBezTo>
                    <a:pt x="503536" y="1063067"/>
                    <a:pt x="505636" y="1062278"/>
                    <a:pt x="507482" y="1059415"/>
                  </a:cubicBezTo>
                  <a:cubicBezTo>
                    <a:pt x="537217" y="1013443"/>
                    <a:pt x="569867" y="969329"/>
                    <a:pt x="595923" y="921002"/>
                  </a:cubicBezTo>
                  <a:cubicBezTo>
                    <a:pt x="599909" y="913619"/>
                    <a:pt x="600110" y="913753"/>
                    <a:pt x="592472" y="910556"/>
                  </a:cubicBezTo>
                  <a:cubicBezTo>
                    <a:pt x="574134" y="902878"/>
                    <a:pt x="556678" y="893956"/>
                    <a:pt x="544279" y="877558"/>
                  </a:cubicBezTo>
                  <a:cubicBezTo>
                    <a:pt x="539450" y="871164"/>
                    <a:pt x="535919" y="864168"/>
                    <a:pt x="533752" y="856531"/>
                  </a:cubicBezTo>
                  <a:cubicBezTo>
                    <a:pt x="532776" y="853066"/>
                    <a:pt x="531238" y="850980"/>
                    <a:pt x="527747" y="849589"/>
                  </a:cubicBezTo>
                  <a:cubicBezTo>
                    <a:pt x="496086" y="836922"/>
                    <a:pt x="474310" y="814464"/>
                    <a:pt x="462245" y="782589"/>
                  </a:cubicBezTo>
                  <a:cubicBezTo>
                    <a:pt x="461282" y="780061"/>
                    <a:pt x="460279" y="778041"/>
                    <a:pt x="457350" y="776998"/>
                  </a:cubicBezTo>
                  <a:cubicBezTo>
                    <a:pt x="425435" y="765629"/>
                    <a:pt x="404114" y="742529"/>
                    <a:pt x="388130" y="713757"/>
                  </a:cubicBezTo>
                  <a:cubicBezTo>
                    <a:pt x="383354" y="705157"/>
                    <a:pt x="378994" y="696288"/>
                    <a:pt x="374888" y="687340"/>
                  </a:cubicBezTo>
                  <a:cubicBezTo>
                    <a:pt x="372761" y="682699"/>
                    <a:pt x="369564" y="679676"/>
                    <a:pt x="365270" y="677121"/>
                  </a:cubicBezTo>
                  <a:cubicBezTo>
                    <a:pt x="343949" y="664400"/>
                    <a:pt x="323284" y="650757"/>
                    <a:pt x="306711" y="631911"/>
                  </a:cubicBezTo>
                  <a:cubicBezTo>
                    <a:pt x="291449" y="614562"/>
                    <a:pt x="282568" y="594953"/>
                    <a:pt x="286875" y="571198"/>
                  </a:cubicBezTo>
                  <a:cubicBezTo>
                    <a:pt x="287757" y="566329"/>
                    <a:pt x="284360" y="564617"/>
                    <a:pt x="281538" y="562396"/>
                  </a:cubicBezTo>
                  <a:cubicBezTo>
                    <a:pt x="264992" y="549395"/>
                    <a:pt x="248593" y="536233"/>
                    <a:pt x="234080" y="520918"/>
                  </a:cubicBezTo>
                  <a:cubicBezTo>
                    <a:pt x="225453" y="511809"/>
                    <a:pt x="217949" y="501871"/>
                    <a:pt x="212411" y="490541"/>
                  </a:cubicBezTo>
                  <a:cubicBezTo>
                    <a:pt x="205764" y="476938"/>
                    <a:pt x="203557" y="462666"/>
                    <a:pt x="206379" y="447779"/>
                  </a:cubicBezTo>
                  <a:cubicBezTo>
                    <a:pt x="207088" y="444060"/>
                    <a:pt x="205242" y="442148"/>
                    <a:pt x="203115" y="439847"/>
                  </a:cubicBezTo>
                  <a:cubicBezTo>
                    <a:pt x="186422" y="421843"/>
                    <a:pt x="169783" y="403799"/>
                    <a:pt x="157022" y="382625"/>
                  </a:cubicBezTo>
                  <a:cubicBezTo>
                    <a:pt x="147070" y="366119"/>
                    <a:pt x="139513" y="348771"/>
                    <a:pt x="138831" y="329175"/>
                  </a:cubicBezTo>
                  <a:cubicBezTo>
                    <a:pt x="138644" y="323986"/>
                    <a:pt x="139299" y="318662"/>
                    <a:pt x="140369" y="313566"/>
                  </a:cubicBezTo>
                  <a:cubicBezTo>
                    <a:pt x="141078" y="310155"/>
                    <a:pt x="140476" y="307975"/>
                    <a:pt x="138336" y="305300"/>
                  </a:cubicBezTo>
                  <a:cubicBezTo>
                    <a:pt x="122432" y="285463"/>
                    <a:pt x="106823" y="265453"/>
                    <a:pt x="95600" y="242380"/>
                  </a:cubicBezTo>
                  <a:cubicBezTo>
                    <a:pt x="86130" y="222918"/>
                    <a:pt x="83361" y="202827"/>
                    <a:pt x="88886" y="181867"/>
                  </a:cubicBezTo>
                  <a:cubicBezTo>
                    <a:pt x="90544" y="175567"/>
                    <a:pt x="89487" y="171220"/>
                    <a:pt x="84565" y="166392"/>
                  </a:cubicBezTo>
                  <a:cubicBezTo>
                    <a:pt x="58522" y="140884"/>
                    <a:pt x="33964" y="114079"/>
                    <a:pt x="15372" y="82418"/>
                  </a:cubicBezTo>
                  <a:cubicBezTo>
                    <a:pt x="7213" y="68480"/>
                    <a:pt x="980" y="53901"/>
                    <a:pt x="57" y="37462"/>
                  </a:cubicBezTo>
                  <a:cubicBezTo>
                    <a:pt x="-733" y="23270"/>
                    <a:pt x="6865" y="12476"/>
                    <a:pt x="13941" y="1427"/>
                  </a:cubicBezTo>
                  <a:cubicBezTo>
                    <a:pt x="15760" y="-1408"/>
                    <a:pt x="18007" y="759"/>
                    <a:pt x="19786" y="1334"/>
                  </a:cubicBezTo>
                  <a:cubicBezTo>
                    <a:pt x="39823" y="7768"/>
                    <a:pt x="57559" y="18615"/>
                    <a:pt x="74774" y="30400"/>
                  </a:cubicBezTo>
                  <a:cubicBezTo>
                    <a:pt x="111303" y="55386"/>
                    <a:pt x="146040" y="82860"/>
                    <a:pt x="182944" y="107337"/>
                  </a:cubicBezTo>
                  <a:cubicBezTo>
                    <a:pt x="220290" y="132096"/>
                    <a:pt x="259708" y="153096"/>
                    <a:pt x="299568" y="173360"/>
                  </a:cubicBezTo>
                  <a:cubicBezTo>
                    <a:pt x="363224" y="205730"/>
                    <a:pt x="427936" y="236039"/>
                    <a:pt x="490468" y="270603"/>
                  </a:cubicBezTo>
                  <a:cubicBezTo>
                    <a:pt x="531933" y="293515"/>
                    <a:pt x="572569" y="317793"/>
                    <a:pt x="610048" y="346898"/>
                  </a:cubicBezTo>
                  <a:cubicBezTo>
                    <a:pt x="621658" y="355914"/>
                    <a:pt x="629470" y="368768"/>
                    <a:pt x="638552" y="380244"/>
                  </a:cubicBezTo>
                  <a:cubicBezTo>
                    <a:pt x="679683" y="432290"/>
                    <a:pt x="714433" y="488562"/>
                    <a:pt x="747511" y="545917"/>
                  </a:cubicBezTo>
                  <a:cubicBezTo>
                    <a:pt x="750160" y="550519"/>
                    <a:pt x="754213" y="553368"/>
                    <a:pt x="757784" y="556819"/>
                  </a:cubicBezTo>
                  <a:cubicBezTo>
                    <a:pt x="773715" y="572174"/>
                    <a:pt x="788629" y="588613"/>
                    <a:pt x="806659" y="601695"/>
                  </a:cubicBezTo>
                  <a:cubicBezTo>
                    <a:pt x="821172" y="612221"/>
                    <a:pt x="837317" y="618294"/>
                    <a:pt x="855013" y="620715"/>
                  </a:cubicBezTo>
                  <a:cubicBezTo>
                    <a:pt x="859989" y="621397"/>
                    <a:pt x="861875" y="619150"/>
                    <a:pt x="863547" y="614923"/>
                  </a:cubicBezTo>
                  <a:cubicBezTo>
                    <a:pt x="871439" y="594980"/>
                    <a:pt x="878688" y="574729"/>
                    <a:pt x="889830" y="556257"/>
                  </a:cubicBezTo>
                  <a:cubicBezTo>
                    <a:pt x="896478" y="545235"/>
                    <a:pt x="903768" y="534815"/>
                    <a:pt x="917398" y="531578"/>
                  </a:cubicBezTo>
                  <a:cubicBezTo>
                    <a:pt x="920020" y="530950"/>
                    <a:pt x="919832" y="529037"/>
                    <a:pt x="920247" y="527098"/>
                  </a:cubicBezTo>
                  <a:cubicBezTo>
                    <a:pt x="923297" y="512531"/>
                    <a:pt x="926855" y="498099"/>
                    <a:pt x="933088" y="484496"/>
                  </a:cubicBezTo>
                  <a:cubicBezTo>
                    <a:pt x="941327" y="466518"/>
                    <a:pt x="953406" y="452848"/>
                    <a:pt x="973643" y="448327"/>
                  </a:cubicBezTo>
                  <a:cubicBezTo>
                    <a:pt x="976773" y="447632"/>
                    <a:pt x="977455" y="445425"/>
                    <a:pt x="978124" y="442643"/>
                  </a:cubicBezTo>
                  <a:cubicBezTo>
                    <a:pt x="981415" y="429039"/>
                    <a:pt x="985267" y="415623"/>
                    <a:pt x="990751" y="402649"/>
                  </a:cubicBezTo>
                  <a:cubicBezTo>
                    <a:pt x="999780" y="381301"/>
                    <a:pt x="1014680" y="366240"/>
                    <a:pt x="1036242" y="357880"/>
                  </a:cubicBezTo>
                  <a:cubicBezTo>
                    <a:pt x="1039787" y="356502"/>
                    <a:pt x="1041833" y="354509"/>
                    <a:pt x="1043385" y="350965"/>
                  </a:cubicBezTo>
                  <a:cubicBezTo>
                    <a:pt x="1057269" y="319505"/>
                    <a:pt x="1070886" y="287871"/>
                    <a:pt x="1090923" y="259634"/>
                  </a:cubicBezTo>
                  <a:cubicBezTo>
                    <a:pt x="1098560" y="248867"/>
                    <a:pt x="1106920" y="238648"/>
                    <a:pt x="1120550" y="234876"/>
                  </a:cubicBezTo>
                  <a:cubicBezTo>
                    <a:pt x="1126395" y="233257"/>
                    <a:pt x="1132321" y="233538"/>
                    <a:pt x="1138126" y="234608"/>
                  </a:cubicBezTo>
                  <a:cubicBezTo>
                    <a:pt x="1141737" y="235277"/>
                    <a:pt x="1143182" y="234434"/>
                    <a:pt x="1144172" y="230850"/>
                  </a:cubicBezTo>
                  <a:cubicBezTo>
                    <a:pt x="1147061" y="220283"/>
                    <a:pt x="1150833" y="210024"/>
                    <a:pt x="1156518" y="200540"/>
                  </a:cubicBezTo>
                  <a:cubicBezTo>
                    <a:pt x="1164610" y="187030"/>
                    <a:pt x="1176180" y="179085"/>
                    <a:pt x="1192030" y="177654"/>
                  </a:cubicBezTo>
                  <a:cubicBezTo>
                    <a:pt x="1198130" y="177106"/>
                    <a:pt x="1202664" y="179313"/>
                    <a:pt x="1205634" y="184757"/>
                  </a:cubicBezTo>
                  <a:cubicBezTo>
                    <a:pt x="1211051" y="194708"/>
                    <a:pt x="1211720" y="205757"/>
                    <a:pt x="1212134" y="216604"/>
                  </a:cubicBezTo>
                  <a:cubicBezTo>
                    <a:pt x="1213258" y="245978"/>
                    <a:pt x="1210369" y="275177"/>
                    <a:pt x="1207426" y="304377"/>
                  </a:cubicBezTo>
                  <a:cubicBezTo>
                    <a:pt x="1204136" y="337000"/>
                    <a:pt x="1199561" y="369437"/>
                    <a:pt x="1195053" y="401886"/>
                  </a:cubicBezTo>
                  <a:cubicBezTo>
                    <a:pt x="1192111" y="423074"/>
                    <a:pt x="1188499" y="444167"/>
                    <a:pt x="1184941" y="465261"/>
                  </a:cubicBezTo>
                  <a:cubicBezTo>
                    <a:pt x="1184032" y="470652"/>
                    <a:pt x="1185088" y="473287"/>
                    <a:pt x="1191027" y="472136"/>
                  </a:cubicBezTo>
                  <a:cubicBezTo>
                    <a:pt x="1223276" y="465836"/>
                    <a:pt x="1249707" y="479065"/>
                    <a:pt x="1274573" y="497216"/>
                  </a:cubicBezTo>
                  <a:cubicBezTo>
                    <a:pt x="1282705" y="503155"/>
                    <a:pt x="1290517" y="509548"/>
                    <a:pt x="1298315" y="515915"/>
                  </a:cubicBezTo>
                  <a:cubicBezTo>
                    <a:pt x="1307531" y="523446"/>
                    <a:pt x="1311597" y="534347"/>
                    <a:pt x="1316038" y="544754"/>
                  </a:cubicBezTo>
                  <a:cubicBezTo>
                    <a:pt x="1336770" y="593308"/>
                    <a:pt x="1352153" y="643762"/>
                    <a:pt x="1368498" y="693867"/>
                  </a:cubicBezTo>
                  <a:cubicBezTo>
                    <a:pt x="1368926" y="695192"/>
                    <a:pt x="1370170" y="696890"/>
                    <a:pt x="1368859" y="698081"/>
                  </a:cubicBezTo>
                  <a:cubicBezTo>
                    <a:pt x="1367628" y="699218"/>
                    <a:pt x="1365983" y="698134"/>
                    <a:pt x="1364525" y="697720"/>
                  </a:cubicBezTo>
                  <a:cubicBezTo>
                    <a:pt x="1342174" y="691513"/>
                    <a:pt x="1320746" y="682378"/>
                    <a:pt x="1298208" y="676786"/>
                  </a:cubicBezTo>
                  <a:cubicBezTo>
                    <a:pt x="1290557" y="674887"/>
                    <a:pt x="1282879" y="673429"/>
                    <a:pt x="1274907" y="673456"/>
                  </a:cubicBezTo>
                  <a:cubicBezTo>
                    <a:pt x="1253492" y="673549"/>
                    <a:pt x="1238886" y="683876"/>
                    <a:pt x="1233455" y="704715"/>
                  </a:cubicBezTo>
                  <a:cubicBezTo>
                    <a:pt x="1226353" y="731975"/>
                    <a:pt x="1220401" y="759529"/>
                    <a:pt x="1213606" y="786883"/>
                  </a:cubicBezTo>
                  <a:cubicBezTo>
                    <a:pt x="1202236" y="832655"/>
                    <a:pt x="1187523" y="877263"/>
                    <a:pt x="1165720" y="919250"/>
                  </a:cubicBezTo>
                  <a:cubicBezTo>
                    <a:pt x="1145697" y="957826"/>
                    <a:pt x="1120109" y="991787"/>
                    <a:pt x="1084609" y="1017843"/>
                  </a:cubicBezTo>
                  <a:cubicBezTo>
                    <a:pt x="1069695" y="1028785"/>
                    <a:pt x="1052601" y="1033747"/>
                    <a:pt x="1035587" y="1039298"/>
                  </a:cubicBezTo>
                  <a:cubicBezTo>
                    <a:pt x="939709" y="1070651"/>
                    <a:pt x="843644" y="1101442"/>
                    <a:pt x="748006" y="1133504"/>
                  </a:cubicBezTo>
                  <a:cubicBezTo>
                    <a:pt x="713751" y="1144994"/>
                    <a:pt x="681274" y="1161205"/>
                    <a:pt x="649012" y="1177524"/>
                  </a:cubicBezTo>
                  <a:cubicBezTo>
                    <a:pt x="621056" y="1191662"/>
                    <a:pt x="593328" y="1206282"/>
                    <a:pt x="565413" y="1220500"/>
                  </a:cubicBezTo>
                  <a:cubicBezTo>
                    <a:pt x="562069" y="1222199"/>
                    <a:pt x="560812" y="1224567"/>
                    <a:pt x="559849" y="1227871"/>
                  </a:cubicBezTo>
                  <a:cubicBezTo>
                    <a:pt x="544399" y="1281401"/>
                    <a:pt x="520791" y="1330998"/>
                    <a:pt x="487285" y="1375607"/>
                  </a:cubicBezTo>
                  <a:cubicBezTo>
                    <a:pt x="467876" y="1401449"/>
                    <a:pt x="445151" y="1423706"/>
                    <a:pt x="415216" y="1437443"/>
                  </a:cubicBezTo>
                  <a:cubicBezTo>
                    <a:pt x="389815" y="1449107"/>
                    <a:pt x="363759" y="1450565"/>
                    <a:pt x="337208" y="1442191"/>
                  </a:cubicBezTo>
                  <a:cubicBezTo>
                    <a:pt x="332834" y="1440814"/>
                    <a:pt x="329383" y="1441108"/>
                    <a:pt x="325450" y="1443355"/>
                  </a:cubicBezTo>
                  <a:cubicBezTo>
                    <a:pt x="308971" y="1452772"/>
                    <a:pt x="290994" y="1458042"/>
                    <a:pt x="272522" y="1461827"/>
                  </a:cubicBezTo>
                  <a:cubicBezTo>
                    <a:pt x="265527" y="1461854"/>
                    <a:pt x="258504" y="1461854"/>
                    <a:pt x="251482" y="1461854"/>
                  </a:cubicBezTo>
                  <a:close/>
                </a:path>
              </a:pathLst>
            </a:custGeom>
            <a:solidFill>
              <a:schemeClr val="accent3"/>
            </a:solidFill>
            <a:ln w="1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2638F0-D325-458E-8D76-C79155915FBE}"/>
                </a:ext>
              </a:extLst>
            </p:cNvPr>
            <p:cNvSpPr/>
            <p:nvPr/>
          </p:nvSpPr>
          <p:spPr>
            <a:xfrm>
              <a:off x="8718796" y="1755525"/>
              <a:ext cx="1324591" cy="1450200"/>
            </a:xfrm>
            <a:custGeom>
              <a:avLst/>
              <a:gdLst>
                <a:gd name="connsiteX0" fmla="*/ 398646 w 1324591"/>
                <a:gd name="connsiteY0" fmla="*/ 1280828 h 1450200"/>
                <a:gd name="connsiteX1" fmla="*/ 200978 w 1324591"/>
                <a:gd name="connsiteY1" fmla="*/ 1387862 h 1450200"/>
                <a:gd name="connsiteX2" fmla="*/ 227743 w 1324591"/>
                <a:gd name="connsiteY2" fmla="*/ 1407457 h 1450200"/>
                <a:gd name="connsiteX3" fmla="*/ 237374 w 1324591"/>
                <a:gd name="connsiteY3" fmla="*/ 1407591 h 1450200"/>
                <a:gd name="connsiteX4" fmla="*/ 264794 w 1324591"/>
                <a:gd name="connsiteY4" fmla="*/ 1392022 h 1450200"/>
                <a:gd name="connsiteX5" fmla="*/ 384829 w 1324591"/>
                <a:gd name="connsiteY5" fmla="*/ 1298886 h 1450200"/>
                <a:gd name="connsiteX6" fmla="*/ 398646 w 1324591"/>
                <a:gd name="connsiteY6" fmla="*/ 1280828 h 1450200"/>
                <a:gd name="connsiteX7" fmla="*/ 337572 w 1324591"/>
                <a:gd name="connsiteY7" fmla="*/ 1256297 h 1450200"/>
                <a:gd name="connsiteX8" fmla="*/ 122663 w 1324591"/>
                <a:gd name="connsiteY8" fmla="*/ 1326293 h 1450200"/>
                <a:gd name="connsiteX9" fmla="*/ 131223 w 1324591"/>
                <a:gd name="connsiteY9" fmla="*/ 1344324 h 1450200"/>
                <a:gd name="connsiteX10" fmla="*/ 148960 w 1324591"/>
                <a:gd name="connsiteY10" fmla="*/ 1352871 h 1450200"/>
                <a:gd name="connsiteX11" fmla="*/ 234097 w 1324591"/>
                <a:gd name="connsiteY11" fmla="*/ 1326306 h 1450200"/>
                <a:gd name="connsiteX12" fmla="*/ 311784 w 1324591"/>
                <a:gd name="connsiteY12" fmla="*/ 1284560 h 1450200"/>
                <a:gd name="connsiteX13" fmla="*/ 325548 w 1324591"/>
                <a:gd name="connsiteY13" fmla="*/ 1271358 h 1450200"/>
                <a:gd name="connsiteX14" fmla="*/ 338602 w 1324591"/>
                <a:gd name="connsiteY14" fmla="*/ 1257568 h 1450200"/>
                <a:gd name="connsiteX15" fmla="*/ 337572 w 1324591"/>
                <a:gd name="connsiteY15" fmla="*/ 1256297 h 1450200"/>
                <a:gd name="connsiteX16" fmla="*/ 351149 w 1324591"/>
                <a:gd name="connsiteY16" fmla="*/ 1206807 h 1450200"/>
                <a:gd name="connsiteX17" fmla="*/ 348674 w 1324591"/>
                <a:gd name="connsiteY17" fmla="*/ 1207449 h 1450200"/>
                <a:gd name="connsiteX18" fmla="*/ 205219 w 1324591"/>
                <a:gd name="connsiteY18" fmla="*/ 1244259 h 1450200"/>
                <a:gd name="connsiteX19" fmla="*/ 92353 w 1324591"/>
                <a:gd name="connsiteY19" fmla="*/ 1252191 h 1450200"/>
                <a:gd name="connsiteX20" fmla="*/ 86682 w 1324591"/>
                <a:gd name="connsiteY20" fmla="*/ 1255923 h 1450200"/>
                <a:gd name="connsiteX21" fmla="*/ 87003 w 1324591"/>
                <a:gd name="connsiteY21" fmla="*/ 1278394 h 1450200"/>
                <a:gd name="connsiteX22" fmla="*/ 93463 w 1324591"/>
                <a:gd name="connsiteY22" fmla="*/ 1283116 h 1450200"/>
                <a:gd name="connsiteX23" fmla="*/ 126274 w 1324591"/>
                <a:gd name="connsiteY23" fmla="*/ 1281992 h 1450200"/>
                <a:gd name="connsiteX24" fmla="*/ 259270 w 1324591"/>
                <a:gd name="connsiteY24" fmla="*/ 1251281 h 1450200"/>
                <a:gd name="connsiteX25" fmla="*/ 351149 w 1324591"/>
                <a:gd name="connsiteY25" fmla="*/ 1206807 h 1450200"/>
                <a:gd name="connsiteX26" fmla="*/ 1199926 w 1324591"/>
                <a:gd name="connsiteY26" fmla="*/ 669179 h 1450200"/>
                <a:gd name="connsiteX27" fmla="*/ 1156695 w 1324591"/>
                <a:gd name="connsiteY27" fmla="*/ 724528 h 1450200"/>
                <a:gd name="connsiteX28" fmla="*/ 1091488 w 1324591"/>
                <a:gd name="connsiteY28" fmla="*/ 834076 h 1450200"/>
                <a:gd name="connsiteX29" fmla="*/ 1039696 w 1324591"/>
                <a:gd name="connsiteY29" fmla="*/ 908365 h 1450200"/>
                <a:gd name="connsiteX30" fmla="*/ 957917 w 1324591"/>
                <a:gd name="connsiteY30" fmla="*/ 963393 h 1450200"/>
                <a:gd name="connsiteX31" fmla="*/ 772528 w 1324591"/>
                <a:gd name="connsiteY31" fmla="*/ 1025043 h 1450200"/>
                <a:gd name="connsiteX32" fmla="*/ 670149 w 1324591"/>
                <a:gd name="connsiteY32" fmla="*/ 1055259 h 1450200"/>
                <a:gd name="connsiteX33" fmla="*/ 513959 w 1324591"/>
                <a:gd name="connsiteY33" fmla="*/ 1161035 h 1450200"/>
                <a:gd name="connsiteX34" fmla="*/ 491140 w 1324591"/>
                <a:gd name="connsiteY34" fmla="*/ 1191210 h 1450200"/>
                <a:gd name="connsiteX35" fmla="*/ 472441 w 1324591"/>
                <a:gd name="connsiteY35" fmla="*/ 1236755 h 1450200"/>
                <a:gd name="connsiteX36" fmla="*/ 372657 w 1324591"/>
                <a:gd name="connsiteY36" fmla="*/ 1381201 h 1450200"/>
                <a:gd name="connsiteX37" fmla="*/ 359656 w 1324591"/>
                <a:gd name="connsiteY37" fmla="*/ 1392891 h 1450200"/>
                <a:gd name="connsiteX38" fmla="*/ 362920 w 1324591"/>
                <a:gd name="connsiteY38" fmla="*/ 1392423 h 1450200"/>
                <a:gd name="connsiteX39" fmla="*/ 428421 w 1324591"/>
                <a:gd name="connsiteY39" fmla="*/ 1350931 h 1450200"/>
                <a:gd name="connsiteX40" fmla="*/ 495915 w 1324591"/>
                <a:gd name="connsiteY40" fmla="*/ 1282514 h 1450200"/>
                <a:gd name="connsiteX41" fmla="*/ 529074 w 1324591"/>
                <a:gd name="connsiteY41" fmla="*/ 1206325 h 1450200"/>
                <a:gd name="connsiteX42" fmla="*/ 539360 w 1324591"/>
                <a:gd name="connsiteY42" fmla="*/ 1192869 h 1450200"/>
                <a:gd name="connsiteX43" fmla="*/ 598628 w 1324591"/>
                <a:gd name="connsiteY43" fmla="*/ 1152594 h 1450200"/>
                <a:gd name="connsiteX44" fmla="*/ 727652 w 1324591"/>
                <a:gd name="connsiteY44" fmla="*/ 1087588 h 1450200"/>
                <a:gd name="connsiteX45" fmla="*/ 852729 w 1324591"/>
                <a:gd name="connsiteY45" fmla="*/ 1058067 h 1450200"/>
                <a:gd name="connsiteX46" fmla="*/ 1037289 w 1324591"/>
                <a:gd name="connsiteY46" fmla="*/ 977732 h 1450200"/>
                <a:gd name="connsiteX47" fmla="*/ 1142209 w 1324591"/>
                <a:gd name="connsiteY47" fmla="*/ 844964 h 1450200"/>
                <a:gd name="connsiteX48" fmla="*/ 1199926 w 1324591"/>
                <a:gd name="connsiteY48" fmla="*/ 669179 h 1450200"/>
                <a:gd name="connsiteX49" fmla="*/ 1199725 w 1324591"/>
                <a:gd name="connsiteY49" fmla="*/ 544703 h 1450200"/>
                <a:gd name="connsiteX50" fmla="*/ 1170258 w 1324591"/>
                <a:gd name="connsiteY50" fmla="*/ 575414 h 1450200"/>
                <a:gd name="connsiteX51" fmla="*/ 1199217 w 1324591"/>
                <a:gd name="connsiteY51" fmla="*/ 606098 h 1450200"/>
                <a:gd name="connsiteX52" fmla="*/ 1229152 w 1324591"/>
                <a:gd name="connsiteY52" fmla="*/ 575561 h 1450200"/>
                <a:gd name="connsiteX53" fmla="*/ 1199725 w 1324591"/>
                <a:gd name="connsiteY53" fmla="*/ 544703 h 1450200"/>
                <a:gd name="connsiteX54" fmla="*/ 972729 w 1324591"/>
                <a:gd name="connsiteY54" fmla="*/ 446425 h 1450200"/>
                <a:gd name="connsiteX55" fmla="*/ 973059 w 1324591"/>
                <a:gd name="connsiteY55" fmla="*/ 450925 h 1450200"/>
                <a:gd name="connsiteX56" fmla="*/ 960004 w 1324591"/>
                <a:gd name="connsiteY56" fmla="*/ 557812 h 1450200"/>
                <a:gd name="connsiteX57" fmla="*/ 948313 w 1324591"/>
                <a:gd name="connsiteY57" fmla="*/ 469946 h 1450200"/>
                <a:gd name="connsiteX58" fmla="*/ 933159 w 1324591"/>
                <a:gd name="connsiteY58" fmla="*/ 486973 h 1450200"/>
                <a:gd name="connsiteX59" fmla="*/ 918953 w 1324591"/>
                <a:gd name="connsiteY59" fmla="*/ 538591 h 1450200"/>
                <a:gd name="connsiteX60" fmla="*/ 912118 w 1324591"/>
                <a:gd name="connsiteY60" fmla="*/ 591599 h 1450200"/>
                <a:gd name="connsiteX61" fmla="*/ 895385 w 1324591"/>
                <a:gd name="connsiteY61" fmla="*/ 551124 h 1450200"/>
                <a:gd name="connsiteX62" fmla="*/ 885447 w 1324591"/>
                <a:gd name="connsiteY62" fmla="*/ 561597 h 1450200"/>
                <a:gd name="connsiteX63" fmla="*/ 915543 w 1324591"/>
                <a:gd name="connsiteY63" fmla="*/ 529281 h 1450200"/>
                <a:gd name="connsiteX64" fmla="*/ 919970 w 1324591"/>
                <a:gd name="connsiteY64" fmla="*/ 521817 h 1450200"/>
                <a:gd name="connsiteX65" fmla="*/ 933212 w 1324591"/>
                <a:gd name="connsiteY65" fmla="*/ 478667 h 1450200"/>
                <a:gd name="connsiteX66" fmla="*/ 968417 w 1324591"/>
                <a:gd name="connsiteY66" fmla="*/ 446739 h 1450200"/>
                <a:gd name="connsiteX67" fmla="*/ 972729 w 1324591"/>
                <a:gd name="connsiteY67" fmla="*/ 446425 h 1450200"/>
                <a:gd name="connsiteX68" fmla="*/ 151795 w 1324591"/>
                <a:gd name="connsiteY68" fmla="*/ 309957 h 1450200"/>
                <a:gd name="connsiteX69" fmla="*/ 152210 w 1324591"/>
                <a:gd name="connsiteY69" fmla="*/ 317408 h 1450200"/>
                <a:gd name="connsiteX70" fmla="*/ 181784 w 1324591"/>
                <a:gd name="connsiteY70" fmla="*/ 371607 h 1450200"/>
                <a:gd name="connsiteX71" fmla="*/ 255418 w 1324591"/>
                <a:gd name="connsiteY71" fmla="*/ 427277 h 1450200"/>
                <a:gd name="connsiteX72" fmla="*/ 383692 w 1324591"/>
                <a:gd name="connsiteY72" fmla="*/ 489327 h 1450200"/>
                <a:gd name="connsiteX73" fmla="*/ 394393 w 1324591"/>
                <a:gd name="connsiteY73" fmla="*/ 494370 h 1450200"/>
                <a:gd name="connsiteX74" fmla="*/ 404278 w 1324591"/>
                <a:gd name="connsiteY74" fmla="*/ 499025 h 1450200"/>
                <a:gd name="connsiteX75" fmla="*/ 220895 w 1324591"/>
                <a:gd name="connsiteY75" fmla="*/ 437242 h 1450200"/>
                <a:gd name="connsiteX76" fmla="*/ 230579 w 1324591"/>
                <a:gd name="connsiteY76" fmla="*/ 458523 h 1450200"/>
                <a:gd name="connsiteX77" fmla="*/ 324156 w 1324591"/>
                <a:gd name="connsiteY77" fmla="*/ 549211 h 1450200"/>
                <a:gd name="connsiteX78" fmla="*/ 453728 w 1324591"/>
                <a:gd name="connsiteY78" fmla="*/ 597257 h 1450200"/>
                <a:gd name="connsiteX79" fmla="*/ 457982 w 1324591"/>
                <a:gd name="connsiteY79" fmla="*/ 599317 h 1450200"/>
                <a:gd name="connsiteX80" fmla="*/ 308199 w 1324591"/>
                <a:gd name="connsiteY80" fmla="*/ 563269 h 1450200"/>
                <a:gd name="connsiteX81" fmla="*/ 330069 w 1324591"/>
                <a:gd name="connsiteY81" fmla="*/ 601497 h 1450200"/>
                <a:gd name="connsiteX82" fmla="*/ 412852 w 1324591"/>
                <a:gd name="connsiteY82" fmla="*/ 654238 h 1450200"/>
                <a:gd name="connsiteX83" fmla="*/ 550957 w 1324591"/>
                <a:gd name="connsiteY83" fmla="*/ 690794 h 1450200"/>
                <a:gd name="connsiteX84" fmla="*/ 586202 w 1324591"/>
                <a:gd name="connsiteY84" fmla="*/ 699676 h 1450200"/>
                <a:gd name="connsiteX85" fmla="*/ 389939 w 1324591"/>
                <a:gd name="connsiteY85" fmla="*/ 670610 h 1450200"/>
                <a:gd name="connsiteX86" fmla="*/ 391771 w 1324591"/>
                <a:gd name="connsiteY86" fmla="*/ 673713 h 1450200"/>
                <a:gd name="connsiteX87" fmla="*/ 444004 w 1324591"/>
                <a:gd name="connsiteY87" fmla="*/ 720983 h 1450200"/>
                <a:gd name="connsiteX88" fmla="*/ 559932 w 1324591"/>
                <a:gd name="connsiteY88" fmla="*/ 761726 h 1450200"/>
                <a:gd name="connsiteX89" fmla="*/ 634422 w 1324591"/>
                <a:gd name="connsiteY89" fmla="*/ 776720 h 1450200"/>
                <a:gd name="connsiteX90" fmla="*/ 492250 w 1324591"/>
                <a:gd name="connsiteY90" fmla="*/ 766020 h 1450200"/>
                <a:gd name="connsiteX91" fmla="*/ 532445 w 1324591"/>
                <a:gd name="connsiteY91" fmla="*/ 807445 h 1450200"/>
                <a:gd name="connsiteX92" fmla="*/ 621394 w 1324591"/>
                <a:gd name="connsiteY92" fmla="*/ 823134 h 1450200"/>
                <a:gd name="connsiteX93" fmla="*/ 687631 w 1324591"/>
                <a:gd name="connsiteY93" fmla="*/ 819282 h 1450200"/>
                <a:gd name="connsiteX94" fmla="*/ 556575 w 1324591"/>
                <a:gd name="connsiteY94" fmla="*/ 835226 h 1450200"/>
                <a:gd name="connsiteX95" fmla="*/ 592569 w 1324591"/>
                <a:gd name="connsiteY95" fmla="*/ 866967 h 1450200"/>
                <a:gd name="connsiteX96" fmla="*/ 656332 w 1324591"/>
                <a:gd name="connsiteY96" fmla="*/ 877547 h 1450200"/>
                <a:gd name="connsiteX97" fmla="*/ 735597 w 1324591"/>
                <a:gd name="connsiteY97" fmla="*/ 872224 h 1450200"/>
                <a:gd name="connsiteX98" fmla="*/ 805673 w 1324591"/>
                <a:gd name="connsiteY98" fmla="*/ 848388 h 1450200"/>
                <a:gd name="connsiteX99" fmla="*/ 886557 w 1324591"/>
                <a:gd name="connsiteY99" fmla="*/ 739602 h 1450200"/>
                <a:gd name="connsiteX100" fmla="*/ 881648 w 1324591"/>
                <a:gd name="connsiteY100" fmla="*/ 735563 h 1450200"/>
                <a:gd name="connsiteX101" fmla="*/ 787629 w 1324591"/>
                <a:gd name="connsiteY101" fmla="*/ 719432 h 1450200"/>
                <a:gd name="connsiteX102" fmla="*/ 657469 w 1324591"/>
                <a:gd name="connsiteY102" fmla="*/ 649409 h 1450200"/>
                <a:gd name="connsiteX103" fmla="*/ 621568 w 1324591"/>
                <a:gd name="connsiteY103" fmla="*/ 613254 h 1450200"/>
                <a:gd name="connsiteX104" fmla="*/ 584236 w 1324591"/>
                <a:gd name="connsiteY104" fmla="*/ 549077 h 1450200"/>
                <a:gd name="connsiteX105" fmla="*/ 508596 w 1324591"/>
                <a:gd name="connsiteY105" fmla="*/ 453453 h 1450200"/>
                <a:gd name="connsiteX106" fmla="*/ 409989 w 1324591"/>
                <a:gd name="connsiteY106" fmla="*/ 405501 h 1450200"/>
                <a:gd name="connsiteX107" fmla="*/ 286075 w 1324591"/>
                <a:gd name="connsiteY107" fmla="*/ 379940 h 1450200"/>
                <a:gd name="connsiteX108" fmla="*/ 171043 w 1324591"/>
                <a:gd name="connsiteY108" fmla="*/ 325928 h 1450200"/>
                <a:gd name="connsiteX109" fmla="*/ 151795 w 1324591"/>
                <a:gd name="connsiteY109" fmla="*/ 309957 h 1450200"/>
                <a:gd name="connsiteX110" fmla="*/ 16218 w 1324591"/>
                <a:gd name="connsiteY110" fmla="*/ 1043 h 1450200"/>
                <a:gd name="connsiteX111" fmla="*/ 58646 w 1324591"/>
                <a:gd name="connsiteY111" fmla="*/ 23113 h 1450200"/>
                <a:gd name="connsiteX112" fmla="*/ 141509 w 1324591"/>
                <a:gd name="connsiteY112" fmla="*/ 82394 h 1450200"/>
                <a:gd name="connsiteX113" fmla="*/ 304093 w 1324591"/>
                <a:gd name="connsiteY113" fmla="*/ 177617 h 1450200"/>
                <a:gd name="connsiteX114" fmla="*/ 499901 w 1324591"/>
                <a:gd name="connsiteY114" fmla="*/ 278163 h 1450200"/>
                <a:gd name="connsiteX115" fmla="*/ 600260 w 1324591"/>
                <a:gd name="connsiteY115" fmla="*/ 343116 h 1450200"/>
                <a:gd name="connsiteX116" fmla="*/ 627761 w 1324591"/>
                <a:gd name="connsiteY116" fmla="*/ 374817 h 1450200"/>
                <a:gd name="connsiteX117" fmla="*/ 736359 w 1324591"/>
                <a:gd name="connsiteY117" fmla="*/ 539179 h 1450200"/>
                <a:gd name="connsiteX118" fmla="*/ 746538 w 1324591"/>
                <a:gd name="connsiteY118" fmla="*/ 551899 h 1450200"/>
                <a:gd name="connsiteX119" fmla="*/ 795320 w 1324591"/>
                <a:gd name="connsiteY119" fmla="*/ 596936 h 1450200"/>
                <a:gd name="connsiteX120" fmla="*/ 851886 w 1324591"/>
                <a:gd name="connsiteY120" fmla="*/ 619541 h 1450200"/>
                <a:gd name="connsiteX121" fmla="*/ 861584 w 1324591"/>
                <a:gd name="connsiteY121" fmla="*/ 613722 h 1450200"/>
                <a:gd name="connsiteX122" fmla="*/ 872017 w 1324591"/>
                <a:gd name="connsiteY122" fmla="*/ 588215 h 1450200"/>
                <a:gd name="connsiteX123" fmla="*/ 869930 w 1324591"/>
                <a:gd name="connsiteY123" fmla="*/ 607623 h 1450200"/>
                <a:gd name="connsiteX124" fmla="*/ 875187 w 1324591"/>
                <a:gd name="connsiteY124" fmla="*/ 613522 h 1450200"/>
                <a:gd name="connsiteX125" fmla="*/ 953529 w 1324591"/>
                <a:gd name="connsiteY125" fmla="*/ 600467 h 1450200"/>
                <a:gd name="connsiteX126" fmla="*/ 1031898 w 1324591"/>
                <a:gd name="connsiteY126" fmla="*/ 548208 h 1450200"/>
                <a:gd name="connsiteX127" fmla="*/ 1092397 w 1324591"/>
                <a:gd name="connsiteY127" fmla="*/ 495560 h 1450200"/>
                <a:gd name="connsiteX128" fmla="*/ 1148108 w 1324591"/>
                <a:gd name="connsiteY128" fmla="*/ 468702 h 1450200"/>
                <a:gd name="connsiteX129" fmla="*/ 1153097 w 1324591"/>
                <a:gd name="connsiteY129" fmla="*/ 463164 h 1450200"/>
                <a:gd name="connsiteX130" fmla="*/ 1169643 w 1324591"/>
                <a:gd name="connsiteY130" fmla="*/ 355542 h 1450200"/>
                <a:gd name="connsiteX131" fmla="*/ 1180745 w 1324591"/>
                <a:gd name="connsiteY131" fmla="*/ 231415 h 1450200"/>
                <a:gd name="connsiteX132" fmla="*/ 1177147 w 1324591"/>
                <a:gd name="connsiteY132" fmla="*/ 212849 h 1450200"/>
                <a:gd name="connsiteX133" fmla="*/ 1165456 w 1324591"/>
                <a:gd name="connsiteY133" fmla="*/ 210628 h 1450200"/>
                <a:gd name="connsiteX134" fmla="*/ 1145580 w 1324591"/>
                <a:gd name="connsiteY134" fmla="*/ 239908 h 1450200"/>
                <a:gd name="connsiteX135" fmla="*/ 1089856 w 1324591"/>
                <a:gd name="connsiteY135" fmla="*/ 349376 h 1450200"/>
                <a:gd name="connsiteX136" fmla="*/ 1084077 w 1324591"/>
                <a:gd name="connsiteY136" fmla="*/ 359020 h 1450200"/>
                <a:gd name="connsiteX137" fmla="*/ 1110936 w 1324591"/>
                <a:gd name="connsiteY137" fmla="*/ 249244 h 1450200"/>
                <a:gd name="connsiteX138" fmla="*/ 1085576 w 1324591"/>
                <a:gd name="connsiteY138" fmla="*/ 271716 h 1450200"/>
                <a:gd name="connsiteX139" fmla="*/ 1049220 w 1324591"/>
                <a:gd name="connsiteY139" fmla="*/ 348547 h 1450200"/>
                <a:gd name="connsiteX140" fmla="*/ 1012249 w 1324591"/>
                <a:gd name="connsiteY140" fmla="*/ 496095 h 1450200"/>
                <a:gd name="connsiteX141" fmla="*/ 1009012 w 1324591"/>
                <a:gd name="connsiteY141" fmla="*/ 507960 h 1450200"/>
                <a:gd name="connsiteX142" fmla="*/ 1017720 w 1324591"/>
                <a:gd name="connsiteY142" fmla="*/ 379258 h 1450200"/>
                <a:gd name="connsiteX143" fmla="*/ 994179 w 1324591"/>
                <a:gd name="connsiteY143" fmla="*/ 391269 h 1450200"/>
                <a:gd name="connsiteX144" fmla="*/ 1022254 w 1324591"/>
                <a:gd name="connsiteY144" fmla="*/ 361615 h 1450200"/>
                <a:gd name="connsiteX145" fmla="*/ 1049207 w 1324591"/>
                <a:gd name="connsiteY145" fmla="*/ 332375 h 1450200"/>
                <a:gd name="connsiteX146" fmla="*/ 1092330 w 1324591"/>
                <a:gd name="connsiteY146" fmla="*/ 252843 h 1450200"/>
                <a:gd name="connsiteX147" fmla="*/ 1099152 w 1324591"/>
                <a:gd name="connsiteY147" fmla="*/ 244844 h 1450200"/>
                <a:gd name="connsiteX148" fmla="*/ 1133943 w 1324591"/>
                <a:gd name="connsiteY148" fmla="*/ 233381 h 1450200"/>
                <a:gd name="connsiteX149" fmla="*/ 1143493 w 1324591"/>
                <a:gd name="connsiteY149" fmla="*/ 227348 h 1450200"/>
                <a:gd name="connsiteX150" fmla="*/ 1158688 w 1324591"/>
                <a:gd name="connsiteY150" fmla="*/ 191983 h 1450200"/>
                <a:gd name="connsiteX151" fmla="*/ 1185025 w 1324591"/>
                <a:gd name="connsiteY151" fmla="*/ 176346 h 1450200"/>
                <a:gd name="connsiteX152" fmla="*/ 1197638 w 1324591"/>
                <a:gd name="connsiteY152" fmla="*/ 183850 h 1450200"/>
                <a:gd name="connsiteX153" fmla="*/ 1201785 w 1324591"/>
                <a:gd name="connsiteY153" fmla="*/ 208368 h 1450200"/>
                <a:gd name="connsiteX154" fmla="*/ 1195699 w 1324591"/>
                <a:gd name="connsiteY154" fmla="*/ 311910 h 1450200"/>
                <a:gd name="connsiteX155" fmla="*/ 1176785 w 1324591"/>
                <a:gd name="connsiteY155" fmla="*/ 447060 h 1450200"/>
                <a:gd name="connsiteX156" fmla="*/ 1173589 w 1324591"/>
                <a:gd name="connsiteY156" fmla="*/ 466468 h 1450200"/>
                <a:gd name="connsiteX157" fmla="*/ 1178551 w 1324591"/>
                <a:gd name="connsiteY157" fmla="*/ 471577 h 1450200"/>
                <a:gd name="connsiteX158" fmla="*/ 1248119 w 1324591"/>
                <a:gd name="connsiteY158" fmla="*/ 482786 h 1450200"/>
                <a:gd name="connsiteX159" fmla="*/ 1279967 w 1324591"/>
                <a:gd name="connsiteY159" fmla="*/ 504870 h 1450200"/>
                <a:gd name="connsiteX160" fmla="*/ 1304859 w 1324591"/>
                <a:gd name="connsiteY160" fmla="*/ 537199 h 1450200"/>
                <a:gd name="connsiteX161" fmla="*/ 1324013 w 1324591"/>
                <a:gd name="connsiteY161" fmla="*/ 585379 h 1450200"/>
                <a:gd name="connsiteX162" fmla="*/ 1323023 w 1324591"/>
                <a:gd name="connsiteY162" fmla="*/ 594180 h 1450200"/>
                <a:gd name="connsiteX163" fmla="*/ 1281117 w 1324591"/>
                <a:gd name="connsiteY163" fmla="*/ 645771 h 1450200"/>
                <a:gd name="connsiteX164" fmla="*/ 1275138 w 1324591"/>
                <a:gd name="connsiteY164" fmla="*/ 650921 h 1450200"/>
                <a:gd name="connsiteX165" fmla="*/ 1252024 w 1324591"/>
                <a:gd name="connsiteY165" fmla="*/ 664845 h 1450200"/>
                <a:gd name="connsiteX166" fmla="*/ 1222972 w 1324591"/>
                <a:gd name="connsiteY166" fmla="*/ 697776 h 1450200"/>
                <a:gd name="connsiteX167" fmla="*/ 1205717 w 1324591"/>
                <a:gd name="connsiteY167" fmla="*/ 769845 h 1450200"/>
                <a:gd name="connsiteX168" fmla="*/ 1150529 w 1324591"/>
                <a:gd name="connsiteY168" fmla="*/ 920390 h 1450200"/>
                <a:gd name="connsiteX169" fmla="*/ 1071023 w 1324591"/>
                <a:gd name="connsiteY169" fmla="*/ 1010904 h 1450200"/>
                <a:gd name="connsiteX170" fmla="*/ 1038666 w 1324591"/>
                <a:gd name="connsiteY170" fmla="*/ 1024895 h 1450200"/>
                <a:gd name="connsiteX171" fmla="*/ 797126 w 1324591"/>
                <a:gd name="connsiteY171" fmla="*/ 1103519 h 1450200"/>
                <a:gd name="connsiteX172" fmla="*/ 581869 w 1324591"/>
                <a:gd name="connsiteY172" fmla="*/ 1197016 h 1450200"/>
                <a:gd name="connsiteX173" fmla="*/ 555572 w 1324591"/>
                <a:gd name="connsiteY173" fmla="*/ 1210539 h 1450200"/>
                <a:gd name="connsiteX174" fmla="*/ 550516 w 1324591"/>
                <a:gd name="connsiteY174" fmla="*/ 1216839 h 1450200"/>
                <a:gd name="connsiteX175" fmla="*/ 475129 w 1324591"/>
                <a:gd name="connsiteY175" fmla="*/ 1369617 h 1450200"/>
                <a:gd name="connsiteX176" fmla="*/ 405602 w 1324591"/>
                <a:gd name="connsiteY176" fmla="*/ 1427468 h 1450200"/>
                <a:gd name="connsiteX177" fmla="*/ 331914 w 1324591"/>
                <a:gd name="connsiteY177" fmla="*/ 1430517 h 1450200"/>
                <a:gd name="connsiteX178" fmla="*/ 319595 w 1324591"/>
                <a:gd name="connsiteY178" fmla="*/ 1431521 h 1450200"/>
                <a:gd name="connsiteX179" fmla="*/ 262601 w 1324591"/>
                <a:gd name="connsiteY179" fmla="*/ 1449993 h 1450200"/>
                <a:gd name="connsiteX180" fmla="*/ 186278 w 1324591"/>
                <a:gd name="connsiteY180" fmla="*/ 1413798 h 1450200"/>
                <a:gd name="connsiteX181" fmla="*/ 172046 w 1324591"/>
                <a:gd name="connsiteY181" fmla="*/ 1406561 h 1450200"/>
                <a:gd name="connsiteX182" fmla="*/ 116711 w 1324591"/>
                <a:gd name="connsiteY182" fmla="*/ 1378927 h 1450200"/>
                <a:gd name="connsiteX183" fmla="*/ 106973 w 1324591"/>
                <a:gd name="connsiteY183" fmla="*/ 1344591 h 1450200"/>
                <a:gd name="connsiteX184" fmla="*/ 100981 w 1324591"/>
                <a:gd name="connsiteY184" fmla="*/ 1336994 h 1450200"/>
                <a:gd name="connsiteX185" fmla="*/ 82442 w 1324591"/>
                <a:gd name="connsiteY185" fmla="*/ 1328781 h 1450200"/>
                <a:gd name="connsiteX186" fmla="*/ 63849 w 1324591"/>
                <a:gd name="connsiteY186" fmla="*/ 1283450 h 1450200"/>
                <a:gd name="connsiteX187" fmla="*/ 70016 w 1324591"/>
                <a:gd name="connsiteY187" fmla="*/ 1264804 h 1450200"/>
                <a:gd name="connsiteX188" fmla="*/ 67568 w 1324591"/>
                <a:gd name="connsiteY188" fmla="*/ 1252539 h 1450200"/>
                <a:gd name="connsiteX189" fmla="*/ 57362 w 1324591"/>
                <a:gd name="connsiteY189" fmla="*/ 1240567 h 1450200"/>
                <a:gd name="connsiteX190" fmla="*/ 55235 w 1324591"/>
                <a:gd name="connsiteY190" fmla="*/ 1182583 h 1450200"/>
                <a:gd name="connsiteX191" fmla="*/ 67889 w 1324591"/>
                <a:gd name="connsiteY191" fmla="*/ 1165556 h 1450200"/>
                <a:gd name="connsiteX192" fmla="*/ 65816 w 1324591"/>
                <a:gd name="connsiteY192" fmla="*/ 1186275 h 1450200"/>
                <a:gd name="connsiteX193" fmla="*/ 72397 w 1324591"/>
                <a:gd name="connsiteY193" fmla="*/ 1192481 h 1450200"/>
                <a:gd name="connsiteX194" fmla="*/ 197902 w 1324591"/>
                <a:gd name="connsiteY194" fmla="*/ 1188482 h 1450200"/>
                <a:gd name="connsiteX195" fmla="*/ 337599 w 1324591"/>
                <a:gd name="connsiteY195" fmla="*/ 1159630 h 1450200"/>
                <a:gd name="connsiteX196" fmla="*/ 353008 w 1324591"/>
                <a:gd name="connsiteY196" fmla="*/ 1152528 h 1450200"/>
                <a:gd name="connsiteX197" fmla="*/ 324544 w 1324591"/>
                <a:gd name="connsiteY197" fmla="*/ 1154414 h 1450200"/>
                <a:gd name="connsiteX198" fmla="*/ 173611 w 1324591"/>
                <a:gd name="connsiteY198" fmla="*/ 1161570 h 1450200"/>
                <a:gd name="connsiteX199" fmla="*/ 83672 w 1324591"/>
                <a:gd name="connsiteY199" fmla="*/ 1151712 h 1450200"/>
                <a:gd name="connsiteX200" fmla="*/ 73801 w 1324591"/>
                <a:gd name="connsiteY200" fmla="*/ 1155979 h 1450200"/>
                <a:gd name="connsiteX201" fmla="*/ 67675 w 1324591"/>
                <a:gd name="connsiteY201" fmla="*/ 1157049 h 1450200"/>
                <a:gd name="connsiteX202" fmla="*/ 46180 w 1324591"/>
                <a:gd name="connsiteY202" fmla="*/ 1118018 h 1450200"/>
                <a:gd name="connsiteX203" fmla="*/ 46086 w 1324591"/>
                <a:gd name="connsiteY203" fmla="*/ 1112761 h 1450200"/>
                <a:gd name="connsiteX204" fmla="*/ 59823 w 1324591"/>
                <a:gd name="connsiteY204" fmla="*/ 1085475 h 1450200"/>
                <a:gd name="connsiteX205" fmla="*/ 114062 w 1324591"/>
                <a:gd name="connsiteY205" fmla="*/ 1068541 h 1450200"/>
                <a:gd name="connsiteX206" fmla="*/ 210047 w 1324591"/>
                <a:gd name="connsiteY206" fmla="*/ 1059004 h 1450200"/>
                <a:gd name="connsiteX207" fmla="*/ 367895 w 1324591"/>
                <a:gd name="connsiteY207" fmla="*/ 1057091 h 1450200"/>
                <a:gd name="connsiteX208" fmla="*/ 496745 w 1324591"/>
                <a:gd name="connsiteY208" fmla="*/ 1060756 h 1450200"/>
                <a:gd name="connsiteX209" fmla="*/ 505198 w 1324591"/>
                <a:gd name="connsiteY209" fmla="*/ 1057372 h 1450200"/>
                <a:gd name="connsiteX210" fmla="*/ 586724 w 1324591"/>
                <a:gd name="connsiteY210" fmla="*/ 931652 h 1450200"/>
                <a:gd name="connsiteX211" fmla="*/ 599551 w 1324591"/>
                <a:gd name="connsiteY211" fmla="*/ 908713 h 1450200"/>
                <a:gd name="connsiteX212" fmla="*/ 597438 w 1324591"/>
                <a:gd name="connsiteY212" fmla="*/ 902721 h 1450200"/>
                <a:gd name="connsiteX213" fmla="*/ 562647 w 1324591"/>
                <a:gd name="connsiteY213" fmla="*/ 885854 h 1450200"/>
                <a:gd name="connsiteX214" fmla="*/ 532298 w 1324591"/>
                <a:gd name="connsiteY214" fmla="*/ 845352 h 1450200"/>
                <a:gd name="connsiteX215" fmla="*/ 527496 w 1324591"/>
                <a:gd name="connsiteY215" fmla="*/ 839787 h 1450200"/>
                <a:gd name="connsiteX216" fmla="*/ 512662 w 1324591"/>
                <a:gd name="connsiteY216" fmla="*/ 832765 h 1450200"/>
                <a:gd name="connsiteX217" fmla="*/ 462008 w 1324591"/>
                <a:gd name="connsiteY217" fmla="*/ 774941 h 1450200"/>
                <a:gd name="connsiteX218" fmla="*/ 452110 w 1324591"/>
                <a:gd name="connsiteY218" fmla="*/ 765016 h 1450200"/>
                <a:gd name="connsiteX219" fmla="*/ 388467 w 1324591"/>
                <a:gd name="connsiteY219" fmla="*/ 706952 h 1450200"/>
                <a:gd name="connsiteX220" fmla="*/ 372885 w 1324591"/>
                <a:gd name="connsiteY220" fmla="*/ 675826 h 1450200"/>
                <a:gd name="connsiteX221" fmla="*/ 366090 w 1324591"/>
                <a:gd name="connsiteY221" fmla="*/ 668256 h 1450200"/>
                <a:gd name="connsiteX222" fmla="*/ 308640 w 1324591"/>
                <a:gd name="connsiteY222" fmla="*/ 625814 h 1450200"/>
                <a:gd name="connsiteX223" fmla="*/ 286557 w 1324591"/>
                <a:gd name="connsiteY223" fmla="*/ 586931 h 1450200"/>
                <a:gd name="connsiteX224" fmla="*/ 286477 w 1324591"/>
                <a:gd name="connsiteY224" fmla="*/ 564740 h 1450200"/>
                <a:gd name="connsiteX225" fmla="*/ 282517 w 1324591"/>
                <a:gd name="connsiteY225" fmla="*/ 554240 h 1450200"/>
                <a:gd name="connsiteX226" fmla="*/ 230271 w 1324591"/>
                <a:gd name="connsiteY226" fmla="*/ 508227 h 1450200"/>
                <a:gd name="connsiteX227" fmla="*/ 207426 w 1324591"/>
                <a:gd name="connsiteY227" fmla="*/ 471002 h 1450200"/>
                <a:gd name="connsiteX228" fmla="*/ 206048 w 1324591"/>
                <a:gd name="connsiteY228" fmla="*/ 441188 h 1450200"/>
                <a:gd name="connsiteX229" fmla="*/ 202891 w 1324591"/>
                <a:gd name="connsiteY229" fmla="*/ 430875 h 1450200"/>
                <a:gd name="connsiteX230" fmla="*/ 154029 w 1324591"/>
                <a:gd name="connsiteY230" fmla="*/ 370028 h 1450200"/>
                <a:gd name="connsiteX231" fmla="*/ 138446 w 1324591"/>
                <a:gd name="connsiteY231" fmla="*/ 320524 h 1450200"/>
                <a:gd name="connsiteX232" fmla="*/ 140092 w 1324591"/>
                <a:gd name="connsiteY232" fmla="*/ 306908 h 1450200"/>
                <a:gd name="connsiteX233" fmla="*/ 136922 w 1324591"/>
                <a:gd name="connsiteY233" fmla="*/ 295177 h 1450200"/>
                <a:gd name="connsiteX234" fmla="*/ 96807 w 1324591"/>
                <a:gd name="connsiteY234" fmla="*/ 237581 h 1450200"/>
                <a:gd name="connsiteX235" fmla="*/ 88809 w 1324591"/>
                <a:gd name="connsiteY235" fmla="*/ 175397 h 1450200"/>
                <a:gd name="connsiteX236" fmla="*/ 83472 w 1324591"/>
                <a:gd name="connsiteY236" fmla="*/ 157139 h 1450200"/>
                <a:gd name="connsiteX237" fmla="*/ 13690 w 1324591"/>
                <a:gd name="connsiteY237" fmla="*/ 71935 h 1450200"/>
                <a:gd name="connsiteX238" fmla="*/ 33 w 1324591"/>
                <a:gd name="connsiteY238" fmla="*/ 27326 h 1450200"/>
                <a:gd name="connsiteX239" fmla="*/ 10466 w 1324591"/>
                <a:gd name="connsiteY239" fmla="*/ 1564 h 1450200"/>
                <a:gd name="connsiteX240" fmla="*/ 16218 w 1324591"/>
                <a:gd name="connsiteY240" fmla="*/ 1043 h 1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24591" h="1450200">
                  <a:moveTo>
                    <a:pt x="398646" y="1280828"/>
                  </a:moveTo>
                  <a:cubicBezTo>
                    <a:pt x="338683" y="1326734"/>
                    <a:pt x="277983" y="1371075"/>
                    <a:pt x="200978" y="1387862"/>
                  </a:cubicBezTo>
                  <a:cubicBezTo>
                    <a:pt x="209178" y="1396235"/>
                    <a:pt x="218407" y="1401893"/>
                    <a:pt x="227743" y="1407457"/>
                  </a:cubicBezTo>
                  <a:cubicBezTo>
                    <a:pt x="231087" y="1409450"/>
                    <a:pt x="233829" y="1409731"/>
                    <a:pt x="237374" y="1407591"/>
                  </a:cubicBezTo>
                  <a:cubicBezTo>
                    <a:pt x="246376" y="1402174"/>
                    <a:pt x="255739" y="1397359"/>
                    <a:pt x="264794" y="1392022"/>
                  </a:cubicBezTo>
                  <a:cubicBezTo>
                    <a:pt x="308761" y="1366086"/>
                    <a:pt x="350427" y="1337154"/>
                    <a:pt x="384829" y="1298886"/>
                  </a:cubicBezTo>
                  <a:cubicBezTo>
                    <a:pt x="389872" y="1293268"/>
                    <a:pt x="394968" y="1287664"/>
                    <a:pt x="398646" y="1280828"/>
                  </a:cubicBezTo>
                  <a:close/>
                  <a:moveTo>
                    <a:pt x="337572" y="1256297"/>
                  </a:moveTo>
                  <a:cubicBezTo>
                    <a:pt x="273208" y="1301280"/>
                    <a:pt x="200965" y="1322039"/>
                    <a:pt x="122663" y="1326293"/>
                  </a:cubicBezTo>
                  <a:cubicBezTo>
                    <a:pt x="125137" y="1333289"/>
                    <a:pt x="126903" y="1339575"/>
                    <a:pt x="131223" y="1344324"/>
                  </a:cubicBezTo>
                  <a:cubicBezTo>
                    <a:pt x="135865" y="1349406"/>
                    <a:pt x="140774" y="1355051"/>
                    <a:pt x="148960" y="1352871"/>
                  </a:cubicBezTo>
                  <a:cubicBezTo>
                    <a:pt x="177718" y="1345206"/>
                    <a:pt x="206222" y="1336726"/>
                    <a:pt x="234097" y="1326306"/>
                  </a:cubicBezTo>
                  <a:cubicBezTo>
                    <a:pt x="261879" y="1315913"/>
                    <a:pt x="289072" y="1304357"/>
                    <a:pt x="311784" y="1284560"/>
                  </a:cubicBezTo>
                  <a:cubicBezTo>
                    <a:pt x="316572" y="1280387"/>
                    <a:pt x="321080" y="1275866"/>
                    <a:pt x="325548" y="1271358"/>
                  </a:cubicBezTo>
                  <a:cubicBezTo>
                    <a:pt x="330002" y="1266864"/>
                    <a:pt x="334255" y="1262169"/>
                    <a:pt x="338602" y="1257568"/>
                  </a:cubicBezTo>
                  <a:cubicBezTo>
                    <a:pt x="338255" y="1257140"/>
                    <a:pt x="337920" y="1256725"/>
                    <a:pt x="337572" y="1256297"/>
                  </a:cubicBezTo>
                  <a:close/>
                  <a:moveTo>
                    <a:pt x="351149" y="1206807"/>
                  </a:moveTo>
                  <a:cubicBezTo>
                    <a:pt x="350320" y="1207021"/>
                    <a:pt x="349490" y="1207208"/>
                    <a:pt x="348674" y="1207449"/>
                  </a:cubicBezTo>
                  <a:cubicBezTo>
                    <a:pt x="301257" y="1221253"/>
                    <a:pt x="253813" y="1235030"/>
                    <a:pt x="205219" y="1244259"/>
                  </a:cubicBezTo>
                  <a:cubicBezTo>
                    <a:pt x="167913" y="1251348"/>
                    <a:pt x="130394" y="1255856"/>
                    <a:pt x="92353" y="1252191"/>
                  </a:cubicBezTo>
                  <a:cubicBezTo>
                    <a:pt x="88782" y="1251843"/>
                    <a:pt x="87792" y="1253274"/>
                    <a:pt x="86682" y="1255923"/>
                  </a:cubicBezTo>
                  <a:cubicBezTo>
                    <a:pt x="83512" y="1263493"/>
                    <a:pt x="85050" y="1270904"/>
                    <a:pt x="87003" y="1278394"/>
                  </a:cubicBezTo>
                  <a:cubicBezTo>
                    <a:pt x="87912" y="1281925"/>
                    <a:pt x="89678" y="1283276"/>
                    <a:pt x="93463" y="1283116"/>
                  </a:cubicBezTo>
                  <a:cubicBezTo>
                    <a:pt x="104392" y="1282648"/>
                    <a:pt x="115320" y="1282701"/>
                    <a:pt x="126274" y="1281992"/>
                  </a:cubicBezTo>
                  <a:cubicBezTo>
                    <a:pt x="172314" y="1278996"/>
                    <a:pt x="216494" y="1268269"/>
                    <a:pt x="259270" y="1251281"/>
                  </a:cubicBezTo>
                  <a:cubicBezTo>
                    <a:pt x="291038" y="1238668"/>
                    <a:pt x="321388" y="1223112"/>
                    <a:pt x="351149" y="1206807"/>
                  </a:cubicBezTo>
                  <a:close/>
                  <a:moveTo>
                    <a:pt x="1199926" y="669179"/>
                  </a:moveTo>
                  <a:cubicBezTo>
                    <a:pt x="1183273" y="685965"/>
                    <a:pt x="1169496" y="704865"/>
                    <a:pt x="1156695" y="724528"/>
                  </a:cubicBezTo>
                  <a:cubicBezTo>
                    <a:pt x="1133488" y="760174"/>
                    <a:pt x="1113290" y="797600"/>
                    <a:pt x="1091488" y="834076"/>
                  </a:cubicBezTo>
                  <a:cubicBezTo>
                    <a:pt x="1075958" y="860052"/>
                    <a:pt x="1060269" y="885961"/>
                    <a:pt x="1039696" y="908365"/>
                  </a:cubicBezTo>
                  <a:cubicBezTo>
                    <a:pt x="1016891" y="933204"/>
                    <a:pt x="988266" y="949630"/>
                    <a:pt x="957917" y="963393"/>
                  </a:cubicBezTo>
                  <a:cubicBezTo>
                    <a:pt x="898274" y="990439"/>
                    <a:pt x="835327" y="1007480"/>
                    <a:pt x="772528" y="1025043"/>
                  </a:cubicBezTo>
                  <a:cubicBezTo>
                    <a:pt x="738272" y="1034620"/>
                    <a:pt x="703054" y="1040652"/>
                    <a:pt x="670149" y="1055259"/>
                  </a:cubicBezTo>
                  <a:cubicBezTo>
                    <a:pt x="611670" y="1081208"/>
                    <a:pt x="557912" y="1113871"/>
                    <a:pt x="513959" y="1161035"/>
                  </a:cubicBezTo>
                  <a:cubicBezTo>
                    <a:pt x="505372" y="1170237"/>
                    <a:pt x="495635" y="1178784"/>
                    <a:pt x="491140" y="1191210"/>
                  </a:cubicBezTo>
                  <a:cubicBezTo>
                    <a:pt x="485549" y="1206660"/>
                    <a:pt x="479236" y="1221814"/>
                    <a:pt x="472441" y="1236755"/>
                  </a:cubicBezTo>
                  <a:cubicBezTo>
                    <a:pt x="447829" y="1290874"/>
                    <a:pt x="417239" y="1340873"/>
                    <a:pt x="372657" y="1381201"/>
                  </a:cubicBezTo>
                  <a:cubicBezTo>
                    <a:pt x="368364" y="1385080"/>
                    <a:pt x="364043" y="1388945"/>
                    <a:pt x="359656" y="1392891"/>
                  </a:cubicBezTo>
                  <a:cubicBezTo>
                    <a:pt x="361221" y="1393961"/>
                    <a:pt x="362064" y="1392918"/>
                    <a:pt x="362920" y="1392423"/>
                  </a:cubicBezTo>
                  <a:cubicBezTo>
                    <a:pt x="385337" y="1379515"/>
                    <a:pt x="407474" y="1366139"/>
                    <a:pt x="428421" y="1350931"/>
                  </a:cubicBezTo>
                  <a:cubicBezTo>
                    <a:pt x="454691" y="1331857"/>
                    <a:pt x="478233" y="1310081"/>
                    <a:pt x="495915" y="1282514"/>
                  </a:cubicBezTo>
                  <a:cubicBezTo>
                    <a:pt x="511070" y="1258892"/>
                    <a:pt x="521410" y="1233157"/>
                    <a:pt x="529074" y="1206325"/>
                  </a:cubicBezTo>
                  <a:cubicBezTo>
                    <a:pt x="530840" y="1200172"/>
                    <a:pt x="534010" y="1196186"/>
                    <a:pt x="539360" y="1192869"/>
                  </a:cubicBezTo>
                  <a:cubicBezTo>
                    <a:pt x="559678" y="1180282"/>
                    <a:pt x="579180" y="1166452"/>
                    <a:pt x="598628" y="1152594"/>
                  </a:cubicBezTo>
                  <a:cubicBezTo>
                    <a:pt x="638315" y="1124318"/>
                    <a:pt x="680596" y="1101485"/>
                    <a:pt x="727652" y="1087588"/>
                  </a:cubicBezTo>
                  <a:cubicBezTo>
                    <a:pt x="768836" y="1075429"/>
                    <a:pt x="810796" y="1066855"/>
                    <a:pt x="852729" y="1058067"/>
                  </a:cubicBezTo>
                  <a:cubicBezTo>
                    <a:pt x="919862" y="1044009"/>
                    <a:pt x="981833" y="1018448"/>
                    <a:pt x="1037289" y="977732"/>
                  </a:cubicBezTo>
                  <a:cubicBezTo>
                    <a:pt x="1084465" y="943102"/>
                    <a:pt x="1120246" y="899751"/>
                    <a:pt x="1142209" y="844964"/>
                  </a:cubicBezTo>
                  <a:cubicBezTo>
                    <a:pt x="1165202" y="787608"/>
                    <a:pt x="1179260" y="727377"/>
                    <a:pt x="1199926" y="669179"/>
                  </a:cubicBezTo>
                  <a:close/>
                  <a:moveTo>
                    <a:pt x="1199725" y="544703"/>
                  </a:moveTo>
                  <a:cubicBezTo>
                    <a:pt x="1183567" y="544690"/>
                    <a:pt x="1170258" y="558547"/>
                    <a:pt x="1170258" y="575414"/>
                  </a:cubicBezTo>
                  <a:cubicBezTo>
                    <a:pt x="1170258" y="591826"/>
                    <a:pt x="1183527" y="605871"/>
                    <a:pt x="1199217" y="606098"/>
                  </a:cubicBezTo>
                  <a:cubicBezTo>
                    <a:pt x="1215027" y="606326"/>
                    <a:pt x="1229058" y="592000"/>
                    <a:pt x="1229152" y="575561"/>
                  </a:cubicBezTo>
                  <a:cubicBezTo>
                    <a:pt x="1229259" y="558935"/>
                    <a:pt x="1215696" y="544717"/>
                    <a:pt x="1199725" y="544703"/>
                  </a:cubicBezTo>
                  <a:close/>
                  <a:moveTo>
                    <a:pt x="972729" y="446425"/>
                  </a:moveTo>
                  <a:cubicBezTo>
                    <a:pt x="973490" y="446933"/>
                    <a:pt x="973587" y="448244"/>
                    <a:pt x="973059" y="450925"/>
                  </a:cubicBezTo>
                  <a:cubicBezTo>
                    <a:pt x="966130" y="486184"/>
                    <a:pt x="962773" y="521898"/>
                    <a:pt x="960004" y="557812"/>
                  </a:cubicBezTo>
                  <a:cubicBezTo>
                    <a:pt x="947203" y="530070"/>
                    <a:pt x="940662" y="501419"/>
                    <a:pt x="948313" y="469946"/>
                  </a:cubicBezTo>
                  <a:cubicBezTo>
                    <a:pt x="940662" y="474360"/>
                    <a:pt x="936516" y="480366"/>
                    <a:pt x="933159" y="486973"/>
                  </a:cubicBezTo>
                  <a:cubicBezTo>
                    <a:pt x="924906" y="503198"/>
                    <a:pt x="921615" y="520854"/>
                    <a:pt x="918953" y="538591"/>
                  </a:cubicBezTo>
                  <a:cubicBezTo>
                    <a:pt x="916399" y="555631"/>
                    <a:pt x="914513" y="572766"/>
                    <a:pt x="912118" y="591599"/>
                  </a:cubicBezTo>
                  <a:cubicBezTo>
                    <a:pt x="906206" y="577327"/>
                    <a:pt x="900963" y="564647"/>
                    <a:pt x="895385" y="551124"/>
                  </a:cubicBezTo>
                  <a:cubicBezTo>
                    <a:pt x="891801" y="554909"/>
                    <a:pt x="888617" y="558253"/>
                    <a:pt x="885447" y="561597"/>
                  </a:cubicBezTo>
                  <a:cubicBezTo>
                    <a:pt x="892068" y="547552"/>
                    <a:pt x="898020" y="532705"/>
                    <a:pt x="915543" y="529281"/>
                  </a:cubicBezTo>
                  <a:cubicBezTo>
                    <a:pt x="920666" y="528278"/>
                    <a:pt x="919435" y="524399"/>
                    <a:pt x="919970" y="521817"/>
                  </a:cubicBezTo>
                  <a:cubicBezTo>
                    <a:pt x="923020" y="506997"/>
                    <a:pt x="926725" y="492404"/>
                    <a:pt x="933212" y="478667"/>
                  </a:cubicBezTo>
                  <a:cubicBezTo>
                    <a:pt x="940515" y="463191"/>
                    <a:pt x="950922" y="451126"/>
                    <a:pt x="968417" y="446739"/>
                  </a:cubicBezTo>
                  <a:cubicBezTo>
                    <a:pt x="970544" y="446211"/>
                    <a:pt x="971969" y="445916"/>
                    <a:pt x="972729" y="446425"/>
                  </a:cubicBezTo>
                  <a:close/>
                  <a:moveTo>
                    <a:pt x="151795" y="309957"/>
                  </a:moveTo>
                  <a:cubicBezTo>
                    <a:pt x="151100" y="313194"/>
                    <a:pt x="151702" y="315268"/>
                    <a:pt x="152210" y="317408"/>
                  </a:cubicBezTo>
                  <a:cubicBezTo>
                    <a:pt x="157106" y="338194"/>
                    <a:pt x="167646" y="355890"/>
                    <a:pt x="181784" y="371607"/>
                  </a:cubicBezTo>
                  <a:cubicBezTo>
                    <a:pt x="202744" y="394881"/>
                    <a:pt x="228426" y="412002"/>
                    <a:pt x="255418" y="427277"/>
                  </a:cubicBezTo>
                  <a:cubicBezTo>
                    <a:pt x="296830" y="450725"/>
                    <a:pt x="340622" y="469290"/>
                    <a:pt x="383692" y="489327"/>
                  </a:cubicBezTo>
                  <a:cubicBezTo>
                    <a:pt x="387264" y="490999"/>
                    <a:pt x="390822" y="492685"/>
                    <a:pt x="394393" y="494370"/>
                  </a:cubicBezTo>
                  <a:cubicBezTo>
                    <a:pt x="397697" y="495922"/>
                    <a:pt x="400987" y="497473"/>
                    <a:pt x="404278" y="499025"/>
                  </a:cubicBezTo>
                  <a:cubicBezTo>
                    <a:pt x="339873" y="487950"/>
                    <a:pt x="278010" y="469785"/>
                    <a:pt x="220895" y="437242"/>
                  </a:cubicBezTo>
                  <a:cubicBezTo>
                    <a:pt x="223864" y="444772"/>
                    <a:pt x="226941" y="451795"/>
                    <a:pt x="230579" y="458523"/>
                  </a:cubicBezTo>
                  <a:cubicBezTo>
                    <a:pt x="252261" y="498530"/>
                    <a:pt x="284791" y="527408"/>
                    <a:pt x="324156" y="549211"/>
                  </a:cubicBezTo>
                  <a:cubicBezTo>
                    <a:pt x="364926" y="571776"/>
                    <a:pt x="409240" y="584750"/>
                    <a:pt x="453728" y="597257"/>
                  </a:cubicBezTo>
                  <a:cubicBezTo>
                    <a:pt x="455320" y="597712"/>
                    <a:pt x="457273" y="597391"/>
                    <a:pt x="457982" y="599317"/>
                  </a:cubicBezTo>
                  <a:cubicBezTo>
                    <a:pt x="405308" y="601310"/>
                    <a:pt x="355282" y="591759"/>
                    <a:pt x="308199" y="563269"/>
                  </a:cubicBezTo>
                  <a:cubicBezTo>
                    <a:pt x="313603" y="578584"/>
                    <a:pt x="320759" y="590663"/>
                    <a:pt x="330069" y="601497"/>
                  </a:cubicBezTo>
                  <a:cubicBezTo>
                    <a:pt x="352339" y="627419"/>
                    <a:pt x="381499" y="642614"/>
                    <a:pt x="412852" y="654238"/>
                  </a:cubicBezTo>
                  <a:cubicBezTo>
                    <a:pt x="457701" y="670877"/>
                    <a:pt x="504623" y="679705"/>
                    <a:pt x="550957" y="690794"/>
                  </a:cubicBezTo>
                  <a:cubicBezTo>
                    <a:pt x="562741" y="693616"/>
                    <a:pt x="574458" y="696706"/>
                    <a:pt x="586202" y="699676"/>
                  </a:cubicBezTo>
                  <a:cubicBezTo>
                    <a:pt x="518106" y="709921"/>
                    <a:pt x="453367" y="698351"/>
                    <a:pt x="389939" y="670610"/>
                  </a:cubicBezTo>
                  <a:cubicBezTo>
                    <a:pt x="390982" y="672389"/>
                    <a:pt x="391330" y="673084"/>
                    <a:pt x="391771" y="673713"/>
                  </a:cubicBezTo>
                  <a:cubicBezTo>
                    <a:pt x="405562" y="693469"/>
                    <a:pt x="423352" y="708811"/>
                    <a:pt x="444004" y="720983"/>
                  </a:cubicBezTo>
                  <a:cubicBezTo>
                    <a:pt x="479971" y="742184"/>
                    <a:pt x="519631" y="752965"/>
                    <a:pt x="559932" y="761726"/>
                  </a:cubicBezTo>
                  <a:cubicBezTo>
                    <a:pt x="584677" y="767103"/>
                    <a:pt x="609583" y="771744"/>
                    <a:pt x="634422" y="776720"/>
                  </a:cubicBezTo>
                  <a:cubicBezTo>
                    <a:pt x="586644" y="782244"/>
                    <a:pt x="539066" y="782673"/>
                    <a:pt x="492250" y="766020"/>
                  </a:cubicBezTo>
                  <a:cubicBezTo>
                    <a:pt x="500209" y="783127"/>
                    <a:pt x="515310" y="798576"/>
                    <a:pt x="532445" y="807445"/>
                  </a:cubicBezTo>
                  <a:cubicBezTo>
                    <a:pt x="560454" y="821931"/>
                    <a:pt x="590804" y="823803"/>
                    <a:pt x="621394" y="823134"/>
                  </a:cubicBezTo>
                  <a:cubicBezTo>
                    <a:pt x="642969" y="822666"/>
                    <a:pt x="664518" y="820687"/>
                    <a:pt x="687631" y="819282"/>
                  </a:cubicBezTo>
                  <a:cubicBezTo>
                    <a:pt x="644949" y="837848"/>
                    <a:pt x="601852" y="841540"/>
                    <a:pt x="556575" y="835226"/>
                  </a:cubicBezTo>
                  <a:cubicBezTo>
                    <a:pt x="564895" y="851344"/>
                    <a:pt x="577281" y="860841"/>
                    <a:pt x="592569" y="866967"/>
                  </a:cubicBezTo>
                  <a:cubicBezTo>
                    <a:pt x="613034" y="875180"/>
                    <a:pt x="634583" y="877066"/>
                    <a:pt x="656332" y="877547"/>
                  </a:cubicBezTo>
                  <a:cubicBezTo>
                    <a:pt x="682910" y="878136"/>
                    <a:pt x="709220" y="874885"/>
                    <a:pt x="735597" y="872224"/>
                  </a:cubicBezTo>
                  <a:cubicBezTo>
                    <a:pt x="760864" y="869682"/>
                    <a:pt x="784285" y="862419"/>
                    <a:pt x="805673" y="848388"/>
                  </a:cubicBezTo>
                  <a:cubicBezTo>
                    <a:pt x="845961" y="821944"/>
                    <a:pt x="870332" y="783850"/>
                    <a:pt x="886557" y="739602"/>
                  </a:cubicBezTo>
                  <a:cubicBezTo>
                    <a:pt x="888830" y="733383"/>
                    <a:pt x="883895" y="735523"/>
                    <a:pt x="881648" y="735563"/>
                  </a:cubicBezTo>
                  <a:cubicBezTo>
                    <a:pt x="849265" y="736165"/>
                    <a:pt x="818046" y="729691"/>
                    <a:pt x="787629" y="719432"/>
                  </a:cubicBezTo>
                  <a:cubicBezTo>
                    <a:pt x="740332" y="703488"/>
                    <a:pt x="696968" y="679919"/>
                    <a:pt x="657469" y="649409"/>
                  </a:cubicBezTo>
                  <a:cubicBezTo>
                    <a:pt x="643946" y="638976"/>
                    <a:pt x="630115" y="628529"/>
                    <a:pt x="621568" y="613254"/>
                  </a:cubicBezTo>
                  <a:cubicBezTo>
                    <a:pt x="609490" y="591639"/>
                    <a:pt x="597438" y="570024"/>
                    <a:pt x="584236" y="549077"/>
                  </a:cubicBezTo>
                  <a:cubicBezTo>
                    <a:pt x="562447" y="514501"/>
                    <a:pt x="538919" y="481328"/>
                    <a:pt x="508596" y="453453"/>
                  </a:cubicBezTo>
                  <a:cubicBezTo>
                    <a:pt x="480466" y="427598"/>
                    <a:pt x="446773" y="412670"/>
                    <a:pt x="409989" y="405501"/>
                  </a:cubicBezTo>
                  <a:cubicBezTo>
                    <a:pt x="368578" y="397435"/>
                    <a:pt x="326885" y="390828"/>
                    <a:pt x="286075" y="379940"/>
                  </a:cubicBezTo>
                  <a:cubicBezTo>
                    <a:pt x="244530" y="368851"/>
                    <a:pt x="204831" y="353616"/>
                    <a:pt x="171043" y="325928"/>
                  </a:cubicBezTo>
                  <a:cubicBezTo>
                    <a:pt x="164730" y="320738"/>
                    <a:pt x="158470" y="315495"/>
                    <a:pt x="151795" y="309957"/>
                  </a:cubicBezTo>
                  <a:close/>
                  <a:moveTo>
                    <a:pt x="16218" y="1043"/>
                  </a:moveTo>
                  <a:cubicBezTo>
                    <a:pt x="31507" y="6179"/>
                    <a:pt x="45270" y="14338"/>
                    <a:pt x="58646" y="23113"/>
                  </a:cubicBezTo>
                  <a:cubicBezTo>
                    <a:pt x="87070" y="41745"/>
                    <a:pt x="114009" y="62491"/>
                    <a:pt x="141509" y="82394"/>
                  </a:cubicBezTo>
                  <a:cubicBezTo>
                    <a:pt x="192685" y="119338"/>
                    <a:pt x="247821" y="149407"/>
                    <a:pt x="304093" y="177617"/>
                  </a:cubicBezTo>
                  <a:cubicBezTo>
                    <a:pt x="369688" y="210508"/>
                    <a:pt x="436045" y="241901"/>
                    <a:pt x="499901" y="278163"/>
                  </a:cubicBezTo>
                  <a:cubicBezTo>
                    <a:pt x="534612" y="297866"/>
                    <a:pt x="568479" y="318919"/>
                    <a:pt x="600260" y="343116"/>
                  </a:cubicBezTo>
                  <a:cubicBezTo>
                    <a:pt x="611509" y="351690"/>
                    <a:pt x="619053" y="363862"/>
                    <a:pt x="627761" y="374817"/>
                  </a:cubicBezTo>
                  <a:cubicBezTo>
                    <a:pt x="668758" y="426421"/>
                    <a:pt x="703415" y="482238"/>
                    <a:pt x="736359" y="539179"/>
                  </a:cubicBezTo>
                  <a:cubicBezTo>
                    <a:pt x="739128" y="543954"/>
                    <a:pt x="742352" y="548221"/>
                    <a:pt x="746538" y="551899"/>
                  </a:cubicBezTo>
                  <a:cubicBezTo>
                    <a:pt x="763138" y="566533"/>
                    <a:pt x="777624" y="583453"/>
                    <a:pt x="795320" y="596936"/>
                  </a:cubicBezTo>
                  <a:cubicBezTo>
                    <a:pt x="812107" y="609723"/>
                    <a:pt x="830833" y="617414"/>
                    <a:pt x="851886" y="619541"/>
                  </a:cubicBezTo>
                  <a:cubicBezTo>
                    <a:pt x="856849" y="620036"/>
                    <a:pt x="859832" y="619180"/>
                    <a:pt x="861584" y="613722"/>
                  </a:cubicBezTo>
                  <a:cubicBezTo>
                    <a:pt x="864366" y="605015"/>
                    <a:pt x="868258" y="596655"/>
                    <a:pt x="872017" y="588215"/>
                  </a:cubicBezTo>
                  <a:cubicBezTo>
                    <a:pt x="871509" y="594715"/>
                    <a:pt x="869917" y="601056"/>
                    <a:pt x="869930" y="607623"/>
                  </a:cubicBezTo>
                  <a:cubicBezTo>
                    <a:pt x="869944" y="611636"/>
                    <a:pt x="870653" y="613268"/>
                    <a:pt x="875187" y="613522"/>
                  </a:cubicBezTo>
                  <a:cubicBezTo>
                    <a:pt x="902313" y="615033"/>
                    <a:pt x="928396" y="610686"/>
                    <a:pt x="953529" y="600467"/>
                  </a:cubicBezTo>
                  <a:cubicBezTo>
                    <a:pt x="983210" y="588389"/>
                    <a:pt x="1008116" y="569154"/>
                    <a:pt x="1031898" y="548208"/>
                  </a:cubicBezTo>
                  <a:cubicBezTo>
                    <a:pt x="1051962" y="530538"/>
                    <a:pt x="1070929" y="511625"/>
                    <a:pt x="1092397" y="495560"/>
                  </a:cubicBezTo>
                  <a:cubicBezTo>
                    <a:pt x="1109224" y="482974"/>
                    <a:pt x="1127201" y="472728"/>
                    <a:pt x="1148108" y="468702"/>
                  </a:cubicBezTo>
                  <a:cubicBezTo>
                    <a:pt x="1151666" y="468020"/>
                    <a:pt x="1152602" y="466414"/>
                    <a:pt x="1153097" y="463164"/>
                  </a:cubicBezTo>
                  <a:cubicBezTo>
                    <a:pt x="1158554" y="427277"/>
                    <a:pt x="1164547" y="391470"/>
                    <a:pt x="1169643" y="355542"/>
                  </a:cubicBezTo>
                  <a:cubicBezTo>
                    <a:pt x="1175488" y="314371"/>
                    <a:pt x="1182002" y="273227"/>
                    <a:pt x="1180745" y="231415"/>
                  </a:cubicBezTo>
                  <a:cubicBezTo>
                    <a:pt x="1180544" y="225061"/>
                    <a:pt x="1179808" y="218721"/>
                    <a:pt x="1177147" y="212849"/>
                  </a:cubicBezTo>
                  <a:cubicBezTo>
                    <a:pt x="1174311" y="206629"/>
                    <a:pt x="1170218" y="205813"/>
                    <a:pt x="1165456" y="210628"/>
                  </a:cubicBezTo>
                  <a:cubicBezTo>
                    <a:pt x="1157043" y="219149"/>
                    <a:pt x="1151425" y="229649"/>
                    <a:pt x="1145580" y="239908"/>
                  </a:cubicBezTo>
                  <a:cubicBezTo>
                    <a:pt x="1125302" y="275528"/>
                    <a:pt x="1107886" y="312619"/>
                    <a:pt x="1089856" y="349376"/>
                  </a:cubicBezTo>
                  <a:cubicBezTo>
                    <a:pt x="1088224" y="352680"/>
                    <a:pt x="1086619" y="356010"/>
                    <a:pt x="1084077" y="359020"/>
                  </a:cubicBezTo>
                  <a:cubicBezTo>
                    <a:pt x="1092932" y="322852"/>
                    <a:pt x="1101774" y="286683"/>
                    <a:pt x="1110936" y="249244"/>
                  </a:cubicBezTo>
                  <a:cubicBezTo>
                    <a:pt x="1099741" y="254889"/>
                    <a:pt x="1092170" y="262848"/>
                    <a:pt x="1085576" y="271716"/>
                  </a:cubicBezTo>
                  <a:cubicBezTo>
                    <a:pt x="1068361" y="294883"/>
                    <a:pt x="1058142" y="321434"/>
                    <a:pt x="1049220" y="348547"/>
                  </a:cubicBezTo>
                  <a:cubicBezTo>
                    <a:pt x="1033343" y="396833"/>
                    <a:pt x="1022749" y="446458"/>
                    <a:pt x="1012249" y="496095"/>
                  </a:cubicBezTo>
                  <a:cubicBezTo>
                    <a:pt x="1011407" y="500095"/>
                    <a:pt x="1010430" y="504067"/>
                    <a:pt x="1009012" y="507960"/>
                  </a:cubicBezTo>
                  <a:cubicBezTo>
                    <a:pt x="1004759" y="464756"/>
                    <a:pt x="997335" y="421405"/>
                    <a:pt x="1017720" y="379258"/>
                  </a:cubicBezTo>
                  <a:cubicBezTo>
                    <a:pt x="1007086" y="378615"/>
                    <a:pt x="1000893" y="385357"/>
                    <a:pt x="994179" y="391269"/>
                  </a:cubicBezTo>
                  <a:cubicBezTo>
                    <a:pt x="1000291" y="378228"/>
                    <a:pt x="1008892" y="366684"/>
                    <a:pt x="1022254" y="361615"/>
                  </a:cubicBezTo>
                  <a:cubicBezTo>
                    <a:pt x="1036834" y="356091"/>
                    <a:pt x="1043522" y="345778"/>
                    <a:pt x="1049207" y="332375"/>
                  </a:cubicBezTo>
                  <a:cubicBezTo>
                    <a:pt x="1061004" y="304540"/>
                    <a:pt x="1074099" y="277253"/>
                    <a:pt x="1092330" y="252843"/>
                  </a:cubicBezTo>
                  <a:cubicBezTo>
                    <a:pt x="1094430" y="250034"/>
                    <a:pt x="1096932" y="247559"/>
                    <a:pt x="1099152" y="244844"/>
                  </a:cubicBezTo>
                  <a:cubicBezTo>
                    <a:pt x="1108328" y="233608"/>
                    <a:pt x="1120246" y="230398"/>
                    <a:pt x="1133943" y="233381"/>
                  </a:cubicBezTo>
                  <a:cubicBezTo>
                    <a:pt x="1139681" y="234638"/>
                    <a:pt x="1142048" y="233167"/>
                    <a:pt x="1143493" y="227348"/>
                  </a:cubicBezTo>
                  <a:cubicBezTo>
                    <a:pt x="1146609" y="214802"/>
                    <a:pt x="1150917" y="202643"/>
                    <a:pt x="1158688" y="191983"/>
                  </a:cubicBezTo>
                  <a:cubicBezTo>
                    <a:pt x="1165282" y="182941"/>
                    <a:pt x="1174124" y="178152"/>
                    <a:pt x="1185025" y="176346"/>
                  </a:cubicBezTo>
                  <a:cubicBezTo>
                    <a:pt x="1191686" y="175249"/>
                    <a:pt x="1195552" y="177844"/>
                    <a:pt x="1197638" y="183850"/>
                  </a:cubicBezTo>
                  <a:cubicBezTo>
                    <a:pt x="1200407" y="191782"/>
                    <a:pt x="1201517" y="200048"/>
                    <a:pt x="1201785" y="208368"/>
                  </a:cubicBezTo>
                  <a:cubicBezTo>
                    <a:pt x="1202895" y="243065"/>
                    <a:pt x="1199591" y="277481"/>
                    <a:pt x="1195699" y="311910"/>
                  </a:cubicBezTo>
                  <a:cubicBezTo>
                    <a:pt x="1190589" y="357134"/>
                    <a:pt x="1183634" y="402090"/>
                    <a:pt x="1176785" y="447060"/>
                  </a:cubicBezTo>
                  <a:cubicBezTo>
                    <a:pt x="1175796" y="453547"/>
                    <a:pt x="1175113" y="460101"/>
                    <a:pt x="1173589" y="466468"/>
                  </a:cubicBezTo>
                  <a:cubicBezTo>
                    <a:pt x="1172371" y="471564"/>
                    <a:pt x="1173428" y="472527"/>
                    <a:pt x="1178551" y="471577"/>
                  </a:cubicBezTo>
                  <a:cubicBezTo>
                    <a:pt x="1203015" y="467043"/>
                    <a:pt x="1226436" y="469156"/>
                    <a:pt x="1248119" y="482786"/>
                  </a:cubicBezTo>
                  <a:cubicBezTo>
                    <a:pt x="1259073" y="489675"/>
                    <a:pt x="1269493" y="497286"/>
                    <a:pt x="1279967" y="504870"/>
                  </a:cubicBezTo>
                  <a:cubicBezTo>
                    <a:pt x="1291563" y="513270"/>
                    <a:pt x="1299174" y="524265"/>
                    <a:pt x="1304859" y="537199"/>
                  </a:cubicBezTo>
                  <a:cubicBezTo>
                    <a:pt x="1311814" y="553050"/>
                    <a:pt x="1317793" y="569248"/>
                    <a:pt x="1324013" y="585379"/>
                  </a:cubicBezTo>
                  <a:cubicBezTo>
                    <a:pt x="1325244" y="588576"/>
                    <a:pt x="1324321" y="591251"/>
                    <a:pt x="1323023" y="594180"/>
                  </a:cubicBezTo>
                  <a:cubicBezTo>
                    <a:pt x="1314209" y="615568"/>
                    <a:pt x="1297756" y="630750"/>
                    <a:pt x="1281117" y="645771"/>
                  </a:cubicBezTo>
                  <a:cubicBezTo>
                    <a:pt x="1279164" y="647537"/>
                    <a:pt x="1277131" y="649209"/>
                    <a:pt x="1275138" y="650921"/>
                  </a:cubicBezTo>
                  <a:cubicBezTo>
                    <a:pt x="1268223" y="656860"/>
                    <a:pt x="1261521" y="662290"/>
                    <a:pt x="1252024" y="664845"/>
                  </a:cubicBezTo>
                  <a:cubicBezTo>
                    <a:pt x="1235759" y="669219"/>
                    <a:pt x="1227025" y="682193"/>
                    <a:pt x="1222972" y="697776"/>
                  </a:cubicBezTo>
                  <a:cubicBezTo>
                    <a:pt x="1216752" y="721679"/>
                    <a:pt x="1211549" y="745836"/>
                    <a:pt x="1205717" y="769845"/>
                  </a:cubicBezTo>
                  <a:cubicBezTo>
                    <a:pt x="1193010" y="822105"/>
                    <a:pt x="1176879" y="873147"/>
                    <a:pt x="1150529" y="920390"/>
                  </a:cubicBezTo>
                  <a:cubicBezTo>
                    <a:pt x="1130532" y="956237"/>
                    <a:pt x="1105599" y="987724"/>
                    <a:pt x="1071023" y="1010904"/>
                  </a:cubicBezTo>
                  <a:cubicBezTo>
                    <a:pt x="1060977" y="1017632"/>
                    <a:pt x="1049875" y="1021230"/>
                    <a:pt x="1038666" y="1024895"/>
                  </a:cubicBezTo>
                  <a:cubicBezTo>
                    <a:pt x="958198" y="1051232"/>
                    <a:pt x="878076" y="1078733"/>
                    <a:pt x="797126" y="1103519"/>
                  </a:cubicBezTo>
                  <a:cubicBezTo>
                    <a:pt x="721699" y="1126619"/>
                    <a:pt x="651249" y="1160393"/>
                    <a:pt x="581869" y="1197016"/>
                  </a:cubicBezTo>
                  <a:cubicBezTo>
                    <a:pt x="573148" y="1201617"/>
                    <a:pt x="564413" y="1206191"/>
                    <a:pt x="555572" y="1210539"/>
                  </a:cubicBezTo>
                  <a:cubicBezTo>
                    <a:pt x="552749" y="1211930"/>
                    <a:pt x="551332" y="1213923"/>
                    <a:pt x="550516" y="1216839"/>
                  </a:cubicBezTo>
                  <a:cubicBezTo>
                    <a:pt x="534986" y="1272495"/>
                    <a:pt x="510442" y="1323792"/>
                    <a:pt x="475129" y="1369617"/>
                  </a:cubicBezTo>
                  <a:cubicBezTo>
                    <a:pt x="456350" y="1393988"/>
                    <a:pt x="434387" y="1414975"/>
                    <a:pt x="405602" y="1427468"/>
                  </a:cubicBezTo>
                  <a:cubicBezTo>
                    <a:pt x="381485" y="1437941"/>
                    <a:pt x="356820" y="1438837"/>
                    <a:pt x="331914" y="1430517"/>
                  </a:cubicBezTo>
                  <a:cubicBezTo>
                    <a:pt x="327433" y="1429019"/>
                    <a:pt x="323876" y="1429140"/>
                    <a:pt x="319595" y="1431521"/>
                  </a:cubicBezTo>
                  <a:cubicBezTo>
                    <a:pt x="301846" y="1441405"/>
                    <a:pt x="283079" y="1448642"/>
                    <a:pt x="262601" y="1449993"/>
                  </a:cubicBezTo>
                  <a:cubicBezTo>
                    <a:pt x="230539" y="1452106"/>
                    <a:pt x="205847" y="1437968"/>
                    <a:pt x="186278" y="1413798"/>
                  </a:cubicBezTo>
                  <a:cubicBezTo>
                    <a:pt x="182306" y="1408875"/>
                    <a:pt x="178306" y="1406976"/>
                    <a:pt x="172046" y="1406561"/>
                  </a:cubicBezTo>
                  <a:cubicBezTo>
                    <a:pt x="149896" y="1405103"/>
                    <a:pt x="129712" y="1398937"/>
                    <a:pt x="116711" y="1378927"/>
                  </a:cubicBezTo>
                  <a:cubicBezTo>
                    <a:pt x="109956" y="1368520"/>
                    <a:pt x="107441" y="1356723"/>
                    <a:pt x="106973" y="1344591"/>
                  </a:cubicBezTo>
                  <a:cubicBezTo>
                    <a:pt x="106799" y="1339896"/>
                    <a:pt x="105127" y="1338090"/>
                    <a:pt x="100981" y="1336994"/>
                  </a:cubicBezTo>
                  <a:cubicBezTo>
                    <a:pt x="94400" y="1335241"/>
                    <a:pt x="88180" y="1332499"/>
                    <a:pt x="82442" y="1328781"/>
                  </a:cubicBezTo>
                  <a:cubicBezTo>
                    <a:pt x="65869" y="1318040"/>
                    <a:pt x="59569" y="1302751"/>
                    <a:pt x="63849" y="1283450"/>
                  </a:cubicBezTo>
                  <a:cubicBezTo>
                    <a:pt x="65267" y="1277030"/>
                    <a:pt x="66872" y="1270556"/>
                    <a:pt x="70016" y="1264804"/>
                  </a:cubicBezTo>
                  <a:cubicBezTo>
                    <a:pt x="72838" y="1259641"/>
                    <a:pt x="71915" y="1256324"/>
                    <a:pt x="67568" y="1252539"/>
                  </a:cubicBezTo>
                  <a:cubicBezTo>
                    <a:pt x="63649" y="1249128"/>
                    <a:pt x="60385" y="1244848"/>
                    <a:pt x="57362" y="1240567"/>
                  </a:cubicBezTo>
                  <a:cubicBezTo>
                    <a:pt x="44053" y="1221761"/>
                    <a:pt x="43906" y="1202353"/>
                    <a:pt x="55235" y="1182583"/>
                  </a:cubicBezTo>
                  <a:cubicBezTo>
                    <a:pt x="58726" y="1176497"/>
                    <a:pt x="62833" y="1170852"/>
                    <a:pt x="67889" y="1165556"/>
                  </a:cubicBezTo>
                  <a:cubicBezTo>
                    <a:pt x="65281" y="1172284"/>
                    <a:pt x="65990" y="1179306"/>
                    <a:pt x="65816" y="1186275"/>
                  </a:cubicBezTo>
                  <a:cubicBezTo>
                    <a:pt x="65695" y="1191157"/>
                    <a:pt x="67541" y="1192495"/>
                    <a:pt x="72397" y="1192481"/>
                  </a:cubicBezTo>
                  <a:cubicBezTo>
                    <a:pt x="114276" y="1192321"/>
                    <a:pt x="156116" y="1192174"/>
                    <a:pt x="197902" y="1188482"/>
                  </a:cubicBezTo>
                  <a:cubicBezTo>
                    <a:pt x="245627" y="1184255"/>
                    <a:pt x="292349" y="1175574"/>
                    <a:pt x="337599" y="1159630"/>
                  </a:cubicBezTo>
                  <a:cubicBezTo>
                    <a:pt x="342869" y="1157771"/>
                    <a:pt x="348059" y="1155684"/>
                    <a:pt x="353008" y="1152528"/>
                  </a:cubicBezTo>
                  <a:cubicBezTo>
                    <a:pt x="343525" y="1153143"/>
                    <a:pt x="334014" y="1153584"/>
                    <a:pt x="324544" y="1154414"/>
                  </a:cubicBezTo>
                  <a:cubicBezTo>
                    <a:pt x="274331" y="1158801"/>
                    <a:pt x="224092" y="1163014"/>
                    <a:pt x="173611" y="1161570"/>
                  </a:cubicBezTo>
                  <a:cubicBezTo>
                    <a:pt x="143395" y="1160700"/>
                    <a:pt x="113300" y="1158092"/>
                    <a:pt x="83672" y="1151712"/>
                  </a:cubicBezTo>
                  <a:cubicBezTo>
                    <a:pt x="78924" y="1150682"/>
                    <a:pt x="76008" y="1152340"/>
                    <a:pt x="73801" y="1155979"/>
                  </a:cubicBezTo>
                  <a:cubicBezTo>
                    <a:pt x="72022" y="1158921"/>
                    <a:pt x="70551" y="1158921"/>
                    <a:pt x="67675" y="1157049"/>
                  </a:cubicBezTo>
                  <a:cubicBezTo>
                    <a:pt x="53510" y="1147806"/>
                    <a:pt x="46260" y="1134938"/>
                    <a:pt x="46180" y="1118018"/>
                  </a:cubicBezTo>
                  <a:cubicBezTo>
                    <a:pt x="46167" y="1116266"/>
                    <a:pt x="46300" y="1114487"/>
                    <a:pt x="46086" y="1112761"/>
                  </a:cubicBezTo>
                  <a:cubicBezTo>
                    <a:pt x="44401" y="1098824"/>
                    <a:pt x="47464" y="1092577"/>
                    <a:pt x="59823" y="1085475"/>
                  </a:cubicBezTo>
                  <a:cubicBezTo>
                    <a:pt x="76637" y="1075804"/>
                    <a:pt x="95296" y="1071885"/>
                    <a:pt x="114062" y="1068541"/>
                  </a:cubicBezTo>
                  <a:cubicBezTo>
                    <a:pt x="145803" y="1062896"/>
                    <a:pt x="177878" y="1060676"/>
                    <a:pt x="210047" y="1059004"/>
                  </a:cubicBezTo>
                  <a:cubicBezTo>
                    <a:pt x="262654" y="1056262"/>
                    <a:pt x="315275" y="1056168"/>
                    <a:pt x="367895" y="1057091"/>
                  </a:cubicBezTo>
                  <a:cubicBezTo>
                    <a:pt x="410859" y="1057854"/>
                    <a:pt x="453795" y="1059472"/>
                    <a:pt x="496745" y="1060756"/>
                  </a:cubicBezTo>
                  <a:cubicBezTo>
                    <a:pt x="500142" y="1060850"/>
                    <a:pt x="502991" y="1060823"/>
                    <a:pt x="505198" y="1057372"/>
                  </a:cubicBezTo>
                  <a:cubicBezTo>
                    <a:pt x="532084" y="1015265"/>
                    <a:pt x="562193" y="975271"/>
                    <a:pt x="586724" y="931652"/>
                  </a:cubicBezTo>
                  <a:cubicBezTo>
                    <a:pt x="591018" y="924015"/>
                    <a:pt x="595004" y="916190"/>
                    <a:pt x="599551" y="908713"/>
                  </a:cubicBezTo>
                  <a:cubicBezTo>
                    <a:pt x="601651" y="905275"/>
                    <a:pt x="600916" y="903991"/>
                    <a:pt x="597438" y="902721"/>
                  </a:cubicBezTo>
                  <a:cubicBezTo>
                    <a:pt x="585293" y="898253"/>
                    <a:pt x="573482" y="893063"/>
                    <a:pt x="562647" y="885854"/>
                  </a:cubicBezTo>
                  <a:cubicBezTo>
                    <a:pt x="547720" y="875929"/>
                    <a:pt x="536538" y="863195"/>
                    <a:pt x="532298" y="845352"/>
                  </a:cubicBezTo>
                  <a:cubicBezTo>
                    <a:pt x="531589" y="842369"/>
                    <a:pt x="530064" y="840924"/>
                    <a:pt x="527496" y="839787"/>
                  </a:cubicBezTo>
                  <a:cubicBezTo>
                    <a:pt x="522507" y="837567"/>
                    <a:pt x="517584" y="835146"/>
                    <a:pt x="512662" y="832765"/>
                  </a:cubicBezTo>
                  <a:cubicBezTo>
                    <a:pt x="487636" y="820633"/>
                    <a:pt x="471678" y="800489"/>
                    <a:pt x="462008" y="774941"/>
                  </a:cubicBezTo>
                  <a:cubicBezTo>
                    <a:pt x="460122" y="769979"/>
                    <a:pt x="457513" y="766956"/>
                    <a:pt x="452110" y="765016"/>
                  </a:cubicBezTo>
                  <a:cubicBezTo>
                    <a:pt x="422937" y="754543"/>
                    <a:pt x="403475" y="733115"/>
                    <a:pt x="388467" y="706952"/>
                  </a:cubicBezTo>
                  <a:cubicBezTo>
                    <a:pt x="382689" y="696867"/>
                    <a:pt x="377513" y="686474"/>
                    <a:pt x="372885" y="675826"/>
                  </a:cubicBezTo>
                  <a:cubicBezTo>
                    <a:pt x="371427" y="672456"/>
                    <a:pt x="369300" y="670142"/>
                    <a:pt x="366090" y="668256"/>
                  </a:cubicBezTo>
                  <a:cubicBezTo>
                    <a:pt x="345451" y="656151"/>
                    <a:pt x="325333" y="643243"/>
                    <a:pt x="308640" y="625814"/>
                  </a:cubicBezTo>
                  <a:cubicBezTo>
                    <a:pt x="298033" y="614752"/>
                    <a:pt x="289593" y="602353"/>
                    <a:pt x="286557" y="586931"/>
                  </a:cubicBezTo>
                  <a:cubicBezTo>
                    <a:pt x="285099" y="579520"/>
                    <a:pt x="284818" y="571976"/>
                    <a:pt x="286477" y="564740"/>
                  </a:cubicBezTo>
                  <a:cubicBezTo>
                    <a:pt x="287614" y="559738"/>
                    <a:pt x="286209" y="557076"/>
                    <a:pt x="282517" y="554240"/>
                  </a:cubicBezTo>
                  <a:cubicBezTo>
                    <a:pt x="264072" y="540089"/>
                    <a:pt x="246001" y="525455"/>
                    <a:pt x="230271" y="508227"/>
                  </a:cubicBezTo>
                  <a:cubicBezTo>
                    <a:pt x="220293" y="497299"/>
                    <a:pt x="211920" y="485328"/>
                    <a:pt x="207426" y="471002"/>
                  </a:cubicBezTo>
                  <a:cubicBezTo>
                    <a:pt x="204336" y="461171"/>
                    <a:pt x="203734" y="451112"/>
                    <a:pt x="206048" y="441188"/>
                  </a:cubicBezTo>
                  <a:cubicBezTo>
                    <a:pt x="207118" y="436600"/>
                    <a:pt x="205941" y="433951"/>
                    <a:pt x="202891" y="430875"/>
                  </a:cubicBezTo>
                  <a:cubicBezTo>
                    <a:pt x="184446" y="412336"/>
                    <a:pt x="167311" y="392700"/>
                    <a:pt x="154029" y="370028"/>
                  </a:cubicBezTo>
                  <a:cubicBezTo>
                    <a:pt x="145081" y="354753"/>
                    <a:pt x="138527" y="338595"/>
                    <a:pt x="138446" y="320524"/>
                  </a:cubicBezTo>
                  <a:cubicBezTo>
                    <a:pt x="138433" y="315963"/>
                    <a:pt x="138660" y="311161"/>
                    <a:pt x="140092" y="306908"/>
                  </a:cubicBezTo>
                  <a:cubicBezTo>
                    <a:pt x="141804" y="301838"/>
                    <a:pt x="139918" y="298762"/>
                    <a:pt x="136922" y="295177"/>
                  </a:cubicBezTo>
                  <a:cubicBezTo>
                    <a:pt x="121860" y="277173"/>
                    <a:pt x="107816" y="258447"/>
                    <a:pt x="96807" y="237581"/>
                  </a:cubicBezTo>
                  <a:cubicBezTo>
                    <a:pt x="86374" y="217811"/>
                    <a:pt x="82549" y="197186"/>
                    <a:pt x="88809" y="175397"/>
                  </a:cubicBezTo>
                  <a:cubicBezTo>
                    <a:pt x="90989" y="167826"/>
                    <a:pt x="89210" y="162770"/>
                    <a:pt x="83472" y="157139"/>
                  </a:cubicBezTo>
                  <a:cubicBezTo>
                    <a:pt x="57121" y="131310"/>
                    <a:pt x="32216" y="104157"/>
                    <a:pt x="13690" y="71935"/>
                  </a:cubicBezTo>
                  <a:cubicBezTo>
                    <a:pt x="5785" y="58184"/>
                    <a:pt x="-515" y="43805"/>
                    <a:pt x="33" y="27326"/>
                  </a:cubicBezTo>
                  <a:cubicBezTo>
                    <a:pt x="368" y="17375"/>
                    <a:pt x="5089" y="9403"/>
                    <a:pt x="10466" y="1564"/>
                  </a:cubicBezTo>
                  <a:cubicBezTo>
                    <a:pt x="12366" y="-1191"/>
                    <a:pt x="14292" y="401"/>
                    <a:pt x="16218" y="1043"/>
                  </a:cubicBezTo>
                  <a:close/>
                </a:path>
              </a:pathLst>
            </a:custGeom>
            <a:solidFill>
              <a:srgbClr val="FEFFFF"/>
            </a:solidFill>
            <a:ln w="1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Parallelogram 15">
            <a:extLst>
              <a:ext uri="{FF2B5EF4-FFF2-40B4-BE49-F238E27FC236}">
                <a16:creationId xmlns:a16="http://schemas.microsoft.com/office/drawing/2014/main" id="{7D592475-0C80-403D-A146-CB278D30C4FA}"/>
              </a:ext>
            </a:extLst>
          </p:cNvPr>
          <p:cNvSpPr/>
          <p:nvPr/>
        </p:nvSpPr>
        <p:spPr>
          <a:xfrm flipH="1">
            <a:off x="7096959" y="2370087"/>
            <a:ext cx="444397" cy="44439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1675649E-AF39-4A5B-863B-E18CB843E9A3}"/>
              </a:ext>
            </a:extLst>
          </p:cNvPr>
          <p:cNvSpPr/>
          <p:nvPr/>
        </p:nvSpPr>
        <p:spPr>
          <a:xfrm rot="2700000">
            <a:off x="8591040" y="1512631"/>
            <a:ext cx="324357" cy="58151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DE49F23E-EDA4-4C26-A514-7ACEEA6CD899}"/>
              </a:ext>
            </a:extLst>
          </p:cNvPr>
          <p:cNvSpPr/>
          <p:nvPr/>
        </p:nvSpPr>
        <p:spPr>
          <a:xfrm flipH="1">
            <a:off x="6630866" y="4086523"/>
            <a:ext cx="451586" cy="3725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639DA318-DC54-4D5F-9EA2-6787EAB6A88E}"/>
              </a:ext>
            </a:extLst>
          </p:cNvPr>
          <p:cNvSpPr>
            <a:spLocks noChangeAspect="1"/>
          </p:cNvSpPr>
          <p:nvPr/>
        </p:nvSpPr>
        <p:spPr>
          <a:xfrm>
            <a:off x="7517435" y="5447388"/>
            <a:ext cx="473780" cy="47773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직사각형 31">
            <a:extLst>
              <a:ext uri="{FF2B5EF4-FFF2-40B4-BE49-F238E27FC236}">
                <a16:creationId xmlns:a16="http://schemas.microsoft.com/office/drawing/2014/main" id="{DD57AB92-57D0-498E-B259-5415E92DB4B3}"/>
              </a:ext>
            </a:extLst>
          </p:cNvPr>
          <p:cNvSpPr/>
          <p:nvPr/>
        </p:nvSpPr>
        <p:spPr>
          <a:xfrm>
            <a:off x="1444363" y="3732577"/>
            <a:ext cx="41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32">
            <a:extLst>
              <a:ext uri="{FF2B5EF4-FFF2-40B4-BE49-F238E27FC236}">
                <a16:creationId xmlns:a16="http://schemas.microsoft.com/office/drawing/2014/main" id="{3C45121A-702F-440C-AEEE-ADF0FE54419A}"/>
              </a:ext>
            </a:extLst>
          </p:cNvPr>
          <p:cNvSpPr/>
          <p:nvPr/>
        </p:nvSpPr>
        <p:spPr>
          <a:xfrm>
            <a:off x="1444363" y="4386482"/>
            <a:ext cx="41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33">
            <a:extLst>
              <a:ext uri="{FF2B5EF4-FFF2-40B4-BE49-F238E27FC236}">
                <a16:creationId xmlns:a16="http://schemas.microsoft.com/office/drawing/2014/main" id="{D849A164-7D53-4ACF-8BAD-FC1059DB7538}"/>
              </a:ext>
            </a:extLst>
          </p:cNvPr>
          <p:cNvSpPr/>
          <p:nvPr/>
        </p:nvSpPr>
        <p:spPr>
          <a:xfrm>
            <a:off x="1444363" y="5040387"/>
            <a:ext cx="41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152BFAD-4E5C-4EC5-9E3B-9D1F2D743EA6}"/>
              </a:ext>
            </a:extLst>
          </p:cNvPr>
          <p:cNvGrpSpPr/>
          <p:nvPr/>
        </p:nvGrpSpPr>
        <p:grpSpPr>
          <a:xfrm>
            <a:off x="667521" y="1410268"/>
            <a:ext cx="3987976" cy="775862"/>
            <a:chOff x="6324699" y="2356411"/>
            <a:chExt cx="2736305" cy="77586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16D59D-F308-4D98-9A4B-2D750380E502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54105F-B560-4163-9E8F-1D8E1B79EE7C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</a:t>
              </a:r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A487F8-DF8B-42E3-A661-6529888F495B}"/>
              </a:ext>
            </a:extLst>
          </p:cNvPr>
          <p:cNvGrpSpPr/>
          <p:nvPr/>
        </p:nvGrpSpPr>
        <p:grpSpPr>
          <a:xfrm>
            <a:off x="667523" y="2259362"/>
            <a:ext cx="5342583" cy="1152106"/>
            <a:chOff x="4932040" y="3928857"/>
            <a:chExt cx="3456384" cy="115210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342042-C785-492A-8D19-F839CCDA3639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D6A9E11-6E81-4262-BADE-11DA82295CE4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Parallelogram 15">
            <a:extLst>
              <a:ext uri="{FF2B5EF4-FFF2-40B4-BE49-F238E27FC236}">
                <a16:creationId xmlns:a16="http://schemas.microsoft.com/office/drawing/2014/main" id="{D656EAC2-4BF0-4DAA-A176-8AFAA4AE40F7}"/>
              </a:ext>
            </a:extLst>
          </p:cNvPr>
          <p:cNvSpPr/>
          <p:nvPr/>
        </p:nvSpPr>
        <p:spPr>
          <a:xfrm flipH="1">
            <a:off x="829870" y="4373309"/>
            <a:ext cx="444397" cy="44439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534EABE-FC1C-4C2A-AC59-E5B0EF1ED76B}"/>
              </a:ext>
            </a:extLst>
          </p:cNvPr>
          <p:cNvSpPr/>
          <p:nvPr/>
        </p:nvSpPr>
        <p:spPr>
          <a:xfrm rot="2700000">
            <a:off x="889890" y="3667310"/>
            <a:ext cx="324357" cy="58151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4FDEFD27-9A04-414B-B34C-CF62069351D4}"/>
              </a:ext>
            </a:extLst>
          </p:cNvPr>
          <p:cNvSpPr/>
          <p:nvPr/>
        </p:nvSpPr>
        <p:spPr>
          <a:xfrm flipH="1">
            <a:off x="826275" y="5070771"/>
            <a:ext cx="451586" cy="3725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21">
            <a:extLst>
              <a:ext uri="{FF2B5EF4-FFF2-40B4-BE49-F238E27FC236}">
                <a16:creationId xmlns:a16="http://schemas.microsoft.com/office/drawing/2014/main" id="{30C6E7A3-3445-469F-BECE-55406BB49AB8}"/>
              </a:ext>
            </a:extLst>
          </p:cNvPr>
          <p:cNvSpPr>
            <a:spLocks noChangeAspect="1"/>
          </p:cNvSpPr>
          <p:nvPr/>
        </p:nvSpPr>
        <p:spPr>
          <a:xfrm>
            <a:off x="815178" y="5696368"/>
            <a:ext cx="473780" cy="47773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직사각형 31">
            <a:extLst>
              <a:ext uri="{FF2B5EF4-FFF2-40B4-BE49-F238E27FC236}">
                <a16:creationId xmlns:a16="http://schemas.microsoft.com/office/drawing/2014/main" id="{2B7B124C-C60E-4780-951D-7165B9A02869}"/>
              </a:ext>
            </a:extLst>
          </p:cNvPr>
          <p:cNvSpPr/>
          <p:nvPr/>
        </p:nvSpPr>
        <p:spPr>
          <a:xfrm>
            <a:off x="1444363" y="5694291"/>
            <a:ext cx="41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71FB4B-CD92-47CB-9D74-52A928C23138}"/>
              </a:ext>
            </a:extLst>
          </p:cNvPr>
          <p:cNvSpPr/>
          <p:nvPr/>
        </p:nvSpPr>
        <p:spPr>
          <a:xfrm>
            <a:off x="9957308" y="3346139"/>
            <a:ext cx="1152000" cy="11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3E68DEA-A22F-4557-950C-549F35D52637}"/>
              </a:ext>
            </a:extLst>
          </p:cNvPr>
          <p:cNvSpPr/>
          <p:nvPr/>
        </p:nvSpPr>
        <p:spPr>
          <a:xfrm rot="5400000">
            <a:off x="2774244" y="2593006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EB778-1126-4841-9C1E-FBD3EC6056EC}"/>
              </a:ext>
            </a:extLst>
          </p:cNvPr>
          <p:cNvSpPr/>
          <p:nvPr/>
        </p:nvSpPr>
        <p:spPr>
          <a:xfrm>
            <a:off x="0" y="3380780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93C0FA-A5FE-483E-BC51-12A0E7B5BBBE}"/>
              </a:ext>
            </a:extLst>
          </p:cNvPr>
          <p:cNvSpPr/>
          <p:nvPr/>
        </p:nvSpPr>
        <p:spPr>
          <a:xfrm>
            <a:off x="3497470" y="2831070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8B3EABB5-4444-4668-B704-9D1E0CB35038}"/>
              </a:ext>
            </a:extLst>
          </p:cNvPr>
          <p:cNvSpPr/>
          <p:nvPr/>
        </p:nvSpPr>
        <p:spPr>
          <a:xfrm rot="5400000">
            <a:off x="5382527" y="2745406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8D52-25CE-43E7-A672-BA4CC2D39BCA}"/>
              </a:ext>
            </a:extLst>
          </p:cNvPr>
          <p:cNvSpPr/>
          <p:nvPr/>
        </p:nvSpPr>
        <p:spPr>
          <a:xfrm>
            <a:off x="-1" y="353318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B55F0-4DEF-41AD-A762-291B44A28914}"/>
              </a:ext>
            </a:extLst>
          </p:cNvPr>
          <p:cNvSpPr/>
          <p:nvPr/>
        </p:nvSpPr>
        <p:spPr>
          <a:xfrm rot="16200000">
            <a:off x="6151759" y="3070308"/>
            <a:ext cx="16603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DBA2923-0BBF-4AEA-8488-C53EAA61D96F}"/>
              </a:ext>
            </a:extLst>
          </p:cNvPr>
          <p:cNvSpPr/>
          <p:nvPr/>
        </p:nvSpPr>
        <p:spPr>
          <a:xfrm>
            <a:off x="6108454" y="284185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3849E801-1612-42C5-8B87-88AF762B5EEF}"/>
              </a:ext>
            </a:extLst>
          </p:cNvPr>
          <p:cNvSpPr/>
          <p:nvPr/>
        </p:nvSpPr>
        <p:spPr>
          <a:xfrm rot="5400000">
            <a:off x="8043376" y="2897806"/>
            <a:ext cx="914400" cy="914400"/>
          </a:xfrm>
          <a:prstGeom prst="blockArc">
            <a:avLst>
              <a:gd name="adj1" fmla="val 16260309"/>
              <a:gd name="adj2" fmla="val 21515221"/>
              <a:gd name="adj3" fmla="val 13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638F2-A846-4460-AA60-250A93C89A3D}"/>
              </a:ext>
            </a:extLst>
          </p:cNvPr>
          <p:cNvSpPr/>
          <p:nvPr/>
        </p:nvSpPr>
        <p:spPr>
          <a:xfrm>
            <a:off x="1" y="3685580"/>
            <a:ext cx="8542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BF4EE-8F0F-44E5-A0F9-3C4794840805}"/>
              </a:ext>
            </a:extLst>
          </p:cNvPr>
          <p:cNvSpPr/>
          <p:nvPr/>
        </p:nvSpPr>
        <p:spPr>
          <a:xfrm rot="16200000">
            <a:off x="8733580" y="3153328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DE586C9-3D78-4D6C-8662-71A4288B1EA2}"/>
              </a:ext>
            </a:extLst>
          </p:cNvPr>
          <p:cNvSpPr/>
          <p:nvPr/>
        </p:nvSpPr>
        <p:spPr>
          <a:xfrm>
            <a:off x="8768197" y="284185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4421-28A6-4906-945B-17AB9EE151A1}"/>
              </a:ext>
            </a:extLst>
          </p:cNvPr>
          <p:cNvSpPr/>
          <p:nvPr/>
        </p:nvSpPr>
        <p:spPr>
          <a:xfrm>
            <a:off x="1" y="3842486"/>
            <a:ext cx="9514847" cy="126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B703806-21BA-42D2-ABCB-AABD6495773A}"/>
              </a:ext>
            </a:extLst>
          </p:cNvPr>
          <p:cNvSpPr/>
          <p:nvPr/>
        </p:nvSpPr>
        <p:spPr>
          <a:xfrm rot="5400000">
            <a:off x="9464417" y="3794556"/>
            <a:ext cx="258081" cy="22248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27BBD68C-614B-4FE1-8B24-84E28AB27E20}"/>
              </a:ext>
            </a:extLst>
          </p:cNvPr>
          <p:cNvSpPr/>
          <p:nvPr/>
        </p:nvSpPr>
        <p:spPr>
          <a:xfrm rot="16200000" flipV="1">
            <a:off x="8048815" y="3997134"/>
            <a:ext cx="914400" cy="914400"/>
          </a:xfrm>
          <a:prstGeom prst="blockArc">
            <a:avLst>
              <a:gd name="adj1" fmla="val 16260309"/>
              <a:gd name="adj2" fmla="val 110065"/>
              <a:gd name="adj3" fmla="val 139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2E010-B0DD-4034-9A83-F3976E01BCEE}"/>
              </a:ext>
            </a:extLst>
          </p:cNvPr>
          <p:cNvSpPr/>
          <p:nvPr/>
        </p:nvSpPr>
        <p:spPr>
          <a:xfrm flipV="1">
            <a:off x="1" y="3997134"/>
            <a:ext cx="8506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27B46-F63A-48F3-B455-A4A0BF79BBF2}"/>
              </a:ext>
            </a:extLst>
          </p:cNvPr>
          <p:cNvSpPr/>
          <p:nvPr/>
        </p:nvSpPr>
        <p:spPr>
          <a:xfrm rot="16200000">
            <a:off x="8733580" y="4531964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A17B3D4-55AE-42D3-87A7-CF1A653CF1B6}"/>
              </a:ext>
            </a:extLst>
          </p:cNvPr>
          <p:cNvSpPr/>
          <p:nvPr/>
        </p:nvSpPr>
        <p:spPr>
          <a:xfrm rot="10800000">
            <a:off x="8768197" y="4747259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5DEEE474-48EB-4F2A-B10E-B3E0FD6FED84}"/>
              </a:ext>
            </a:extLst>
          </p:cNvPr>
          <p:cNvSpPr/>
          <p:nvPr/>
        </p:nvSpPr>
        <p:spPr>
          <a:xfrm rot="16200000" flipV="1">
            <a:off x="5383690" y="4154469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ECDAB-B1FC-4E31-BCE2-A4B595320A3B}"/>
              </a:ext>
            </a:extLst>
          </p:cNvPr>
          <p:cNvSpPr/>
          <p:nvPr/>
        </p:nvSpPr>
        <p:spPr>
          <a:xfrm flipV="1">
            <a:off x="-1" y="415447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104F55-3952-48D1-B78A-AB4934FF1613}"/>
              </a:ext>
            </a:extLst>
          </p:cNvPr>
          <p:cNvSpPr/>
          <p:nvPr/>
        </p:nvSpPr>
        <p:spPr>
          <a:xfrm rot="16200000">
            <a:off x="6158776" y="4614122"/>
            <a:ext cx="152002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827D4C6-CFC3-4928-971A-1257E2491FDC}"/>
              </a:ext>
            </a:extLst>
          </p:cNvPr>
          <p:cNvSpPr/>
          <p:nvPr/>
        </p:nvSpPr>
        <p:spPr>
          <a:xfrm rot="10800000">
            <a:off x="6115132" y="4753491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E75F0838-484C-4AEA-967E-03F051A2D298}"/>
              </a:ext>
            </a:extLst>
          </p:cNvPr>
          <p:cNvSpPr/>
          <p:nvPr/>
        </p:nvSpPr>
        <p:spPr>
          <a:xfrm rot="16200000" flipV="1">
            <a:off x="2774244" y="4313488"/>
            <a:ext cx="914400" cy="914400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3EFE6-48B1-43C5-B0FB-498B52DF4EB4}"/>
              </a:ext>
            </a:extLst>
          </p:cNvPr>
          <p:cNvSpPr/>
          <p:nvPr/>
        </p:nvSpPr>
        <p:spPr>
          <a:xfrm flipV="1">
            <a:off x="1" y="4313488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9527C58-1D0C-4761-8AD0-FD25ED2E75BF}"/>
              </a:ext>
            </a:extLst>
          </p:cNvPr>
          <p:cNvSpPr/>
          <p:nvPr/>
        </p:nvSpPr>
        <p:spPr>
          <a:xfrm rot="10800000">
            <a:off x="3497470" y="4753436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F12DEF-DF1A-4F35-BC0D-1F2F0D1E1CB6}"/>
              </a:ext>
            </a:extLst>
          </p:cNvPr>
          <p:cNvSpPr/>
          <p:nvPr/>
        </p:nvSpPr>
        <p:spPr>
          <a:xfrm>
            <a:off x="3188437" y="507711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829EC2-E8ED-453F-AC9D-27A0C40A02C3}"/>
              </a:ext>
            </a:extLst>
          </p:cNvPr>
          <p:cNvSpPr/>
          <p:nvPr/>
        </p:nvSpPr>
        <p:spPr>
          <a:xfrm>
            <a:off x="3188437" y="1923719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DE2A43-672B-4814-BFEF-F771222716B4}"/>
              </a:ext>
            </a:extLst>
          </p:cNvPr>
          <p:cNvSpPr/>
          <p:nvPr/>
        </p:nvSpPr>
        <p:spPr>
          <a:xfrm>
            <a:off x="5841305" y="192371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7E143F-35E7-40C5-8D41-BD7F21EAF707}"/>
              </a:ext>
            </a:extLst>
          </p:cNvPr>
          <p:cNvSpPr/>
          <p:nvPr/>
        </p:nvSpPr>
        <p:spPr>
          <a:xfrm>
            <a:off x="8494173" y="1923719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D9C505-5154-4591-94A2-A98E6DADFFD4}"/>
              </a:ext>
            </a:extLst>
          </p:cNvPr>
          <p:cNvSpPr/>
          <p:nvPr/>
        </p:nvSpPr>
        <p:spPr>
          <a:xfrm>
            <a:off x="5841305" y="5077113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218D1-8147-48D5-8F90-BCDADF588F45}"/>
              </a:ext>
            </a:extLst>
          </p:cNvPr>
          <p:cNvSpPr/>
          <p:nvPr/>
        </p:nvSpPr>
        <p:spPr>
          <a:xfrm>
            <a:off x="8494173" y="5077113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B5DC47-229A-43CD-A5A4-A3A397796BA7}"/>
              </a:ext>
            </a:extLst>
          </p:cNvPr>
          <p:cNvGrpSpPr/>
          <p:nvPr/>
        </p:nvGrpSpPr>
        <p:grpSpPr>
          <a:xfrm>
            <a:off x="9732776" y="4558132"/>
            <a:ext cx="1601067" cy="678649"/>
            <a:chOff x="1391543" y="3698889"/>
            <a:chExt cx="1601067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5745E3-C985-4D37-94BE-5EFA0B954317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40E932-AFA7-4CBB-B1DF-E68152945219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9D6104-BECC-4F42-BE75-E8906700ACCF}"/>
              </a:ext>
            </a:extLst>
          </p:cNvPr>
          <p:cNvGrpSpPr/>
          <p:nvPr/>
        </p:nvGrpSpPr>
        <p:grpSpPr>
          <a:xfrm>
            <a:off x="6787024" y="1794306"/>
            <a:ext cx="1609587" cy="1107996"/>
            <a:chOff x="2717227" y="4009798"/>
            <a:chExt cx="131457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0F970-F4AA-4C2E-B587-78378732BFBD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C35DA8-81C4-4C75-A07E-FACAA038D60F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FFA7CC-C931-466C-BB2A-F988BA6DA031}"/>
              </a:ext>
            </a:extLst>
          </p:cNvPr>
          <p:cNvGrpSpPr/>
          <p:nvPr/>
        </p:nvGrpSpPr>
        <p:grpSpPr>
          <a:xfrm>
            <a:off x="4084947" y="1794306"/>
            <a:ext cx="1609587" cy="1107996"/>
            <a:chOff x="2717227" y="4009798"/>
            <a:chExt cx="1314570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B4592E-1C9D-4C8B-8698-BC4A31D202E1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7DE8D9-3583-4D22-B234-A661E6B9E2AE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ABFC83-622C-410B-82A2-30C81DEF1AA6}"/>
              </a:ext>
            </a:extLst>
          </p:cNvPr>
          <p:cNvGrpSpPr/>
          <p:nvPr/>
        </p:nvGrpSpPr>
        <p:grpSpPr>
          <a:xfrm>
            <a:off x="1441989" y="1794306"/>
            <a:ext cx="1609587" cy="1107996"/>
            <a:chOff x="2717227" y="4009798"/>
            <a:chExt cx="1314570" cy="1107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C88C90-2742-4377-A63E-B0F7EF29DA1C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895559-CC1C-4AB1-AD2D-186FD454F6A2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39A446-7D8C-4A13-A7EF-D3634DEC9F26}"/>
              </a:ext>
            </a:extLst>
          </p:cNvPr>
          <p:cNvGrpSpPr/>
          <p:nvPr/>
        </p:nvGrpSpPr>
        <p:grpSpPr>
          <a:xfrm>
            <a:off x="6787024" y="4903863"/>
            <a:ext cx="1609587" cy="1107996"/>
            <a:chOff x="2717227" y="4009798"/>
            <a:chExt cx="1314570" cy="11079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345F3C-656C-473B-8CA5-1E23DDF8A02C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749C0C-EBF7-4F55-BEDD-AC216484F669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D6A8BE-0950-4775-A2CE-E5BAF92BBB3F}"/>
              </a:ext>
            </a:extLst>
          </p:cNvPr>
          <p:cNvGrpSpPr/>
          <p:nvPr/>
        </p:nvGrpSpPr>
        <p:grpSpPr>
          <a:xfrm>
            <a:off x="4084947" y="4903863"/>
            <a:ext cx="1609587" cy="1107996"/>
            <a:chOff x="2717227" y="4009798"/>
            <a:chExt cx="1314570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06CD2E-67AD-4AFD-8D6D-D353C649E2D5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7C8907-C04A-421B-9479-DE25E24FB0E1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C9704F-6C30-4C9F-8AAD-7EC83CC25EF9}"/>
              </a:ext>
            </a:extLst>
          </p:cNvPr>
          <p:cNvGrpSpPr/>
          <p:nvPr/>
        </p:nvGrpSpPr>
        <p:grpSpPr>
          <a:xfrm>
            <a:off x="1441989" y="4903863"/>
            <a:ext cx="1609587" cy="1107996"/>
            <a:chOff x="2717227" y="4009798"/>
            <a:chExt cx="131457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2D0011-4557-4D7D-A580-365CAA5EA864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 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B94F13-5473-4B6C-B6D0-F165DE10E485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Isosceles Triangle 51">
            <a:extLst>
              <a:ext uri="{FF2B5EF4-FFF2-40B4-BE49-F238E27FC236}">
                <a16:creationId xmlns:a16="http://schemas.microsoft.com/office/drawing/2014/main" id="{5E949287-5D33-44ED-835A-EE7D4DA341FA}"/>
              </a:ext>
            </a:extLst>
          </p:cNvPr>
          <p:cNvSpPr/>
          <p:nvPr/>
        </p:nvSpPr>
        <p:spPr>
          <a:xfrm>
            <a:off x="6082115" y="537057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27">
            <a:extLst>
              <a:ext uri="{FF2B5EF4-FFF2-40B4-BE49-F238E27FC236}">
                <a16:creationId xmlns:a16="http://schemas.microsoft.com/office/drawing/2014/main" id="{D248B277-D14D-4404-90B7-3A1C866EF965}"/>
              </a:ext>
            </a:extLst>
          </p:cNvPr>
          <p:cNvSpPr/>
          <p:nvPr/>
        </p:nvSpPr>
        <p:spPr>
          <a:xfrm>
            <a:off x="3438406" y="5350447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D095A20-0310-4955-863A-583FF9CE9C79}"/>
              </a:ext>
            </a:extLst>
          </p:cNvPr>
          <p:cNvSpPr/>
          <p:nvPr/>
        </p:nvSpPr>
        <p:spPr>
          <a:xfrm>
            <a:off x="8768197" y="2163302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 Same Side Corner Rectangle 36">
            <a:extLst>
              <a:ext uri="{FF2B5EF4-FFF2-40B4-BE49-F238E27FC236}">
                <a16:creationId xmlns:a16="http://schemas.microsoft.com/office/drawing/2014/main" id="{A0B464ED-D615-4F58-BF20-AA521A57D3D6}"/>
              </a:ext>
            </a:extLst>
          </p:cNvPr>
          <p:cNvSpPr/>
          <p:nvPr/>
        </p:nvSpPr>
        <p:spPr>
          <a:xfrm>
            <a:off x="8710714" y="5352459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자유형 176">
            <a:extLst>
              <a:ext uri="{FF2B5EF4-FFF2-40B4-BE49-F238E27FC236}">
                <a16:creationId xmlns:a16="http://schemas.microsoft.com/office/drawing/2014/main" id="{B18C94E4-CF16-4311-AF41-F200BB36C422}"/>
              </a:ext>
            </a:extLst>
          </p:cNvPr>
          <p:cNvSpPr/>
          <p:nvPr/>
        </p:nvSpPr>
        <p:spPr>
          <a:xfrm>
            <a:off x="3399724" y="2129979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658095B2-C85F-4E88-AE92-DE16A76422D0}"/>
              </a:ext>
            </a:extLst>
          </p:cNvPr>
          <p:cNvSpPr/>
          <p:nvPr/>
        </p:nvSpPr>
        <p:spPr>
          <a:xfrm flipH="1">
            <a:off x="6049612" y="2144483"/>
            <a:ext cx="358547" cy="35854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2EA59A1-FEAA-47C0-A5B8-FC5916929FCE}"/>
              </a:ext>
            </a:extLst>
          </p:cNvPr>
          <p:cNvSpPr/>
          <p:nvPr/>
        </p:nvSpPr>
        <p:spPr>
          <a:xfrm flipH="1">
            <a:off x="10111242" y="3507406"/>
            <a:ext cx="757944" cy="829818"/>
          </a:xfrm>
          <a:custGeom>
            <a:avLst/>
            <a:gdLst>
              <a:gd name="connsiteX0" fmla="*/ 398646 w 1324591"/>
              <a:gd name="connsiteY0" fmla="*/ 1280828 h 1450200"/>
              <a:gd name="connsiteX1" fmla="*/ 200978 w 1324591"/>
              <a:gd name="connsiteY1" fmla="*/ 1387862 h 1450200"/>
              <a:gd name="connsiteX2" fmla="*/ 227743 w 1324591"/>
              <a:gd name="connsiteY2" fmla="*/ 1407457 h 1450200"/>
              <a:gd name="connsiteX3" fmla="*/ 237374 w 1324591"/>
              <a:gd name="connsiteY3" fmla="*/ 1407591 h 1450200"/>
              <a:gd name="connsiteX4" fmla="*/ 264794 w 1324591"/>
              <a:gd name="connsiteY4" fmla="*/ 1392022 h 1450200"/>
              <a:gd name="connsiteX5" fmla="*/ 384829 w 1324591"/>
              <a:gd name="connsiteY5" fmla="*/ 1298886 h 1450200"/>
              <a:gd name="connsiteX6" fmla="*/ 398646 w 1324591"/>
              <a:gd name="connsiteY6" fmla="*/ 1280828 h 1450200"/>
              <a:gd name="connsiteX7" fmla="*/ 337572 w 1324591"/>
              <a:gd name="connsiteY7" fmla="*/ 1256297 h 1450200"/>
              <a:gd name="connsiteX8" fmla="*/ 122663 w 1324591"/>
              <a:gd name="connsiteY8" fmla="*/ 1326293 h 1450200"/>
              <a:gd name="connsiteX9" fmla="*/ 131223 w 1324591"/>
              <a:gd name="connsiteY9" fmla="*/ 1344324 h 1450200"/>
              <a:gd name="connsiteX10" fmla="*/ 148960 w 1324591"/>
              <a:gd name="connsiteY10" fmla="*/ 1352871 h 1450200"/>
              <a:gd name="connsiteX11" fmla="*/ 234097 w 1324591"/>
              <a:gd name="connsiteY11" fmla="*/ 1326306 h 1450200"/>
              <a:gd name="connsiteX12" fmla="*/ 311784 w 1324591"/>
              <a:gd name="connsiteY12" fmla="*/ 1284560 h 1450200"/>
              <a:gd name="connsiteX13" fmla="*/ 325548 w 1324591"/>
              <a:gd name="connsiteY13" fmla="*/ 1271358 h 1450200"/>
              <a:gd name="connsiteX14" fmla="*/ 338602 w 1324591"/>
              <a:gd name="connsiteY14" fmla="*/ 1257568 h 1450200"/>
              <a:gd name="connsiteX15" fmla="*/ 337572 w 1324591"/>
              <a:gd name="connsiteY15" fmla="*/ 1256297 h 1450200"/>
              <a:gd name="connsiteX16" fmla="*/ 351149 w 1324591"/>
              <a:gd name="connsiteY16" fmla="*/ 1206807 h 1450200"/>
              <a:gd name="connsiteX17" fmla="*/ 348674 w 1324591"/>
              <a:gd name="connsiteY17" fmla="*/ 1207449 h 1450200"/>
              <a:gd name="connsiteX18" fmla="*/ 205219 w 1324591"/>
              <a:gd name="connsiteY18" fmla="*/ 1244259 h 1450200"/>
              <a:gd name="connsiteX19" fmla="*/ 92353 w 1324591"/>
              <a:gd name="connsiteY19" fmla="*/ 1252191 h 1450200"/>
              <a:gd name="connsiteX20" fmla="*/ 86682 w 1324591"/>
              <a:gd name="connsiteY20" fmla="*/ 1255923 h 1450200"/>
              <a:gd name="connsiteX21" fmla="*/ 87003 w 1324591"/>
              <a:gd name="connsiteY21" fmla="*/ 1278394 h 1450200"/>
              <a:gd name="connsiteX22" fmla="*/ 93463 w 1324591"/>
              <a:gd name="connsiteY22" fmla="*/ 1283116 h 1450200"/>
              <a:gd name="connsiteX23" fmla="*/ 126274 w 1324591"/>
              <a:gd name="connsiteY23" fmla="*/ 1281992 h 1450200"/>
              <a:gd name="connsiteX24" fmla="*/ 259270 w 1324591"/>
              <a:gd name="connsiteY24" fmla="*/ 1251281 h 1450200"/>
              <a:gd name="connsiteX25" fmla="*/ 351149 w 1324591"/>
              <a:gd name="connsiteY25" fmla="*/ 1206807 h 1450200"/>
              <a:gd name="connsiteX26" fmla="*/ 1199926 w 1324591"/>
              <a:gd name="connsiteY26" fmla="*/ 669179 h 1450200"/>
              <a:gd name="connsiteX27" fmla="*/ 1156695 w 1324591"/>
              <a:gd name="connsiteY27" fmla="*/ 724528 h 1450200"/>
              <a:gd name="connsiteX28" fmla="*/ 1091488 w 1324591"/>
              <a:gd name="connsiteY28" fmla="*/ 834076 h 1450200"/>
              <a:gd name="connsiteX29" fmla="*/ 1039696 w 1324591"/>
              <a:gd name="connsiteY29" fmla="*/ 908365 h 1450200"/>
              <a:gd name="connsiteX30" fmla="*/ 957917 w 1324591"/>
              <a:gd name="connsiteY30" fmla="*/ 963393 h 1450200"/>
              <a:gd name="connsiteX31" fmla="*/ 772528 w 1324591"/>
              <a:gd name="connsiteY31" fmla="*/ 1025043 h 1450200"/>
              <a:gd name="connsiteX32" fmla="*/ 670149 w 1324591"/>
              <a:gd name="connsiteY32" fmla="*/ 1055259 h 1450200"/>
              <a:gd name="connsiteX33" fmla="*/ 513959 w 1324591"/>
              <a:gd name="connsiteY33" fmla="*/ 1161035 h 1450200"/>
              <a:gd name="connsiteX34" fmla="*/ 491140 w 1324591"/>
              <a:gd name="connsiteY34" fmla="*/ 1191210 h 1450200"/>
              <a:gd name="connsiteX35" fmla="*/ 472441 w 1324591"/>
              <a:gd name="connsiteY35" fmla="*/ 1236755 h 1450200"/>
              <a:gd name="connsiteX36" fmla="*/ 372657 w 1324591"/>
              <a:gd name="connsiteY36" fmla="*/ 1381201 h 1450200"/>
              <a:gd name="connsiteX37" fmla="*/ 359656 w 1324591"/>
              <a:gd name="connsiteY37" fmla="*/ 1392891 h 1450200"/>
              <a:gd name="connsiteX38" fmla="*/ 362920 w 1324591"/>
              <a:gd name="connsiteY38" fmla="*/ 1392423 h 1450200"/>
              <a:gd name="connsiteX39" fmla="*/ 428421 w 1324591"/>
              <a:gd name="connsiteY39" fmla="*/ 1350931 h 1450200"/>
              <a:gd name="connsiteX40" fmla="*/ 495915 w 1324591"/>
              <a:gd name="connsiteY40" fmla="*/ 1282514 h 1450200"/>
              <a:gd name="connsiteX41" fmla="*/ 529074 w 1324591"/>
              <a:gd name="connsiteY41" fmla="*/ 1206325 h 1450200"/>
              <a:gd name="connsiteX42" fmla="*/ 539360 w 1324591"/>
              <a:gd name="connsiteY42" fmla="*/ 1192869 h 1450200"/>
              <a:gd name="connsiteX43" fmla="*/ 598628 w 1324591"/>
              <a:gd name="connsiteY43" fmla="*/ 1152594 h 1450200"/>
              <a:gd name="connsiteX44" fmla="*/ 727652 w 1324591"/>
              <a:gd name="connsiteY44" fmla="*/ 1087588 h 1450200"/>
              <a:gd name="connsiteX45" fmla="*/ 852729 w 1324591"/>
              <a:gd name="connsiteY45" fmla="*/ 1058067 h 1450200"/>
              <a:gd name="connsiteX46" fmla="*/ 1037289 w 1324591"/>
              <a:gd name="connsiteY46" fmla="*/ 977732 h 1450200"/>
              <a:gd name="connsiteX47" fmla="*/ 1142209 w 1324591"/>
              <a:gd name="connsiteY47" fmla="*/ 844964 h 1450200"/>
              <a:gd name="connsiteX48" fmla="*/ 1199926 w 1324591"/>
              <a:gd name="connsiteY48" fmla="*/ 669179 h 1450200"/>
              <a:gd name="connsiteX49" fmla="*/ 1199725 w 1324591"/>
              <a:gd name="connsiteY49" fmla="*/ 544703 h 1450200"/>
              <a:gd name="connsiteX50" fmla="*/ 1170258 w 1324591"/>
              <a:gd name="connsiteY50" fmla="*/ 575414 h 1450200"/>
              <a:gd name="connsiteX51" fmla="*/ 1199217 w 1324591"/>
              <a:gd name="connsiteY51" fmla="*/ 606098 h 1450200"/>
              <a:gd name="connsiteX52" fmla="*/ 1229152 w 1324591"/>
              <a:gd name="connsiteY52" fmla="*/ 575561 h 1450200"/>
              <a:gd name="connsiteX53" fmla="*/ 1199725 w 1324591"/>
              <a:gd name="connsiteY53" fmla="*/ 544703 h 1450200"/>
              <a:gd name="connsiteX54" fmla="*/ 972729 w 1324591"/>
              <a:gd name="connsiteY54" fmla="*/ 446425 h 1450200"/>
              <a:gd name="connsiteX55" fmla="*/ 973059 w 1324591"/>
              <a:gd name="connsiteY55" fmla="*/ 450925 h 1450200"/>
              <a:gd name="connsiteX56" fmla="*/ 960004 w 1324591"/>
              <a:gd name="connsiteY56" fmla="*/ 557812 h 1450200"/>
              <a:gd name="connsiteX57" fmla="*/ 948313 w 1324591"/>
              <a:gd name="connsiteY57" fmla="*/ 469946 h 1450200"/>
              <a:gd name="connsiteX58" fmla="*/ 933159 w 1324591"/>
              <a:gd name="connsiteY58" fmla="*/ 486973 h 1450200"/>
              <a:gd name="connsiteX59" fmla="*/ 918953 w 1324591"/>
              <a:gd name="connsiteY59" fmla="*/ 538591 h 1450200"/>
              <a:gd name="connsiteX60" fmla="*/ 912118 w 1324591"/>
              <a:gd name="connsiteY60" fmla="*/ 591599 h 1450200"/>
              <a:gd name="connsiteX61" fmla="*/ 895385 w 1324591"/>
              <a:gd name="connsiteY61" fmla="*/ 551124 h 1450200"/>
              <a:gd name="connsiteX62" fmla="*/ 885447 w 1324591"/>
              <a:gd name="connsiteY62" fmla="*/ 561597 h 1450200"/>
              <a:gd name="connsiteX63" fmla="*/ 915543 w 1324591"/>
              <a:gd name="connsiteY63" fmla="*/ 529281 h 1450200"/>
              <a:gd name="connsiteX64" fmla="*/ 919970 w 1324591"/>
              <a:gd name="connsiteY64" fmla="*/ 521817 h 1450200"/>
              <a:gd name="connsiteX65" fmla="*/ 933212 w 1324591"/>
              <a:gd name="connsiteY65" fmla="*/ 478667 h 1450200"/>
              <a:gd name="connsiteX66" fmla="*/ 968417 w 1324591"/>
              <a:gd name="connsiteY66" fmla="*/ 446739 h 1450200"/>
              <a:gd name="connsiteX67" fmla="*/ 972729 w 1324591"/>
              <a:gd name="connsiteY67" fmla="*/ 446425 h 1450200"/>
              <a:gd name="connsiteX68" fmla="*/ 151795 w 1324591"/>
              <a:gd name="connsiteY68" fmla="*/ 309957 h 1450200"/>
              <a:gd name="connsiteX69" fmla="*/ 152210 w 1324591"/>
              <a:gd name="connsiteY69" fmla="*/ 317408 h 1450200"/>
              <a:gd name="connsiteX70" fmla="*/ 181784 w 1324591"/>
              <a:gd name="connsiteY70" fmla="*/ 371607 h 1450200"/>
              <a:gd name="connsiteX71" fmla="*/ 255418 w 1324591"/>
              <a:gd name="connsiteY71" fmla="*/ 427277 h 1450200"/>
              <a:gd name="connsiteX72" fmla="*/ 383692 w 1324591"/>
              <a:gd name="connsiteY72" fmla="*/ 489327 h 1450200"/>
              <a:gd name="connsiteX73" fmla="*/ 394393 w 1324591"/>
              <a:gd name="connsiteY73" fmla="*/ 494370 h 1450200"/>
              <a:gd name="connsiteX74" fmla="*/ 404278 w 1324591"/>
              <a:gd name="connsiteY74" fmla="*/ 499025 h 1450200"/>
              <a:gd name="connsiteX75" fmla="*/ 220895 w 1324591"/>
              <a:gd name="connsiteY75" fmla="*/ 437242 h 1450200"/>
              <a:gd name="connsiteX76" fmla="*/ 230579 w 1324591"/>
              <a:gd name="connsiteY76" fmla="*/ 458523 h 1450200"/>
              <a:gd name="connsiteX77" fmla="*/ 324156 w 1324591"/>
              <a:gd name="connsiteY77" fmla="*/ 549211 h 1450200"/>
              <a:gd name="connsiteX78" fmla="*/ 453728 w 1324591"/>
              <a:gd name="connsiteY78" fmla="*/ 597257 h 1450200"/>
              <a:gd name="connsiteX79" fmla="*/ 457982 w 1324591"/>
              <a:gd name="connsiteY79" fmla="*/ 599317 h 1450200"/>
              <a:gd name="connsiteX80" fmla="*/ 308199 w 1324591"/>
              <a:gd name="connsiteY80" fmla="*/ 563269 h 1450200"/>
              <a:gd name="connsiteX81" fmla="*/ 330069 w 1324591"/>
              <a:gd name="connsiteY81" fmla="*/ 601497 h 1450200"/>
              <a:gd name="connsiteX82" fmla="*/ 412852 w 1324591"/>
              <a:gd name="connsiteY82" fmla="*/ 654238 h 1450200"/>
              <a:gd name="connsiteX83" fmla="*/ 550957 w 1324591"/>
              <a:gd name="connsiteY83" fmla="*/ 690794 h 1450200"/>
              <a:gd name="connsiteX84" fmla="*/ 586202 w 1324591"/>
              <a:gd name="connsiteY84" fmla="*/ 699676 h 1450200"/>
              <a:gd name="connsiteX85" fmla="*/ 389939 w 1324591"/>
              <a:gd name="connsiteY85" fmla="*/ 670610 h 1450200"/>
              <a:gd name="connsiteX86" fmla="*/ 391771 w 1324591"/>
              <a:gd name="connsiteY86" fmla="*/ 673713 h 1450200"/>
              <a:gd name="connsiteX87" fmla="*/ 444004 w 1324591"/>
              <a:gd name="connsiteY87" fmla="*/ 720983 h 1450200"/>
              <a:gd name="connsiteX88" fmla="*/ 559932 w 1324591"/>
              <a:gd name="connsiteY88" fmla="*/ 761726 h 1450200"/>
              <a:gd name="connsiteX89" fmla="*/ 634422 w 1324591"/>
              <a:gd name="connsiteY89" fmla="*/ 776720 h 1450200"/>
              <a:gd name="connsiteX90" fmla="*/ 492250 w 1324591"/>
              <a:gd name="connsiteY90" fmla="*/ 766020 h 1450200"/>
              <a:gd name="connsiteX91" fmla="*/ 532445 w 1324591"/>
              <a:gd name="connsiteY91" fmla="*/ 807445 h 1450200"/>
              <a:gd name="connsiteX92" fmla="*/ 621394 w 1324591"/>
              <a:gd name="connsiteY92" fmla="*/ 823134 h 1450200"/>
              <a:gd name="connsiteX93" fmla="*/ 687631 w 1324591"/>
              <a:gd name="connsiteY93" fmla="*/ 819282 h 1450200"/>
              <a:gd name="connsiteX94" fmla="*/ 556575 w 1324591"/>
              <a:gd name="connsiteY94" fmla="*/ 835226 h 1450200"/>
              <a:gd name="connsiteX95" fmla="*/ 592569 w 1324591"/>
              <a:gd name="connsiteY95" fmla="*/ 866967 h 1450200"/>
              <a:gd name="connsiteX96" fmla="*/ 656332 w 1324591"/>
              <a:gd name="connsiteY96" fmla="*/ 877547 h 1450200"/>
              <a:gd name="connsiteX97" fmla="*/ 735597 w 1324591"/>
              <a:gd name="connsiteY97" fmla="*/ 872224 h 1450200"/>
              <a:gd name="connsiteX98" fmla="*/ 805673 w 1324591"/>
              <a:gd name="connsiteY98" fmla="*/ 848388 h 1450200"/>
              <a:gd name="connsiteX99" fmla="*/ 886557 w 1324591"/>
              <a:gd name="connsiteY99" fmla="*/ 739602 h 1450200"/>
              <a:gd name="connsiteX100" fmla="*/ 881648 w 1324591"/>
              <a:gd name="connsiteY100" fmla="*/ 735563 h 1450200"/>
              <a:gd name="connsiteX101" fmla="*/ 787629 w 1324591"/>
              <a:gd name="connsiteY101" fmla="*/ 719432 h 1450200"/>
              <a:gd name="connsiteX102" fmla="*/ 657469 w 1324591"/>
              <a:gd name="connsiteY102" fmla="*/ 649409 h 1450200"/>
              <a:gd name="connsiteX103" fmla="*/ 621568 w 1324591"/>
              <a:gd name="connsiteY103" fmla="*/ 613254 h 1450200"/>
              <a:gd name="connsiteX104" fmla="*/ 584236 w 1324591"/>
              <a:gd name="connsiteY104" fmla="*/ 549077 h 1450200"/>
              <a:gd name="connsiteX105" fmla="*/ 508596 w 1324591"/>
              <a:gd name="connsiteY105" fmla="*/ 453453 h 1450200"/>
              <a:gd name="connsiteX106" fmla="*/ 409989 w 1324591"/>
              <a:gd name="connsiteY106" fmla="*/ 405501 h 1450200"/>
              <a:gd name="connsiteX107" fmla="*/ 286075 w 1324591"/>
              <a:gd name="connsiteY107" fmla="*/ 379940 h 1450200"/>
              <a:gd name="connsiteX108" fmla="*/ 171043 w 1324591"/>
              <a:gd name="connsiteY108" fmla="*/ 325928 h 1450200"/>
              <a:gd name="connsiteX109" fmla="*/ 151795 w 1324591"/>
              <a:gd name="connsiteY109" fmla="*/ 309957 h 1450200"/>
              <a:gd name="connsiteX110" fmla="*/ 16218 w 1324591"/>
              <a:gd name="connsiteY110" fmla="*/ 1043 h 1450200"/>
              <a:gd name="connsiteX111" fmla="*/ 58646 w 1324591"/>
              <a:gd name="connsiteY111" fmla="*/ 23113 h 1450200"/>
              <a:gd name="connsiteX112" fmla="*/ 141509 w 1324591"/>
              <a:gd name="connsiteY112" fmla="*/ 82394 h 1450200"/>
              <a:gd name="connsiteX113" fmla="*/ 304093 w 1324591"/>
              <a:gd name="connsiteY113" fmla="*/ 177617 h 1450200"/>
              <a:gd name="connsiteX114" fmla="*/ 499901 w 1324591"/>
              <a:gd name="connsiteY114" fmla="*/ 278163 h 1450200"/>
              <a:gd name="connsiteX115" fmla="*/ 600260 w 1324591"/>
              <a:gd name="connsiteY115" fmla="*/ 343116 h 1450200"/>
              <a:gd name="connsiteX116" fmla="*/ 627761 w 1324591"/>
              <a:gd name="connsiteY116" fmla="*/ 374817 h 1450200"/>
              <a:gd name="connsiteX117" fmla="*/ 736359 w 1324591"/>
              <a:gd name="connsiteY117" fmla="*/ 539179 h 1450200"/>
              <a:gd name="connsiteX118" fmla="*/ 746538 w 1324591"/>
              <a:gd name="connsiteY118" fmla="*/ 551899 h 1450200"/>
              <a:gd name="connsiteX119" fmla="*/ 795320 w 1324591"/>
              <a:gd name="connsiteY119" fmla="*/ 596936 h 1450200"/>
              <a:gd name="connsiteX120" fmla="*/ 851886 w 1324591"/>
              <a:gd name="connsiteY120" fmla="*/ 619541 h 1450200"/>
              <a:gd name="connsiteX121" fmla="*/ 861584 w 1324591"/>
              <a:gd name="connsiteY121" fmla="*/ 613722 h 1450200"/>
              <a:gd name="connsiteX122" fmla="*/ 872017 w 1324591"/>
              <a:gd name="connsiteY122" fmla="*/ 588215 h 1450200"/>
              <a:gd name="connsiteX123" fmla="*/ 869930 w 1324591"/>
              <a:gd name="connsiteY123" fmla="*/ 607623 h 1450200"/>
              <a:gd name="connsiteX124" fmla="*/ 875187 w 1324591"/>
              <a:gd name="connsiteY124" fmla="*/ 613522 h 1450200"/>
              <a:gd name="connsiteX125" fmla="*/ 953529 w 1324591"/>
              <a:gd name="connsiteY125" fmla="*/ 600467 h 1450200"/>
              <a:gd name="connsiteX126" fmla="*/ 1031898 w 1324591"/>
              <a:gd name="connsiteY126" fmla="*/ 548208 h 1450200"/>
              <a:gd name="connsiteX127" fmla="*/ 1092397 w 1324591"/>
              <a:gd name="connsiteY127" fmla="*/ 495560 h 1450200"/>
              <a:gd name="connsiteX128" fmla="*/ 1148108 w 1324591"/>
              <a:gd name="connsiteY128" fmla="*/ 468702 h 1450200"/>
              <a:gd name="connsiteX129" fmla="*/ 1153097 w 1324591"/>
              <a:gd name="connsiteY129" fmla="*/ 463164 h 1450200"/>
              <a:gd name="connsiteX130" fmla="*/ 1169643 w 1324591"/>
              <a:gd name="connsiteY130" fmla="*/ 355542 h 1450200"/>
              <a:gd name="connsiteX131" fmla="*/ 1180745 w 1324591"/>
              <a:gd name="connsiteY131" fmla="*/ 231415 h 1450200"/>
              <a:gd name="connsiteX132" fmla="*/ 1177147 w 1324591"/>
              <a:gd name="connsiteY132" fmla="*/ 212849 h 1450200"/>
              <a:gd name="connsiteX133" fmla="*/ 1165456 w 1324591"/>
              <a:gd name="connsiteY133" fmla="*/ 210628 h 1450200"/>
              <a:gd name="connsiteX134" fmla="*/ 1145580 w 1324591"/>
              <a:gd name="connsiteY134" fmla="*/ 239908 h 1450200"/>
              <a:gd name="connsiteX135" fmla="*/ 1089856 w 1324591"/>
              <a:gd name="connsiteY135" fmla="*/ 349376 h 1450200"/>
              <a:gd name="connsiteX136" fmla="*/ 1084077 w 1324591"/>
              <a:gd name="connsiteY136" fmla="*/ 359020 h 1450200"/>
              <a:gd name="connsiteX137" fmla="*/ 1110936 w 1324591"/>
              <a:gd name="connsiteY137" fmla="*/ 249244 h 1450200"/>
              <a:gd name="connsiteX138" fmla="*/ 1085576 w 1324591"/>
              <a:gd name="connsiteY138" fmla="*/ 271716 h 1450200"/>
              <a:gd name="connsiteX139" fmla="*/ 1049220 w 1324591"/>
              <a:gd name="connsiteY139" fmla="*/ 348547 h 1450200"/>
              <a:gd name="connsiteX140" fmla="*/ 1012249 w 1324591"/>
              <a:gd name="connsiteY140" fmla="*/ 496095 h 1450200"/>
              <a:gd name="connsiteX141" fmla="*/ 1009012 w 1324591"/>
              <a:gd name="connsiteY141" fmla="*/ 507960 h 1450200"/>
              <a:gd name="connsiteX142" fmla="*/ 1017720 w 1324591"/>
              <a:gd name="connsiteY142" fmla="*/ 379258 h 1450200"/>
              <a:gd name="connsiteX143" fmla="*/ 994179 w 1324591"/>
              <a:gd name="connsiteY143" fmla="*/ 391269 h 1450200"/>
              <a:gd name="connsiteX144" fmla="*/ 1022254 w 1324591"/>
              <a:gd name="connsiteY144" fmla="*/ 361615 h 1450200"/>
              <a:gd name="connsiteX145" fmla="*/ 1049207 w 1324591"/>
              <a:gd name="connsiteY145" fmla="*/ 332375 h 1450200"/>
              <a:gd name="connsiteX146" fmla="*/ 1092330 w 1324591"/>
              <a:gd name="connsiteY146" fmla="*/ 252843 h 1450200"/>
              <a:gd name="connsiteX147" fmla="*/ 1099152 w 1324591"/>
              <a:gd name="connsiteY147" fmla="*/ 244844 h 1450200"/>
              <a:gd name="connsiteX148" fmla="*/ 1133943 w 1324591"/>
              <a:gd name="connsiteY148" fmla="*/ 233381 h 1450200"/>
              <a:gd name="connsiteX149" fmla="*/ 1143493 w 1324591"/>
              <a:gd name="connsiteY149" fmla="*/ 227348 h 1450200"/>
              <a:gd name="connsiteX150" fmla="*/ 1158688 w 1324591"/>
              <a:gd name="connsiteY150" fmla="*/ 191983 h 1450200"/>
              <a:gd name="connsiteX151" fmla="*/ 1185025 w 1324591"/>
              <a:gd name="connsiteY151" fmla="*/ 176346 h 1450200"/>
              <a:gd name="connsiteX152" fmla="*/ 1197638 w 1324591"/>
              <a:gd name="connsiteY152" fmla="*/ 183850 h 1450200"/>
              <a:gd name="connsiteX153" fmla="*/ 1201785 w 1324591"/>
              <a:gd name="connsiteY153" fmla="*/ 208368 h 1450200"/>
              <a:gd name="connsiteX154" fmla="*/ 1195699 w 1324591"/>
              <a:gd name="connsiteY154" fmla="*/ 311910 h 1450200"/>
              <a:gd name="connsiteX155" fmla="*/ 1176785 w 1324591"/>
              <a:gd name="connsiteY155" fmla="*/ 447060 h 1450200"/>
              <a:gd name="connsiteX156" fmla="*/ 1173589 w 1324591"/>
              <a:gd name="connsiteY156" fmla="*/ 466468 h 1450200"/>
              <a:gd name="connsiteX157" fmla="*/ 1178551 w 1324591"/>
              <a:gd name="connsiteY157" fmla="*/ 471577 h 1450200"/>
              <a:gd name="connsiteX158" fmla="*/ 1248119 w 1324591"/>
              <a:gd name="connsiteY158" fmla="*/ 482786 h 1450200"/>
              <a:gd name="connsiteX159" fmla="*/ 1279967 w 1324591"/>
              <a:gd name="connsiteY159" fmla="*/ 504870 h 1450200"/>
              <a:gd name="connsiteX160" fmla="*/ 1304859 w 1324591"/>
              <a:gd name="connsiteY160" fmla="*/ 537199 h 1450200"/>
              <a:gd name="connsiteX161" fmla="*/ 1324013 w 1324591"/>
              <a:gd name="connsiteY161" fmla="*/ 585379 h 1450200"/>
              <a:gd name="connsiteX162" fmla="*/ 1323023 w 1324591"/>
              <a:gd name="connsiteY162" fmla="*/ 594180 h 1450200"/>
              <a:gd name="connsiteX163" fmla="*/ 1281117 w 1324591"/>
              <a:gd name="connsiteY163" fmla="*/ 645771 h 1450200"/>
              <a:gd name="connsiteX164" fmla="*/ 1275138 w 1324591"/>
              <a:gd name="connsiteY164" fmla="*/ 650921 h 1450200"/>
              <a:gd name="connsiteX165" fmla="*/ 1252024 w 1324591"/>
              <a:gd name="connsiteY165" fmla="*/ 664845 h 1450200"/>
              <a:gd name="connsiteX166" fmla="*/ 1222972 w 1324591"/>
              <a:gd name="connsiteY166" fmla="*/ 697776 h 1450200"/>
              <a:gd name="connsiteX167" fmla="*/ 1205717 w 1324591"/>
              <a:gd name="connsiteY167" fmla="*/ 769845 h 1450200"/>
              <a:gd name="connsiteX168" fmla="*/ 1150529 w 1324591"/>
              <a:gd name="connsiteY168" fmla="*/ 920390 h 1450200"/>
              <a:gd name="connsiteX169" fmla="*/ 1071023 w 1324591"/>
              <a:gd name="connsiteY169" fmla="*/ 1010904 h 1450200"/>
              <a:gd name="connsiteX170" fmla="*/ 1038666 w 1324591"/>
              <a:gd name="connsiteY170" fmla="*/ 1024895 h 1450200"/>
              <a:gd name="connsiteX171" fmla="*/ 797126 w 1324591"/>
              <a:gd name="connsiteY171" fmla="*/ 1103519 h 1450200"/>
              <a:gd name="connsiteX172" fmla="*/ 581869 w 1324591"/>
              <a:gd name="connsiteY172" fmla="*/ 1197016 h 1450200"/>
              <a:gd name="connsiteX173" fmla="*/ 555572 w 1324591"/>
              <a:gd name="connsiteY173" fmla="*/ 1210539 h 1450200"/>
              <a:gd name="connsiteX174" fmla="*/ 550516 w 1324591"/>
              <a:gd name="connsiteY174" fmla="*/ 1216839 h 1450200"/>
              <a:gd name="connsiteX175" fmla="*/ 475129 w 1324591"/>
              <a:gd name="connsiteY175" fmla="*/ 1369617 h 1450200"/>
              <a:gd name="connsiteX176" fmla="*/ 405602 w 1324591"/>
              <a:gd name="connsiteY176" fmla="*/ 1427468 h 1450200"/>
              <a:gd name="connsiteX177" fmla="*/ 331914 w 1324591"/>
              <a:gd name="connsiteY177" fmla="*/ 1430517 h 1450200"/>
              <a:gd name="connsiteX178" fmla="*/ 319595 w 1324591"/>
              <a:gd name="connsiteY178" fmla="*/ 1431521 h 1450200"/>
              <a:gd name="connsiteX179" fmla="*/ 262601 w 1324591"/>
              <a:gd name="connsiteY179" fmla="*/ 1449993 h 1450200"/>
              <a:gd name="connsiteX180" fmla="*/ 186278 w 1324591"/>
              <a:gd name="connsiteY180" fmla="*/ 1413798 h 1450200"/>
              <a:gd name="connsiteX181" fmla="*/ 172046 w 1324591"/>
              <a:gd name="connsiteY181" fmla="*/ 1406561 h 1450200"/>
              <a:gd name="connsiteX182" fmla="*/ 116711 w 1324591"/>
              <a:gd name="connsiteY182" fmla="*/ 1378927 h 1450200"/>
              <a:gd name="connsiteX183" fmla="*/ 106973 w 1324591"/>
              <a:gd name="connsiteY183" fmla="*/ 1344591 h 1450200"/>
              <a:gd name="connsiteX184" fmla="*/ 100981 w 1324591"/>
              <a:gd name="connsiteY184" fmla="*/ 1336994 h 1450200"/>
              <a:gd name="connsiteX185" fmla="*/ 82442 w 1324591"/>
              <a:gd name="connsiteY185" fmla="*/ 1328781 h 1450200"/>
              <a:gd name="connsiteX186" fmla="*/ 63849 w 1324591"/>
              <a:gd name="connsiteY186" fmla="*/ 1283450 h 1450200"/>
              <a:gd name="connsiteX187" fmla="*/ 70016 w 1324591"/>
              <a:gd name="connsiteY187" fmla="*/ 1264804 h 1450200"/>
              <a:gd name="connsiteX188" fmla="*/ 67568 w 1324591"/>
              <a:gd name="connsiteY188" fmla="*/ 1252539 h 1450200"/>
              <a:gd name="connsiteX189" fmla="*/ 57362 w 1324591"/>
              <a:gd name="connsiteY189" fmla="*/ 1240567 h 1450200"/>
              <a:gd name="connsiteX190" fmla="*/ 55235 w 1324591"/>
              <a:gd name="connsiteY190" fmla="*/ 1182583 h 1450200"/>
              <a:gd name="connsiteX191" fmla="*/ 67889 w 1324591"/>
              <a:gd name="connsiteY191" fmla="*/ 1165556 h 1450200"/>
              <a:gd name="connsiteX192" fmla="*/ 65816 w 1324591"/>
              <a:gd name="connsiteY192" fmla="*/ 1186275 h 1450200"/>
              <a:gd name="connsiteX193" fmla="*/ 72397 w 1324591"/>
              <a:gd name="connsiteY193" fmla="*/ 1192481 h 1450200"/>
              <a:gd name="connsiteX194" fmla="*/ 197902 w 1324591"/>
              <a:gd name="connsiteY194" fmla="*/ 1188482 h 1450200"/>
              <a:gd name="connsiteX195" fmla="*/ 337599 w 1324591"/>
              <a:gd name="connsiteY195" fmla="*/ 1159630 h 1450200"/>
              <a:gd name="connsiteX196" fmla="*/ 353008 w 1324591"/>
              <a:gd name="connsiteY196" fmla="*/ 1152528 h 1450200"/>
              <a:gd name="connsiteX197" fmla="*/ 324544 w 1324591"/>
              <a:gd name="connsiteY197" fmla="*/ 1154414 h 1450200"/>
              <a:gd name="connsiteX198" fmla="*/ 173611 w 1324591"/>
              <a:gd name="connsiteY198" fmla="*/ 1161570 h 1450200"/>
              <a:gd name="connsiteX199" fmla="*/ 83672 w 1324591"/>
              <a:gd name="connsiteY199" fmla="*/ 1151712 h 1450200"/>
              <a:gd name="connsiteX200" fmla="*/ 73801 w 1324591"/>
              <a:gd name="connsiteY200" fmla="*/ 1155979 h 1450200"/>
              <a:gd name="connsiteX201" fmla="*/ 67675 w 1324591"/>
              <a:gd name="connsiteY201" fmla="*/ 1157049 h 1450200"/>
              <a:gd name="connsiteX202" fmla="*/ 46180 w 1324591"/>
              <a:gd name="connsiteY202" fmla="*/ 1118018 h 1450200"/>
              <a:gd name="connsiteX203" fmla="*/ 46086 w 1324591"/>
              <a:gd name="connsiteY203" fmla="*/ 1112761 h 1450200"/>
              <a:gd name="connsiteX204" fmla="*/ 59823 w 1324591"/>
              <a:gd name="connsiteY204" fmla="*/ 1085475 h 1450200"/>
              <a:gd name="connsiteX205" fmla="*/ 114062 w 1324591"/>
              <a:gd name="connsiteY205" fmla="*/ 1068541 h 1450200"/>
              <a:gd name="connsiteX206" fmla="*/ 210047 w 1324591"/>
              <a:gd name="connsiteY206" fmla="*/ 1059004 h 1450200"/>
              <a:gd name="connsiteX207" fmla="*/ 367895 w 1324591"/>
              <a:gd name="connsiteY207" fmla="*/ 1057091 h 1450200"/>
              <a:gd name="connsiteX208" fmla="*/ 496745 w 1324591"/>
              <a:gd name="connsiteY208" fmla="*/ 1060756 h 1450200"/>
              <a:gd name="connsiteX209" fmla="*/ 505198 w 1324591"/>
              <a:gd name="connsiteY209" fmla="*/ 1057372 h 1450200"/>
              <a:gd name="connsiteX210" fmla="*/ 586724 w 1324591"/>
              <a:gd name="connsiteY210" fmla="*/ 931652 h 1450200"/>
              <a:gd name="connsiteX211" fmla="*/ 599551 w 1324591"/>
              <a:gd name="connsiteY211" fmla="*/ 908713 h 1450200"/>
              <a:gd name="connsiteX212" fmla="*/ 597438 w 1324591"/>
              <a:gd name="connsiteY212" fmla="*/ 902721 h 1450200"/>
              <a:gd name="connsiteX213" fmla="*/ 562647 w 1324591"/>
              <a:gd name="connsiteY213" fmla="*/ 885854 h 1450200"/>
              <a:gd name="connsiteX214" fmla="*/ 532298 w 1324591"/>
              <a:gd name="connsiteY214" fmla="*/ 845352 h 1450200"/>
              <a:gd name="connsiteX215" fmla="*/ 527496 w 1324591"/>
              <a:gd name="connsiteY215" fmla="*/ 839787 h 1450200"/>
              <a:gd name="connsiteX216" fmla="*/ 512662 w 1324591"/>
              <a:gd name="connsiteY216" fmla="*/ 832765 h 1450200"/>
              <a:gd name="connsiteX217" fmla="*/ 462008 w 1324591"/>
              <a:gd name="connsiteY217" fmla="*/ 774941 h 1450200"/>
              <a:gd name="connsiteX218" fmla="*/ 452110 w 1324591"/>
              <a:gd name="connsiteY218" fmla="*/ 765016 h 1450200"/>
              <a:gd name="connsiteX219" fmla="*/ 388467 w 1324591"/>
              <a:gd name="connsiteY219" fmla="*/ 706952 h 1450200"/>
              <a:gd name="connsiteX220" fmla="*/ 372885 w 1324591"/>
              <a:gd name="connsiteY220" fmla="*/ 675826 h 1450200"/>
              <a:gd name="connsiteX221" fmla="*/ 366090 w 1324591"/>
              <a:gd name="connsiteY221" fmla="*/ 668256 h 1450200"/>
              <a:gd name="connsiteX222" fmla="*/ 308640 w 1324591"/>
              <a:gd name="connsiteY222" fmla="*/ 625814 h 1450200"/>
              <a:gd name="connsiteX223" fmla="*/ 286557 w 1324591"/>
              <a:gd name="connsiteY223" fmla="*/ 586931 h 1450200"/>
              <a:gd name="connsiteX224" fmla="*/ 286477 w 1324591"/>
              <a:gd name="connsiteY224" fmla="*/ 564740 h 1450200"/>
              <a:gd name="connsiteX225" fmla="*/ 282517 w 1324591"/>
              <a:gd name="connsiteY225" fmla="*/ 554240 h 1450200"/>
              <a:gd name="connsiteX226" fmla="*/ 230271 w 1324591"/>
              <a:gd name="connsiteY226" fmla="*/ 508227 h 1450200"/>
              <a:gd name="connsiteX227" fmla="*/ 207426 w 1324591"/>
              <a:gd name="connsiteY227" fmla="*/ 471002 h 1450200"/>
              <a:gd name="connsiteX228" fmla="*/ 206048 w 1324591"/>
              <a:gd name="connsiteY228" fmla="*/ 441188 h 1450200"/>
              <a:gd name="connsiteX229" fmla="*/ 202891 w 1324591"/>
              <a:gd name="connsiteY229" fmla="*/ 430875 h 1450200"/>
              <a:gd name="connsiteX230" fmla="*/ 154029 w 1324591"/>
              <a:gd name="connsiteY230" fmla="*/ 370028 h 1450200"/>
              <a:gd name="connsiteX231" fmla="*/ 138446 w 1324591"/>
              <a:gd name="connsiteY231" fmla="*/ 320524 h 1450200"/>
              <a:gd name="connsiteX232" fmla="*/ 140092 w 1324591"/>
              <a:gd name="connsiteY232" fmla="*/ 306908 h 1450200"/>
              <a:gd name="connsiteX233" fmla="*/ 136922 w 1324591"/>
              <a:gd name="connsiteY233" fmla="*/ 295177 h 1450200"/>
              <a:gd name="connsiteX234" fmla="*/ 96807 w 1324591"/>
              <a:gd name="connsiteY234" fmla="*/ 237581 h 1450200"/>
              <a:gd name="connsiteX235" fmla="*/ 88809 w 1324591"/>
              <a:gd name="connsiteY235" fmla="*/ 175397 h 1450200"/>
              <a:gd name="connsiteX236" fmla="*/ 83472 w 1324591"/>
              <a:gd name="connsiteY236" fmla="*/ 157139 h 1450200"/>
              <a:gd name="connsiteX237" fmla="*/ 13690 w 1324591"/>
              <a:gd name="connsiteY237" fmla="*/ 71935 h 1450200"/>
              <a:gd name="connsiteX238" fmla="*/ 33 w 1324591"/>
              <a:gd name="connsiteY238" fmla="*/ 27326 h 1450200"/>
              <a:gd name="connsiteX239" fmla="*/ 10466 w 1324591"/>
              <a:gd name="connsiteY239" fmla="*/ 1564 h 1450200"/>
              <a:gd name="connsiteX240" fmla="*/ 16218 w 1324591"/>
              <a:gd name="connsiteY240" fmla="*/ 1043 h 14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324591" h="1450200">
                <a:moveTo>
                  <a:pt x="398646" y="1280828"/>
                </a:moveTo>
                <a:cubicBezTo>
                  <a:pt x="338683" y="1326734"/>
                  <a:pt x="277983" y="1371075"/>
                  <a:pt x="200978" y="1387862"/>
                </a:cubicBezTo>
                <a:cubicBezTo>
                  <a:pt x="209178" y="1396235"/>
                  <a:pt x="218407" y="1401893"/>
                  <a:pt x="227743" y="1407457"/>
                </a:cubicBezTo>
                <a:cubicBezTo>
                  <a:pt x="231087" y="1409450"/>
                  <a:pt x="233829" y="1409731"/>
                  <a:pt x="237374" y="1407591"/>
                </a:cubicBezTo>
                <a:cubicBezTo>
                  <a:pt x="246376" y="1402174"/>
                  <a:pt x="255739" y="1397359"/>
                  <a:pt x="264794" y="1392022"/>
                </a:cubicBezTo>
                <a:cubicBezTo>
                  <a:pt x="308761" y="1366086"/>
                  <a:pt x="350427" y="1337154"/>
                  <a:pt x="384829" y="1298886"/>
                </a:cubicBezTo>
                <a:cubicBezTo>
                  <a:pt x="389872" y="1293268"/>
                  <a:pt x="394968" y="1287664"/>
                  <a:pt x="398646" y="1280828"/>
                </a:cubicBezTo>
                <a:close/>
                <a:moveTo>
                  <a:pt x="337572" y="1256297"/>
                </a:moveTo>
                <a:cubicBezTo>
                  <a:pt x="273208" y="1301280"/>
                  <a:pt x="200965" y="1322039"/>
                  <a:pt x="122663" y="1326293"/>
                </a:cubicBezTo>
                <a:cubicBezTo>
                  <a:pt x="125137" y="1333289"/>
                  <a:pt x="126903" y="1339575"/>
                  <a:pt x="131223" y="1344324"/>
                </a:cubicBezTo>
                <a:cubicBezTo>
                  <a:pt x="135865" y="1349406"/>
                  <a:pt x="140774" y="1355051"/>
                  <a:pt x="148960" y="1352871"/>
                </a:cubicBezTo>
                <a:cubicBezTo>
                  <a:pt x="177718" y="1345206"/>
                  <a:pt x="206222" y="1336726"/>
                  <a:pt x="234097" y="1326306"/>
                </a:cubicBezTo>
                <a:cubicBezTo>
                  <a:pt x="261879" y="1315913"/>
                  <a:pt x="289072" y="1304357"/>
                  <a:pt x="311784" y="1284560"/>
                </a:cubicBezTo>
                <a:cubicBezTo>
                  <a:pt x="316572" y="1280387"/>
                  <a:pt x="321080" y="1275866"/>
                  <a:pt x="325548" y="1271358"/>
                </a:cubicBezTo>
                <a:cubicBezTo>
                  <a:pt x="330002" y="1266864"/>
                  <a:pt x="334255" y="1262169"/>
                  <a:pt x="338602" y="1257568"/>
                </a:cubicBezTo>
                <a:cubicBezTo>
                  <a:pt x="338255" y="1257140"/>
                  <a:pt x="337920" y="1256725"/>
                  <a:pt x="337572" y="1256297"/>
                </a:cubicBezTo>
                <a:close/>
                <a:moveTo>
                  <a:pt x="351149" y="1206807"/>
                </a:moveTo>
                <a:cubicBezTo>
                  <a:pt x="350320" y="1207021"/>
                  <a:pt x="349490" y="1207208"/>
                  <a:pt x="348674" y="1207449"/>
                </a:cubicBezTo>
                <a:cubicBezTo>
                  <a:pt x="301257" y="1221253"/>
                  <a:pt x="253813" y="1235030"/>
                  <a:pt x="205219" y="1244259"/>
                </a:cubicBezTo>
                <a:cubicBezTo>
                  <a:pt x="167913" y="1251348"/>
                  <a:pt x="130394" y="1255856"/>
                  <a:pt x="92353" y="1252191"/>
                </a:cubicBezTo>
                <a:cubicBezTo>
                  <a:pt x="88782" y="1251843"/>
                  <a:pt x="87792" y="1253274"/>
                  <a:pt x="86682" y="1255923"/>
                </a:cubicBezTo>
                <a:cubicBezTo>
                  <a:pt x="83512" y="1263493"/>
                  <a:pt x="85050" y="1270904"/>
                  <a:pt x="87003" y="1278394"/>
                </a:cubicBezTo>
                <a:cubicBezTo>
                  <a:pt x="87912" y="1281925"/>
                  <a:pt x="89678" y="1283276"/>
                  <a:pt x="93463" y="1283116"/>
                </a:cubicBezTo>
                <a:cubicBezTo>
                  <a:pt x="104392" y="1282648"/>
                  <a:pt x="115320" y="1282701"/>
                  <a:pt x="126274" y="1281992"/>
                </a:cubicBezTo>
                <a:cubicBezTo>
                  <a:pt x="172314" y="1278996"/>
                  <a:pt x="216494" y="1268269"/>
                  <a:pt x="259270" y="1251281"/>
                </a:cubicBezTo>
                <a:cubicBezTo>
                  <a:pt x="291038" y="1238668"/>
                  <a:pt x="321388" y="1223112"/>
                  <a:pt x="351149" y="1206807"/>
                </a:cubicBezTo>
                <a:close/>
                <a:moveTo>
                  <a:pt x="1199926" y="669179"/>
                </a:moveTo>
                <a:cubicBezTo>
                  <a:pt x="1183273" y="685965"/>
                  <a:pt x="1169496" y="704865"/>
                  <a:pt x="1156695" y="724528"/>
                </a:cubicBezTo>
                <a:cubicBezTo>
                  <a:pt x="1133488" y="760174"/>
                  <a:pt x="1113290" y="797600"/>
                  <a:pt x="1091488" y="834076"/>
                </a:cubicBezTo>
                <a:cubicBezTo>
                  <a:pt x="1075958" y="860052"/>
                  <a:pt x="1060269" y="885961"/>
                  <a:pt x="1039696" y="908365"/>
                </a:cubicBezTo>
                <a:cubicBezTo>
                  <a:pt x="1016891" y="933204"/>
                  <a:pt x="988266" y="949630"/>
                  <a:pt x="957917" y="963393"/>
                </a:cubicBezTo>
                <a:cubicBezTo>
                  <a:pt x="898274" y="990439"/>
                  <a:pt x="835327" y="1007480"/>
                  <a:pt x="772528" y="1025043"/>
                </a:cubicBezTo>
                <a:cubicBezTo>
                  <a:pt x="738272" y="1034620"/>
                  <a:pt x="703054" y="1040652"/>
                  <a:pt x="670149" y="1055259"/>
                </a:cubicBezTo>
                <a:cubicBezTo>
                  <a:pt x="611670" y="1081208"/>
                  <a:pt x="557912" y="1113871"/>
                  <a:pt x="513959" y="1161035"/>
                </a:cubicBezTo>
                <a:cubicBezTo>
                  <a:pt x="505372" y="1170237"/>
                  <a:pt x="495635" y="1178784"/>
                  <a:pt x="491140" y="1191210"/>
                </a:cubicBezTo>
                <a:cubicBezTo>
                  <a:pt x="485549" y="1206660"/>
                  <a:pt x="479236" y="1221814"/>
                  <a:pt x="472441" y="1236755"/>
                </a:cubicBezTo>
                <a:cubicBezTo>
                  <a:pt x="447829" y="1290874"/>
                  <a:pt x="417239" y="1340873"/>
                  <a:pt x="372657" y="1381201"/>
                </a:cubicBezTo>
                <a:cubicBezTo>
                  <a:pt x="368364" y="1385080"/>
                  <a:pt x="364043" y="1388945"/>
                  <a:pt x="359656" y="1392891"/>
                </a:cubicBezTo>
                <a:cubicBezTo>
                  <a:pt x="361221" y="1393961"/>
                  <a:pt x="362064" y="1392918"/>
                  <a:pt x="362920" y="1392423"/>
                </a:cubicBezTo>
                <a:cubicBezTo>
                  <a:pt x="385337" y="1379515"/>
                  <a:pt x="407474" y="1366139"/>
                  <a:pt x="428421" y="1350931"/>
                </a:cubicBezTo>
                <a:cubicBezTo>
                  <a:pt x="454691" y="1331857"/>
                  <a:pt x="478233" y="1310081"/>
                  <a:pt x="495915" y="1282514"/>
                </a:cubicBezTo>
                <a:cubicBezTo>
                  <a:pt x="511070" y="1258892"/>
                  <a:pt x="521410" y="1233157"/>
                  <a:pt x="529074" y="1206325"/>
                </a:cubicBezTo>
                <a:cubicBezTo>
                  <a:pt x="530840" y="1200172"/>
                  <a:pt x="534010" y="1196186"/>
                  <a:pt x="539360" y="1192869"/>
                </a:cubicBezTo>
                <a:cubicBezTo>
                  <a:pt x="559678" y="1180282"/>
                  <a:pt x="579180" y="1166452"/>
                  <a:pt x="598628" y="1152594"/>
                </a:cubicBezTo>
                <a:cubicBezTo>
                  <a:pt x="638315" y="1124318"/>
                  <a:pt x="680596" y="1101485"/>
                  <a:pt x="727652" y="1087588"/>
                </a:cubicBezTo>
                <a:cubicBezTo>
                  <a:pt x="768836" y="1075429"/>
                  <a:pt x="810796" y="1066855"/>
                  <a:pt x="852729" y="1058067"/>
                </a:cubicBezTo>
                <a:cubicBezTo>
                  <a:pt x="919862" y="1044009"/>
                  <a:pt x="981833" y="1018448"/>
                  <a:pt x="1037289" y="977732"/>
                </a:cubicBezTo>
                <a:cubicBezTo>
                  <a:pt x="1084465" y="943102"/>
                  <a:pt x="1120246" y="899751"/>
                  <a:pt x="1142209" y="844964"/>
                </a:cubicBezTo>
                <a:cubicBezTo>
                  <a:pt x="1165202" y="787608"/>
                  <a:pt x="1179260" y="727377"/>
                  <a:pt x="1199926" y="669179"/>
                </a:cubicBezTo>
                <a:close/>
                <a:moveTo>
                  <a:pt x="1199725" y="544703"/>
                </a:moveTo>
                <a:cubicBezTo>
                  <a:pt x="1183567" y="544690"/>
                  <a:pt x="1170258" y="558547"/>
                  <a:pt x="1170258" y="575414"/>
                </a:cubicBezTo>
                <a:cubicBezTo>
                  <a:pt x="1170258" y="591826"/>
                  <a:pt x="1183527" y="605871"/>
                  <a:pt x="1199217" y="606098"/>
                </a:cubicBezTo>
                <a:cubicBezTo>
                  <a:pt x="1215027" y="606326"/>
                  <a:pt x="1229058" y="592000"/>
                  <a:pt x="1229152" y="575561"/>
                </a:cubicBezTo>
                <a:cubicBezTo>
                  <a:pt x="1229259" y="558935"/>
                  <a:pt x="1215696" y="544717"/>
                  <a:pt x="1199725" y="544703"/>
                </a:cubicBezTo>
                <a:close/>
                <a:moveTo>
                  <a:pt x="972729" y="446425"/>
                </a:moveTo>
                <a:cubicBezTo>
                  <a:pt x="973490" y="446933"/>
                  <a:pt x="973587" y="448244"/>
                  <a:pt x="973059" y="450925"/>
                </a:cubicBezTo>
                <a:cubicBezTo>
                  <a:pt x="966130" y="486184"/>
                  <a:pt x="962773" y="521898"/>
                  <a:pt x="960004" y="557812"/>
                </a:cubicBezTo>
                <a:cubicBezTo>
                  <a:pt x="947203" y="530070"/>
                  <a:pt x="940662" y="501419"/>
                  <a:pt x="948313" y="469946"/>
                </a:cubicBezTo>
                <a:cubicBezTo>
                  <a:pt x="940662" y="474360"/>
                  <a:pt x="936516" y="480366"/>
                  <a:pt x="933159" y="486973"/>
                </a:cubicBezTo>
                <a:cubicBezTo>
                  <a:pt x="924906" y="503198"/>
                  <a:pt x="921615" y="520854"/>
                  <a:pt x="918953" y="538591"/>
                </a:cubicBezTo>
                <a:cubicBezTo>
                  <a:pt x="916399" y="555631"/>
                  <a:pt x="914513" y="572766"/>
                  <a:pt x="912118" y="591599"/>
                </a:cubicBezTo>
                <a:cubicBezTo>
                  <a:pt x="906206" y="577327"/>
                  <a:pt x="900963" y="564647"/>
                  <a:pt x="895385" y="551124"/>
                </a:cubicBezTo>
                <a:cubicBezTo>
                  <a:pt x="891801" y="554909"/>
                  <a:pt x="888617" y="558253"/>
                  <a:pt x="885447" y="561597"/>
                </a:cubicBezTo>
                <a:cubicBezTo>
                  <a:pt x="892068" y="547552"/>
                  <a:pt x="898020" y="532705"/>
                  <a:pt x="915543" y="529281"/>
                </a:cubicBezTo>
                <a:cubicBezTo>
                  <a:pt x="920666" y="528278"/>
                  <a:pt x="919435" y="524399"/>
                  <a:pt x="919970" y="521817"/>
                </a:cubicBezTo>
                <a:cubicBezTo>
                  <a:pt x="923020" y="506997"/>
                  <a:pt x="926725" y="492404"/>
                  <a:pt x="933212" y="478667"/>
                </a:cubicBezTo>
                <a:cubicBezTo>
                  <a:pt x="940515" y="463191"/>
                  <a:pt x="950922" y="451126"/>
                  <a:pt x="968417" y="446739"/>
                </a:cubicBezTo>
                <a:cubicBezTo>
                  <a:pt x="970544" y="446211"/>
                  <a:pt x="971969" y="445916"/>
                  <a:pt x="972729" y="446425"/>
                </a:cubicBezTo>
                <a:close/>
                <a:moveTo>
                  <a:pt x="151795" y="309957"/>
                </a:moveTo>
                <a:cubicBezTo>
                  <a:pt x="151100" y="313194"/>
                  <a:pt x="151702" y="315268"/>
                  <a:pt x="152210" y="317408"/>
                </a:cubicBezTo>
                <a:cubicBezTo>
                  <a:pt x="157106" y="338194"/>
                  <a:pt x="167646" y="355890"/>
                  <a:pt x="181784" y="371607"/>
                </a:cubicBezTo>
                <a:cubicBezTo>
                  <a:pt x="202744" y="394881"/>
                  <a:pt x="228426" y="412002"/>
                  <a:pt x="255418" y="427277"/>
                </a:cubicBezTo>
                <a:cubicBezTo>
                  <a:pt x="296830" y="450725"/>
                  <a:pt x="340622" y="469290"/>
                  <a:pt x="383692" y="489327"/>
                </a:cubicBezTo>
                <a:cubicBezTo>
                  <a:pt x="387264" y="490999"/>
                  <a:pt x="390822" y="492685"/>
                  <a:pt x="394393" y="494370"/>
                </a:cubicBezTo>
                <a:cubicBezTo>
                  <a:pt x="397697" y="495922"/>
                  <a:pt x="400987" y="497473"/>
                  <a:pt x="404278" y="499025"/>
                </a:cubicBezTo>
                <a:cubicBezTo>
                  <a:pt x="339873" y="487950"/>
                  <a:pt x="278010" y="469785"/>
                  <a:pt x="220895" y="437242"/>
                </a:cubicBezTo>
                <a:cubicBezTo>
                  <a:pt x="223864" y="444772"/>
                  <a:pt x="226941" y="451795"/>
                  <a:pt x="230579" y="458523"/>
                </a:cubicBezTo>
                <a:cubicBezTo>
                  <a:pt x="252261" y="498530"/>
                  <a:pt x="284791" y="527408"/>
                  <a:pt x="324156" y="549211"/>
                </a:cubicBezTo>
                <a:cubicBezTo>
                  <a:pt x="364926" y="571776"/>
                  <a:pt x="409240" y="584750"/>
                  <a:pt x="453728" y="597257"/>
                </a:cubicBezTo>
                <a:cubicBezTo>
                  <a:pt x="455320" y="597712"/>
                  <a:pt x="457273" y="597391"/>
                  <a:pt x="457982" y="599317"/>
                </a:cubicBezTo>
                <a:cubicBezTo>
                  <a:pt x="405308" y="601310"/>
                  <a:pt x="355282" y="591759"/>
                  <a:pt x="308199" y="563269"/>
                </a:cubicBezTo>
                <a:cubicBezTo>
                  <a:pt x="313603" y="578584"/>
                  <a:pt x="320759" y="590663"/>
                  <a:pt x="330069" y="601497"/>
                </a:cubicBezTo>
                <a:cubicBezTo>
                  <a:pt x="352339" y="627419"/>
                  <a:pt x="381499" y="642614"/>
                  <a:pt x="412852" y="654238"/>
                </a:cubicBezTo>
                <a:cubicBezTo>
                  <a:pt x="457701" y="670877"/>
                  <a:pt x="504623" y="679705"/>
                  <a:pt x="550957" y="690794"/>
                </a:cubicBezTo>
                <a:cubicBezTo>
                  <a:pt x="562741" y="693616"/>
                  <a:pt x="574458" y="696706"/>
                  <a:pt x="586202" y="699676"/>
                </a:cubicBezTo>
                <a:cubicBezTo>
                  <a:pt x="518106" y="709921"/>
                  <a:pt x="453367" y="698351"/>
                  <a:pt x="389939" y="670610"/>
                </a:cubicBezTo>
                <a:cubicBezTo>
                  <a:pt x="390982" y="672389"/>
                  <a:pt x="391330" y="673084"/>
                  <a:pt x="391771" y="673713"/>
                </a:cubicBezTo>
                <a:cubicBezTo>
                  <a:pt x="405562" y="693469"/>
                  <a:pt x="423352" y="708811"/>
                  <a:pt x="444004" y="720983"/>
                </a:cubicBezTo>
                <a:cubicBezTo>
                  <a:pt x="479971" y="742184"/>
                  <a:pt x="519631" y="752965"/>
                  <a:pt x="559932" y="761726"/>
                </a:cubicBezTo>
                <a:cubicBezTo>
                  <a:pt x="584677" y="767103"/>
                  <a:pt x="609583" y="771744"/>
                  <a:pt x="634422" y="776720"/>
                </a:cubicBezTo>
                <a:cubicBezTo>
                  <a:pt x="586644" y="782244"/>
                  <a:pt x="539066" y="782673"/>
                  <a:pt x="492250" y="766020"/>
                </a:cubicBezTo>
                <a:cubicBezTo>
                  <a:pt x="500209" y="783127"/>
                  <a:pt x="515310" y="798576"/>
                  <a:pt x="532445" y="807445"/>
                </a:cubicBezTo>
                <a:cubicBezTo>
                  <a:pt x="560454" y="821931"/>
                  <a:pt x="590804" y="823803"/>
                  <a:pt x="621394" y="823134"/>
                </a:cubicBezTo>
                <a:cubicBezTo>
                  <a:pt x="642969" y="822666"/>
                  <a:pt x="664518" y="820687"/>
                  <a:pt x="687631" y="819282"/>
                </a:cubicBezTo>
                <a:cubicBezTo>
                  <a:pt x="644949" y="837848"/>
                  <a:pt x="601852" y="841540"/>
                  <a:pt x="556575" y="835226"/>
                </a:cubicBezTo>
                <a:cubicBezTo>
                  <a:pt x="564895" y="851344"/>
                  <a:pt x="577281" y="860841"/>
                  <a:pt x="592569" y="866967"/>
                </a:cubicBezTo>
                <a:cubicBezTo>
                  <a:pt x="613034" y="875180"/>
                  <a:pt x="634583" y="877066"/>
                  <a:pt x="656332" y="877547"/>
                </a:cubicBezTo>
                <a:cubicBezTo>
                  <a:pt x="682910" y="878136"/>
                  <a:pt x="709220" y="874885"/>
                  <a:pt x="735597" y="872224"/>
                </a:cubicBezTo>
                <a:cubicBezTo>
                  <a:pt x="760864" y="869682"/>
                  <a:pt x="784285" y="862419"/>
                  <a:pt x="805673" y="848388"/>
                </a:cubicBezTo>
                <a:cubicBezTo>
                  <a:pt x="845961" y="821944"/>
                  <a:pt x="870332" y="783850"/>
                  <a:pt x="886557" y="739602"/>
                </a:cubicBezTo>
                <a:cubicBezTo>
                  <a:pt x="888830" y="733383"/>
                  <a:pt x="883895" y="735523"/>
                  <a:pt x="881648" y="735563"/>
                </a:cubicBezTo>
                <a:cubicBezTo>
                  <a:pt x="849265" y="736165"/>
                  <a:pt x="818046" y="729691"/>
                  <a:pt x="787629" y="719432"/>
                </a:cubicBezTo>
                <a:cubicBezTo>
                  <a:pt x="740332" y="703488"/>
                  <a:pt x="696968" y="679919"/>
                  <a:pt x="657469" y="649409"/>
                </a:cubicBezTo>
                <a:cubicBezTo>
                  <a:pt x="643946" y="638976"/>
                  <a:pt x="630115" y="628529"/>
                  <a:pt x="621568" y="613254"/>
                </a:cubicBezTo>
                <a:cubicBezTo>
                  <a:pt x="609490" y="591639"/>
                  <a:pt x="597438" y="570024"/>
                  <a:pt x="584236" y="549077"/>
                </a:cubicBezTo>
                <a:cubicBezTo>
                  <a:pt x="562447" y="514501"/>
                  <a:pt x="538919" y="481328"/>
                  <a:pt x="508596" y="453453"/>
                </a:cubicBezTo>
                <a:cubicBezTo>
                  <a:pt x="480466" y="427598"/>
                  <a:pt x="446773" y="412670"/>
                  <a:pt x="409989" y="405501"/>
                </a:cubicBezTo>
                <a:cubicBezTo>
                  <a:pt x="368578" y="397435"/>
                  <a:pt x="326885" y="390828"/>
                  <a:pt x="286075" y="379940"/>
                </a:cubicBezTo>
                <a:cubicBezTo>
                  <a:pt x="244530" y="368851"/>
                  <a:pt x="204831" y="353616"/>
                  <a:pt x="171043" y="325928"/>
                </a:cubicBezTo>
                <a:cubicBezTo>
                  <a:pt x="164730" y="320738"/>
                  <a:pt x="158470" y="315495"/>
                  <a:pt x="151795" y="309957"/>
                </a:cubicBezTo>
                <a:close/>
                <a:moveTo>
                  <a:pt x="16218" y="1043"/>
                </a:moveTo>
                <a:cubicBezTo>
                  <a:pt x="31507" y="6179"/>
                  <a:pt x="45270" y="14338"/>
                  <a:pt x="58646" y="23113"/>
                </a:cubicBezTo>
                <a:cubicBezTo>
                  <a:pt x="87070" y="41745"/>
                  <a:pt x="114009" y="62491"/>
                  <a:pt x="141509" y="82394"/>
                </a:cubicBezTo>
                <a:cubicBezTo>
                  <a:pt x="192685" y="119338"/>
                  <a:pt x="247821" y="149407"/>
                  <a:pt x="304093" y="177617"/>
                </a:cubicBezTo>
                <a:cubicBezTo>
                  <a:pt x="369688" y="210508"/>
                  <a:pt x="436045" y="241901"/>
                  <a:pt x="499901" y="278163"/>
                </a:cubicBezTo>
                <a:cubicBezTo>
                  <a:pt x="534612" y="297866"/>
                  <a:pt x="568479" y="318919"/>
                  <a:pt x="600260" y="343116"/>
                </a:cubicBezTo>
                <a:cubicBezTo>
                  <a:pt x="611509" y="351690"/>
                  <a:pt x="619053" y="363862"/>
                  <a:pt x="627761" y="374817"/>
                </a:cubicBezTo>
                <a:cubicBezTo>
                  <a:pt x="668758" y="426421"/>
                  <a:pt x="703415" y="482238"/>
                  <a:pt x="736359" y="539179"/>
                </a:cubicBezTo>
                <a:cubicBezTo>
                  <a:pt x="739128" y="543954"/>
                  <a:pt x="742352" y="548221"/>
                  <a:pt x="746538" y="551899"/>
                </a:cubicBezTo>
                <a:cubicBezTo>
                  <a:pt x="763138" y="566533"/>
                  <a:pt x="777624" y="583453"/>
                  <a:pt x="795320" y="596936"/>
                </a:cubicBezTo>
                <a:cubicBezTo>
                  <a:pt x="812107" y="609723"/>
                  <a:pt x="830833" y="617414"/>
                  <a:pt x="851886" y="619541"/>
                </a:cubicBezTo>
                <a:cubicBezTo>
                  <a:pt x="856849" y="620036"/>
                  <a:pt x="859832" y="619180"/>
                  <a:pt x="861584" y="613722"/>
                </a:cubicBezTo>
                <a:cubicBezTo>
                  <a:pt x="864366" y="605015"/>
                  <a:pt x="868258" y="596655"/>
                  <a:pt x="872017" y="588215"/>
                </a:cubicBezTo>
                <a:cubicBezTo>
                  <a:pt x="871509" y="594715"/>
                  <a:pt x="869917" y="601056"/>
                  <a:pt x="869930" y="607623"/>
                </a:cubicBezTo>
                <a:cubicBezTo>
                  <a:pt x="869944" y="611636"/>
                  <a:pt x="870653" y="613268"/>
                  <a:pt x="875187" y="613522"/>
                </a:cubicBezTo>
                <a:cubicBezTo>
                  <a:pt x="902313" y="615033"/>
                  <a:pt x="928396" y="610686"/>
                  <a:pt x="953529" y="600467"/>
                </a:cubicBezTo>
                <a:cubicBezTo>
                  <a:pt x="983210" y="588389"/>
                  <a:pt x="1008116" y="569154"/>
                  <a:pt x="1031898" y="548208"/>
                </a:cubicBezTo>
                <a:cubicBezTo>
                  <a:pt x="1051962" y="530538"/>
                  <a:pt x="1070929" y="511625"/>
                  <a:pt x="1092397" y="495560"/>
                </a:cubicBezTo>
                <a:cubicBezTo>
                  <a:pt x="1109224" y="482974"/>
                  <a:pt x="1127201" y="472728"/>
                  <a:pt x="1148108" y="468702"/>
                </a:cubicBezTo>
                <a:cubicBezTo>
                  <a:pt x="1151666" y="468020"/>
                  <a:pt x="1152602" y="466414"/>
                  <a:pt x="1153097" y="463164"/>
                </a:cubicBezTo>
                <a:cubicBezTo>
                  <a:pt x="1158554" y="427277"/>
                  <a:pt x="1164547" y="391470"/>
                  <a:pt x="1169643" y="355542"/>
                </a:cubicBezTo>
                <a:cubicBezTo>
                  <a:pt x="1175488" y="314371"/>
                  <a:pt x="1182002" y="273227"/>
                  <a:pt x="1180745" y="231415"/>
                </a:cubicBezTo>
                <a:cubicBezTo>
                  <a:pt x="1180544" y="225061"/>
                  <a:pt x="1179808" y="218721"/>
                  <a:pt x="1177147" y="212849"/>
                </a:cubicBezTo>
                <a:cubicBezTo>
                  <a:pt x="1174311" y="206629"/>
                  <a:pt x="1170218" y="205813"/>
                  <a:pt x="1165456" y="210628"/>
                </a:cubicBezTo>
                <a:cubicBezTo>
                  <a:pt x="1157043" y="219149"/>
                  <a:pt x="1151425" y="229649"/>
                  <a:pt x="1145580" y="239908"/>
                </a:cubicBezTo>
                <a:cubicBezTo>
                  <a:pt x="1125302" y="275528"/>
                  <a:pt x="1107886" y="312619"/>
                  <a:pt x="1089856" y="349376"/>
                </a:cubicBezTo>
                <a:cubicBezTo>
                  <a:pt x="1088224" y="352680"/>
                  <a:pt x="1086619" y="356010"/>
                  <a:pt x="1084077" y="359020"/>
                </a:cubicBezTo>
                <a:cubicBezTo>
                  <a:pt x="1092932" y="322852"/>
                  <a:pt x="1101774" y="286683"/>
                  <a:pt x="1110936" y="249244"/>
                </a:cubicBezTo>
                <a:cubicBezTo>
                  <a:pt x="1099741" y="254889"/>
                  <a:pt x="1092170" y="262848"/>
                  <a:pt x="1085576" y="271716"/>
                </a:cubicBezTo>
                <a:cubicBezTo>
                  <a:pt x="1068361" y="294883"/>
                  <a:pt x="1058142" y="321434"/>
                  <a:pt x="1049220" y="348547"/>
                </a:cubicBezTo>
                <a:cubicBezTo>
                  <a:pt x="1033343" y="396833"/>
                  <a:pt x="1022749" y="446458"/>
                  <a:pt x="1012249" y="496095"/>
                </a:cubicBezTo>
                <a:cubicBezTo>
                  <a:pt x="1011407" y="500095"/>
                  <a:pt x="1010430" y="504067"/>
                  <a:pt x="1009012" y="507960"/>
                </a:cubicBezTo>
                <a:cubicBezTo>
                  <a:pt x="1004759" y="464756"/>
                  <a:pt x="997335" y="421405"/>
                  <a:pt x="1017720" y="379258"/>
                </a:cubicBezTo>
                <a:cubicBezTo>
                  <a:pt x="1007086" y="378615"/>
                  <a:pt x="1000893" y="385357"/>
                  <a:pt x="994179" y="391269"/>
                </a:cubicBezTo>
                <a:cubicBezTo>
                  <a:pt x="1000291" y="378228"/>
                  <a:pt x="1008892" y="366684"/>
                  <a:pt x="1022254" y="361615"/>
                </a:cubicBezTo>
                <a:cubicBezTo>
                  <a:pt x="1036834" y="356091"/>
                  <a:pt x="1043522" y="345778"/>
                  <a:pt x="1049207" y="332375"/>
                </a:cubicBezTo>
                <a:cubicBezTo>
                  <a:pt x="1061004" y="304540"/>
                  <a:pt x="1074099" y="277253"/>
                  <a:pt x="1092330" y="252843"/>
                </a:cubicBezTo>
                <a:cubicBezTo>
                  <a:pt x="1094430" y="250034"/>
                  <a:pt x="1096932" y="247559"/>
                  <a:pt x="1099152" y="244844"/>
                </a:cubicBezTo>
                <a:cubicBezTo>
                  <a:pt x="1108328" y="233608"/>
                  <a:pt x="1120246" y="230398"/>
                  <a:pt x="1133943" y="233381"/>
                </a:cubicBezTo>
                <a:cubicBezTo>
                  <a:pt x="1139681" y="234638"/>
                  <a:pt x="1142048" y="233167"/>
                  <a:pt x="1143493" y="227348"/>
                </a:cubicBezTo>
                <a:cubicBezTo>
                  <a:pt x="1146609" y="214802"/>
                  <a:pt x="1150917" y="202643"/>
                  <a:pt x="1158688" y="191983"/>
                </a:cubicBezTo>
                <a:cubicBezTo>
                  <a:pt x="1165282" y="182941"/>
                  <a:pt x="1174124" y="178152"/>
                  <a:pt x="1185025" y="176346"/>
                </a:cubicBezTo>
                <a:cubicBezTo>
                  <a:pt x="1191686" y="175249"/>
                  <a:pt x="1195552" y="177844"/>
                  <a:pt x="1197638" y="183850"/>
                </a:cubicBezTo>
                <a:cubicBezTo>
                  <a:pt x="1200407" y="191782"/>
                  <a:pt x="1201517" y="200048"/>
                  <a:pt x="1201785" y="208368"/>
                </a:cubicBezTo>
                <a:cubicBezTo>
                  <a:pt x="1202895" y="243065"/>
                  <a:pt x="1199591" y="277481"/>
                  <a:pt x="1195699" y="311910"/>
                </a:cubicBezTo>
                <a:cubicBezTo>
                  <a:pt x="1190589" y="357134"/>
                  <a:pt x="1183634" y="402090"/>
                  <a:pt x="1176785" y="447060"/>
                </a:cubicBezTo>
                <a:cubicBezTo>
                  <a:pt x="1175796" y="453547"/>
                  <a:pt x="1175113" y="460101"/>
                  <a:pt x="1173589" y="466468"/>
                </a:cubicBezTo>
                <a:cubicBezTo>
                  <a:pt x="1172371" y="471564"/>
                  <a:pt x="1173428" y="472527"/>
                  <a:pt x="1178551" y="471577"/>
                </a:cubicBezTo>
                <a:cubicBezTo>
                  <a:pt x="1203015" y="467043"/>
                  <a:pt x="1226436" y="469156"/>
                  <a:pt x="1248119" y="482786"/>
                </a:cubicBezTo>
                <a:cubicBezTo>
                  <a:pt x="1259073" y="489675"/>
                  <a:pt x="1269493" y="497286"/>
                  <a:pt x="1279967" y="504870"/>
                </a:cubicBezTo>
                <a:cubicBezTo>
                  <a:pt x="1291563" y="513270"/>
                  <a:pt x="1299174" y="524265"/>
                  <a:pt x="1304859" y="537199"/>
                </a:cubicBezTo>
                <a:cubicBezTo>
                  <a:pt x="1311814" y="553050"/>
                  <a:pt x="1317793" y="569248"/>
                  <a:pt x="1324013" y="585379"/>
                </a:cubicBezTo>
                <a:cubicBezTo>
                  <a:pt x="1325244" y="588576"/>
                  <a:pt x="1324321" y="591251"/>
                  <a:pt x="1323023" y="594180"/>
                </a:cubicBezTo>
                <a:cubicBezTo>
                  <a:pt x="1314209" y="615568"/>
                  <a:pt x="1297756" y="630750"/>
                  <a:pt x="1281117" y="645771"/>
                </a:cubicBezTo>
                <a:cubicBezTo>
                  <a:pt x="1279164" y="647537"/>
                  <a:pt x="1277131" y="649209"/>
                  <a:pt x="1275138" y="650921"/>
                </a:cubicBezTo>
                <a:cubicBezTo>
                  <a:pt x="1268223" y="656860"/>
                  <a:pt x="1261521" y="662290"/>
                  <a:pt x="1252024" y="664845"/>
                </a:cubicBezTo>
                <a:cubicBezTo>
                  <a:pt x="1235759" y="669219"/>
                  <a:pt x="1227025" y="682193"/>
                  <a:pt x="1222972" y="697776"/>
                </a:cubicBezTo>
                <a:cubicBezTo>
                  <a:pt x="1216752" y="721679"/>
                  <a:pt x="1211549" y="745836"/>
                  <a:pt x="1205717" y="769845"/>
                </a:cubicBezTo>
                <a:cubicBezTo>
                  <a:pt x="1193010" y="822105"/>
                  <a:pt x="1176879" y="873147"/>
                  <a:pt x="1150529" y="920390"/>
                </a:cubicBezTo>
                <a:cubicBezTo>
                  <a:pt x="1130532" y="956237"/>
                  <a:pt x="1105599" y="987724"/>
                  <a:pt x="1071023" y="1010904"/>
                </a:cubicBezTo>
                <a:cubicBezTo>
                  <a:pt x="1060977" y="1017632"/>
                  <a:pt x="1049875" y="1021230"/>
                  <a:pt x="1038666" y="1024895"/>
                </a:cubicBezTo>
                <a:cubicBezTo>
                  <a:pt x="958198" y="1051232"/>
                  <a:pt x="878076" y="1078733"/>
                  <a:pt x="797126" y="1103519"/>
                </a:cubicBezTo>
                <a:cubicBezTo>
                  <a:pt x="721699" y="1126619"/>
                  <a:pt x="651249" y="1160393"/>
                  <a:pt x="581869" y="1197016"/>
                </a:cubicBezTo>
                <a:cubicBezTo>
                  <a:pt x="573148" y="1201617"/>
                  <a:pt x="564413" y="1206191"/>
                  <a:pt x="555572" y="1210539"/>
                </a:cubicBezTo>
                <a:cubicBezTo>
                  <a:pt x="552749" y="1211930"/>
                  <a:pt x="551332" y="1213923"/>
                  <a:pt x="550516" y="1216839"/>
                </a:cubicBezTo>
                <a:cubicBezTo>
                  <a:pt x="534986" y="1272495"/>
                  <a:pt x="510442" y="1323792"/>
                  <a:pt x="475129" y="1369617"/>
                </a:cubicBezTo>
                <a:cubicBezTo>
                  <a:pt x="456350" y="1393988"/>
                  <a:pt x="434387" y="1414975"/>
                  <a:pt x="405602" y="1427468"/>
                </a:cubicBezTo>
                <a:cubicBezTo>
                  <a:pt x="381485" y="1437941"/>
                  <a:pt x="356820" y="1438837"/>
                  <a:pt x="331914" y="1430517"/>
                </a:cubicBezTo>
                <a:cubicBezTo>
                  <a:pt x="327433" y="1429019"/>
                  <a:pt x="323876" y="1429140"/>
                  <a:pt x="319595" y="1431521"/>
                </a:cubicBezTo>
                <a:cubicBezTo>
                  <a:pt x="301846" y="1441405"/>
                  <a:pt x="283079" y="1448642"/>
                  <a:pt x="262601" y="1449993"/>
                </a:cubicBezTo>
                <a:cubicBezTo>
                  <a:pt x="230539" y="1452106"/>
                  <a:pt x="205847" y="1437968"/>
                  <a:pt x="186278" y="1413798"/>
                </a:cubicBezTo>
                <a:cubicBezTo>
                  <a:pt x="182306" y="1408875"/>
                  <a:pt x="178306" y="1406976"/>
                  <a:pt x="172046" y="1406561"/>
                </a:cubicBezTo>
                <a:cubicBezTo>
                  <a:pt x="149896" y="1405103"/>
                  <a:pt x="129712" y="1398937"/>
                  <a:pt x="116711" y="1378927"/>
                </a:cubicBezTo>
                <a:cubicBezTo>
                  <a:pt x="109956" y="1368520"/>
                  <a:pt x="107441" y="1356723"/>
                  <a:pt x="106973" y="1344591"/>
                </a:cubicBezTo>
                <a:cubicBezTo>
                  <a:pt x="106799" y="1339896"/>
                  <a:pt x="105127" y="1338090"/>
                  <a:pt x="100981" y="1336994"/>
                </a:cubicBezTo>
                <a:cubicBezTo>
                  <a:pt x="94400" y="1335241"/>
                  <a:pt x="88180" y="1332499"/>
                  <a:pt x="82442" y="1328781"/>
                </a:cubicBezTo>
                <a:cubicBezTo>
                  <a:pt x="65869" y="1318040"/>
                  <a:pt x="59569" y="1302751"/>
                  <a:pt x="63849" y="1283450"/>
                </a:cubicBezTo>
                <a:cubicBezTo>
                  <a:pt x="65267" y="1277030"/>
                  <a:pt x="66872" y="1270556"/>
                  <a:pt x="70016" y="1264804"/>
                </a:cubicBezTo>
                <a:cubicBezTo>
                  <a:pt x="72838" y="1259641"/>
                  <a:pt x="71915" y="1256324"/>
                  <a:pt x="67568" y="1252539"/>
                </a:cubicBezTo>
                <a:cubicBezTo>
                  <a:pt x="63649" y="1249128"/>
                  <a:pt x="60385" y="1244848"/>
                  <a:pt x="57362" y="1240567"/>
                </a:cubicBezTo>
                <a:cubicBezTo>
                  <a:pt x="44053" y="1221761"/>
                  <a:pt x="43906" y="1202353"/>
                  <a:pt x="55235" y="1182583"/>
                </a:cubicBezTo>
                <a:cubicBezTo>
                  <a:pt x="58726" y="1176497"/>
                  <a:pt x="62833" y="1170852"/>
                  <a:pt x="67889" y="1165556"/>
                </a:cubicBezTo>
                <a:cubicBezTo>
                  <a:pt x="65281" y="1172284"/>
                  <a:pt x="65990" y="1179306"/>
                  <a:pt x="65816" y="1186275"/>
                </a:cubicBezTo>
                <a:cubicBezTo>
                  <a:pt x="65695" y="1191157"/>
                  <a:pt x="67541" y="1192495"/>
                  <a:pt x="72397" y="1192481"/>
                </a:cubicBezTo>
                <a:cubicBezTo>
                  <a:pt x="114276" y="1192321"/>
                  <a:pt x="156116" y="1192174"/>
                  <a:pt x="197902" y="1188482"/>
                </a:cubicBezTo>
                <a:cubicBezTo>
                  <a:pt x="245627" y="1184255"/>
                  <a:pt x="292349" y="1175574"/>
                  <a:pt x="337599" y="1159630"/>
                </a:cubicBezTo>
                <a:cubicBezTo>
                  <a:pt x="342869" y="1157771"/>
                  <a:pt x="348059" y="1155684"/>
                  <a:pt x="353008" y="1152528"/>
                </a:cubicBezTo>
                <a:cubicBezTo>
                  <a:pt x="343525" y="1153143"/>
                  <a:pt x="334014" y="1153584"/>
                  <a:pt x="324544" y="1154414"/>
                </a:cubicBezTo>
                <a:cubicBezTo>
                  <a:pt x="274331" y="1158801"/>
                  <a:pt x="224092" y="1163014"/>
                  <a:pt x="173611" y="1161570"/>
                </a:cubicBezTo>
                <a:cubicBezTo>
                  <a:pt x="143395" y="1160700"/>
                  <a:pt x="113300" y="1158092"/>
                  <a:pt x="83672" y="1151712"/>
                </a:cubicBezTo>
                <a:cubicBezTo>
                  <a:pt x="78924" y="1150682"/>
                  <a:pt x="76008" y="1152340"/>
                  <a:pt x="73801" y="1155979"/>
                </a:cubicBezTo>
                <a:cubicBezTo>
                  <a:pt x="72022" y="1158921"/>
                  <a:pt x="70551" y="1158921"/>
                  <a:pt x="67675" y="1157049"/>
                </a:cubicBezTo>
                <a:cubicBezTo>
                  <a:pt x="53510" y="1147806"/>
                  <a:pt x="46260" y="1134938"/>
                  <a:pt x="46180" y="1118018"/>
                </a:cubicBezTo>
                <a:cubicBezTo>
                  <a:pt x="46167" y="1116266"/>
                  <a:pt x="46300" y="1114487"/>
                  <a:pt x="46086" y="1112761"/>
                </a:cubicBezTo>
                <a:cubicBezTo>
                  <a:pt x="44401" y="1098824"/>
                  <a:pt x="47464" y="1092577"/>
                  <a:pt x="59823" y="1085475"/>
                </a:cubicBezTo>
                <a:cubicBezTo>
                  <a:pt x="76637" y="1075804"/>
                  <a:pt x="95296" y="1071885"/>
                  <a:pt x="114062" y="1068541"/>
                </a:cubicBezTo>
                <a:cubicBezTo>
                  <a:pt x="145803" y="1062896"/>
                  <a:pt x="177878" y="1060676"/>
                  <a:pt x="210047" y="1059004"/>
                </a:cubicBezTo>
                <a:cubicBezTo>
                  <a:pt x="262654" y="1056262"/>
                  <a:pt x="315275" y="1056168"/>
                  <a:pt x="367895" y="1057091"/>
                </a:cubicBezTo>
                <a:cubicBezTo>
                  <a:pt x="410859" y="1057854"/>
                  <a:pt x="453795" y="1059472"/>
                  <a:pt x="496745" y="1060756"/>
                </a:cubicBezTo>
                <a:cubicBezTo>
                  <a:pt x="500142" y="1060850"/>
                  <a:pt x="502991" y="1060823"/>
                  <a:pt x="505198" y="1057372"/>
                </a:cubicBezTo>
                <a:cubicBezTo>
                  <a:pt x="532084" y="1015265"/>
                  <a:pt x="562193" y="975271"/>
                  <a:pt x="586724" y="931652"/>
                </a:cubicBezTo>
                <a:cubicBezTo>
                  <a:pt x="591018" y="924015"/>
                  <a:pt x="595004" y="916190"/>
                  <a:pt x="599551" y="908713"/>
                </a:cubicBezTo>
                <a:cubicBezTo>
                  <a:pt x="601651" y="905275"/>
                  <a:pt x="600916" y="903991"/>
                  <a:pt x="597438" y="902721"/>
                </a:cubicBezTo>
                <a:cubicBezTo>
                  <a:pt x="585293" y="898253"/>
                  <a:pt x="573482" y="893063"/>
                  <a:pt x="562647" y="885854"/>
                </a:cubicBezTo>
                <a:cubicBezTo>
                  <a:pt x="547720" y="875929"/>
                  <a:pt x="536538" y="863195"/>
                  <a:pt x="532298" y="845352"/>
                </a:cubicBezTo>
                <a:cubicBezTo>
                  <a:pt x="531589" y="842369"/>
                  <a:pt x="530064" y="840924"/>
                  <a:pt x="527496" y="839787"/>
                </a:cubicBezTo>
                <a:cubicBezTo>
                  <a:pt x="522507" y="837567"/>
                  <a:pt x="517584" y="835146"/>
                  <a:pt x="512662" y="832765"/>
                </a:cubicBezTo>
                <a:cubicBezTo>
                  <a:pt x="487636" y="820633"/>
                  <a:pt x="471678" y="800489"/>
                  <a:pt x="462008" y="774941"/>
                </a:cubicBezTo>
                <a:cubicBezTo>
                  <a:pt x="460122" y="769979"/>
                  <a:pt x="457513" y="766956"/>
                  <a:pt x="452110" y="765016"/>
                </a:cubicBezTo>
                <a:cubicBezTo>
                  <a:pt x="422937" y="754543"/>
                  <a:pt x="403475" y="733115"/>
                  <a:pt x="388467" y="706952"/>
                </a:cubicBezTo>
                <a:cubicBezTo>
                  <a:pt x="382689" y="696867"/>
                  <a:pt x="377513" y="686474"/>
                  <a:pt x="372885" y="675826"/>
                </a:cubicBezTo>
                <a:cubicBezTo>
                  <a:pt x="371427" y="672456"/>
                  <a:pt x="369300" y="670142"/>
                  <a:pt x="366090" y="668256"/>
                </a:cubicBezTo>
                <a:cubicBezTo>
                  <a:pt x="345451" y="656151"/>
                  <a:pt x="325333" y="643243"/>
                  <a:pt x="308640" y="625814"/>
                </a:cubicBezTo>
                <a:cubicBezTo>
                  <a:pt x="298033" y="614752"/>
                  <a:pt x="289593" y="602353"/>
                  <a:pt x="286557" y="586931"/>
                </a:cubicBezTo>
                <a:cubicBezTo>
                  <a:pt x="285099" y="579520"/>
                  <a:pt x="284818" y="571976"/>
                  <a:pt x="286477" y="564740"/>
                </a:cubicBezTo>
                <a:cubicBezTo>
                  <a:pt x="287614" y="559738"/>
                  <a:pt x="286209" y="557076"/>
                  <a:pt x="282517" y="554240"/>
                </a:cubicBezTo>
                <a:cubicBezTo>
                  <a:pt x="264072" y="540089"/>
                  <a:pt x="246001" y="525455"/>
                  <a:pt x="230271" y="508227"/>
                </a:cubicBezTo>
                <a:cubicBezTo>
                  <a:pt x="220293" y="497299"/>
                  <a:pt x="211920" y="485328"/>
                  <a:pt x="207426" y="471002"/>
                </a:cubicBezTo>
                <a:cubicBezTo>
                  <a:pt x="204336" y="461171"/>
                  <a:pt x="203734" y="451112"/>
                  <a:pt x="206048" y="441188"/>
                </a:cubicBezTo>
                <a:cubicBezTo>
                  <a:pt x="207118" y="436600"/>
                  <a:pt x="205941" y="433951"/>
                  <a:pt x="202891" y="430875"/>
                </a:cubicBezTo>
                <a:cubicBezTo>
                  <a:pt x="184446" y="412336"/>
                  <a:pt x="167311" y="392700"/>
                  <a:pt x="154029" y="370028"/>
                </a:cubicBezTo>
                <a:cubicBezTo>
                  <a:pt x="145081" y="354753"/>
                  <a:pt x="138527" y="338595"/>
                  <a:pt x="138446" y="320524"/>
                </a:cubicBezTo>
                <a:cubicBezTo>
                  <a:pt x="138433" y="315963"/>
                  <a:pt x="138660" y="311161"/>
                  <a:pt x="140092" y="306908"/>
                </a:cubicBezTo>
                <a:cubicBezTo>
                  <a:pt x="141804" y="301838"/>
                  <a:pt x="139918" y="298762"/>
                  <a:pt x="136922" y="295177"/>
                </a:cubicBezTo>
                <a:cubicBezTo>
                  <a:pt x="121860" y="277173"/>
                  <a:pt x="107816" y="258447"/>
                  <a:pt x="96807" y="237581"/>
                </a:cubicBezTo>
                <a:cubicBezTo>
                  <a:pt x="86374" y="217811"/>
                  <a:pt x="82549" y="197186"/>
                  <a:pt x="88809" y="175397"/>
                </a:cubicBezTo>
                <a:cubicBezTo>
                  <a:pt x="90989" y="167826"/>
                  <a:pt x="89210" y="162770"/>
                  <a:pt x="83472" y="157139"/>
                </a:cubicBezTo>
                <a:cubicBezTo>
                  <a:pt x="57121" y="131310"/>
                  <a:pt x="32216" y="104157"/>
                  <a:pt x="13690" y="71935"/>
                </a:cubicBezTo>
                <a:cubicBezTo>
                  <a:pt x="5785" y="58184"/>
                  <a:pt x="-515" y="43805"/>
                  <a:pt x="33" y="27326"/>
                </a:cubicBezTo>
                <a:cubicBezTo>
                  <a:pt x="368" y="17375"/>
                  <a:pt x="5089" y="9403"/>
                  <a:pt x="10466" y="1564"/>
                </a:cubicBezTo>
                <a:cubicBezTo>
                  <a:pt x="12366" y="-1191"/>
                  <a:pt x="14292" y="401"/>
                  <a:pt x="16218" y="1043"/>
                </a:cubicBezTo>
                <a:close/>
              </a:path>
            </a:pathLst>
          </a:custGeom>
          <a:solidFill>
            <a:srgbClr val="FEFFFF"/>
          </a:solidFill>
          <a:ln w="13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A4528-AC87-4E09-AEC8-244FA58F6A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BF51F-7ED3-4D03-A9FD-F8756B8B3222}"/>
              </a:ext>
            </a:extLst>
          </p:cNvPr>
          <p:cNvGrpSpPr/>
          <p:nvPr/>
        </p:nvGrpSpPr>
        <p:grpSpPr>
          <a:xfrm>
            <a:off x="442807" y="4991888"/>
            <a:ext cx="1975499" cy="938876"/>
            <a:chOff x="1696746" y="1720383"/>
            <a:chExt cx="1371977" cy="9388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DB4E3-85EF-4654-8D9C-9D2296840B7B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E7DCE5-EC0F-408C-A1E8-73B550594FDC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46C12-8B0B-40BB-B295-4E128EFAF4EF}"/>
              </a:ext>
            </a:extLst>
          </p:cNvPr>
          <p:cNvGrpSpPr/>
          <p:nvPr/>
        </p:nvGrpSpPr>
        <p:grpSpPr>
          <a:xfrm>
            <a:off x="7455565" y="5410181"/>
            <a:ext cx="1975499" cy="938876"/>
            <a:chOff x="1696746" y="1720383"/>
            <a:chExt cx="1371977" cy="9388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C097C-F49D-4195-AD9C-6B3D7EBC7293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A6B5B4-48DB-4774-BABA-CB7D476C21EF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E8FC1B-AE66-4E4A-91BD-ADDB0D1DB56F}"/>
              </a:ext>
            </a:extLst>
          </p:cNvPr>
          <p:cNvGrpSpPr/>
          <p:nvPr/>
        </p:nvGrpSpPr>
        <p:grpSpPr>
          <a:xfrm>
            <a:off x="2780393" y="5410181"/>
            <a:ext cx="1975499" cy="938876"/>
            <a:chOff x="1696746" y="1720383"/>
            <a:chExt cx="1371977" cy="9388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B3776-36F6-40DC-93E2-B659E2780B9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51380-2CDC-4E7C-ADC1-3DA7656C6139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A287CF-D1A8-427F-B66B-172619ADBE40}"/>
              </a:ext>
            </a:extLst>
          </p:cNvPr>
          <p:cNvGrpSpPr/>
          <p:nvPr/>
        </p:nvGrpSpPr>
        <p:grpSpPr>
          <a:xfrm>
            <a:off x="5117979" y="5556095"/>
            <a:ext cx="1975499" cy="938876"/>
            <a:chOff x="1696746" y="1720383"/>
            <a:chExt cx="1371977" cy="9388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80F95C-464E-4FB8-9E9F-F667C10E578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A6356C-7F9E-44E8-A7BA-CCCB75CE341C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F2517A-FD3C-4DE9-A7F1-51300A8F46FF}"/>
              </a:ext>
            </a:extLst>
          </p:cNvPr>
          <p:cNvGrpSpPr/>
          <p:nvPr/>
        </p:nvGrpSpPr>
        <p:grpSpPr>
          <a:xfrm>
            <a:off x="9793150" y="4991888"/>
            <a:ext cx="1975499" cy="938876"/>
            <a:chOff x="1696746" y="1720383"/>
            <a:chExt cx="1371977" cy="9388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CC35C9-4CFC-4320-9846-BB22F90D4DAE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D44DBE-5F2A-4FBD-93DD-A5D12328637A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86E1F998-56BA-4245-BC5C-9E7D92B68AD2}"/>
              </a:ext>
            </a:extLst>
          </p:cNvPr>
          <p:cNvSpPr/>
          <p:nvPr/>
        </p:nvSpPr>
        <p:spPr>
          <a:xfrm>
            <a:off x="8121885" y="458796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AB9BFD25-4E4B-4FEE-8AC4-D7E1E7804D17}"/>
              </a:ext>
            </a:extLst>
          </p:cNvPr>
          <p:cNvSpPr/>
          <p:nvPr/>
        </p:nvSpPr>
        <p:spPr>
          <a:xfrm>
            <a:off x="3916608" y="459174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98AA7FE1-B138-4219-A08B-2F0B7268F9E4}"/>
              </a:ext>
            </a:extLst>
          </p:cNvPr>
          <p:cNvSpPr/>
          <p:nvPr/>
        </p:nvSpPr>
        <p:spPr>
          <a:xfrm>
            <a:off x="10243422" y="3754907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자유형 176">
            <a:extLst>
              <a:ext uri="{FF2B5EF4-FFF2-40B4-BE49-F238E27FC236}">
                <a16:creationId xmlns:a16="http://schemas.microsoft.com/office/drawing/2014/main" id="{74682150-3260-4BFC-B7A6-3C8C0040C2FD}"/>
              </a:ext>
            </a:extLst>
          </p:cNvPr>
          <p:cNvSpPr/>
          <p:nvPr/>
        </p:nvSpPr>
        <p:spPr>
          <a:xfrm>
            <a:off x="1684135" y="3754907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C0A9D0D1-E5F8-44C8-A633-B336027DCAAD}"/>
              </a:ext>
            </a:extLst>
          </p:cNvPr>
          <p:cNvSpPr/>
          <p:nvPr/>
        </p:nvSpPr>
        <p:spPr>
          <a:xfrm flipH="1">
            <a:off x="5909942" y="4787229"/>
            <a:ext cx="358547" cy="35854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9DD73-4975-4C22-9F62-2F42E1CC2CD2}"/>
              </a:ext>
            </a:extLst>
          </p:cNvPr>
          <p:cNvSpPr txBox="1"/>
          <p:nvPr/>
        </p:nvSpPr>
        <p:spPr>
          <a:xfrm>
            <a:off x="522185" y="260381"/>
            <a:ext cx="3394423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B01E5C-E0A1-4515-936D-1E3206F009BA}"/>
              </a:ext>
            </a:extLst>
          </p:cNvPr>
          <p:cNvGrpSpPr/>
          <p:nvPr/>
        </p:nvGrpSpPr>
        <p:grpSpPr>
          <a:xfrm>
            <a:off x="546055" y="3113305"/>
            <a:ext cx="2043351" cy="3744695"/>
            <a:chOff x="923245" y="3113305"/>
            <a:chExt cx="2043351" cy="374469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96552EA-2AC9-4A76-8E70-DB4ACFA8C6D7}"/>
                </a:ext>
              </a:extLst>
            </p:cNvPr>
            <p:cNvSpPr/>
            <p:nvPr/>
          </p:nvSpPr>
          <p:spPr>
            <a:xfrm>
              <a:off x="923245" y="3113305"/>
              <a:ext cx="2043351" cy="3744695"/>
            </a:xfrm>
            <a:custGeom>
              <a:avLst/>
              <a:gdLst>
                <a:gd name="connsiteX0" fmla="*/ 1237090 w 2043351"/>
                <a:gd name="connsiteY0" fmla="*/ 546 h 3744695"/>
                <a:gd name="connsiteX1" fmla="*/ 1290654 w 2043351"/>
                <a:gd name="connsiteY1" fmla="*/ 33341 h 3744695"/>
                <a:gd name="connsiteX2" fmla="*/ 1329442 w 2043351"/>
                <a:gd name="connsiteY2" fmla="*/ 316308 h 3744695"/>
                <a:gd name="connsiteX3" fmla="*/ 1284785 w 2043351"/>
                <a:gd name="connsiteY3" fmla="*/ 458858 h 3744695"/>
                <a:gd name="connsiteX4" fmla="*/ 1289751 w 2043351"/>
                <a:gd name="connsiteY4" fmla="*/ 453030 h 3744695"/>
                <a:gd name="connsiteX5" fmla="*/ 1413503 w 2043351"/>
                <a:gd name="connsiteY5" fmla="*/ 174085 h 3744695"/>
                <a:gd name="connsiteX6" fmla="*/ 1581912 w 2043351"/>
                <a:gd name="connsiteY6" fmla="*/ 44710 h 3744695"/>
                <a:gd name="connsiteX7" fmla="*/ 1649103 w 2043351"/>
                <a:gd name="connsiteY7" fmla="*/ 51196 h 3744695"/>
                <a:gd name="connsiteX8" fmla="*/ 1715761 w 2043351"/>
                <a:gd name="connsiteY8" fmla="*/ 141044 h 3744695"/>
                <a:gd name="connsiteX9" fmla="*/ 1700533 w 2043351"/>
                <a:gd name="connsiteY9" fmla="*/ 373278 h 3744695"/>
                <a:gd name="connsiteX10" fmla="*/ 1700944 w 2043351"/>
                <a:gd name="connsiteY10" fmla="*/ 379723 h 3744695"/>
                <a:gd name="connsiteX11" fmla="*/ 1782788 w 2043351"/>
                <a:gd name="connsiteY11" fmla="*/ 303583 h 3744695"/>
                <a:gd name="connsiteX12" fmla="*/ 1882939 w 2043351"/>
                <a:gd name="connsiteY12" fmla="*/ 375249 h 3744695"/>
                <a:gd name="connsiteX13" fmla="*/ 1923533 w 2043351"/>
                <a:gd name="connsiteY13" fmla="*/ 665768 h 3744695"/>
                <a:gd name="connsiteX14" fmla="*/ 1924682 w 2043351"/>
                <a:gd name="connsiteY14" fmla="*/ 666548 h 3744695"/>
                <a:gd name="connsiteX15" fmla="*/ 1960473 w 2043351"/>
                <a:gd name="connsiteY15" fmla="*/ 682227 h 3744695"/>
                <a:gd name="connsiteX16" fmla="*/ 2031072 w 2043351"/>
                <a:gd name="connsiteY16" fmla="*/ 928294 h 3744695"/>
                <a:gd name="connsiteX17" fmla="*/ 2043344 w 2043351"/>
                <a:gd name="connsiteY17" fmla="*/ 1239705 h 3744695"/>
                <a:gd name="connsiteX18" fmla="*/ 2018881 w 2043351"/>
                <a:gd name="connsiteY18" fmla="*/ 1869178 h 3744695"/>
                <a:gd name="connsiteX19" fmla="*/ 2016911 w 2043351"/>
                <a:gd name="connsiteY19" fmla="*/ 2342676 h 3744695"/>
                <a:gd name="connsiteX20" fmla="*/ 1831016 w 2043351"/>
                <a:gd name="connsiteY20" fmla="*/ 3257249 h 3744695"/>
                <a:gd name="connsiteX21" fmla="*/ 1750321 w 2043351"/>
                <a:gd name="connsiteY21" fmla="*/ 3392371 h 3744695"/>
                <a:gd name="connsiteX22" fmla="*/ 1664126 w 2043351"/>
                <a:gd name="connsiteY22" fmla="*/ 3698405 h 3744695"/>
                <a:gd name="connsiteX23" fmla="*/ 1655439 w 2043351"/>
                <a:gd name="connsiteY23" fmla="*/ 3744695 h 3744695"/>
                <a:gd name="connsiteX24" fmla="*/ 43341 w 2043351"/>
                <a:gd name="connsiteY24" fmla="*/ 3744695 h 3744695"/>
                <a:gd name="connsiteX25" fmla="*/ 50404 w 2043351"/>
                <a:gd name="connsiteY25" fmla="*/ 3727023 h 3744695"/>
                <a:gd name="connsiteX26" fmla="*/ 231601 w 2043351"/>
                <a:gd name="connsiteY26" fmla="*/ 3164282 h 3744695"/>
                <a:gd name="connsiteX27" fmla="*/ 280035 w 2043351"/>
                <a:gd name="connsiteY27" fmla="*/ 2851885 h 3744695"/>
                <a:gd name="connsiteX28" fmla="*/ 258281 w 2043351"/>
                <a:gd name="connsiteY28" fmla="*/ 2661394 h 3744695"/>
                <a:gd name="connsiteX29" fmla="*/ 67133 w 2043351"/>
                <a:gd name="connsiteY29" fmla="*/ 1888099 h 3744695"/>
                <a:gd name="connsiteX30" fmla="*/ 927 w 2043351"/>
                <a:gd name="connsiteY30" fmla="*/ 1552307 h 3744695"/>
                <a:gd name="connsiteX31" fmla="*/ 18371 w 2043351"/>
                <a:gd name="connsiteY31" fmla="*/ 1452649 h 3744695"/>
                <a:gd name="connsiteX32" fmla="*/ 160757 w 2043351"/>
                <a:gd name="connsiteY32" fmla="*/ 1069614 h 3744695"/>
                <a:gd name="connsiteX33" fmla="*/ 229796 w 2043351"/>
                <a:gd name="connsiteY33" fmla="*/ 966097 h 3744695"/>
                <a:gd name="connsiteX34" fmla="*/ 480583 w 2043351"/>
                <a:gd name="connsiteY34" fmla="*/ 618935 h 3744695"/>
                <a:gd name="connsiteX35" fmla="*/ 572032 w 2043351"/>
                <a:gd name="connsiteY35" fmla="*/ 583883 h 3744695"/>
                <a:gd name="connsiteX36" fmla="*/ 643122 w 2043351"/>
                <a:gd name="connsiteY36" fmla="*/ 649514 h 3744695"/>
                <a:gd name="connsiteX37" fmla="*/ 688026 w 2043351"/>
                <a:gd name="connsiteY37" fmla="*/ 867875 h 3744695"/>
                <a:gd name="connsiteX38" fmla="*/ 692951 w 2043351"/>
                <a:gd name="connsiteY38" fmla="*/ 936462 h 3744695"/>
                <a:gd name="connsiteX39" fmla="*/ 969803 w 2043351"/>
                <a:gd name="connsiteY39" fmla="*/ 339622 h 3744695"/>
                <a:gd name="connsiteX40" fmla="*/ 1090640 w 2043351"/>
                <a:gd name="connsiteY40" fmla="*/ 124708 h 3744695"/>
                <a:gd name="connsiteX41" fmla="*/ 1237090 w 2043351"/>
                <a:gd name="connsiteY41" fmla="*/ 546 h 374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43351" h="3744695">
                  <a:moveTo>
                    <a:pt x="1237090" y="546"/>
                  </a:moveTo>
                  <a:cubicBezTo>
                    <a:pt x="1248131" y="2105"/>
                    <a:pt x="1281911" y="26527"/>
                    <a:pt x="1290654" y="33341"/>
                  </a:cubicBezTo>
                  <a:cubicBezTo>
                    <a:pt x="1376972" y="100819"/>
                    <a:pt x="1361581" y="196948"/>
                    <a:pt x="1329442" y="316308"/>
                  </a:cubicBezTo>
                  <a:cubicBezTo>
                    <a:pt x="1316513" y="364290"/>
                    <a:pt x="1301203" y="411574"/>
                    <a:pt x="1284785" y="458858"/>
                  </a:cubicBezTo>
                  <a:cubicBezTo>
                    <a:pt x="1288848" y="458243"/>
                    <a:pt x="1288848" y="455288"/>
                    <a:pt x="1289751" y="453030"/>
                  </a:cubicBezTo>
                  <a:cubicBezTo>
                    <a:pt x="1328005" y="358707"/>
                    <a:pt x="1367532" y="265001"/>
                    <a:pt x="1413503" y="174085"/>
                  </a:cubicBezTo>
                  <a:cubicBezTo>
                    <a:pt x="1447653" y="106402"/>
                    <a:pt x="1504172" y="55259"/>
                    <a:pt x="1581912" y="44710"/>
                  </a:cubicBezTo>
                  <a:cubicBezTo>
                    <a:pt x="1604446" y="41632"/>
                    <a:pt x="1628088" y="42330"/>
                    <a:pt x="1649103" y="51196"/>
                  </a:cubicBezTo>
                  <a:cubicBezTo>
                    <a:pt x="1684813" y="66300"/>
                    <a:pt x="1707552" y="103200"/>
                    <a:pt x="1715761" y="141044"/>
                  </a:cubicBezTo>
                  <a:cubicBezTo>
                    <a:pt x="1731687" y="214515"/>
                    <a:pt x="1713093" y="300464"/>
                    <a:pt x="1700533" y="373278"/>
                  </a:cubicBezTo>
                  <a:cubicBezTo>
                    <a:pt x="1700246" y="374798"/>
                    <a:pt x="1700697" y="376398"/>
                    <a:pt x="1700944" y="379723"/>
                  </a:cubicBezTo>
                  <a:cubicBezTo>
                    <a:pt x="1699097" y="354234"/>
                    <a:pt x="1761773" y="307647"/>
                    <a:pt x="1782788" y="303583"/>
                  </a:cubicBezTo>
                  <a:cubicBezTo>
                    <a:pt x="1849898" y="290737"/>
                    <a:pt x="1869805" y="350868"/>
                    <a:pt x="1882939" y="375249"/>
                  </a:cubicBezTo>
                  <a:cubicBezTo>
                    <a:pt x="1922507" y="448638"/>
                    <a:pt x="1931249" y="559379"/>
                    <a:pt x="1923533" y="665768"/>
                  </a:cubicBezTo>
                  <a:cubicBezTo>
                    <a:pt x="1923943" y="666014"/>
                    <a:pt x="1924313" y="666260"/>
                    <a:pt x="1924682" y="666548"/>
                  </a:cubicBezTo>
                  <a:cubicBezTo>
                    <a:pt x="1939992" y="663510"/>
                    <a:pt x="1951362" y="670570"/>
                    <a:pt x="1960473" y="682227"/>
                  </a:cubicBezTo>
                  <a:cubicBezTo>
                    <a:pt x="2014325" y="751471"/>
                    <a:pt x="2023150" y="843987"/>
                    <a:pt x="2031072" y="928294"/>
                  </a:cubicBezTo>
                  <a:cubicBezTo>
                    <a:pt x="2037721" y="998482"/>
                    <a:pt x="2043303" y="1206336"/>
                    <a:pt x="2043344" y="1239705"/>
                  </a:cubicBezTo>
                  <a:cubicBezTo>
                    <a:pt x="2043713" y="1449776"/>
                    <a:pt x="2030620" y="1659518"/>
                    <a:pt x="2018881" y="1869178"/>
                  </a:cubicBezTo>
                  <a:cubicBezTo>
                    <a:pt x="2010097" y="2025848"/>
                    <a:pt x="2021836" y="2185431"/>
                    <a:pt x="2016911" y="2342676"/>
                  </a:cubicBezTo>
                  <a:cubicBezTo>
                    <a:pt x="2006937" y="2657700"/>
                    <a:pt x="1998153" y="2979865"/>
                    <a:pt x="1831016" y="3257249"/>
                  </a:cubicBezTo>
                  <a:cubicBezTo>
                    <a:pt x="1803968" y="3302194"/>
                    <a:pt x="1773758" y="3345415"/>
                    <a:pt x="1750321" y="3392371"/>
                  </a:cubicBezTo>
                  <a:cubicBezTo>
                    <a:pt x="1702503" y="3487924"/>
                    <a:pt x="1683705" y="3594356"/>
                    <a:pt x="1664126" y="3698405"/>
                  </a:cubicBezTo>
                  <a:lnTo>
                    <a:pt x="1655439" y="3744695"/>
                  </a:lnTo>
                  <a:lnTo>
                    <a:pt x="43341" y="3744695"/>
                  </a:lnTo>
                  <a:lnTo>
                    <a:pt x="50404" y="3727023"/>
                  </a:lnTo>
                  <a:cubicBezTo>
                    <a:pt x="122705" y="3539932"/>
                    <a:pt x="191690" y="3339674"/>
                    <a:pt x="231601" y="3164282"/>
                  </a:cubicBezTo>
                  <a:cubicBezTo>
                    <a:pt x="248020" y="3092165"/>
                    <a:pt x="278312" y="2883449"/>
                    <a:pt x="280035" y="2851885"/>
                  </a:cubicBezTo>
                  <a:cubicBezTo>
                    <a:pt x="283606" y="2787198"/>
                    <a:pt x="272073" y="2724193"/>
                    <a:pt x="258281" y="2661394"/>
                  </a:cubicBezTo>
                  <a:cubicBezTo>
                    <a:pt x="234064" y="2551023"/>
                    <a:pt x="104320" y="2036027"/>
                    <a:pt x="67133" y="1888099"/>
                  </a:cubicBezTo>
                  <a:cubicBezTo>
                    <a:pt x="44599" y="1798456"/>
                    <a:pt x="3348" y="1573897"/>
                    <a:pt x="927" y="1552307"/>
                  </a:cubicBezTo>
                  <a:cubicBezTo>
                    <a:pt x="-2973" y="1517418"/>
                    <a:pt x="5935" y="1485157"/>
                    <a:pt x="18371" y="1452649"/>
                  </a:cubicBezTo>
                  <a:cubicBezTo>
                    <a:pt x="43367" y="1387305"/>
                    <a:pt x="134447" y="1130484"/>
                    <a:pt x="160757" y="1069614"/>
                  </a:cubicBezTo>
                  <a:cubicBezTo>
                    <a:pt x="177504" y="1030908"/>
                    <a:pt x="205333" y="999631"/>
                    <a:pt x="229796" y="966097"/>
                  </a:cubicBezTo>
                  <a:cubicBezTo>
                    <a:pt x="313939" y="850800"/>
                    <a:pt x="401735" y="737967"/>
                    <a:pt x="480583" y="618935"/>
                  </a:cubicBezTo>
                  <a:cubicBezTo>
                    <a:pt x="505580" y="581092"/>
                    <a:pt x="536938" y="579778"/>
                    <a:pt x="572032" y="583883"/>
                  </a:cubicBezTo>
                  <a:cubicBezTo>
                    <a:pt x="609794" y="588356"/>
                    <a:pt x="633805" y="611137"/>
                    <a:pt x="643122" y="649514"/>
                  </a:cubicBezTo>
                  <a:cubicBezTo>
                    <a:pt x="660649" y="721754"/>
                    <a:pt x="676616" y="794363"/>
                    <a:pt x="688026" y="867875"/>
                  </a:cubicBezTo>
                  <a:cubicBezTo>
                    <a:pt x="691515" y="890450"/>
                    <a:pt x="692213" y="913272"/>
                    <a:pt x="692951" y="936462"/>
                  </a:cubicBezTo>
                  <a:cubicBezTo>
                    <a:pt x="704280" y="912410"/>
                    <a:pt x="917798" y="452619"/>
                    <a:pt x="969803" y="339622"/>
                  </a:cubicBezTo>
                  <a:cubicBezTo>
                    <a:pt x="1004322" y="264672"/>
                    <a:pt x="1040401" y="190750"/>
                    <a:pt x="1090640" y="124708"/>
                  </a:cubicBezTo>
                  <a:cubicBezTo>
                    <a:pt x="1120850" y="85017"/>
                    <a:pt x="1176589" y="-7951"/>
                    <a:pt x="1237090" y="546"/>
                  </a:cubicBezTo>
                  <a:close/>
                </a:path>
              </a:pathLst>
            </a:custGeom>
            <a:solidFill>
              <a:srgbClr val="F8CCAA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F9740F-A2ED-4261-B9BF-7D3E188348F1}"/>
                </a:ext>
              </a:extLst>
            </p:cNvPr>
            <p:cNvSpPr/>
            <p:nvPr/>
          </p:nvSpPr>
          <p:spPr>
            <a:xfrm>
              <a:off x="1253745" y="3517285"/>
              <a:ext cx="1671509" cy="2663749"/>
            </a:xfrm>
            <a:custGeom>
              <a:avLst/>
              <a:gdLst>
                <a:gd name="connsiteX0" fmla="*/ 1532482 w 2607670"/>
                <a:gd name="connsiteY0" fmla="*/ 3188873 h 4155632"/>
                <a:gd name="connsiteX1" fmla="*/ 1616686 w 2607670"/>
                <a:gd name="connsiteY1" fmla="*/ 3367527 h 4155632"/>
                <a:gd name="connsiteX2" fmla="*/ 1634359 w 2607670"/>
                <a:gd name="connsiteY2" fmla="*/ 3469020 h 4155632"/>
                <a:gd name="connsiteX3" fmla="*/ 1531329 w 2607670"/>
                <a:gd name="connsiteY3" fmla="*/ 3714013 h 4155632"/>
                <a:gd name="connsiteX4" fmla="*/ 1513848 w 2607670"/>
                <a:gd name="connsiteY4" fmla="*/ 3886455 h 4155632"/>
                <a:gd name="connsiteX5" fmla="*/ 1609899 w 2607670"/>
                <a:gd name="connsiteY5" fmla="*/ 3989806 h 4155632"/>
                <a:gd name="connsiteX6" fmla="*/ 1947164 w 2607670"/>
                <a:gd name="connsiteY6" fmla="*/ 4139260 h 4155632"/>
                <a:gd name="connsiteX7" fmla="*/ 1960739 w 2607670"/>
                <a:gd name="connsiteY7" fmla="*/ 4150530 h 4155632"/>
                <a:gd name="connsiteX8" fmla="*/ 1943962 w 2607670"/>
                <a:gd name="connsiteY8" fmla="*/ 4154820 h 4155632"/>
                <a:gd name="connsiteX9" fmla="*/ 989477 w 2607670"/>
                <a:gd name="connsiteY9" fmla="*/ 3829273 h 4155632"/>
                <a:gd name="connsiteX10" fmla="*/ 1462237 w 2607670"/>
                <a:gd name="connsiteY10" fmla="*/ 3557450 h 4155632"/>
                <a:gd name="connsiteX11" fmla="*/ 1535235 w 2607670"/>
                <a:gd name="connsiteY11" fmla="*/ 3363365 h 4155632"/>
                <a:gd name="connsiteX12" fmla="*/ 1532482 w 2607670"/>
                <a:gd name="connsiteY12" fmla="*/ 3188873 h 4155632"/>
                <a:gd name="connsiteX13" fmla="*/ 2252091 w 2607670"/>
                <a:gd name="connsiteY13" fmla="*/ 1914284 h 4155632"/>
                <a:gd name="connsiteX14" fmla="*/ 2386177 w 2607670"/>
                <a:gd name="connsiteY14" fmla="*/ 1941883 h 4155632"/>
                <a:gd name="connsiteX15" fmla="*/ 2562334 w 2607670"/>
                <a:gd name="connsiteY15" fmla="*/ 2081348 h 4155632"/>
                <a:gd name="connsiteX16" fmla="*/ 2252091 w 2607670"/>
                <a:gd name="connsiteY16" fmla="*/ 1914284 h 4155632"/>
                <a:gd name="connsiteX17" fmla="*/ 1577562 w 2607670"/>
                <a:gd name="connsiteY17" fmla="*/ 1759131 h 4155632"/>
                <a:gd name="connsiteX18" fmla="*/ 1609514 w 2607670"/>
                <a:gd name="connsiteY18" fmla="*/ 1857807 h 4155632"/>
                <a:gd name="connsiteX19" fmla="*/ 1669770 w 2607670"/>
                <a:gd name="connsiteY19" fmla="*/ 1907881 h 4155632"/>
                <a:gd name="connsiteX20" fmla="*/ 1821722 w 2607670"/>
                <a:gd name="connsiteY20" fmla="*/ 2069630 h 4155632"/>
                <a:gd name="connsiteX21" fmla="*/ 1933460 w 2607670"/>
                <a:gd name="connsiteY21" fmla="*/ 2148327 h 4155632"/>
                <a:gd name="connsiteX22" fmla="*/ 2050002 w 2607670"/>
                <a:gd name="connsiteY22" fmla="*/ 2185659 h 4155632"/>
                <a:gd name="connsiteX23" fmla="*/ 2092904 w 2607670"/>
                <a:gd name="connsiteY23" fmla="*/ 2083973 h 4155632"/>
                <a:gd name="connsiteX24" fmla="*/ 2134782 w 2607670"/>
                <a:gd name="connsiteY24" fmla="*/ 2248412 h 4155632"/>
                <a:gd name="connsiteX25" fmla="*/ 2164046 w 2607670"/>
                <a:gd name="connsiteY25" fmla="*/ 2288881 h 4155632"/>
                <a:gd name="connsiteX26" fmla="*/ 2498045 w 2607670"/>
                <a:gd name="connsiteY26" fmla="*/ 2565890 h 4155632"/>
                <a:gd name="connsiteX27" fmla="*/ 1988849 w 2607670"/>
                <a:gd name="connsiteY27" fmla="*/ 2256416 h 4155632"/>
                <a:gd name="connsiteX28" fmla="*/ 1892799 w 2607670"/>
                <a:gd name="connsiteY28" fmla="*/ 2251613 h 4155632"/>
                <a:gd name="connsiteX29" fmla="*/ 1614701 w 2607670"/>
                <a:gd name="connsiteY29" fmla="*/ 2508964 h 4155632"/>
                <a:gd name="connsiteX30" fmla="*/ 1785927 w 2607670"/>
                <a:gd name="connsiteY30" fmla="*/ 2234837 h 4155632"/>
                <a:gd name="connsiteX31" fmla="*/ 1783494 w 2607670"/>
                <a:gd name="connsiteY31" fmla="*/ 2144805 h 4155632"/>
                <a:gd name="connsiteX32" fmla="*/ 1690837 w 2607670"/>
                <a:gd name="connsiteY32" fmla="*/ 2000474 h 4155632"/>
                <a:gd name="connsiteX33" fmla="*/ 1567380 w 2607670"/>
                <a:gd name="connsiteY33" fmla="*/ 1951488 h 4155632"/>
                <a:gd name="connsiteX34" fmla="*/ 1335771 w 2607670"/>
                <a:gd name="connsiteY34" fmla="*/ 2087880 h 4155632"/>
                <a:gd name="connsiteX35" fmla="*/ 1386101 w 2607670"/>
                <a:gd name="connsiteY35" fmla="*/ 1903463 h 4155632"/>
                <a:gd name="connsiteX36" fmla="*/ 1311694 w 2607670"/>
                <a:gd name="connsiteY36" fmla="*/ 1802610 h 4155632"/>
                <a:gd name="connsiteX37" fmla="*/ 1446229 w 2607670"/>
                <a:gd name="connsiteY37" fmla="*/ 1868436 h 4155632"/>
                <a:gd name="connsiteX38" fmla="*/ 1541191 w 2607670"/>
                <a:gd name="connsiteY38" fmla="*/ 1825214 h 4155632"/>
                <a:gd name="connsiteX39" fmla="*/ 1577562 w 2607670"/>
                <a:gd name="connsiteY39" fmla="*/ 1759131 h 4155632"/>
                <a:gd name="connsiteX40" fmla="*/ 1660165 w 2607670"/>
                <a:gd name="connsiteY40" fmla="*/ 1458429 h 4155632"/>
                <a:gd name="connsiteX41" fmla="*/ 1579674 w 2607670"/>
                <a:gd name="connsiteY41" fmla="*/ 1740049 h 4155632"/>
                <a:gd name="connsiteX42" fmla="*/ 1660165 w 2607670"/>
                <a:gd name="connsiteY42" fmla="*/ 1458429 h 4155632"/>
                <a:gd name="connsiteX43" fmla="*/ 1812116 w 2607670"/>
                <a:gd name="connsiteY43" fmla="*/ 1317555 h 4155632"/>
                <a:gd name="connsiteX44" fmla="*/ 1868786 w 2607670"/>
                <a:gd name="connsiteY44" fmla="*/ 1348931 h 4155632"/>
                <a:gd name="connsiteX45" fmla="*/ 2077919 w 2607670"/>
                <a:gd name="connsiteY45" fmla="*/ 1468546 h 4155632"/>
                <a:gd name="connsiteX46" fmla="*/ 2111537 w 2607670"/>
                <a:gd name="connsiteY46" fmla="*/ 1507671 h 4155632"/>
                <a:gd name="connsiteX47" fmla="*/ 2132668 w 2607670"/>
                <a:gd name="connsiteY47" fmla="*/ 1567286 h 4155632"/>
                <a:gd name="connsiteX48" fmla="*/ 2129082 w 2607670"/>
                <a:gd name="connsiteY48" fmla="*/ 1570552 h 4155632"/>
                <a:gd name="connsiteX49" fmla="*/ 1810451 w 2607670"/>
                <a:gd name="connsiteY49" fmla="*/ 1320437 h 4155632"/>
                <a:gd name="connsiteX50" fmla="*/ 1812116 w 2607670"/>
                <a:gd name="connsiteY50" fmla="*/ 1317555 h 4155632"/>
                <a:gd name="connsiteX51" fmla="*/ 2419155 w 2607670"/>
                <a:gd name="connsiteY51" fmla="*/ 1253137 h 4155632"/>
                <a:gd name="connsiteX52" fmla="*/ 2607670 w 2607670"/>
                <a:gd name="connsiteY52" fmla="*/ 1332667 h 4155632"/>
                <a:gd name="connsiteX53" fmla="*/ 2607030 w 2607670"/>
                <a:gd name="connsiteY53" fmla="*/ 1335676 h 4155632"/>
                <a:gd name="connsiteX54" fmla="*/ 2459368 w 2607670"/>
                <a:gd name="connsiteY54" fmla="*/ 1336637 h 4155632"/>
                <a:gd name="connsiteX55" fmla="*/ 2419155 w 2607670"/>
                <a:gd name="connsiteY55" fmla="*/ 1253137 h 4155632"/>
                <a:gd name="connsiteX56" fmla="*/ 1273530 w 2607670"/>
                <a:gd name="connsiteY56" fmla="*/ 945199 h 4155632"/>
                <a:gd name="connsiteX57" fmla="*/ 1633399 w 2607670"/>
                <a:gd name="connsiteY57" fmla="*/ 1120651 h 4155632"/>
                <a:gd name="connsiteX58" fmla="*/ 1426762 w 2607670"/>
                <a:gd name="connsiteY58" fmla="*/ 1066415 h 4155632"/>
                <a:gd name="connsiteX59" fmla="*/ 1273530 w 2607670"/>
                <a:gd name="connsiteY59" fmla="*/ 945199 h 4155632"/>
                <a:gd name="connsiteX60" fmla="*/ 767216 w 2607670"/>
                <a:gd name="connsiteY60" fmla="*/ 842747 h 4155632"/>
                <a:gd name="connsiteX61" fmla="*/ 1073873 w 2607670"/>
                <a:gd name="connsiteY61" fmla="*/ 944048 h 4155632"/>
                <a:gd name="connsiteX62" fmla="*/ 1119337 w 2607670"/>
                <a:gd name="connsiteY62" fmla="*/ 1026203 h 4155632"/>
                <a:gd name="connsiteX63" fmla="*/ 1064332 w 2607670"/>
                <a:gd name="connsiteY63" fmla="*/ 1383703 h 4155632"/>
                <a:gd name="connsiteX64" fmla="*/ 953362 w 2607670"/>
                <a:gd name="connsiteY64" fmla="*/ 1640413 h 4155632"/>
                <a:gd name="connsiteX65" fmla="*/ 958805 w 2607670"/>
                <a:gd name="connsiteY65" fmla="*/ 1664874 h 4155632"/>
                <a:gd name="connsiteX66" fmla="*/ 1103264 w 2607670"/>
                <a:gd name="connsiteY66" fmla="*/ 1723208 h 4155632"/>
                <a:gd name="connsiteX67" fmla="*/ 1120361 w 2607670"/>
                <a:gd name="connsiteY67" fmla="*/ 1732365 h 4155632"/>
                <a:gd name="connsiteX68" fmla="*/ 1108387 w 2607670"/>
                <a:gd name="connsiteY68" fmla="*/ 1746132 h 4155632"/>
                <a:gd name="connsiteX69" fmla="*/ 1020469 w 2607670"/>
                <a:gd name="connsiteY69" fmla="*/ 1748630 h 4155632"/>
                <a:gd name="connsiteX70" fmla="*/ 916222 w 2607670"/>
                <a:gd name="connsiteY70" fmla="*/ 1704254 h 4155632"/>
                <a:gd name="connsiteX71" fmla="*/ 762670 w 2607670"/>
                <a:gd name="connsiteY71" fmla="*/ 1595653 h 4155632"/>
                <a:gd name="connsiteX72" fmla="*/ 883565 w 2607670"/>
                <a:gd name="connsiteY72" fmla="*/ 1630231 h 4155632"/>
                <a:gd name="connsiteX73" fmla="*/ 935945 w 2607670"/>
                <a:gd name="connsiteY73" fmla="*/ 1601736 h 4155632"/>
                <a:gd name="connsiteX74" fmla="*/ 1090266 w 2607670"/>
                <a:gd name="connsiteY74" fmla="*/ 1141208 h 4155632"/>
                <a:gd name="connsiteX75" fmla="*/ 1096093 w 2607670"/>
                <a:gd name="connsiteY75" fmla="*/ 1058925 h 4155632"/>
                <a:gd name="connsiteX76" fmla="*/ 1059017 w 2607670"/>
                <a:gd name="connsiteY76" fmla="*/ 1010451 h 4155632"/>
                <a:gd name="connsiteX77" fmla="*/ 767216 w 2607670"/>
                <a:gd name="connsiteY77" fmla="*/ 842747 h 4155632"/>
                <a:gd name="connsiteX78" fmla="*/ 239556 w 2607670"/>
                <a:gd name="connsiteY78" fmla="*/ 814026 h 4155632"/>
                <a:gd name="connsiteX79" fmla="*/ 448137 w 2607670"/>
                <a:gd name="connsiteY79" fmla="*/ 1006737 h 4155632"/>
                <a:gd name="connsiteX80" fmla="*/ 499172 w 2607670"/>
                <a:gd name="connsiteY80" fmla="*/ 1086971 h 4155632"/>
                <a:gd name="connsiteX81" fmla="*/ 496290 w 2607670"/>
                <a:gd name="connsiteY81" fmla="*/ 1142104 h 4155632"/>
                <a:gd name="connsiteX82" fmla="*/ 464850 w 2607670"/>
                <a:gd name="connsiteY82" fmla="*/ 1450682 h 4155632"/>
                <a:gd name="connsiteX83" fmla="*/ 496354 w 2607670"/>
                <a:gd name="connsiteY83" fmla="*/ 1523423 h 4155632"/>
                <a:gd name="connsiteX84" fmla="*/ 1413636 w 2607670"/>
                <a:gd name="connsiteY84" fmla="*/ 2598995 h 4155632"/>
                <a:gd name="connsiteX85" fmla="*/ 1564115 w 2607670"/>
                <a:gd name="connsiteY85" fmla="*/ 2704651 h 4155632"/>
                <a:gd name="connsiteX86" fmla="*/ 2044495 w 2607670"/>
                <a:gd name="connsiteY86" fmla="*/ 2839121 h 4155632"/>
                <a:gd name="connsiteX87" fmla="*/ 1589792 w 2607670"/>
                <a:gd name="connsiteY87" fmla="*/ 2764650 h 4155632"/>
                <a:gd name="connsiteX88" fmla="*/ 1272442 w 2607670"/>
                <a:gd name="connsiteY88" fmla="*/ 2526125 h 4155632"/>
                <a:gd name="connsiteX89" fmla="*/ 509673 w 2607670"/>
                <a:gd name="connsiteY89" fmla="*/ 1642141 h 4155632"/>
                <a:gd name="connsiteX90" fmla="*/ 382374 w 2607670"/>
                <a:gd name="connsiteY90" fmla="*/ 1555183 h 4155632"/>
                <a:gd name="connsiteX91" fmla="*/ 81608 w 2607670"/>
                <a:gd name="connsiteY91" fmla="*/ 1492174 h 4155632"/>
                <a:gd name="connsiteX92" fmla="*/ 3551 w 2607670"/>
                <a:gd name="connsiteY92" fmla="*/ 1478727 h 4155632"/>
                <a:gd name="connsiteX93" fmla="*/ 174777 w 2607670"/>
                <a:gd name="connsiteY93" fmla="*/ 1474373 h 4155632"/>
                <a:gd name="connsiteX94" fmla="*/ 379941 w 2607670"/>
                <a:gd name="connsiteY94" fmla="*/ 1481993 h 4155632"/>
                <a:gd name="connsiteX95" fmla="*/ 416312 w 2607670"/>
                <a:gd name="connsiteY95" fmla="*/ 1429166 h 4155632"/>
                <a:gd name="connsiteX96" fmla="*/ 437571 w 2607670"/>
                <a:gd name="connsiteY96" fmla="*/ 1186607 h 4155632"/>
                <a:gd name="connsiteX97" fmla="*/ 397934 w 2607670"/>
                <a:gd name="connsiteY97" fmla="*/ 1032926 h 4155632"/>
                <a:gd name="connsiteX98" fmla="*/ 239579 w 2607670"/>
                <a:gd name="connsiteY98" fmla="*/ 818670 h 4155632"/>
                <a:gd name="connsiteX99" fmla="*/ 239556 w 2607670"/>
                <a:gd name="connsiteY99" fmla="*/ 814026 h 4155632"/>
                <a:gd name="connsiteX100" fmla="*/ 2071132 w 2607670"/>
                <a:gd name="connsiteY100" fmla="*/ 740484 h 4155632"/>
                <a:gd name="connsiteX101" fmla="*/ 2086628 w 2607670"/>
                <a:gd name="connsiteY101" fmla="*/ 745798 h 4155632"/>
                <a:gd name="connsiteX102" fmla="*/ 2209125 w 2607670"/>
                <a:gd name="connsiteY102" fmla="*/ 833524 h 4155632"/>
                <a:gd name="connsiteX103" fmla="*/ 2207524 w 2607670"/>
                <a:gd name="connsiteY103" fmla="*/ 835445 h 4155632"/>
                <a:gd name="connsiteX104" fmla="*/ 1984751 w 2607670"/>
                <a:gd name="connsiteY104" fmla="*/ 766865 h 4155632"/>
                <a:gd name="connsiteX105" fmla="*/ 1984815 w 2607670"/>
                <a:gd name="connsiteY105" fmla="*/ 763023 h 4155632"/>
                <a:gd name="connsiteX106" fmla="*/ 2071132 w 2607670"/>
                <a:gd name="connsiteY106" fmla="*/ 740484 h 4155632"/>
                <a:gd name="connsiteX107" fmla="*/ 2483573 w 2607670"/>
                <a:gd name="connsiteY107" fmla="*/ 429666 h 4155632"/>
                <a:gd name="connsiteX108" fmla="*/ 2483609 w 2607670"/>
                <a:gd name="connsiteY108" fmla="*/ 429694 h 4155632"/>
                <a:gd name="connsiteX109" fmla="*/ 2483636 w 2607670"/>
                <a:gd name="connsiteY109" fmla="*/ 429666 h 4155632"/>
                <a:gd name="connsiteX110" fmla="*/ 2483629 w 2607670"/>
                <a:gd name="connsiteY110" fmla="*/ 429710 h 4155632"/>
                <a:gd name="connsiteX111" fmla="*/ 2485942 w 2607670"/>
                <a:gd name="connsiteY111" fmla="*/ 431523 h 4155632"/>
                <a:gd name="connsiteX112" fmla="*/ 2483573 w 2607670"/>
                <a:gd name="connsiteY112" fmla="*/ 432099 h 4155632"/>
                <a:gd name="connsiteX113" fmla="*/ 2483573 w 2607670"/>
                <a:gd name="connsiteY113" fmla="*/ 430050 h 4155632"/>
                <a:gd name="connsiteX114" fmla="*/ 2471830 w 2607670"/>
                <a:gd name="connsiteY114" fmla="*/ 501615 h 4155632"/>
                <a:gd name="connsiteX115" fmla="*/ 2455654 w 2607670"/>
                <a:gd name="connsiteY115" fmla="*/ 572653 h 4155632"/>
                <a:gd name="connsiteX116" fmla="*/ 2139904 w 2607670"/>
                <a:gd name="connsiteY116" fmla="*/ 1868949 h 4155632"/>
                <a:gd name="connsiteX117" fmla="*/ 2283339 w 2607670"/>
                <a:gd name="connsiteY117" fmla="*/ 960505 h 4155632"/>
                <a:gd name="connsiteX118" fmla="*/ 2398984 w 2607670"/>
                <a:gd name="connsiteY118" fmla="*/ 547744 h 4155632"/>
                <a:gd name="connsiteX119" fmla="*/ 2469059 w 2607670"/>
                <a:gd name="connsiteY119" fmla="*/ 444334 h 4155632"/>
                <a:gd name="connsiteX120" fmla="*/ 2483573 w 2607670"/>
                <a:gd name="connsiteY120" fmla="*/ 429729 h 4155632"/>
                <a:gd name="connsiteX121" fmla="*/ 1552716 w 2607670"/>
                <a:gd name="connsiteY121" fmla="*/ 324650 h 4155632"/>
                <a:gd name="connsiteX122" fmla="*/ 1843941 w 2607670"/>
                <a:gd name="connsiteY122" fmla="*/ 468918 h 4155632"/>
                <a:gd name="connsiteX123" fmla="*/ 1552716 w 2607670"/>
                <a:gd name="connsiteY123" fmla="*/ 324650 h 4155632"/>
                <a:gd name="connsiteX124" fmla="*/ 1464478 w 2607670"/>
                <a:gd name="connsiteY124" fmla="*/ 177669 h 4155632"/>
                <a:gd name="connsiteX125" fmla="*/ 1459611 w 2607670"/>
                <a:gd name="connsiteY125" fmla="*/ 197480 h 4155632"/>
                <a:gd name="connsiteX126" fmla="*/ 1320082 w 2607670"/>
                <a:gd name="connsiteY126" fmla="*/ 575214 h 4155632"/>
                <a:gd name="connsiteX127" fmla="*/ 1173189 w 2607670"/>
                <a:gd name="connsiteY127" fmla="*/ 959544 h 4155632"/>
                <a:gd name="connsiteX128" fmla="*/ 1291587 w 2607670"/>
                <a:gd name="connsiteY128" fmla="*/ 626121 h 4155632"/>
                <a:gd name="connsiteX129" fmla="*/ 1455129 w 2607670"/>
                <a:gd name="connsiteY129" fmla="*/ 195751 h 4155632"/>
                <a:gd name="connsiteX130" fmla="*/ 1464478 w 2607670"/>
                <a:gd name="connsiteY130" fmla="*/ 177669 h 4155632"/>
                <a:gd name="connsiteX131" fmla="*/ 1056264 w 2607670"/>
                <a:gd name="connsiteY131" fmla="*/ 126466 h 4155632"/>
                <a:gd name="connsiteX132" fmla="*/ 1388022 w 2607670"/>
                <a:gd name="connsiteY132" fmla="*/ 291802 h 4155632"/>
                <a:gd name="connsiteX133" fmla="*/ 1184780 w 2607670"/>
                <a:gd name="connsiteY133" fmla="*/ 287191 h 4155632"/>
                <a:gd name="connsiteX134" fmla="*/ 1056264 w 2607670"/>
                <a:gd name="connsiteY134" fmla="*/ 126466 h 4155632"/>
                <a:gd name="connsiteX135" fmla="*/ 2130300 w 2607670"/>
                <a:gd name="connsiteY135" fmla="*/ 0 h 4155632"/>
                <a:gd name="connsiteX136" fmla="*/ 1955488 w 2607670"/>
                <a:gd name="connsiteY136" fmla="*/ 605054 h 4155632"/>
                <a:gd name="connsiteX137" fmla="*/ 1698329 w 2607670"/>
                <a:gd name="connsiteY137" fmla="*/ 1185582 h 4155632"/>
                <a:gd name="connsiteX138" fmla="*/ 1894784 w 2607670"/>
                <a:gd name="connsiteY138" fmla="*/ 554531 h 4155632"/>
                <a:gd name="connsiteX139" fmla="*/ 2130300 w 2607670"/>
                <a:gd name="connsiteY139" fmla="*/ 0 h 41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607670" h="4155632">
                  <a:moveTo>
                    <a:pt x="1532482" y="3188873"/>
                  </a:moveTo>
                  <a:cubicBezTo>
                    <a:pt x="1566676" y="3245671"/>
                    <a:pt x="1596067" y="3304454"/>
                    <a:pt x="1616686" y="3367527"/>
                  </a:cubicBezTo>
                  <a:cubicBezTo>
                    <a:pt x="1627572" y="3400632"/>
                    <a:pt x="1639418" y="3433737"/>
                    <a:pt x="1634359" y="3469020"/>
                  </a:cubicBezTo>
                  <a:cubicBezTo>
                    <a:pt x="1629557" y="3502574"/>
                    <a:pt x="1541767" y="3681612"/>
                    <a:pt x="1531329" y="3714013"/>
                  </a:cubicBezTo>
                  <a:cubicBezTo>
                    <a:pt x="1509238" y="3782337"/>
                    <a:pt x="1505780" y="3843873"/>
                    <a:pt x="1513848" y="3886455"/>
                  </a:cubicBezTo>
                  <a:cubicBezTo>
                    <a:pt x="1521724" y="3927629"/>
                    <a:pt x="1576793" y="3967906"/>
                    <a:pt x="1609899" y="3989806"/>
                  </a:cubicBezTo>
                  <a:cubicBezTo>
                    <a:pt x="1672460" y="4031235"/>
                    <a:pt x="1903301" y="4117553"/>
                    <a:pt x="1947164" y="4139260"/>
                  </a:cubicBezTo>
                  <a:cubicBezTo>
                    <a:pt x="1952607" y="4141950"/>
                    <a:pt x="1962276" y="4143422"/>
                    <a:pt x="1960739" y="4150530"/>
                  </a:cubicBezTo>
                  <a:cubicBezTo>
                    <a:pt x="1959202" y="4158470"/>
                    <a:pt x="1949853" y="4154756"/>
                    <a:pt x="1943962" y="4154820"/>
                  </a:cubicBezTo>
                  <a:cubicBezTo>
                    <a:pt x="1817111" y="4155525"/>
                    <a:pt x="1271993" y="3999731"/>
                    <a:pt x="989477" y="3829273"/>
                  </a:cubicBezTo>
                  <a:cubicBezTo>
                    <a:pt x="1117032" y="3807054"/>
                    <a:pt x="1327254" y="3730854"/>
                    <a:pt x="1462237" y="3557450"/>
                  </a:cubicBezTo>
                  <a:cubicBezTo>
                    <a:pt x="1506100" y="3501037"/>
                    <a:pt x="1525951" y="3433994"/>
                    <a:pt x="1535235" y="3363365"/>
                  </a:cubicBezTo>
                  <a:cubicBezTo>
                    <a:pt x="1539846" y="3327954"/>
                    <a:pt x="1534979" y="3211861"/>
                    <a:pt x="1532482" y="3188873"/>
                  </a:cubicBezTo>
                  <a:close/>
                  <a:moveTo>
                    <a:pt x="2252091" y="1914284"/>
                  </a:moveTo>
                  <a:cubicBezTo>
                    <a:pt x="2304535" y="1909482"/>
                    <a:pt x="2347629" y="1915309"/>
                    <a:pt x="2386177" y="1941883"/>
                  </a:cubicBezTo>
                  <a:cubicBezTo>
                    <a:pt x="2445857" y="1983056"/>
                    <a:pt x="2562590" y="2077314"/>
                    <a:pt x="2562334" y="2081348"/>
                  </a:cubicBezTo>
                  <a:cubicBezTo>
                    <a:pt x="2458920" y="2025703"/>
                    <a:pt x="2355505" y="1969930"/>
                    <a:pt x="2252091" y="1914284"/>
                  </a:cubicBezTo>
                  <a:close/>
                  <a:moveTo>
                    <a:pt x="1577562" y="1759131"/>
                  </a:moveTo>
                  <a:cubicBezTo>
                    <a:pt x="1582172" y="1795950"/>
                    <a:pt x="1586654" y="1830016"/>
                    <a:pt x="1609514" y="1857807"/>
                  </a:cubicBezTo>
                  <a:cubicBezTo>
                    <a:pt x="1626355" y="1878362"/>
                    <a:pt x="1649664" y="1891232"/>
                    <a:pt x="1669770" y="1907881"/>
                  </a:cubicBezTo>
                  <a:cubicBezTo>
                    <a:pt x="1727400" y="1955458"/>
                    <a:pt x="1770431" y="2015714"/>
                    <a:pt x="1821722" y="2069630"/>
                  </a:cubicBezTo>
                  <a:cubicBezTo>
                    <a:pt x="1855468" y="2105233"/>
                    <a:pt x="1907399" y="2131166"/>
                    <a:pt x="1933460" y="2148327"/>
                  </a:cubicBezTo>
                  <a:cubicBezTo>
                    <a:pt x="1975531" y="2176054"/>
                    <a:pt x="2015616" y="2193151"/>
                    <a:pt x="2050002" y="2185659"/>
                  </a:cubicBezTo>
                  <a:cubicBezTo>
                    <a:pt x="2092264" y="2176438"/>
                    <a:pt x="2076191" y="2145958"/>
                    <a:pt x="2092904" y="2083973"/>
                  </a:cubicBezTo>
                  <a:cubicBezTo>
                    <a:pt x="2102765" y="2173620"/>
                    <a:pt x="2117173" y="2212297"/>
                    <a:pt x="2134782" y="2248412"/>
                  </a:cubicBezTo>
                  <a:cubicBezTo>
                    <a:pt x="2138496" y="2256032"/>
                    <a:pt x="2156938" y="2284143"/>
                    <a:pt x="2164046" y="2288881"/>
                  </a:cubicBezTo>
                  <a:cubicBezTo>
                    <a:pt x="2232946" y="2334793"/>
                    <a:pt x="2496764" y="2558142"/>
                    <a:pt x="2498045" y="2565890"/>
                  </a:cubicBezTo>
                  <a:cubicBezTo>
                    <a:pt x="2465131" y="2542262"/>
                    <a:pt x="2040909" y="2273513"/>
                    <a:pt x="1988849" y="2256416"/>
                  </a:cubicBezTo>
                  <a:cubicBezTo>
                    <a:pt x="1948380" y="2243161"/>
                    <a:pt x="1929106" y="2230226"/>
                    <a:pt x="1892799" y="2251613"/>
                  </a:cubicBezTo>
                  <a:cubicBezTo>
                    <a:pt x="1836257" y="2284911"/>
                    <a:pt x="1737902" y="2392103"/>
                    <a:pt x="1614701" y="2508964"/>
                  </a:cubicBezTo>
                  <a:cubicBezTo>
                    <a:pt x="1629493" y="2482903"/>
                    <a:pt x="1752630" y="2307835"/>
                    <a:pt x="1785927" y="2234837"/>
                  </a:cubicBezTo>
                  <a:cubicBezTo>
                    <a:pt x="1798286" y="2207686"/>
                    <a:pt x="1791498" y="2167985"/>
                    <a:pt x="1783494" y="2144805"/>
                  </a:cubicBezTo>
                  <a:cubicBezTo>
                    <a:pt x="1765692" y="2093258"/>
                    <a:pt x="1724071" y="2044401"/>
                    <a:pt x="1690837" y="2000474"/>
                  </a:cubicBezTo>
                  <a:cubicBezTo>
                    <a:pt x="1660741" y="1960645"/>
                    <a:pt x="1614957" y="1936248"/>
                    <a:pt x="1567380" y="1951488"/>
                  </a:cubicBezTo>
                  <a:cubicBezTo>
                    <a:pt x="1495471" y="1974604"/>
                    <a:pt x="1428107" y="2015137"/>
                    <a:pt x="1335771" y="2087880"/>
                  </a:cubicBezTo>
                  <a:cubicBezTo>
                    <a:pt x="1342494" y="2074304"/>
                    <a:pt x="1418566" y="1956547"/>
                    <a:pt x="1386101" y="1903463"/>
                  </a:cubicBezTo>
                  <a:cubicBezTo>
                    <a:pt x="1369004" y="1875544"/>
                    <a:pt x="1334234" y="1826494"/>
                    <a:pt x="1311694" y="1802610"/>
                  </a:cubicBezTo>
                  <a:cubicBezTo>
                    <a:pt x="1337820" y="1818362"/>
                    <a:pt x="1426827" y="1864146"/>
                    <a:pt x="1446229" y="1868436"/>
                  </a:cubicBezTo>
                  <a:cubicBezTo>
                    <a:pt x="1483816" y="1876761"/>
                    <a:pt x="1521276" y="1859664"/>
                    <a:pt x="1541191" y="1825214"/>
                  </a:cubicBezTo>
                  <a:cubicBezTo>
                    <a:pt x="1553293" y="1804339"/>
                    <a:pt x="1564499" y="1782887"/>
                    <a:pt x="1577562" y="1759131"/>
                  </a:cubicBezTo>
                  <a:close/>
                  <a:moveTo>
                    <a:pt x="1660165" y="1458429"/>
                  </a:moveTo>
                  <a:cubicBezTo>
                    <a:pt x="1659140" y="1496529"/>
                    <a:pt x="1600485" y="1715908"/>
                    <a:pt x="1579674" y="1740049"/>
                  </a:cubicBezTo>
                  <a:cubicBezTo>
                    <a:pt x="1572439" y="1684212"/>
                    <a:pt x="1624690" y="1520606"/>
                    <a:pt x="1660165" y="1458429"/>
                  </a:cubicBezTo>
                  <a:close/>
                  <a:moveTo>
                    <a:pt x="1812116" y="1317555"/>
                  </a:moveTo>
                  <a:cubicBezTo>
                    <a:pt x="1831070" y="1328057"/>
                    <a:pt x="1850088" y="1338174"/>
                    <a:pt x="1868786" y="1348931"/>
                  </a:cubicBezTo>
                  <a:cubicBezTo>
                    <a:pt x="1938518" y="1388824"/>
                    <a:pt x="2008059" y="1428973"/>
                    <a:pt x="2077919" y="1468546"/>
                  </a:cubicBezTo>
                  <a:cubicBezTo>
                    <a:pt x="2094184" y="1477767"/>
                    <a:pt x="2106799" y="1487756"/>
                    <a:pt x="2111537" y="1507671"/>
                  </a:cubicBezTo>
                  <a:cubicBezTo>
                    <a:pt x="2116404" y="1528033"/>
                    <a:pt x="2125432" y="1547500"/>
                    <a:pt x="2132668" y="1567286"/>
                  </a:cubicBezTo>
                  <a:cubicBezTo>
                    <a:pt x="2131452" y="1568375"/>
                    <a:pt x="2130299" y="1569463"/>
                    <a:pt x="2129082" y="1570552"/>
                  </a:cubicBezTo>
                  <a:cubicBezTo>
                    <a:pt x="2022914" y="1487180"/>
                    <a:pt x="1916619" y="1403808"/>
                    <a:pt x="1810451" y="1320437"/>
                  </a:cubicBezTo>
                  <a:cubicBezTo>
                    <a:pt x="1810963" y="1319476"/>
                    <a:pt x="1811540" y="1318515"/>
                    <a:pt x="1812116" y="1317555"/>
                  </a:cubicBezTo>
                  <a:close/>
                  <a:moveTo>
                    <a:pt x="2419155" y="1253137"/>
                  </a:moveTo>
                  <a:cubicBezTo>
                    <a:pt x="2485302" y="1280992"/>
                    <a:pt x="2546582" y="1306797"/>
                    <a:pt x="2607670" y="1332667"/>
                  </a:cubicBezTo>
                  <a:cubicBezTo>
                    <a:pt x="2607478" y="1333627"/>
                    <a:pt x="2607222" y="1334652"/>
                    <a:pt x="2607030" y="1335676"/>
                  </a:cubicBezTo>
                  <a:cubicBezTo>
                    <a:pt x="2556699" y="1337533"/>
                    <a:pt x="2522633" y="1340735"/>
                    <a:pt x="2459368" y="1336637"/>
                  </a:cubicBezTo>
                  <a:cubicBezTo>
                    <a:pt x="2433178" y="1334908"/>
                    <a:pt x="2427992" y="1287267"/>
                    <a:pt x="2419155" y="1253137"/>
                  </a:cubicBezTo>
                  <a:close/>
                  <a:moveTo>
                    <a:pt x="1273530" y="945199"/>
                  </a:moveTo>
                  <a:cubicBezTo>
                    <a:pt x="1360232" y="979394"/>
                    <a:pt x="1636216" y="1113159"/>
                    <a:pt x="1633399" y="1120651"/>
                  </a:cubicBezTo>
                  <a:cubicBezTo>
                    <a:pt x="1630325" y="1128976"/>
                    <a:pt x="1486826" y="1092284"/>
                    <a:pt x="1426762" y="1066415"/>
                  </a:cubicBezTo>
                  <a:cubicBezTo>
                    <a:pt x="1391736" y="1051240"/>
                    <a:pt x="1292036" y="970429"/>
                    <a:pt x="1273530" y="945199"/>
                  </a:cubicBezTo>
                  <a:close/>
                  <a:moveTo>
                    <a:pt x="767216" y="842747"/>
                  </a:moveTo>
                  <a:cubicBezTo>
                    <a:pt x="784505" y="846845"/>
                    <a:pt x="1057224" y="935532"/>
                    <a:pt x="1073873" y="944048"/>
                  </a:cubicBezTo>
                  <a:cubicBezTo>
                    <a:pt x="1107363" y="961145"/>
                    <a:pt x="1114662" y="993098"/>
                    <a:pt x="1119337" y="1026203"/>
                  </a:cubicBezTo>
                  <a:cubicBezTo>
                    <a:pt x="1126893" y="1079287"/>
                    <a:pt x="1122602" y="1208443"/>
                    <a:pt x="1064332" y="1383703"/>
                  </a:cubicBezTo>
                  <a:cubicBezTo>
                    <a:pt x="1050885" y="1424044"/>
                    <a:pt x="976158" y="1593540"/>
                    <a:pt x="953362" y="1640413"/>
                  </a:cubicBezTo>
                  <a:cubicBezTo>
                    <a:pt x="948239" y="1650914"/>
                    <a:pt x="949200" y="1657446"/>
                    <a:pt x="958805" y="1664874"/>
                  </a:cubicBezTo>
                  <a:cubicBezTo>
                    <a:pt x="1001515" y="1697915"/>
                    <a:pt x="1048836" y="1719238"/>
                    <a:pt x="1103264" y="1723208"/>
                  </a:cubicBezTo>
                  <a:cubicBezTo>
                    <a:pt x="1110692" y="1723720"/>
                    <a:pt x="1119081" y="1724361"/>
                    <a:pt x="1120361" y="1732365"/>
                  </a:cubicBezTo>
                  <a:cubicBezTo>
                    <a:pt x="1121386" y="1738960"/>
                    <a:pt x="1113830" y="1742930"/>
                    <a:pt x="1108387" y="1746132"/>
                  </a:cubicBezTo>
                  <a:cubicBezTo>
                    <a:pt x="1078419" y="1763613"/>
                    <a:pt x="1051397" y="1757530"/>
                    <a:pt x="1020469" y="1748630"/>
                  </a:cubicBezTo>
                  <a:cubicBezTo>
                    <a:pt x="978527" y="1736527"/>
                    <a:pt x="949648" y="1721415"/>
                    <a:pt x="916222" y="1704254"/>
                  </a:cubicBezTo>
                  <a:cubicBezTo>
                    <a:pt x="857760" y="1674158"/>
                    <a:pt x="804932" y="1641693"/>
                    <a:pt x="762670" y="1595653"/>
                  </a:cubicBezTo>
                  <a:cubicBezTo>
                    <a:pt x="746085" y="1570616"/>
                    <a:pt x="872103" y="1628887"/>
                    <a:pt x="883565" y="1630231"/>
                  </a:cubicBezTo>
                  <a:cubicBezTo>
                    <a:pt x="905977" y="1632793"/>
                    <a:pt x="926212" y="1622291"/>
                    <a:pt x="935945" y="1601736"/>
                  </a:cubicBezTo>
                  <a:cubicBezTo>
                    <a:pt x="1048644" y="1363148"/>
                    <a:pt x="1078483" y="1199350"/>
                    <a:pt x="1090266" y="1141208"/>
                  </a:cubicBezTo>
                  <a:cubicBezTo>
                    <a:pt x="1095708" y="1113865"/>
                    <a:pt x="1096669" y="1086523"/>
                    <a:pt x="1096093" y="1058925"/>
                  </a:cubicBezTo>
                  <a:cubicBezTo>
                    <a:pt x="1095580" y="1033887"/>
                    <a:pt x="1075858" y="1022425"/>
                    <a:pt x="1059017" y="1010451"/>
                  </a:cubicBezTo>
                  <a:cubicBezTo>
                    <a:pt x="1011312" y="976320"/>
                    <a:pt x="813961" y="870345"/>
                    <a:pt x="767216" y="842747"/>
                  </a:cubicBezTo>
                  <a:close/>
                  <a:moveTo>
                    <a:pt x="239556" y="814026"/>
                  </a:moveTo>
                  <a:cubicBezTo>
                    <a:pt x="259073" y="822925"/>
                    <a:pt x="404714" y="959615"/>
                    <a:pt x="448137" y="1006737"/>
                  </a:cubicBezTo>
                  <a:cubicBezTo>
                    <a:pt x="469652" y="1030109"/>
                    <a:pt x="491744" y="1053929"/>
                    <a:pt x="499172" y="1086971"/>
                  </a:cubicBezTo>
                  <a:cubicBezTo>
                    <a:pt x="503334" y="1105733"/>
                    <a:pt x="498467" y="1124110"/>
                    <a:pt x="496290" y="1142104"/>
                  </a:cubicBezTo>
                  <a:cubicBezTo>
                    <a:pt x="487966" y="1211964"/>
                    <a:pt x="460815" y="1416808"/>
                    <a:pt x="464850" y="1450682"/>
                  </a:cubicBezTo>
                  <a:cubicBezTo>
                    <a:pt x="469140" y="1487116"/>
                    <a:pt x="473238" y="1501523"/>
                    <a:pt x="496354" y="1523423"/>
                  </a:cubicBezTo>
                  <a:cubicBezTo>
                    <a:pt x="620387" y="1640860"/>
                    <a:pt x="1318866" y="2459338"/>
                    <a:pt x="1413636" y="2598995"/>
                  </a:cubicBezTo>
                  <a:cubicBezTo>
                    <a:pt x="1444052" y="2643819"/>
                    <a:pt x="1528064" y="2686273"/>
                    <a:pt x="1564115" y="2704651"/>
                  </a:cubicBezTo>
                  <a:cubicBezTo>
                    <a:pt x="1653762" y="2750307"/>
                    <a:pt x="1801039" y="2797500"/>
                    <a:pt x="2044495" y="2839121"/>
                  </a:cubicBezTo>
                  <a:cubicBezTo>
                    <a:pt x="1886076" y="2846421"/>
                    <a:pt x="1735020" y="2828300"/>
                    <a:pt x="1589792" y="2764650"/>
                  </a:cubicBezTo>
                  <a:cubicBezTo>
                    <a:pt x="1467232" y="2710926"/>
                    <a:pt x="1436880" y="2694213"/>
                    <a:pt x="1272442" y="2526125"/>
                  </a:cubicBezTo>
                  <a:cubicBezTo>
                    <a:pt x="1225697" y="2478356"/>
                    <a:pt x="571786" y="1706751"/>
                    <a:pt x="509673" y="1642141"/>
                  </a:cubicBezTo>
                  <a:cubicBezTo>
                    <a:pt x="463569" y="1594116"/>
                    <a:pt x="444103" y="1579388"/>
                    <a:pt x="382374" y="1555183"/>
                  </a:cubicBezTo>
                  <a:cubicBezTo>
                    <a:pt x="297850" y="1522014"/>
                    <a:pt x="171448" y="1503124"/>
                    <a:pt x="81608" y="1492174"/>
                  </a:cubicBezTo>
                  <a:cubicBezTo>
                    <a:pt x="56379" y="1489165"/>
                    <a:pt x="-16875" y="1483210"/>
                    <a:pt x="3551" y="1478727"/>
                  </a:cubicBezTo>
                  <a:cubicBezTo>
                    <a:pt x="61566" y="1465986"/>
                    <a:pt x="109207" y="1467585"/>
                    <a:pt x="174777" y="1474373"/>
                  </a:cubicBezTo>
                  <a:cubicBezTo>
                    <a:pt x="243613" y="1481545"/>
                    <a:pt x="310721" y="1482954"/>
                    <a:pt x="379941" y="1481993"/>
                  </a:cubicBezTo>
                  <a:cubicBezTo>
                    <a:pt x="407732" y="1481609"/>
                    <a:pt x="412278" y="1463168"/>
                    <a:pt x="416312" y="1429166"/>
                  </a:cubicBezTo>
                  <a:cubicBezTo>
                    <a:pt x="424316" y="1361419"/>
                    <a:pt x="433601" y="1254547"/>
                    <a:pt x="437571" y="1186607"/>
                  </a:cubicBezTo>
                  <a:cubicBezTo>
                    <a:pt x="442374" y="1104964"/>
                    <a:pt x="446792" y="1107205"/>
                    <a:pt x="397934" y="1032926"/>
                  </a:cubicBezTo>
                  <a:cubicBezTo>
                    <a:pt x="361948" y="978434"/>
                    <a:pt x="282162" y="881615"/>
                    <a:pt x="239579" y="818670"/>
                  </a:cubicBezTo>
                  <a:cubicBezTo>
                    <a:pt x="236553" y="814092"/>
                    <a:pt x="236767" y="812755"/>
                    <a:pt x="239556" y="814026"/>
                  </a:cubicBezTo>
                  <a:close/>
                  <a:moveTo>
                    <a:pt x="2071132" y="740484"/>
                  </a:moveTo>
                  <a:cubicBezTo>
                    <a:pt x="2078368" y="738435"/>
                    <a:pt x="2082210" y="742661"/>
                    <a:pt x="2086628" y="745798"/>
                  </a:cubicBezTo>
                  <a:cubicBezTo>
                    <a:pt x="2127546" y="774934"/>
                    <a:pt x="2168271" y="804261"/>
                    <a:pt x="2209125" y="833524"/>
                  </a:cubicBezTo>
                  <a:cubicBezTo>
                    <a:pt x="2208612" y="834165"/>
                    <a:pt x="2208036" y="834805"/>
                    <a:pt x="2207524" y="835445"/>
                  </a:cubicBezTo>
                  <a:cubicBezTo>
                    <a:pt x="2133309" y="812650"/>
                    <a:pt x="2058966" y="789725"/>
                    <a:pt x="1984751" y="766865"/>
                  </a:cubicBezTo>
                  <a:cubicBezTo>
                    <a:pt x="1984751" y="765521"/>
                    <a:pt x="1984815" y="764304"/>
                    <a:pt x="1984815" y="763023"/>
                  </a:cubicBezTo>
                  <a:cubicBezTo>
                    <a:pt x="2013630" y="755596"/>
                    <a:pt x="2042445" y="748424"/>
                    <a:pt x="2071132" y="740484"/>
                  </a:cubicBezTo>
                  <a:close/>
                  <a:moveTo>
                    <a:pt x="2483573" y="429666"/>
                  </a:moveTo>
                  <a:lnTo>
                    <a:pt x="2483609" y="429694"/>
                  </a:lnTo>
                  <a:lnTo>
                    <a:pt x="2483636" y="429666"/>
                  </a:lnTo>
                  <a:lnTo>
                    <a:pt x="2483629" y="429710"/>
                  </a:lnTo>
                  <a:lnTo>
                    <a:pt x="2485942" y="431523"/>
                  </a:lnTo>
                  <a:cubicBezTo>
                    <a:pt x="2485174" y="431523"/>
                    <a:pt x="2484405" y="432099"/>
                    <a:pt x="2483573" y="432099"/>
                  </a:cubicBezTo>
                  <a:lnTo>
                    <a:pt x="2483573" y="430050"/>
                  </a:lnTo>
                  <a:lnTo>
                    <a:pt x="2471830" y="501615"/>
                  </a:lnTo>
                  <a:cubicBezTo>
                    <a:pt x="2466748" y="525380"/>
                    <a:pt x="2460937" y="548992"/>
                    <a:pt x="2455654" y="572653"/>
                  </a:cubicBezTo>
                  <a:cubicBezTo>
                    <a:pt x="2408909" y="782299"/>
                    <a:pt x="2157193" y="1812599"/>
                    <a:pt x="2139904" y="1868949"/>
                  </a:cubicBezTo>
                  <a:cubicBezTo>
                    <a:pt x="2146051" y="1783400"/>
                    <a:pt x="2258750" y="1075765"/>
                    <a:pt x="2283339" y="960505"/>
                  </a:cubicBezTo>
                  <a:cubicBezTo>
                    <a:pt x="2313307" y="820463"/>
                    <a:pt x="2344555" y="680806"/>
                    <a:pt x="2398984" y="547744"/>
                  </a:cubicBezTo>
                  <a:cubicBezTo>
                    <a:pt x="2410510" y="519649"/>
                    <a:pt x="2447682" y="469258"/>
                    <a:pt x="2469059" y="444334"/>
                  </a:cubicBezTo>
                  <a:lnTo>
                    <a:pt x="2483573" y="429729"/>
                  </a:lnTo>
                  <a:close/>
                  <a:moveTo>
                    <a:pt x="1552716" y="324650"/>
                  </a:moveTo>
                  <a:cubicBezTo>
                    <a:pt x="1650239" y="372931"/>
                    <a:pt x="1745521" y="420188"/>
                    <a:pt x="1843941" y="468918"/>
                  </a:cubicBezTo>
                  <a:cubicBezTo>
                    <a:pt x="1726567" y="480828"/>
                    <a:pt x="1585117" y="411864"/>
                    <a:pt x="1552716" y="324650"/>
                  </a:cubicBezTo>
                  <a:close/>
                  <a:moveTo>
                    <a:pt x="1464478" y="177669"/>
                  </a:moveTo>
                  <a:cubicBezTo>
                    <a:pt x="1465343" y="178782"/>
                    <a:pt x="1463838" y="186210"/>
                    <a:pt x="1459611" y="197480"/>
                  </a:cubicBezTo>
                  <a:cubicBezTo>
                    <a:pt x="1446933" y="227768"/>
                    <a:pt x="1355685" y="480316"/>
                    <a:pt x="1320082" y="575214"/>
                  </a:cubicBezTo>
                  <a:cubicBezTo>
                    <a:pt x="1277884" y="687529"/>
                    <a:pt x="1189133" y="934955"/>
                    <a:pt x="1173189" y="959544"/>
                  </a:cubicBezTo>
                  <a:cubicBezTo>
                    <a:pt x="1175110" y="932970"/>
                    <a:pt x="1256625" y="719930"/>
                    <a:pt x="1291587" y="626121"/>
                  </a:cubicBezTo>
                  <a:cubicBezTo>
                    <a:pt x="1333977" y="512525"/>
                    <a:pt x="1443667" y="225847"/>
                    <a:pt x="1455129" y="195751"/>
                  </a:cubicBezTo>
                  <a:cubicBezTo>
                    <a:pt x="1460380" y="181759"/>
                    <a:pt x="1463614" y="176557"/>
                    <a:pt x="1464478" y="177669"/>
                  </a:cubicBezTo>
                  <a:close/>
                  <a:moveTo>
                    <a:pt x="1056264" y="126466"/>
                  </a:moveTo>
                  <a:cubicBezTo>
                    <a:pt x="1168323" y="183393"/>
                    <a:pt x="1276219" y="238846"/>
                    <a:pt x="1388022" y="291802"/>
                  </a:cubicBezTo>
                  <a:cubicBezTo>
                    <a:pt x="1372334" y="303968"/>
                    <a:pt x="1236134" y="301727"/>
                    <a:pt x="1184780" y="287191"/>
                  </a:cubicBezTo>
                  <a:cubicBezTo>
                    <a:pt x="1147256" y="276626"/>
                    <a:pt x="1073233" y="160020"/>
                    <a:pt x="1056264" y="126466"/>
                  </a:cubicBezTo>
                  <a:close/>
                  <a:moveTo>
                    <a:pt x="2130300" y="0"/>
                  </a:moveTo>
                  <a:cubicBezTo>
                    <a:pt x="2113459" y="91696"/>
                    <a:pt x="2000824" y="496645"/>
                    <a:pt x="1955488" y="605054"/>
                  </a:cubicBezTo>
                  <a:cubicBezTo>
                    <a:pt x="1914442" y="703280"/>
                    <a:pt x="1699033" y="1185838"/>
                    <a:pt x="1698329" y="1185582"/>
                  </a:cubicBezTo>
                  <a:cubicBezTo>
                    <a:pt x="1707934" y="1151965"/>
                    <a:pt x="1833824" y="729662"/>
                    <a:pt x="1894784" y="554531"/>
                  </a:cubicBezTo>
                  <a:cubicBezTo>
                    <a:pt x="1956448" y="377542"/>
                    <a:pt x="2122296" y="11398"/>
                    <a:pt x="2130300" y="0"/>
                  </a:cubicBezTo>
                  <a:close/>
                </a:path>
              </a:pathLst>
            </a:custGeom>
            <a:solidFill>
              <a:srgbClr val="F9B195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86E87-F0EC-403C-9D5F-5D4A71811FC4}"/>
              </a:ext>
            </a:extLst>
          </p:cNvPr>
          <p:cNvGrpSpPr/>
          <p:nvPr/>
        </p:nvGrpSpPr>
        <p:grpSpPr>
          <a:xfrm>
            <a:off x="3096260" y="3113305"/>
            <a:ext cx="2043351" cy="3744695"/>
            <a:chOff x="3473450" y="3113305"/>
            <a:chExt cx="2043351" cy="374469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9DD32D-EEC6-4600-A262-71BCA09DC744}"/>
                </a:ext>
              </a:extLst>
            </p:cNvPr>
            <p:cNvSpPr/>
            <p:nvPr/>
          </p:nvSpPr>
          <p:spPr>
            <a:xfrm flipH="1">
              <a:off x="3473450" y="3113305"/>
              <a:ext cx="2043351" cy="3744695"/>
            </a:xfrm>
            <a:custGeom>
              <a:avLst/>
              <a:gdLst>
                <a:gd name="connsiteX0" fmla="*/ 1237090 w 2043351"/>
                <a:gd name="connsiteY0" fmla="*/ 546 h 3744695"/>
                <a:gd name="connsiteX1" fmla="*/ 1090640 w 2043351"/>
                <a:gd name="connsiteY1" fmla="*/ 124708 h 3744695"/>
                <a:gd name="connsiteX2" fmla="*/ 969803 w 2043351"/>
                <a:gd name="connsiteY2" fmla="*/ 339622 h 3744695"/>
                <a:gd name="connsiteX3" fmla="*/ 692952 w 2043351"/>
                <a:gd name="connsiteY3" fmla="*/ 936462 h 3744695"/>
                <a:gd name="connsiteX4" fmla="*/ 688026 w 2043351"/>
                <a:gd name="connsiteY4" fmla="*/ 867875 h 3744695"/>
                <a:gd name="connsiteX5" fmla="*/ 643122 w 2043351"/>
                <a:gd name="connsiteY5" fmla="*/ 649514 h 3744695"/>
                <a:gd name="connsiteX6" fmla="*/ 572032 w 2043351"/>
                <a:gd name="connsiteY6" fmla="*/ 583883 h 3744695"/>
                <a:gd name="connsiteX7" fmla="*/ 480583 w 2043351"/>
                <a:gd name="connsiteY7" fmla="*/ 618935 h 3744695"/>
                <a:gd name="connsiteX8" fmla="*/ 229796 w 2043351"/>
                <a:gd name="connsiteY8" fmla="*/ 966097 h 3744695"/>
                <a:gd name="connsiteX9" fmla="*/ 160757 w 2043351"/>
                <a:gd name="connsiteY9" fmla="*/ 1069614 h 3744695"/>
                <a:gd name="connsiteX10" fmla="*/ 18371 w 2043351"/>
                <a:gd name="connsiteY10" fmla="*/ 1452649 h 3744695"/>
                <a:gd name="connsiteX11" fmla="*/ 927 w 2043351"/>
                <a:gd name="connsiteY11" fmla="*/ 1552307 h 3744695"/>
                <a:gd name="connsiteX12" fmla="*/ 67133 w 2043351"/>
                <a:gd name="connsiteY12" fmla="*/ 1888099 h 3744695"/>
                <a:gd name="connsiteX13" fmla="*/ 258281 w 2043351"/>
                <a:gd name="connsiteY13" fmla="*/ 2661394 h 3744695"/>
                <a:gd name="connsiteX14" fmla="*/ 280035 w 2043351"/>
                <a:gd name="connsiteY14" fmla="*/ 2851885 h 3744695"/>
                <a:gd name="connsiteX15" fmla="*/ 231602 w 2043351"/>
                <a:gd name="connsiteY15" fmla="*/ 3164282 h 3744695"/>
                <a:gd name="connsiteX16" fmla="*/ 50404 w 2043351"/>
                <a:gd name="connsiteY16" fmla="*/ 3727023 h 3744695"/>
                <a:gd name="connsiteX17" fmla="*/ 43342 w 2043351"/>
                <a:gd name="connsiteY17" fmla="*/ 3744695 h 3744695"/>
                <a:gd name="connsiteX18" fmla="*/ 1655439 w 2043351"/>
                <a:gd name="connsiteY18" fmla="*/ 3744695 h 3744695"/>
                <a:gd name="connsiteX19" fmla="*/ 1664126 w 2043351"/>
                <a:gd name="connsiteY19" fmla="*/ 3698405 h 3744695"/>
                <a:gd name="connsiteX20" fmla="*/ 1750321 w 2043351"/>
                <a:gd name="connsiteY20" fmla="*/ 3392371 h 3744695"/>
                <a:gd name="connsiteX21" fmla="*/ 1831016 w 2043351"/>
                <a:gd name="connsiteY21" fmla="*/ 3257249 h 3744695"/>
                <a:gd name="connsiteX22" fmla="*/ 2016911 w 2043351"/>
                <a:gd name="connsiteY22" fmla="*/ 2342676 h 3744695"/>
                <a:gd name="connsiteX23" fmla="*/ 2018881 w 2043351"/>
                <a:gd name="connsiteY23" fmla="*/ 1869178 h 3744695"/>
                <a:gd name="connsiteX24" fmla="*/ 2043344 w 2043351"/>
                <a:gd name="connsiteY24" fmla="*/ 1239705 h 3744695"/>
                <a:gd name="connsiteX25" fmla="*/ 2031072 w 2043351"/>
                <a:gd name="connsiteY25" fmla="*/ 928294 h 3744695"/>
                <a:gd name="connsiteX26" fmla="*/ 1960473 w 2043351"/>
                <a:gd name="connsiteY26" fmla="*/ 682227 h 3744695"/>
                <a:gd name="connsiteX27" fmla="*/ 1924682 w 2043351"/>
                <a:gd name="connsiteY27" fmla="*/ 666548 h 3744695"/>
                <a:gd name="connsiteX28" fmla="*/ 1923533 w 2043351"/>
                <a:gd name="connsiteY28" fmla="*/ 665768 h 3744695"/>
                <a:gd name="connsiteX29" fmla="*/ 1882939 w 2043351"/>
                <a:gd name="connsiteY29" fmla="*/ 375249 h 3744695"/>
                <a:gd name="connsiteX30" fmla="*/ 1782788 w 2043351"/>
                <a:gd name="connsiteY30" fmla="*/ 303583 h 3744695"/>
                <a:gd name="connsiteX31" fmla="*/ 1700944 w 2043351"/>
                <a:gd name="connsiteY31" fmla="*/ 379723 h 3744695"/>
                <a:gd name="connsiteX32" fmla="*/ 1700533 w 2043351"/>
                <a:gd name="connsiteY32" fmla="*/ 373278 h 3744695"/>
                <a:gd name="connsiteX33" fmla="*/ 1715761 w 2043351"/>
                <a:gd name="connsiteY33" fmla="*/ 141044 h 3744695"/>
                <a:gd name="connsiteX34" fmla="*/ 1649103 w 2043351"/>
                <a:gd name="connsiteY34" fmla="*/ 51196 h 3744695"/>
                <a:gd name="connsiteX35" fmla="*/ 1581912 w 2043351"/>
                <a:gd name="connsiteY35" fmla="*/ 44710 h 3744695"/>
                <a:gd name="connsiteX36" fmla="*/ 1413503 w 2043351"/>
                <a:gd name="connsiteY36" fmla="*/ 174085 h 3744695"/>
                <a:gd name="connsiteX37" fmla="*/ 1289751 w 2043351"/>
                <a:gd name="connsiteY37" fmla="*/ 453030 h 3744695"/>
                <a:gd name="connsiteX38" fmla="*/ 1284785 w 2043351"/>
                <a:gd name="connsiteY38" fmla="*/ 458858 h 3744695"/>
                <a:gd name="connsiteX39" fmla="*/ 1329442 w 2043351"/>
                <a:gd name="connsiteY39" fmla="*/ 316308 h 3744695"/>
                <a:gd name="connsiteX40" fmla="*/ 1290654 w 2043351"/>
                <a:gd name="connsiteY40" fmla="*/ 33341 h 3744695"/>
                <a:gd name="connsiteX41" fmla="*/ 1237090 w 2043351"/>
                <a:gd name="connsiteY41" fmla="*/ 546 h 374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43351" h="3744695">
                  <a:moveTo>
                    <a:pt x="1237090" y="546"/>
                  </a:moveTo>
                  <a:cubicBezTo>
                    <a:pt x="1176589" y="-7951"/>
                    <a:pt x="1120850" y="85017"/>
                    <a:pt x="1090640" y="124708"/>
                  </a:cubicBezTo>
                  <a:cubicBezTo>
                    <a:pt x="1040401" y="190750"/>
                    <a:pt x="1004322" y="264672"/>
                    <a:pt x="969803" y="339622"/>
                  </a:cubicBezTo>
                  <a:cubicBezTo>
                    <a:pt x="917798" y="452619"/>
                    <a:pt x="704280" y="912410"/>
                    <a:pt x="692952" y="936462"/>
                  </a:cubicBezTo>
                  <a:cubicBezTo>
                    <a:pt x="692213" y="913272"/>
                    <a:pt x="691515" y="890450"/>
                    <a:pt x="688026" y="867875"/>
                  </a:cubicBezTo>
                  <a:cubicBezTo>
                    <a:pt x="676616" y="794363"/>
                    <a:pt x="660649" y="721754"/>
                    <a:pt x="643122" y="649514"/>
                  </a:cubicBezTo>
                  <a:cubicBezTo>
                    <a:pt x="633805" y="611137"/>
                    <a:pt x="609794" y="588356"/>
                    <a:pt x="572032" y="583883"/>
                  </a:cubicBezTo>
                  <a:cubicBezTo>
                    <a:pt x="536938" y="579778"/>
                    <a:pt x="505580" y="581092"/>
                    <a:pt x="480583" y="618935"/>
                  </a:cubicBezTo>
                  <a:cubicBezTo>
                    <a:pt x="401735" y="737967"/>
                    <a:pt x="313939" y="850800"/>
                    <a:pt x="229796" y="966097"/>
                  </a:cubicBezTo>
                  <a:cubicBezTo>
                    <a:pt x="205333" y="999631"/>
                    <a:pt x="177504" y="1030908"/>
                    <a:pt x="160757" y="1069614"/>
                  </a:cubicBezTo>
                  <a:cubicBezTo>
                    <a:pt x="134448" y="1130484"/>
                    <a:pt x="43368" y="1387305"/>
                    <a:pt x="18371" y="1452649"/>
                  </a:cubicBezTo>
                  <a:cubicBezTo>
                    <a:pt x="5935" y="1485157"/>
                    <a:pt x="-2973" y="1517418"/>
                    <a:pt x="927" y="1552307"/>
                  </a:cubicBezTo>
                  <a:cubicBezTo>
                    <a:pt x="3348" y="1573897"/>
                    <a:pt x="44599" y="1798456"/>
                    <a:pt x="67133" y="1888099"/>
                  </a:cubicBezTo>
                  <a:cubicBezTo>
                    <a:pt x="104320" y="2036027"/>
                    <a:pt x="234064" y="2551023"/>
                    <a:pt x="258281" y="2661394"/>
                  </a:cubicBezTo>
                  <a:cubicBezTo>
                    <a:pt x="272073" y="2724193"/>
                    <a:pt x="283606" y="2787198"/>
                    <a:pt x="280035" y="2851885"/>
                  </a:cubicBezTo>
                  <a:cubicBezTo>
                    <a:pt x="278312" y="2883449"/>
                    <a:pt x="248020" y="3092165"/>
                    <a:pt x="231602" y="3164282"/>
                  </a:cubicBezTo>
                  <a:cubicBezTo>
                    <a:pt x="191690" y="3339674"/>
                    <a:pt x="122705" y="3539932"/>
                    <a:pt x="50404" y="3727023"/>
                  </a:cubicBezTo>
                  <a:lnTo>
                    <a:pt x="43342" y="3744695"/>
                  </a:lnTo>
                  <a:lnTo>
                    <a:pt x="1655439" y="3744695"/>
                  </a:lnTo>
                  <a:lnTo>
                    <a:pt x="1664126" y="3698405"/>
                  </a:lnTo>
                  <a:cubicBezTo>
                    <a:pt x="1683705" y="3594356"/>
                    <a:pt x="1702503" y="3487924"/>
                    <a:pt x="1750321" y="3392371"/>
                  </a:cubicBezTo>
                  <a:cubicBezTo>
                    <a:pt x="1773758" y="3345415"/>
                    <a:pt x="1803968" y="3302194"/>
                    <a:pt x="1831016" y="3257249"/>
                  </a:cubicBezTo>
                  <a:cubicBezTo>
                    <a:pt x="1998153" y="2979865"/>
                    <a:pt x="2006937" y="2657700"/>
                    <a:pt x="2016911" y="2342676"/>
                  </a:cubicBezTo>
                  <a:cubicBezTo>
                    <a:pt x="2021836" y="2185431"/>
                    <a:pt x="2010097" y="2025848"/>
                    <a:pt x="2018881" y="1869178"/>
                  </a:cubicBezTo>
                  <a:cubicBezTo>
                    <a:pt x="2030620" y="1659518"/>
                    <a:pt x="2043713" y="1449776"/>
                    <a:pt x="2043344" y="1239705"/>
                  </a:cubicBezTo>
                  <a:cubicBezTo>
                    <a:pt x="2043303" y="1206336"/>
                    <a:pt x="2037721" y="998482"/>
                    <a:pt x="2031072" y="928294"/>
                  </a:cubicBezTo>
                  <a:cubicBezTo>
                    <a:pt x="2023150" y="843987"/>
                    <a:pt x="2014325" y="751471"/>
                    <a:pt x="1960473" y="682227"/>
                  </a:cubicBezTo>
                  <a:cubicBezTo>
                    <a:pt x="1951362" y="670570"/>
                    <a:pt x="1939992" y="663510"/>
                    <a:pt x="1924682" y="666548"/>
                  </a:cubicBezTo>
                  <a:cubicBezTo>
                    <a:pt x="1924313" y="666260"/>
                    <a:pt x="1923943" y="666014"/>
                    <a:pt x="1923533" y="665768"/>
                  </a:cubicBezTo>
                  <a:cubicBezTo>
                    <a:pt x="1931249" y="559379"/>
                    <a:pt x="1922506" y="448638"/>
                    <a:pt x="1882939" y="375249"/>
                  </a:cubicBezTo>
                  <a:cubicBezTo>
                    <a:pt x="1869804" y="350868"/>
                    <a:pt x="1849898" y="290737"/>
                    <a:pt x="1782788" y="303583"/>
                  </a:cubicBezTo>
                  <a:cubicBezTo>
                    <a:pt x="1761773" y="307647"/>
                    <a:pt x="1699097" y="354234"/>
                    <a:pt x="1700944" y="379723"/>
                  </a:cubicBezTo>
                  <a:cubicBezTo>
                    <a:pt x="1700697" y="376398"/>
                    <a:pt x="1700246" y="374798"/>
                    <a:pt x="1700533" y="373278"/>
                  </a:cubicBezTo>
                  <a:cubicBezTo>
                    <a:pt x="1713093" y="300464"/>
                    <a:pt x="1731687" y="214515"/>
                    <a:pt x="1715761" y="141044"/>
                  </a:cubicBezTo>
                  <a:cubicBezTo>
                    <a:pt x="1707552" y="103200"/>
                    <a:pt x="1684813" y="66300"/>
                    <a:pt x="1649103" y="51196"/>
                  </a:cubicBezTo>
                  <a:cubicBezTo>
                    <a:pt x="1628088" y="42330"/>
                    <a:pt x="1604446" y="41632"/>
                    <a:pt x="1581912" y="44710"/>
                  </a:cubicBezTo>
                  <a:cubicBezTo>
                    <a:pt x="1504172" y="55259"/>
                    <a:pt x="1447653" y="106402"/>
                    <a:pt x="1413503" y="174085"/>
                  </a:cubicBezTo>
                  <a:cubicBezTo>
                    <a:pt x="1367532" y="265001"/>
                    <a:pt x="1328005" y="358707"/>
                    <a:pt x="1289751" y="453030"/>
                  </a:cubicBezTo>
                  <a:cubicBezTo>
                    <a:pt x="1288848" y="455288"/>
                    <a:pt x="1288848" y="458243"/>
                    <a:pt x="1284785" y="458858"/>
                  </a:cubicBezTo>
                  <a:cubicBezTo>
                    <a:pt x="1301203" y="411574"/>
                    <a:pt x="1316513" y="364290"/>
                    <a:pt x="1329442" y="316308"/>
                  </a:cubicBezTo>
                  <a:cubicBezTo>
                    <a:pt x="1361581" y="196948"/>
                    <a:pt x="1376972" y="100819"/>
                    <a:pt x="1290654" y="33341"/>
                  </a:cubicBezTo>
                  <a:cubicBezTo>
                    <a:pt x="1281911" y="26527"/>
                    <a:pt x="1248131" y="2105"/>
                    <a:pt x="1237090" y="546"/>
                  </a:cubicBezTo>
                  <a:close/>
                </a:path>
              </a:pathLst>
            </a:custGeom>
            <a:solidFill>
              <a:srgbClr val="F8CCAA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31BF55-EFF4-413A-8150-0BD7C20248FC}"/>
                </a:ext>
              </a:extLst>
            </p:cNvPr>
            <p:cNvSpPr/>
            <p:nvPr/>
          </p:nvSpPr>
          <p:spPr>
            <a:xfrm flipH="1">
              <a:off x="3514789" y="3517285"/>
              <a:ext cx="1671509" cy="2663749"/>
            </a:xfrm>
            <a:custGeom>
              <a:avLst/>
              <a:gdLst>
                <a:gd name="connsiteX0" fmla="*/ 1532482 w 2607670"/>
                <a:gd name="connsiteY0" fmla="*/ 3188873 h 4155632"/>
                <a:gd name="connsiteX1" fmla="*/ 1616686 w 2607670"/>
                <a:gd name="connsiteY1" fmla="*/ 3367527 h 4155632"/>
                <a:gd name="connsiteX2" fmla="*/ 1634359 w 2607670"/>
                <a:gd name="connsiteY2" fmla="*/ 3469020 h 4155632"/>
                <a:gd name="connsiteX3" fmla="*/ 1531329 w 2607670"/>
                <a:gd name="connsiteY3" fmla="*/ 3714013 h 4155632"/>
                <a:gd name="connsiteX4" fmla="*/ 1513848 w 2607670"/>
                <a:gd name="connsiteY4" fmla="*/ 3886455 h 4155632"/>
                <a:gd name="connsiteX5" fmla="*/ 1609899 w 2607670"/>
                <a:gd name="connsiteY5" fmla="*/ 3989806 h 4155632"/>
                <a:gd name="connsiteX6" fmla="*/ 1947164 w 2607670"/>
                <a:gd name="connsiteY6" fmla="*/ 4139260 h 4155632"/>
                <a:gd name="connsiteX7" fmla="*/ 1960739 w 2607670"/>
                <a:gd name="connsiteY7" fmla="*/ 4150530 h 4155632"/>
                <a:gd name="connsiteX8" fmla="*/ 1943962 w 2607670"/>
                <a:gd name="connsiteY8" fmla="*/ 4154820 h 4155632"/>
                <a:gd name="connsiteX9" fmla="*/ 989477 w 2607670"/>
                <a:gd name="connsiteY9" fmla="*/ 3829273 h 4155632"/>
                <a:gd name="connsiteX10" fmla="*/ 1462237 w 2607670"/>
                <a:gd name="connsiteY10" fmla="*/ 3557450 h 4155632"/>
                <a:gd name="connsiteX11" fmla="*/ 1535235 w 2607670"/>
                <a:gd name="connsiteY11" fmla="*/ 3363365 h 4155632"/>
                <a:gd name="connsiteX12" fmla="*/ 1532482 w 2607670"/>
                <a:gd name="connsiteY12" fmla="*/ 3188873 h 4155632"/>
                <a:gd name="connsiteX13" fmla="*/ 2252091 w 2607670"/>
                <a:gd name="connsiteY13" fmla="*/ 1914284 h 4155632"/>
                <a:gd name="connsiteX14" fmla="*/ 2386177 w 2607670"/>
                <a:gd name="connsiteY14" fmla="*/ 1941883 h 4155632"/>
                <a:gd name="connsiteX15" fmla="*/ 2562334 w 2607670"/>
                <a:gd name="connsiteY15" fmla="*/ 2081348 h 4155632"/>
                <a:gd name="connsiteX16" fmla="*/ 2252091 w 2607670"/>
                <a:gd name="connsiteY16" fmla="*/ 1914284 h 4155632"/>
                <a:gd name="connsiteX17" fmla="*/ 1577562 w 2607670"/>
                <a:gd name="connsiteY17" fmla="*/ 1759131 h 4155632"/>
                <a:gd name="connsiteX18" fmla="*/ 1609514 w 2607670"/>
                <a:gd name="connsiteY18" fmla="*/ 1857807 h 4155632"/>
                <a:gd name="connsiteX19" fmla="*/ 1669770 w 2607670"/>
                <a:gd name="connsiteY19" fmla="*/ 1907881 h 4155632"/>
                <a:gd name="connsiteX20" fmla="*/ 1821722 w 2607670"/>
                <a:gd name="connsiteY20" fmla="*/ 2069630 h 4155632"/>
                <a:gd name="connsiteX21" fmla="*/ 1933460 w 2607670"/>
                <a:gd name="connsiteY21" fmla="*/ 2148327 h 4155632"/>
                <a:gd name="connsiteX22" fmla="*/ 2050002 w 2607670"/>
                <a:gd name="connsiteY22" fmla="*/ 2185659 h 4155632"/>
                <a:gd name="connsiteX23" fmla="*/ 2092904 w 2607670"/>
                <a:gd name="connsiteY23" fmla="*/ 2083973 h 4155632"/>
                <a:gd name="connsiteX24" fmla="*/ 2134782 w 2607670"/>
                <a:gd name="connsiteY24" fmla="*/ 2248412 h 4155632"/>
                <a:gd name="connsiteX25" fmla="*/ 2164046 w 2607670"/>
                <a:gd name="connsiteY25" fmla="*/ 2288881 h 4155632"/>
                <a:gd name="connsiteX26" fmla="*/ 2498045 w 2607670"/>
                <a:gd name="connsiteY26" fmla="*/ 2565890 h 4155632"/>
                <a:gd name="connsiteX27" fmla="*/ 1988849 w 2607670"/>
                <a:gd name="connsiteY27" fmla="*/ 2256416 h 4155632"/>
                <a:gd name="connsiteX28" fmla="*/ 1892799 w 2607670"/>
                <a:gd name="connsiteY28" fmla="*/ 2251613 h 4155632"/>
                <a:gd name="connsiteX29" fmla="*/ 1614701 w 2607670"/>
                <a:gd name="connsiteY29" fmla="*/ 2508964 h 4155632"/>
                <a:gd name="connsiteX30" fmla="*/ 1785927 w 2607670"/>
                <a:gd name="connsiteY30" fmla="*/ 2234837 h 4155632"/>
                <a:gd name="connsiteX31" fmla="*/ 1783494 w 2607670"/>
                <a:gd name="connsiteY31" fmla="*/ 2144805 h 4155632"/>
                <a:gd name="connsiteX32" fmla="*/ 1690837 w 2607670"/>
                <a:gd name="connsiteY32" fmla="*/ 2000474 h 4155632"/>
                <a:gd name="connsiteX33" fmla="*/ 1567380 w 2607670"/>
                <a:gd name="connsiteY33" fmla="*/ 1951488 h 4155632"/>
                <a:gd name="connsiteX34" fmla="*/ 1335771 w 2607670"/>
                <a:gd name="connsiteY34" fmla="*/ 2087880 h 4155632"/>
                <a:gd name="connsiteX35" fmla="*/ 1386101 w 2607670"/>
                <a:gd name="connsiteY35" fmla="*/ 1903463 h 4155632"/>
                <a:gd name="connsiteX36" fmla="*/ 1311694 w 2607670"/>
                <a:gd name="connsiteY36" fmla="*/ 1802610 h 4155632"/>
                <a:gd name="connsiteX37" fmla="*/ 1446229 w 2607670"/>
                <a:gd name="connsiteY37" fmla="*/ 1868436 h 4155632"/>
                <a:gd name="connsiteX38" fmla="*/ 1541191 w 2607670"/>
                <a:gd name="connsiteY38" fmla="*/ 1825214 h 4155632"/>
                <a:gd name="connsiteX39" fmla="*/ 1577562 w 2607670"/>
                <a:gd name="connsiteY39" fmla="*/ 1759131 h 4155632"/>
                <a:gd name="connsiteX40" fmla="*/ 1660165 w 2607670"/>
                <a:gd name="connsiteY40" fmla="*/ 1458429 h 4155632"/>
                <a:gd name="connsiteX41" fmla="*/ 1579674 w 2607670"/>
                <a:gd name="connsiteY41" fmla="*/ 1740049 h 4155632"/>
                <a:gd name="connsiteX42" fmla="*/ 1660165 w 2607670"/>
                <a:gd name="connsiteY42" fmla="*/ 1458429 h 4155632"/>
                <a:gd name="connsiteX43" fmla="*/ 1812116 w 2607670"/>
                <a:gd name="connsiteY43" fmla="*/ 1317555 h 4155632"/>
                <a:gd name="connsiteX44" fmla="*/ 1868786 w 2607670"/>
                <a:gd name="connsiteY44" fmla="*/ 1348931 h 4155632"/>
                <a:gd name="connsiteX45" fmla="*/ 2077919 w 2607670"/>
                <a:gd name="connsiteY45" fmla="*/ 1468546 h 4155632"/>
                <a:gd name="connsiteX46" fmla="*/ 2111537 w 2607670"/>
                <a:gd name="connsiteY46" fmla="*/ 1507671 h 4155632"/>
                <a:gd name="connsiteX47" fmla="*/ 2132668 w 2607670"/>
                <a:gd name="connsiteY47" fmla="*/ 1567286 h 4155632"/>
                <a:gd name="connsiteX48" fmla="*/ 2129082 w 2607670"/>
                <a:gd name="connsiteY48" fmla="*/ 1570552 h 4155632"/>
                <a:gd name="connsiteX49" fmla="*/ 1810451 w 2607670"/>
                <a:gd name="connsiteY49" fmla="*/ 1320437 h 4155632"/>
                <a:gd name="connsiteX50" fmla="*/ 1812116 w 2607670"/>
                <a:gd name="connsiteY50" fmla="*/ 1317555 h 4155632"/>
                <a:gd name="connsiteX51" fmla="*/ 2419155 w 2607670"/>
                <a:gd name="connsiteY51" fmla="*/ 1253137 h 4155632"/>
                <a:gd name="connsiteX52" fmla="*/ 2607670 w 2607670"/>
                <a:gd name="connsiteY52" fmla="*/ 1332667 h 4155632"/>
                <a:gd name="connsiteX53" fmla="*/ 2607030 w 2607670"/>
                <a:gd name="connsiteY53" fmla="*/ 1335676 h 4155632"/>
                <a:gd name="connsiteX54" fmla="*/ 2459368 w 2607670"/>
                <a:gd name="connsiteY54" fmla="*/ 1336637 h 4155632"/>
                <a:gd name="connsiteX55" fmla="*/ 2419155 w 2607670"/>
                <a:gd name="connsiteY55" fmla="*/ 1253137 h 4155632"/>
                <a:gd name="connsiteX56" fmla="*/ 1273530 w 2607670"/>
                <a:gd name="connsiteY56" fmla="*/ 945199 h 4155632"/>
                <a:gd name="connsiteX57" fmla="*/ 1633399 w 2607670"/>
                <a:gd name="connsiteY57" fmla="*/ 1120651 h 4155632"/>
                <a:gd name="connsiteX58" fmla="*/ 1426762 w 2607670"/>
                <a:gd name="connsiteY58" fmla="*/ 1066415 h 4155632"/>
                <a:gd name="connsiteX59" fmla="*/ 1273530 w 2607670"/>
                <a:gd name="connsiteY59" fmla="*/ 945199 h 4155632"/>
                <a:gd name="connsiteX60" fmla="*/ 767216 w 2607670"/>
                <a:gd name="connsiteY60" fmla="*/ 842747 h 4155632"/>
                <a:gd name="connsiteX61" fmla="*/ 1073873 w 2607670"/>
                <a:gd name="connsiteY61" fmla="*/ 944048 h 4155632"/>
                <a:gd name="connsiteX62" fmla="*/ 1119337 w 2607670"/>
                <a:gd name="connsiteY62" fmla="*/ 1026203 h 4155632"/>
                <a:gd name="connsiteX63" fmla="*/ 1064332 w 2607670"/>
                <a:gd name="connsiteY63" fmla="*/ 1383703 h 4155632"/>
                <a:gd name="connsiteX64" fmla="*/ 953362 w 2607670"/>
                <a:gd name="connsiteY64" fmla="*/ 1640413 h 4155632"/>
                <a:gd name="connsiteX65" fmla="*/ 958805 w 2607670"/>
                <a:gd name="connsiteY65" fmla="*/ 1664874 h 4155632"/>
                <a:gd name="connsiteX66" fmla="*/ 1103264 w 2607670"/>
                <a:gd name="connsiteY66" fmla="*/ 1723208 h 4155632"/>
                <a:gd name="connsiteX67" fmla="*/ 1120361 w 2607670"/>
                <a:gd name="connsiteY67" fmla="*/ 1732365 h 4155632"/>
                <a:gd name="connsiteX68" fmla="*/ 1108387 w 2607670"/>
                <a:gd name="connsiteY68" fmla="*/ 1746132 h 4155632"/>
                <a:gd name="connsiteX69" fmla="*/ 1020469 w 2607670"/>
                <a:gd name="connsiteY69" fmla="*/ 1748630 h 4155632"/>
                <a:gd name="connsiteX70" fmla="*/ 916222 w 2607670"/>
                <a:gd name="connsiteY70" fmla="*/ 1704254 h 4155632"/>
                <a:gd name="connsiteX71" fmla="*/ 762670 w 2607670"/>
                <a:gd name="connsiteY71" fmla="*/ 1595653 h 4155632"/>
                <a:gd name="connsiteX72" fmla="*/ 883565 w 2607670"/>
                <a:gd name="connsiteY72" fmla="*/ 1630231 h 4155632"/>
                <a:gd name="connsiteX73" fmla="*/ 935945 w 2607670"/>
                <a:gd name="connsiteY73" fmla="*/ 1601736 h 4155632"/>
                <a:gd name="connsiteX74" fmla="*/ 1090266 w 2607670"/>
                <a:gd name="connsiteY74" fmla="*/ 1141208 h 4155632"/>
                <a:gd name="connsiteX75" fmla="*/ 1096093 w 2607670"/>
                <a:gd name="connsiteY75" fmla="*/ 1058925 h 4155632"/>
                <a:gd name="connsiteX76" fmla="*/ 1059017 w 2607670"/>
                <a:gd name="connsiteY76" fmla="*/ 1010451 h 4155632"/>
                <a:gd name="connsiteX77" fmla="*/ 767216 w 2607670"/>
                <a:gd name="connsiteY77" fmla="*/ 842747 h 4155632"/>
                <a:gd name="connsiteX78" fmla="*/ 239556 w 2607670"/>
                <a:gd name="connsiteY78" fmla="*/ 814026 h 4155632"/>
                <a:gd name="connsiteX79" fmla="*/ 448137 w 2607670"/>
                <a:gd name="connsiteY79" fmla="*/ 1006737 h 4155632"/>
                <a:gd name="connsiteX80" fmla="*/ 499172 w 2607670"/>
                <a:gd name="connsiteY80" fmla="*/ 1086971 h 4155632"/>
                <a:gd name="connsiteX81" fmla="*/ 496290 w 2607670"/>
                <a:gd name="connsiteY81" fmla="*/ 1142104 h 4155632"/>
                <a:gd name="connsiteX82" fmla="*/ 464850 w 2607670"/>
                <a:gd name="connsiteY82" fmla="*/ 1450682 h 4155632"/>
                <a:gd name="connsiteX83" fmla="*/ 496354 w 2607670"/>
                <a:gd name="connsiteY83" fmla="*/ 1523423 h 4155632"/>
                <a:gd name="connsiteX84" fmla="*/ 1413636 w 2607670"/>
                <a:gd name="connsiteY84" fmla="*/ 2598995 h 4155632"/>
                <a:gd name="connsiteX85" fmla="*/ 1564115 w 2607670"/>
                <a:gd name="connsiteY85" fmla="*/ 2704651 h 4155632"/>
                <a:gd name="connsiteX86" fmla="*/ 2044495 w 2607670"/>
                <a:gd name="connsiteY86" fmla="*/ 2839121 h 4155632"/>
                <a:gd name="connsiteX87" fmla="*/ 1589792 w 2607670"/>
                <a:gd name="connsiteY87" fmla="*/ 2764650 h 4155632"/>
                <a:gd name="connsiteX88" fmla="*/ 1272442 w 2607670"/>
                <a:gd name="connsiteY88" fmla="*/ 2526125 h 4155632"/>
                <a:gd name="connsiteX89" fmla="*/ 509673 w 2607670"/>
                <a:gd name="connsiteY89" fmla="*/ 1642141 h 4155632"/>
                <a:gd name="connsiteX90" fmla="*/ 382374 w 2607670"/>
                <a:gd name="connsiteY90" fmla="*/ 1555183 h 4155632"/>
                <a:gd name="connsiteX91" fmla="*/ 81608 w 2607670"/>
                <a:gd name="connsiteY91" fmla="*/ 1492174 h 4155632"/>
                <a:gd name="connsiteX92" fmla="*/ 3551 w 2607670"/>
                <a:gd name="connsiteY92" fmla="*/ 1478727 h 4155632"/>
                <a:gd name="connsiteX93" fmla="*/ 174777 w 2607670"/>
                <a:gd name="connsiteY93" fmla="*/ 1474373 h 4155632"/>
                <a:gd name="connsiteX94" fmla="*/ 379941 w 2607670"/>
                <a:gd name="connsiteY94" fmla="*/ 1481993 h 4155632"/>
                <a:gd name="connsiteX95" fmla="*/ 416312 w 2607670"/>
                <a:gd name="connsiteY95" fmla="*/ 1429166 h 4155632"/>
                <a:gd name="connsiteX96" fmla="*/ 437571 w 2607670"/>
                <a:gd name="connsiteY96" fmla="*/ 1186607 h 4155632"/>
                <a:gd name="connsiteX97" fmla="*/ 397934 w 2607670"/>
                <a:gd name="connsiteY97" fmla="*/ 1032926 h 4155632"/>
                <a:gd name="connsiteX98" fmla="*/ 239579 w 2607670"/>
                <a:gd name="connsiteY98" fmla="*/ 818670 h 4155632"/>
                <a:gd name="connsiteX99" fmla="*/ 239556 w 2607670"/>
                <a:gd name="connsiteY99" fmla="*/ 814026 h 4155632"/>
                <a:gd name="connsiteX100" fmla="*/ 2071132 w 2607670"/>
                <a:gd name="connsiteY100" fmla="*/ 740484 h 4155632"/>
                <a:gd name="connsiteX101" fmla="*/ 2086628 w 2607670"/>
                <a:gd name="connsiteY101" fmla="*/ 745798 h 4155632"/>
                <a:gd name="connsiteX102" fmla="*/ 2209125 w 2607670"/>
                <a:gd name="connsiteY102" fmla="*/ 833524 h 4155632"/>
                <a:gd name="connsiteX103" fmla="*/ 2207524 w 2607670"/>
                <a:gd name="connsiteY103" fmla="*/ 835445 h 4155632"/>
                <a:gd name="connsiteX104" fmla="*/ 1984751 w 2607670"/>
                <a:gd name="connsiteY104" fmla="*/ 766865 h 4155632"/>
                <a:gd name="connsiteX105" fmla="*/ 1984815 w 2607670"/>
                <a:gd name="connsiteY105" fmla="*/ 763023 h 4155632"/>
                <a:gd name="connsiteX106" fmla="*/ 2071132 w 2607670"/>
                <a:gd name="connsiteY106" fmla="*/ 740484 h 4155632"/>
                <a:gd name="connsiteX107" fmla="*/ 2483573 w 2607670"/>
                <a:gd name="connsiteY107" fmla="*/ 429666 h 4155632"/>
                <a:gd name="connsiteX108" fmla="*/ 2483609 w 2607670"/>
                <a:gd name="connsiteY108" fmla="*/ 429694 h 4155632"/>
                <a:gd name="connsiteX109" fmla="*/ 2483636 w 2607670"/>
                <a:gd name="connsiteY109" fmla="*/ 429666 h 4155632"/>
                <a:gd name="connsiteX110" fmla="*/ 2483629 w 2607670"/>
                <a:gd name="connsiteY110" fmla="*/ 429710 h 4155632"/>
                <a:gd name="connsiteX111" fmla="*/ 2485942 w 2607670"/>
                <a:gd name="connsiteY111" fmla="*/ 431523 h 4155632"/>
                <a:gd name="connsiteX112" fmla="*/ 2483573 w 2607670"/>
                <a:gd name="connsiteY112" fmla="*/ 432099 h 4155632"/>
                <a:gd name="connsiteX113" fmla="*/ 2483573 w 2607670"/>
                <a:gd name="connsiteY113" fmla="*/ 430050 h 4155632"/>
                <a:gd name="connsiteX114" fmla="*/ 2471830 w 2607670"/>
                <a:gd name="connsiteY114" fmla="*/ 501615 h 4155632"/>
                <a:gd name="connsiteX115" fmla="*/ 2455654 w 2607670"/>
                <a:gd name="connsiteY115" fmla="*/ 572653 h 4155632"/>
                <a:gd name="connsiteX116" fmla="*/ 2139904 w 2607670"/>
                <a:gd name="connsiteY116" fmla="*/ 1868949 h 4155632"/>
                <a:gd name="connsiteX117" fmla="*/ 2283339 w 2607670"/>
                <a:gd name="connsiteY117" fmla="*/ 960505 h 4155632"/>
                <a:gd name="connsiteX118" fmla="*/ 2398984 w 2607670"/>
                <a:gd name="connsiteY118" fmla="*/ 547744 h 4155632"/>
                <a:gd name="connsiteX119" fmla="*/ 2469059 w 2607670"/>
                <a:gd name="connsiteY119" fmla="*/ 444334 h 4155632"/>
                <a:gd name="connsiteX120" fmla="*/ 2483573 w 2607670"/>
                <a:gd name="connsiteY120" fmla="*/ 429729 h 4155632"/>
                <a:gd name="connsiteX121" fmla="*/ 1552716 w 2607670"/>
                <a:gd name="connsiteY121" fmla="*/ 324650 h 4155632"/>
                <a:gd name="connsiteX122" fmla="*/ 1843941 w 2607670"/>
                <a:gd name="connsiteY122" fmla="*/ 468918 h 4155632"/>
                <a:gd name="connsiteX123" fmla="*/ 1552716 w 2607670"/>
                <a:gd name="connsiteY123" fmla="*/ 324650 h 4155632"/>
                <a:gd name="connsiteX124" fmla="*/ 1464478 w 2607670"/>
                <a:gd name="connsiteY124" fmla="*/ 177669 h 4155632"/>
                <a:gd name="connsiteX125" fmla="*/ 1459611 w 2607670"/>
                <a:gd name="connsiteY125" fmla="*/ 197480 h 4155632"/>
                <a:gd name="connsiteX126" fmla="*/ 1320082 w 2607670"/>
                <a:gd name="connsiteY126" fmla="*/ 575214 h 4155632"/>
                <a:gd name="connsiteX127" fmla="*/ 1173189 w 2607670"/>
                <a:gd name="connsiteY127" fmla="*/ 959544 h 4155632"/>
                <a:gd name="connsiteX128" fmla="*/ 1291587 w 2607670"/>
                <a:gd name="connsiteY128" fmla="*/ 626121 h 4155632"/>
                <a:gd name="connsiteX129" fmla="*/ 1455129 w 2607670"/>
                <a:gd name="connsiteY129" fmla="*/ 195751 h 4155632"/>
                <a:gd name="connsiteX130" fmla="*/ 1464478 w 2607670"/>
                <a:gd name="connsiteY130" fmla="*/ 177669 h 4155632"/>
                <a:gd name="connsiteX131" fmla="*/ 1056264 w 2607670"/>
                <a:gd name="connsiteY131" fmla="*/ 126466 h 4155632"/>
                <a:gd name="connsiteX132" fmla="*/ 1388022 w 2607670"/>
                <a:gd name="connsiteY132" fmla="*/ 291802 h 4155632"/>
                <a:gd name="connsiteX133" fmla="*/ 1184780 w 2607670"/>
                <a:gd name="connsiteY133" fmla="*/ 287191 h 4155632"/>
                <a:gd name="connsiteX134" fmla="*/ 1056264 w 2607670"/>
                <a:gd name="connsiteY134" fmla="*/ 126466 h 4155632"/>
                <a:gd name="connsiteX135" fmla="*/ 2130300 w 2607670"/>
                <a:gd name="connsiteY135" fmla="*/ 0 h 4155632"/>
                <a:gd name="connsiteX136" fmla="*/ 1955488 w 2607670"/>
                <a:gd name="connsiteY136" fmla="*/ 605054 h 4155632"/>
                <a:gd name="connsiteX137" fmla="*/ 1698329 w 2607670"/>
                <a:gd name="connsiteY137" fmla="*/ 1185582 h 4155632"/>
                <a:gd name="connsiteX138" fmla="*/ 1894784 w 2607670"/>
                <a:gd name="connsiteY138" fmla="*/ 554531 h 4155632"/>
                <a:gd name="connsiteX139" fmla="*/ 2130300 w 2607670"/>
                <a:gd name="connsiteY139" fmla="*/ 0 h 41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607670" h="4155632">
                  <a:moveTo>
                    <a:pt x="1532482" y="3188873"/>
                  </a:moveTo>
                  <a:cubicBezTo>
                    <a:pt x="1566676" y="3245671"/>
                    <a:pt x="1596067" y="3304454"/>
                    <a:pt x="1616686" y="3367527"/>
                  </a:cubicBezTo>
                  <a:cubicBezTo>
                    <a:pt x="1627572" y="3400632"/>
                    <a:pt x="1639418" y="3433737"/>
                    <a:pt x="1634359" y="3469020"/>
                  </a:cubicBezTo>
                  <a:cubicBezTo>
                    <a:pt x="1629557" y="3502574"/>
                    <a:pt x="1541767" y="3681612"/>
                    <a:pt x="1531329" y="3714013"/>
                  </a:cubicBezTo>
                  <a:cubicBezTo>
                    <a:pt x="1509238" y="3782337"/>
                    <a:pt x="1505780" y="3843873"/>
                    <a:pt x="1513848" y="3886455"/>
                  </a:cubicBezTo>
                  <a:cubicBezTo>
                    <a:pt x="1521724" y="3927629"/>
                    <a:pt x="1576793" y="3967906"/>
                    <a:pt x="1609899" y="3989806"/>
                  </a:cubicBezTo>
                  <a:cubicBezTo>
                    <a:pt x="1672460" y="4031235"/>
                    <a:pt x="1903301" y="4117553"/>
                    <a:pt x="1947164" y="4139260"/>
                  </a:cubicBezTo>
                  <a:cubicBezTo>
                    <a:pt x="1952607" y="4141950"/>
                    <a:pt x="1962276" y="4143422"/>
                    <a:pt x="1960739" y="4150530"/>
                  </a:cubicBezTo>
                  <a:cubicBezTo>
                    <a:pt x="1959202" y="4158470"/>
                    <a:pt x="1949853" y="4154756"/>
                    <a:pt x="1943962" y="4154820"/>
                  </a:cubicBezTo>
                  <a:cubicBezTo>
                    <a:pt x="1817111" y="4155525"/>
                    <a:pt x="1271993" y="3999731"/>
                    <a:pt x="989477" y="3829273"/>
                  </a:cubicBezTo>
                  <a:cubicBezTo>
                    <a:pt x="1117032" y="3807054"/>
                    <a:pt x="1327254" y="3730854"/>
                    <a:pt x="1462237" y="3557450"/>
                  </a:cubicBezTo>
                  <a:cubicBezTo>
                    <a:pt x="1506100" y="3501037"/>
                    <a:pt x="1525951" y="3433994"/>
                    <a:pt x="1535235" y="3363365"/>
                  </a:cubicBezTo>
                  <a:cubicBezTo>
                    <a:pt x="1539846" y="3327954"/>
                    <a:pt x="1534979" y="3211861"/>
                    <a:pt x="1532482" y="3188873"/>
                  </a:cubicBezTo>
                  <a:close/>
                  <a:moveTo>
                    <a:pt x="2252091" y="1914284"/>
                  </a:moveTo>
                  <a:cubicBezTo>
                    <a:pt x="2304535" y="1909482"/>
                    <a:pt x="2347629" y="1915309"/>
                    <a:pt x="2386177" y="1941883"/>
                  </a:cubicBezTo>
                  <a:cubicBezTo>
                    <a:pt x="2445857" y="1983056"/>
                    <a:pt x="2562590" y="2077314"/>
                    <a:pt x="2562334" y="2081348"/>
                  </a:cubicBezTo>
                  <a:cubicBezTo>
                    <a:pt x="2458920" y="2025703"/>
                    <a:pt x="2355505" y="1969930"/>
                    <a:pt x="2252091" y="1914284"/>
                  </a:cubicBezTo>
                  <a:close/>
                  <a:moveTo>
                    <a:pt x="1577562" y="1759131"/>
                  </a:moveTo>
                  <a:cubicBezTo>
                    <a:pt x="1582172" y="1795950"/>
                    <a:pt x="1586654" y="1830016"/>
                    <a:pt x="1609514" y="1857807"/>
                  </a:cubicBezTo>
                  <a:cubicBezTo>
                    <a:pt x="1626355" y="1878362"/>
                    <a:pt x="1649664" y="1891232"/>
                    <a:pt x="1669770" y="1907881"/>
                  </a:cubicBezTo>
                  <a:cubicBezTo>
                    <a:pt x="1727400" y="1955458"/>
                    <a:pt x="1770431" y="2015714"/>
                    <a:pt x="1821722" y="2069630"/>
                  </a:cubicBezTo>
                  <a:cubicBezTo>
                    <a:pt x="1855468" y="2105233"/>
                    <a:pt x="1907399" y="2131166"/>
                    <a:pt x="1933460" y="2148327"/>
                  </a:cubicBezTo>
                  <a:cubicBezTo>
                    <a:pt x="1975531" y="2176054"/>
                    <a:pt x="2015616" y="2193151"/>
                    <a:pt x="2050002" y="2185659"/>
                  </a:cubicBezTo>
                  <a:cubicBezTo>
                    <a:pt x="2092264" y="2176438"/>
                    <a:pt x="2076191" y="2145958"/>
                    <a:pt x="2092904" y="2083973"/>
                  </a:cubicBezTo>
                  <a:cubicBezTo>
                    <a:pt x="2102765" y="2173620"/>
                    <a:pt x="2117173" y="2212297"/>
                    <a:pt x="2134782" y="2248412"/>
                  </a:cubicBezTo>
                  <a:cubicBezTo>
                    <a:pt x="2138496" y="2256032"/>
                    <a:pt x="2156938" y="2284143"/>
                    <a:pt x="2164046" y="2288881"/>
                  </a:cubicBezTo>
                  <a:cubicBezTo>
                    <a:pt x="2232946" y="2334793"/>
                    <a:pt x="2496764" y="2558142"/>
                    <a:pt x="2498045" y="2565890"/>
                  </a:cubicBezTo>
                  <a:cubicBezTo>
                    <a:pt x="2465131" y="2542262"/>
                    <a:pt x="2040909" y="2273513"/>
                    <a:pt x="1988849" y="2256416"/>
                  </a:cubicBezTo>
                  <a:cubicBezTo>
                    <a:pt x="1948380" y="2243161"/>
                    <a:pt x="1929106" y="2230226"/>
                    <a:pt x="1892799" y="2251613"/>
                  </a:cubicBezTo>
                  <a:cubicBezTo>
                    <a:pt x="1836257" y="2284911"/>
                    <a:pt x="1737902" y="2392103"/>
                    <a:pt x="1614701" y="2508964"/>
                  </a:cubicBezTo>
                  <a:cubicBezTo>
                    <a:pt x="1629493" y="2482903"/>
                    <a:pt x="1752630" y="2307835"/>
                    <a:pt x="1785927" y="2234837"/>
                  </a:cubicBezTo>
                  <a:cubicBezTo>
                    <a:pt x="1798286" y="2207686"/>
                    <a:pt x="1791498" y="2167985"/>
                    <a:pt x="1783494" y="2144805"/>
                  </a:cubicBezTo>
                  <a:cubicBezTo>
                    <a:pt x="1765692" y="2093258"/>
                    <a:pt x="1724071" y="2044401"/>
                    <a:pt x="1690837" y="2000474"/>
                  </a:cubicBezTo>
                  <a:cubicBezTo>
                    <a:pt x="1660741" y="1960645"/>
                    <a:pt x="1614957" y="1936248"/>
                    <a:pt x="1567380" y="1951488"/>
                  </a:cubicBezTo>
                  <a:cubicBezTo>
                    <a:pt x="1495471" y="1974604"/>
                    <a:pt x="1428107" y="2015137"/>
                    <a:pt x="1335771" y="2087880"/>
                  </a:cubicBezTo>
                  <a:cubicBezTo>
                    <a:pt x="1342494" y="2074304"/>
                    <a:pt x="1418566" y="1956547"/>
                    <a:pt x="1386101" y="1903463"/>
                  </a:cubicBezTo>
                  <a:cubicBezTo>
                    <a:pt x="1369004" y="1875544"/>
                    <a:pt x="1334234" y="1826494"/>
                    <a:pt x="1311694" y="1802610"/>
                  </a:cubicBezTo>
                  <a:cubicBezTo>
                    <a:pt x="1337820" y="1818362"/>
                    <a:pt x="1426827" y="1864146"/>
                    <a:pt x="1446229" y="1868436"/>
                  </a:cubicBezTo>
                  <a:cubicBezTo>
                    <a:pt x="1483816" y="1876761"/>
                    <a:pt x="1521276" y="1859664"/>
                    <a:pt x="1541191" y="1825214"/>
                  </a:cubicBezTo>
                  <a:cubicBezTo>
                    <a:pt x="1553293" y="1804339"/>
                    <a:pt x="1564499" y="1782887"/>
                    <a:pt x="1577562" y="1759131"/>
                  </a:cubicBezTo>
                  <a:close/>
                  <a:moveTo>
                    <a:pt x="1660165" y="1458429"/>
                  </a:moveTo>
                  <a:cubicBezTo>
                    <a:pt x="1659140" y="1496529"/>
                    <a:pt x="1600485" y="1715908"/>
                    <a:pt x="1579674" y="1740049"/>
                  </a:cubicBezTo>
                  <a:cubicBezTo>
                    <a:pt x="1572439" y="1684212"/>
                    <a:pt x="1624690" y="1520606"/>
                    <a:pt x="1660165" y="1458429"/>
                  </a:cubicBezTo>
                  <a:close/>
                  <a:moveTo>
                    <a:pt x="1812116" y="1317555"/>
                  </a:moveTo>
                  <a:cubicBezTo>
                    <a:pt x="1831070" y="1328057"/>
                    <a:pt x="1850088" y="1338174"/>
                    <a:pt x="1868786" y="1348931"/>
                  </a:cubicBezTo>
                  <a:cubicBezTo>
                    <a:pt x="1938518" y="1388824"/>
                    <a:pt x="2008059" y="1428973"/>
                    <a:pt x="2077919" y="1468546"/>
                  </a:cubicBezTo>
                  <a:cubicBezTo>
                    <a:pt x="2094184" y="1477767"/>
                    <a:pt x="2106799" y="1487756"/>
                    <a:pt x="2111537" y="1507671"/>
                  </a:cubicBezTo>
                  <a:cubicBezTo>
                    <a:pt x="2116404" y="1528033"/>
                    <a:pt x="2125432" y="1547500"/>
                    <a:pt x="2132668" y="1567286"/>
                  </a:cubicBezTo>
                  <a:cubicBezTo>
                    <a:pt x="2131452" y="1568375"/>
                    <a:pt x="2130299" y="1569463"/>
                    <a:pt x="2129082" y="1570552"/>
                  </a:cubicBezTo>
                  <a:cubicBezTo>
                    <a:pt x="2022914" y="1487180"/>
                    <a:pt x="1916619" y="1403808"/>
                    <a:pt x="1810451" y="1320437"/>
                  </a:cubicBezTo>
                  <a:cubicBezTo>
                    <a:pt x="1810963" y="1319476"/>
                    <a:pt x="1811540" y="1318515"/>
                    <a:pt x="1812116" y="1317555"/>
                  </a:cubicBezTo>
                  <a:close/>
                  <a:moveTo>
                    <a:pt x="2419155" y="1253137"/>
                  </a:moveTo>
                  <a:cubicBezTo>
                    <a:pt x="2485302" y="1280992"/>
                    <a:pt x="2546582" y="1306797"/>
                    <a:pt x="2607670" y="1332667"/>
                  </a:cubicBezTo>
                  <a:cubicBezTo>
                    <a:pt x="2607478" y="1333627"/>
                    <a:pt x="2607222" y="1334652"/>
                    <a:pt x="2607030" y="1335676"/>
                  </a:cubicBezTo>
                  <a:cubicBezTo>
                    <a:pt x="2556699" y="1337533"/>
                    <a:pt x="2522633" y="1340735"/>
                    <a:pt x="2459368" y="1336637"/>
                  </a:cubicBezTo>
                  <a:cubicBezTo>
                    <a:pt x="2433178" y="1334908"/>
                    <a:pt x="2427992" y="1287267"/>
                    <a:pt x="2419155" y="1253137"/>
                  </a:cubicBezTo>
                  <a:close/>
                  <a:moveTo>
                    <a:pt x="1273530" y="945199"/>
                  </a:moveTo>
                  <a:cubicBezTo>
                    <a:pt x="1360232" y="979394"/>
                    <a:pt x="1636216" y="1113159"/>
                    <a:pt x="1633399" y="1120651"/>
                  </a:cubicBezTo>
                  <a:cubicBezTo>
                    <a:pt x="1630325" y="1128976"/>
                    <a:pt x="1486826" y="1092284"/>
                    <a:pt x="1426762" y="1066415"/>
                  </a:cubicBezTo>
                  <a:cubicBezTo>
                    <a:pt x="1391736" y="1051240"/>
                    <a:pt x="1292036" y="970429"/>
                    <a:pt x="1273530" y="945199"/>
                  </a:cubicBezTo>
                  <a:close/>
                  <a:moveTo>
                    <a:pt x="767216" y="842747"/>
                  </a:moveTo>
                  <a:cubicBezTo>
                    <a:pt x="784505" y="846845"/>
                    <a:pt x="1057224" y="935532"/>
                    <a:pt x="1073873" y="944048"/>
                  </a:cubicBezTo>
                  <a:cubicBezTo>
                    <a:pt x="1107363" y="961145"/>
                    <a:pt x="1114662" y="993098"/>
                    <a:pt x="1119337" y="1026203"/>
                  </a:cubicBezTo>
                  <a:cubicBezTo>
                    <a:pt x="1126893" y="1079287"/>
                    <a:pt x="1122602" y="1208443"/>
                    <a:pt x="1064332" y="1383703"/>
                  </a:cubicBezTo>
                  <a:cubicBezTo>
                    <a:pt x="1050885" y="1424044"/>
                    <a:pt x="976158" y="1593540"/>
                    <a:pt x="953362" y="1640413"/>
                  </a:cubicBezTo>
                  <a:cubicBezTo>
                    <a:pt x="948239" y="1650914"/>
                    <a:pt x="949200" y="1657446"/>
                    <a:pt x="958805" y="1664874"/>
                  </a:cubicBezTo>
                  <a:cubicBezTo>
                    <a:pt x="1001515" y="1697915"/>
                    <a:pt x="1048836" y="1719238"/>
                    <a:pt x="1103264" y="1723208"/>
                  </a:cubicBezTo>
                  <a:cubicBezTo>
                    <a:pt x="1110692" y="1723720"/>
                    <a:pt x="1119081" y="1724361"/>
                    <a:pt x="1120361" y="1732365"/>
                  </a:cubicBezTo>
                  <a:cubicBezTo>
                    <a:pt x="1121386" y="1738960"/>
                    <a:pt x="1113830" y="1742930"/>
                    <a:pt x="1108387" y="1746132"/>
                  </a:cubicBezTo>
                  <a:cubicBezTo>
                    <a:pt x="1078419" y="1763613"/>
                    <a:pt x="1051397" y="1757530"/>
                    <a:pt x="1020469" y="1748630"/>
                  </a:cubicBezTo>
                  <a:cubicBezTo>
                    <a:pt x="978527" y="1736527"/>
                    <a:pt x="949648" y="1721415"/>
                    <a:pt x="916222" y="1704254"/>
                  </a:cubicBezTo>
                  <a:cubicBezTo>
                    <a:pt x="857760" y="1674158"/>
                    <a:pt x="804932" y="1641693"/>
                    <a:pt x="762670" y="1595653"/>
                  </a:cubicBezTo>
                  <a:cubicBezTo>
                    <a:pt x="746085" y="1570616"/>
                    <a:pt x="872103" y="1628887"/>
                    <a:pt x="883565" y="1630231"/>
                  </a:cubicBezTo>
                  <a:cubicBezTo>
                    <a:pt x="905977" y="1632793"/>
                    <a:pt x="926212" y="1622291"/>
                    <a:pt x="935945" y="1601736"/>
                  </a:cubicBezTo>
                  <a:cubicBezTo>
                    <a:pt x="1048644" y="1363148"/>
                    <a:pt x="1078483" y="1199350"/>
                    <a:pt x="1090266" y="1141208"/>
                  </a:cubicBezTo>
                  <a:cubicBezTo>
                    <a:pt x="1095708" y="1113865"/>
                    <a:pt x="1096669" y="1086523"/>
                    <a:pt x="1096093" y="1058925"/>
                  </a:cubicBezTo>
                  <a:cubicBezTo>
                    <a:pt x="1095580" y="1033887"/>
                    <a:pt x="1075858" y="1022425"/>
                    <a:pt x="1059017" y="1010451"/>
                  </a:cubicBezTo>
                  <a:cubicBezTo>
                    <a:pt x="1011312" y="976320"/>
                    <a:pt x="813961" y="870345"/>
                    <a:pt x="767216" y="842747"/>
                  </a:cubicBezTo>
                  <a:close/>
                  <a:moveTo>
                    <a:pt x="239556" y="814026"/>
                  </a:moveTo>
                  <a:cubicBezTo>
                    <a:pt x="259073" y="822925"/>
                    <a:pt x="404714" y="959615"/>
                    <a:pt x="448137" y="1006737"/>
                  </a:cubicBezTo>
                  <a:cubicBezTo>
                    <a:pt x="469652" y="1030109"/>
                    <a:pt x="491744" y="1053929"/>
                    <a:pt x="499172" y="1086971"/>
                  </a:cubicBezTo>
                  <a:cubicBezTo>
                    <a:pt x="503334" y="1105733"/>
                    <a:pt x="498467" y="1124110"/>
                    <a:pt x="496290" y="1142104"/>
                  </a:cubicBezTo>
                  <a:cubicBezTo>
                    <a:pt x="487966" y="1211964"/>
                    <a:pt x="460815" y="1416808"/>
                    <a:pt x="464850" y="1450682"/>
                  </a:cubicBezTo>
                  <a:cubicBezTo>
                    <a:pt x="469140" y="1487116"/>
                    <a:pt x="473238" y="1501523"/>
                    <a:pt x="496354" y="1523423"/>
                  </a:cubicBezTo>
                  <a:cubicBezTo>
                    <a:pt x="620387" y="1640860"/>
                    <a:pt x="1318866" y="2459338"/>
                    <a:pt x="1413636" y="2598995"/>
                  </a:cubicBezTo>
                  <a:cubicBezTo>
                    <a:pt x="1444052" y="2643819"/>
                    <a:pt x="1528064" y="2686273"/>
                    <a:pt x="1564115" y="2704651"/>
                  </a:cubicBezTo>
                  <a:cubicBezTo>
                    <a:pt x="1653762" y="2750307"/>
                    <a:pt x="1801039" y="2797500"/>
                    <a:pt x="2044495" y="2839121"/>
                  </a:cubicBezTo>
                  <a:cubicBezTo>
                    <a:pt x="1886076" y="2846421"/>
                    <a:pt x="1735020" y="2828300"/>
                    <a:pt x="1589792" y="2764650"/>
                  </a:cubicBezTo>
                  <a:cubicBezTo>
                    <a:pt x="1467232" y="2710926"/>
                    <a:pt x="1436880" y="2694213"/>
                    <a:pt x="1272442" y="2526125"/>
                  </a:cubicBezTo>
                  <a:cubicBezTo>
                    <a:pt x="1225697" y="2478356"/>
                    <a:pt x="571786" y="1706751"/>
                    <a:pt x="509673" y="1642141"/>
                  </a:cubicBezTo>
                  <a:cubicBezTo>
                    <a:pt x="463569" y="1594116"/>
                    <a:pt x="444103" y="1579388"/>
                    <a:pt x="382374" y="1555183"/>
                  </a:cubicBezTo>
                  <a:cubicBezTo>
                    <a:pt x="297850" y="1522014"/>
                    <a:pt x="171448" y="1503124"/>
                    <a:pt x="81608" y="1492174"/>
                  </a:cubicBezTo>
                  <a:cubicBezTo>
                    <a:pt x="56379" y="1489165"/>
                    <a:pt x="-16875" y="1483210"/>
                    <a:pt x="3551" y="1478727"/>
                  </a:cubicBezTo>
                  <a:cubicBezTo>
                    <a:pt x="61566" y="1465986"/>
                    <a:pt x="109207" y="1467585"/>
                    <a:pt x="174777" y="1474373"/>
                  </a:cubicBezTo>
                  <a:cubicBezTo>
                    <a:pt x="243613" y="1481545"/>
                    <a:pt x="310721" y="1482954"/>
                    <a:pt x="379941" y="1481993"/>
                  </a:cubicBezTo>
                  <a:cubicBezTo>
                    <a:pt x="407732" y="1481609"/>
                    <a:pt x="412278" y="1463168"/>
                    <a:pt x="416312" y="1429166"/>
                  </a:cubicBezTo>
                  <a:cubicBezTo>
                    <a:pt x="424316" y="1361419"/>
                    <a:pt x="433601" y="1254547"/>
                    <a:pt x="437571" y="1186607"/>
                  </a:cubicBezTo>
                  <a:cubicBezTo>
                    <a:pt x="442374" y="1104964"/>
                    <a:pt x="446792" y="1107205"/>
                    <a:pt x="397934" y="1032926"/>
                  </a:cubicBezTo>
                  <a:cubicBezTo>
                    <a:pt x="361948" y="978434"/>
                    <a:pt x="282162" y="881615"/>
                    <a:pt x="239579" y="818670"/>
                  </a:cubicBezTo>
                  <a:cubicBezTo>
                    <a:pt x="236553" y="814092"/>
                    <a:pt x="236767" y="812755"/>
                    <a:pt x="239556" y="814026"/>
                  </a:cubicBezTo>
                  <a:close/>
                  <a:moveTo>
                    <a:pt x="2071132" y="740484"/>
                  </a:moveTo>
                  <a:cubicBezTo>
                    <a:pt x="2078368" y="738435"/>
                    <a:pt x="2082210" y="742661"/>
                    <a:pt x="2086628" y="745798"/>
                  </a:cubicBezTo>
                  <a:cubicBezTo>
                    <a:pt x="2127546" y="774934"/>
                    <a:pt x="2168271" y="804261"/>
                    <a:pt x="2209125" y="833524"/>
                  </a:cubicBezTo>
                  <a:cubicBezTo>
                    <a:pt x="2208612" y="834165"/>
                    <a:pt x="2208036" y="834805"/>
                    <a:pt x="2207524" y="835445"/>
                  </a:cubicBezTo>
                  <a:cubicBezTo>
                    <a:pt x="2133309" y="812650"/>
                    <a:pt x="2058966" y="789725"/>
                    <a:pt x="1984751" y="766865"/>
                  </a:cubicBezTo>
                  <a:cubicBezTo>
                    <a:pt x="1984751" y="765521"/>
                    <a:pt x="1984815" y="764304"/>
                    <a:pt x="1984815" y="763023"/>
                  </a:cubicBezTo>
                  <a:cubicBezTo>
                    <a:pt x="2013630" y="755596"/>
                    <a:pt x="2042445" y="748424"/>
                    <a:pt x="2071132" y="740484"/>
                  </a:cubicBezTo>
                  <a:close/>
                  <a:moveTo>
                    <a:pt x="2483573" y="429666"/>
                  </a:moveTo>
                  <a:lnTo>
                    <a:pt x="2483609" y="429694"/>
                  </a:lnTo>
                  <a:lnTo>
                    <a:pt x="2483636" y="429666"/>
                  </a:lnTo>
                  <a:lnTo>
                    <a:pt x="2483629" y="429710"/>
                  </a:lnTo>
                  <a:lnTo>
                    <a:pt x="2485942" y="431523"/>
                  </a:lnTo>
                  <a:cubicBezTo>
                    <a:pt x="2485174" y="431523"/>
                    <a:pt x="2484405" y="432099"/>
                    <a:pt x="2483573" y="432099"/>
                  </a:cubicBezTo>
                  <a:lnTo>
                    <a:pt x="2483573" y="430050"/>
                  </a:lnTo>
                  <a:lnTo>
                    <a:pt x="2471830" y="501615"/>
                  </a:lnTo>
                  <a:cubicBezTo>
                    <a:pt x="2466748" y="525380"/>
                    <a:pt x="2460937" y="548992"/>
                    <a:pt x="2455654" y="572653"/>
                  </a:cubicBezTo>
                  <a:cubicBezTo>
                    <a:pt x="2408909" y="782299"/>
                    <a:pt x="2157193" y="1812599"/>
                    <a:pt x="2139904" y="1868949"/>
                  </a:cubicBezTo>
                  <a:cubicBezTo>
                    <a:pt x="2146051" y="1783400"/>
                    <a:pt x="2258750" y="1075765"/>
                    <a:pt x="2283339" y="960505"/>
                  </a:cubicBezTo>
                  <a:cubicBezTo>
                    <a:pt x="2313307" y="820463"/>
                    <a:pt x="2344555" y="680806"/>
                    <a:pt x="2398984" y="547744"/>
                  </a:cubicBezTo>
                  <a:cubicBezTo>
                    <a:pt x="2410510" y="519649"/>
                    <a:pt x="2447682" y="469258"/>
                    <a:pt x="2469059" y="444334"/>
                  </a:cubicBezTo>
                  <a:lnTo>
                    <a:pt x="2483573" y="429729"/>
                  </a:lnTo>
                  <a:close/>
                  <a:moveTo>
                    <a:pt x="1552716" y="324650"/>
                  </a:moveTo>
                  <a:cubicBezTo>
                    <a:pt x="1650239" y="372931"/>
                    <a:pt x="1745521" y="420188"/>
                    <a:pt x="1843941" y="468918"/>
                  </a:cubicBezTo>
                  <a:cubicBezTo>
                    <a:pt x="1726567" y="480828"/>
                    <a:pt x="1585117" y="411864"/>
                    <a:pt x="1552716" y="324650"/>
                  </a:cubicBezTo>
                  <a:close/>
                  <a:moveTo>
                    <a:pt x="1464478" y="177669"/>
                  </a:moveTo>
                  <a:cubicBezTo>
                    <a:pt x="1465343" y="178782"/>
                    <a:pt x="1463838" y="186210"/>
                    <a:pt x="1459611" y="197480"/>
                  </a:cubicBezTo>
                  <a:cubicBezTo>
                    <a:pt x="1446933" y="227768"/>
                    <a:pt x="1355685" y="480316"/>
                    <a:pt x="1320082" y="575214"/>
                  </a:cubicBezTo>
                  <a:cubicBezTo>
                    <a:pt x="1277884" y="687529"/>
                    <a:pt x="1189133" y="934955"/>
                    <a:pt x="1173189" y="959544"/>
                  </a:cubicBezTo>
                  <a:cubicBezTo>
                    <a:pt x="1175110" y="932970"/>
                    <a:pt x="1256625" y="719930"/>
                    <a:pt x="1291587" y="626121"/>
                  </a:cubicBezTo>
                  <a:cubicBezTo>
                    <a:pt x="1333977" y="512525"/>
                    <a:pt x="1443667" y="225847"/>
                    <a:pt x="1455129" y="195751"/>
                  </a:cubicBezTo>
                  <a:cubicBezTo>
                    <a:pt x="1460380" y="181759"/>
                    <a:pt x="1463614" y="176557"/>
                    <a:pt x="1464478" y="177669"/>
                  </a:cubicBezTo>
                  <a:close/>
                  <a:moveTo>
                    <a:pt x="1056264" y="126466"/>
                  </a:moveTo>
                  <a:cubicBezTo>
                    <a:pt x="1168323" y="183393"/>
                    <a:pt x="1276219" y="238846"/>
                    <a:pt x="1388022" y="291802"/>
                  </a:cubicBezTo>
                  <a:cubicBezTo>
                    <a:pt x="1372334" y="303968"/>
                    <a:pt x="1236134" y="301727"/>
                    <a:pt x="1184780" y="287191"/>
                  </a:cubicBezTo>
                  <a:cubicBezTo>
                    <a:pt x="1147256" y="276626"/>
                    <a:pt x="1073233" y="160020"/>
                    <a:pt x="1056264" y="126466"/>
                  </a:cubicBezTo>
                  <a:close/>
                  <a:moveTo>
                    <a:pt x="2130300" y="0"/>
                  </a:moveTo>
                  <a:cubicBezTo>
                    <a:pt x="2113459" y="91696"/>
                    <a:pt x="2000824" y="496645"/>
                    <a:pt x="1955488" y="605054"/>
                  </a:cubicBezTo>
                  <a:cubicBezTo>
                    <a:pt x="1914442" y="703280"/>
                    <a:pt x="1699033" y="1185838"/>
                    <a:pt x="1698329" y="1185582"/>
                  </a:cubicBezTo>
                  <a:cubicBezTo>
                    <a:pt x="1707934" y="1151965"/>
                    <a:pt x="1833824" y="729662"/>
                    <a:pt x="1894784" y="554531"/>
                  </a:cubicBezTo>
                  <a:cubicBezTo>
                    <a:pt x="1956448" y="377542"/>
                    <a:pt x="2122296" y="11398"/>
                    <a:pt x="2130300" y="0"/>
                  </a:cubicBezTo>
                  <a:close/>
                </a:path>
              </a:pathLst>
            </a:custGeom>
            <a:solidFill>
              <a:srgbClr val="F9B195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52936-0E58-4049-AC4D-5161DB56CA23}"/>
              </a:ext>
            </a:extLst>
          </p:cNvPr>
          <p:cNvGrpSpPr/>
          <p:nvPr/>
        </p:nvGrpSpPr>
        <p:grpSpPr>
          <a:xfrm rot="484493" flipH="1">
            <a:off x="1587176" y="394461"/>
            <a:ext cx="3414740" cy="4196097"/>
            <a:chOff x="7041554" y="448120"/>
            <a:chExt cx="4266223" cy="5242415"/>
          </a:xfrm>
        </p:grpSpPr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6B51AACD-E42F-455E-A78C-0224B51ED9E9}"/>
                </a:ext>
              </a:extLst>
            </p:cNvPr>
            <p:cNvSpPr/>
            <p:nvPr/>
          </p:nvSpPr>
          <p:spPr>
            <a:xfrm>
              <a:off x="8002976" y="448120"/>
              <a:ext cx="3304801" cy="5242415"/>
            </a:xfrm>
            <a:custGeom>
              <a:avLst/>
              <a:gdLst>
                <a:gd name="connsiteX0" fmla="*/ 4191308 w 4321822"/>
                <a:gd name="connsiteY0" fmla="*/ 1071384 h 6855719"/>
                <a:gd name="connsiteX1" fmla="*/ 4048713 w 4321822"/>
                <a:gd name="connsiteY1" fmla="*/ 1021683 h 6855719"/>
                <a:gd name="connsiteX2" fmla="*/ 4186016 w 4321822"/>
                <a:gd name="connsiteY2" fmla="*/ 1273477 h 6855719"/>
                <a:gd name="connsiteX3" fmla="*/ 4002587 w 4321822"/>
                <a:gd name="connsiteY3" fmla="*/ 1605078 h 6855719"/>
                <a:gd name="connsiteX4" fmla="*/ 4027188 w 4321822"/>
                <a:gd name="connsiteY4" fmla="*/ 866860 h 6855719"/>
                <a:gd name="connsiteX5" fmla="*/ 4027188 w 4321822"/>
                <a:gd name="connsiteY5" fmla="*/ 866860 h 6855719"/>
                <a:gd name="connsiteX6" fmla="*/ 4027188 w 4321822"/>
                <a:gd name="connsiteY6" fmla="*/ 866860 h 6855719"/>
                <a:gd name="connsiteX7" fmla="*/ 4234787 w 4321822"/>
                <a:gd name="connsiteY7" fmla="*/ 580454 h 6855719"/>
                <a:gd name="connsiteX8" fmla="*/ 4321316 w 4321822"/>
                <a:gd name="connsiteY8" fmla="*/ 232906 h 6855719"/>
                <a:gd name="connsiteX9" fmla="*/ 4158269 w 4321822"/>
                <a:gd name="connsiteY9" fmla="*/ 13149 h 6855719"/>
                <a:gd name="connsiteX10" fmla="*/ 3961682 w 4321822"/>
                <a:gd name="connsiteY10" fmla="*/ 15438 h 6855719"/>
                <a:gd name="connsiteX11" fmla="*/ 4217553 w 4321822"/>
                <a:gd name="connsiteY11" fmla="*/ 183276 h 6855719"/>
                <a:gd name="connsiteX12" fmla="*/ 4228852 w 4321822"/>
                <a:gd name="connsiteY12" fmla="*/ 326014 h 6855719"/>
                <a:gd name="connsiteX13" fmla="*/ 4104492 w 4321822"/>
                <a:gd name="connsiteY13" fmla="*/ 666626 h 6855719"/>
                <a:gd name="connsiteX14" fmla="*/ 4022825 w 4321822"/>
                <a:gd name="connsiteY14" fmla="*/ 787624 h 6855719"/>
                <a:gd name="connsiteX15" fmla="*/ 3990430 w 4321822"/>
                <a:gd name="connsiteY15" fmla="*/ 314859 h 6855719"/>
                <a:gd name="connsiteX16" fmla="*/ 3950670 w 4321822"/>
                <a:gd name="connsiteY16" fmla="*/ 108761 h 6855719"/>
                <a:gd name="connsiteX17" fmla="*/ 3853628 w 4321822"/>
                <a:gd name="connsiteY17" fmla="*/ 85806 h 6855719"/>
                <a:gd name="connsiteX18" fmla="*/ 3742427 w 4321822"/>
                <a:gd name="connsiteY18" fmla="*/ 222179 h 6855719"/>
                <a:gd name="connsiteX19" fmla="*/ 3488774 w 4321822"/>
                <a:gd name="connsiteY19" fmla="*/ 589107 h 6855719"/>
                <a:gd name="connsiteX20" fmla="*/ 3240341 w 4321822"/>
                <a:gd name="connsiteY20" fmla="*/ 903402 h 6855719"/>
                <a:gd name="connsiteX21" fmla="*/ 3218530 w 4321822"/>
                <a:gd name="connsiteY21" fmla="*/ 855704 h 6855719"/>
                <a:gd name="connsiteX22" fmla="*/ 3153097 w 4321822"/>
                <a:gd name="connsiteY22" fmla="*/ 849125 h 6855719"/>
                <a:gd name="connsiteX23" fmla="*/ 2924043 w 4321822"/>
                <a:gd name="connsiteY23" fmla="*/ 1242798 h 6855719"/>
                <a:gd name="connsiteX24" fmla="*/ 2917250 w 4321822"/>
                <a:gd name="connsiteY24" fmla="*/ 1229855 h 6855719"/>
                <a:gd name="connsiteX25" fmla="*/ 3010073 w 4321822"/>
                <a:gd name="connsiteY25" fmla="*/ 787624 h 6855719"/>
                <a:gd name="connsiteX26" fmla="*/ 2963232 w 4321822"/>
                <a:gd name="connsiteY26" fmla="*/ 455880 h 6855719"/>
                <a:gd name="connsiteX27" fmla="*/ 2919181 w 4321822"/>
                <a:gd name="connsiteY27" fmla="*/ 342391 h 6855719"/>
                <a:gd name="connsiteX28" fmla="*/ 2860183 w 4321822"/>
                <a:gd name="connsiteY28" fmla="*/ 340531 h 6855719"/>
                <a:gd name="connsiteX29" fmla="*/ 2677756 w 4321822"/>
                <a:gd name="connsiteY29" fmla="*/ 753585 h 6855719"/>
                <a:gd name="connsiteX30" fmla="*/ 2677756 w 4321822"/>
                <a:gd name="connsiteY30" fmla="*/ 753585 h 6855719"/>
                <a:gd name="connsiteX31" fmla="*/ 2287015 w 4321822"/>
                <a:gd name="connsiteY31" fmla="*/ 1503388 h 6855719"/>
                <a:gd name="connsiteX32" fmla="*/ 2287015 w 4321822"/>
                <a:gd name="connsiteY32" fmla="*/ 1503388 h 6855719"/>
                <a:gd name="connsiteX33" fmla="*/ 2185468 w 4321822"/>
                <a:gd name="connsiteY33" fmla="*/ 1648343 h 6855719"/>
                <a:gd name="connsiteX34" fmla="*/ 2185468 w 4321822"/>
                <a:gd name="connsiteY34" fmla="*/ 1648343 h 6855719"/>
                <a:gd name="connsiteX35" fmla="*/ 2185468 w 4321822"/>
                <a:gd name="connsiteY35" fmla="*/ 1648343 h 6855719"/>
                <a:gd name="connsiteX36" fmla="*/ 1679663 w 4321822"/>
                <a:gd name="connsiteY36" fmla="*/ 2211786 h 6855719"/>
                <a:gd name="connsiteX37" fmla="*/ 1318885 w 4321822"/>
                <a:gd name="connsiteY37" fmla="*/ 2716517 h 6855719"/>
                <a:gd name="connsiteX38" fmla="*/ 1126447 w 4321822"/>
                <a:gd name="connsiteY38" fmla="*/ 3224396 h 6855719"/>
                <a:gd name="connsiteX39" fmla="*/ 1058796 w 4321822"/>
                <a:gd name="connsiteY39" fmla="*/ 3442507 h 6855719"/>
                <a:gd name="connsiteX40" fmla="*/ 1013601 w 4321822"/>
                <a:gd name="connsiteY40" fmla="*/ 3357622 h 6855719"/>
                <a:gd name="connsiteX41" fmla="*/ 823951 w 4321822"/>
                <a:gd name="connsiteY41" fmla="*/ 3068142 h 6855719"/>
                <a:gd name="connsiteX42" fmla="*/ 422697 w 4321822"/>
                <a:gd name="connsiteY42" fmla="*/ 2940493 h 6855719"/>
                <a:gd name="connsiteX43" fmla="*/ 17510 w 4321822"/>
                <a:gd name="connsiteY43" fmla="*/ 3251141 h 6855719"/>
                <a:gd name="connsiteX44" fmla="*/ 133 w 4321822"/>
                <a:gd name="connsiteY44" fmla="*/ 3309852 h 6855719"/>
                <a:gd name="connsiteX45" fmla="*/ 81227 w 4321822"/>
                <a:gd name="connsiteY45" fmla="*/ 3459312 h 6855719"/>
                <a:gd name="connsiteX46" fmla="*/ 53552 w 4321822"/>
                <a:gd name="connsiteY46" fmla="*/ 3555496 h 6855719"/>
                <a:gd name="connsiteX47" fmla="*/ 161464 w 4321822"/>
                <a:gd name="connsiteY47" fmla="*/ 3631728 h 6855719"/>
                <a:gd name="connsiteX48" fmla="*/ 344820 w 4321822"/>
                <a:gd name="connsiteY48" fmla="*/ 3936655 h 6855719"/>
                <a:gd name="connsiteX49" fmla="*/ 344820 w 4321822"/>
                <a:gd name="connsiteY49" fmla="*/ 3936655 h 6855719"/>
                <a:gd name="connsiteX50" fmla="*/ 405248 w 4321822"/>
                <a:gd name="connsiteY50" fmla="*/ 4303369 h 6855719"/>
                <a:gd name="connsiteX51" fmla="*/ 640093 w 4321822"/>
                <a:gd name="connsiteY51" fmla="*/ 4689033 h 6855719"/>
                <a:gd name="connsiteX52" fmla="*/ 966546 w 4321822"/>
                <a:gd name="connsiteY52" fmla="*/ 4942686 h 6855719"/>
                <a:gd name="connsiteX53" fmla="*/ 1559809 w 4321822"/>
                <a:gd name="connsiteY53" fmla="*/ 5180678 h 6855719"/>
                <a:gd name="connsiteX54" fmla="*/ 1851864 w 4321822"/>
                <a:gd name="connsiteY54" fmla="*/ 5230092 h 6855719"/>
                <a:gd name="connsiteX55" fmla="*/ 2326346 w 4321822"/>
                <a:gd name="connsiteY55" fmla="*/ 5550967 h 6855719"/>
                <a:gd name="connsiteX56" fmla="*/ 2689556 w 4321822"/>
                <a:gd name="connsiteY56" fmla="*/ 6342748 h 6855719"/>
                <a:gd name="connsiteX57" fmla="*/ 2795322 w 4321822"/>
                <a:gd name="connsiteY57" fmla="*/ 6797135 h 6855719"/>
                <a:gd name="connsiteX58" fmla="*/ 2850171 w 4321822"/>
                <a:gd name="connsiteY58" fmla="*/ 6852556 h 6855719"/>
                <a:gd name="connsiteX59" fmla="*/ 2926332 w 4321822"/>
                <a:gd name="connsiteY59" fmla="*/ 6846335 h 6855719"/>
                <a:gd name="connsiteX60" fmla="*/ 3140510 w 4321822"/>
                <a:gd name="connsiteY60" fmla="*/ 6733489 h 6855719"/>
                <a:gd name="connsiteX61" fmla="*/ 3245991 w 4321822"/>
                <a:gd name="connsiteY61" fmla="*/ 6657257 h 6855719"/>
                <a:gd name="connsiteX62" fmla="*/ 3245991 w 4321822"/>
                <a:gd name="connsiteY62" fmla="*/ 6657257 h 6855719"/>
                <a:gd name="connsiteX63" fmla="*/ 3245991 w 4321822"/>
                <a:gd name="connsiteY63" fmla="*/ 6657257 h 6855719"/>
                <a:gd name="connsiteX64" fmla="*/ 3083301 w 4321822"/>
                <a:gd name="connsiteY64" fmla="*/ 6810150 h 6855719"/>
                <a:gd name="connsiteX65" fmla="*/ 3147876 w 4321822"/>
                <a:gd name="connsiteY65" fmla="*/ 6813082 h 6855719"/>
                <a:gd name="connsiteX66" fmla="*/ 3301126 w 4321822"/>
                <a:gd name="connsiteY66" fmla="*/ 6707173 h 6855719"/>
                <a:gd name="connsiteX67" fmla="*/ 3326799 w 4321822"/>
                <a:gd name="connsiteY67" fmla="*/ 6582599 h 6855719"/>
                <a:gd name="connsiteX68" fmla="*/ 3353759 w 4321822"/>
                <a:gd name="connsiteY68" fmla="*/ 6556854 h 6855719"/>
                <a:gd name="connsiteX69" fmla="*/ 3356691 w 4321822"/>
                <a:gd name="connsiteY69" fmla="*/ 6553136 h 6855719"/>
                <a:gd name="connsiteX70" fmla="*/ 3353759 w 4321822"/>
                <a:gd name="connsiteY70" fmla="*/ 6556854 h 6855719"/>
                <a:gd name="connsiteX71" fmla="*/ 3391732 w 4321822"/>
                <a:gd name="connsiteY71" fmla="*/ 6524459 h 6855719"/>
                <a:gd name="connsiteX72" fmla="*/ 3540119 w 4321822"/>
                <a:gd name="connsiteY72" fmla="*/ 6373712 h 6855719"/>
                <a:gd name="connsiteX73" fmla="*/ 3540119 w 4321822"/>
                <a:gd name="connsiteY73" fmla="*/ 6373712 h 6855719"/>
                <a:gd name="connsiteX74" fmla="*/ 3439502 w 4321822"/>
                <a:gd name="connsiteY74" fmla="*/ 6583171 h 6855719"/>
                <a:gd name="connsiteX75" fmla="*/ 3425915 w 4321822"/>
                <a:gd name="connsiteY75" fmla="*/ 6591967 h 6855719"/>
                <a:gd name="connsiteX76" fmla="*/ 3599903 w 4321822"/>
                <a:gd name="connsiteY76" fmla="*/ 6461958 h 6855719"/>
                <a:gd name="connsiteX77" fmla="*/ 3593467 w 4321822"/>
                <a:gd name="connsiteY77" fmla="*/ 6304489 h 6855719"/>
                <a:gd name="connsiteX78" fmla="*/ 3593467 w 4321822"/>
                <a:gd name="connsiteY78" fmla="*/ 6304489 h 6855719"/>
                <a:gd name="connsiteX79" fmla="*/ 3593467 w 4321822"/>
                <a:gd name="connsiteY79" fmla="*/ 6304489 h 6855719"/>
                <a:gd name="connsiteX80" fmla="*/ 3765024 w 4321822"/>
                <a:gd name="connsiteY80" fmla="*/ 6100536 h 6855719"/>
                <a:gd name="connsiteX81" fmla="*/ 3722618 w 4321822"/>
                <a:gd name="connsiteY81" fmla="*/ 6287326 h 6855719"/>
                <a:gd name="connsiteX82" fmla="*/ 3714466 w 4321822"/>
                <a:gd name="connsiteY82" fmla="*/ 6300913 h 6855719"/>
                <a:gd name="connsiteX83" fmla="*/ 3835607 w 4321822"/>
                <a:gd name="connsiteY83" fmla="*/ 6166113 h 6855719"/>
                <a:gd name="connsiteX84" fmla="*/ 3809148 w 4321822"/>
                <a:gd name="connsiteY84" fmla="*/ 6040609 h 6855719"/>
                <a:gd name="connsiteX85" fmla="*/ 3858634 w 4321822"/>
                <a:gd name="connsiteY85" fmla="*/ 5965951 h 6855719"/>
                <a:gd name="connsiteX86" fmla="*/ 3954245 w 4321822"/>
                <a:gd name="connsiteY86" fmla="*/ 5726743 h 6855719"/>
                <a:gd name="connsiteX87" fmla="*/ 3870934 w 4321822"/>
                <a:gd name="connsiteY87" fmla="*/ 5608462 h 6855719"/>
                <a:gd name="connsiteX88" fmla="*/ 3694442 w 4321822"/>
                <a:gd name="connsiteY88" fmla="*/ 5569846 h 6855719"/>
                <a:gd name="connsiteX89" fmla="*/ 3357978 w 4321822"/>
                <a:gd name="connsiteY89" fmla="*/ 5451851 h 6855719"/>
                <a:gd name="connsiteX90" fmla="*/ 2888287 w 4321822"/>
                <a:gd name="connsiteY90" fmla="*/ 5107235 h 6855719"/>
                <a:gd name="connsiteX91" fmla="*/ 2441695 w 4321822"/>
                <a:gd name="connsiteY91" fmla="*/ 4564244 h 6855719"/>
                <a:gd name="connsiteX92" fmla="*/ 2318408 w 4321822"/>
                <a:gd name="connsiteY92" fmla="*/ 4406918 h 6855719"/>
                <a:gd name="connsiteX93" fmla="*/ 2737326 w 4321822"/>
                <a:gd name="connsiteY93" fmla="*/ 4226779 h 6855719"/>
                <a:gd name="connsiteX94" fmla="*/ 3097317 w 4321822"/>
                <a:gd name="connsiteY94" fmla="*/ 4130738 h 6855719"/>
                <a:gd name="connsiteX95" fmla="*/ 3110976 w 4321822"/>
                <a:gd name="connsiteY95" fmla="*/ 3910911 h 6855719"/>
                <a:gd name="connsiteX96" fmla="*/ 3031597 w 4321822"/>
                <a:gd name="connsiteY96" fmla="*/ 4097628 h 6855719"/>
                <a:gd name="connsiteX97" fmla="*/ 2826787 w 4321822"/>
                <a:gd name="connsiteY97" fmla="*/ 4158843 h 6855719"/>
                <a:gd name="connsiteX98" fmla="*/ 3198292 w 4321822"/>
                <a:gd name="connsiteY98" fmla="*/ 3744145 h 6855719"/>
                <a:gd name="connsiteX99" fmla="*/ 3198292 w 4321822"/>
                <a:gd name="connsiteY99" fmla="*/ 3744145 h 6855719"/>
                <a:gd name="connsiteX100" fmla="*/ 3439574 w 4321822"/>
                <a:gd name="connsiteY100" fmla="*/ 3648319 h 6855719"/>
                <a:gd name="connsiteX101" fmla="*/ 3486485 w 4321822"/>
                <a:gd name="connsiteY101" fmla="*/ 3418694 h 6855719"/>
                <a:gd name="connsiteX102" fmla="*/ 3462243 w 4321822"/>
                <a:gd name="connsiteY102" fmla="*/ 3388373 h 6855719"/>
                <a:gd name="connsiteX103" fmla="*/ 3437285 w 4321822"/>
                <a:gd name="connsiteY103" fmla="*/ 3564650 h 6855719"/>
                <a:gd name="connsiteX104" fmla="*/ 3262152 w 4321822"/>
                <a:gd name="connsiteY104" fmla="*/ 3668985 h 6855719"/>
                <a:gd name="connsiteX105" fmla="*/ 3488130 w 4321822"/>
                <a:gd name="connsiteY105" fmla="*/ 3315359 h 6855719"/>
                <a:gd name="connsiteX106" fmla="*/ 3545483 w 4321822"/>
                <a:gd name="connsiteY106" fmla="*/ 3201941 h 6855719"/>
                <a:gd name="connsiteX107" fmla="*/ 3545483 w 4321822"/>
                <a:gd name="connsiteY107" fmla="*/ 3201941 h 6855719"/>
                <a:gd name="connsiteX108" fmla="*/ 3545483 w 4321822"/>
                <a:gd name="connsiteY108" fmla="*/ 3201941 h 6855719"/>
                <a:gd name="connsiteX109" fmla="*/ 3754512 w 4321822"/>
                <a:gd name="connsiteY109" fmla="*/ 3088880 h 6855719"/>
                <a:gd name="connsiteX110" fmla="*/ 3835965 w 4321822"/>
                <a:gd name="connsiteY110" fmla="*/ 2910887 h 6855719"/>
                <a:gd name="connsiteX111" fmla="*/ 3764023 w 4321822"/>
                <a:gd name="connsiteY111" fmla="*/ 2795610 h 6855719"/>
                <a:gd name="connsiteX112" fmla="*/ 3761807 w 4321822"/>
                <a:gd name="connsiteY112" fmla="*/ 2973603 h 6855719"/>
                <a:gd name="connsiteX113" fmla="*/ 3600547 w 4321822"/>
                <a:gd name="connsiteY113" fmla="*/ 3113051 h 6855719"/>
                <a:gd name="connsiteX114" fmla="*/ 3813366 w 4321822"/>
                <a:gd name="connsiteY114" fmla="*/ 2559620 h 6855719"/>
                <a:gd name="connsiteX115" fmla="*/ 3813366 w 4321822"/>
                <a:gd name="connsiteY115" fmla="*/ 2559620 h 6855719"/>
                <a:gd name="connsiteX116" fmla="*/ 4078748 w 4321822"/>
                <a:gd name="connsiteY116" fmla="*/ 2325633 h 6855719"/>
                <a:gd name="connsiteX117" fmla="*/ 3984924 w 4321822"/>
                <a:gd name="connsiteY117" fmla="*/ 2011051 h 6855719"/>
                <a:gd name="connsiteX118" fmla="*/ 4035411 w 4321822"/>
                <a:gd name="connsiteY118" fmla="*/ 2253191 h 6855719"/>
                <a:gd name="connsiteX119" fmla="*/ 3845904 w 4321822"/>
                <a:gd name="connsiteY119" fmla="*/ 2460862 h 6855719"/>
                <a:gd name="connsiteX120" fmla="*/ 3954674 w 4321822"/>
                <a:gd name="connsiteY120" fmla="*/ 1971648 h 6855719"/>
                <a:gd name="connsiteX121" fmla="*/ 3990645 w 4321822"/>
                <a:gd name="connsiteY121" fmla="*/ 1725147 h 6855719"/>
                <a:gd name="connsiteX122" fmla="*/ 4133669 w 4321822"/>
                <a:gd name="connsiteY122" fmla="*/ 1569536 h 6855719"/>
                <a:gd name="connsiteX123" fmla="*/ 4266324 w 4321822"/>
                <a:gd name="connsiteY123" fmla="*/ 1287851 h 6855719"/>
                <a:gd name="connsiteX124" fmla="*/ 4191308 w 4321822"/>
                <a:gd name="connsiteY124" fmla="*/ 1071384 h 6855719"/>
                <a:gd name="connsiteX125" fmla="*/ 3032241 w 4321822"/>
                <a:gd name="connsiteY125" fmla="*/ 3712465 h 6855719"/>
                <a:gd name="connsiteX126" fmla="*/ 3032170 w 4321822"/>
                <a:gd name="connsiteY126" fmla="*/ 3712536 h 6855719"/>
                <a:gd name="connsiteX127" fmla="*/ 3032170 w 4321822"/>
                <a:gd name="connsiteY127" fmla="*/ 3712465 h 6855719"/>
                <a:gd name="connsiteX128" fmla="*/ 3032241 w 4321822"/>
                <a:gd name="connsiteY128" fmla="*/ 3712465 h 6855719"/>
                <a:gd name="connsiteX129" fmla="*/ 3032241 w 4321822"/>
                <a:gd name="connsiteY129" fmla="*/ 3712465 h 6855719"/>
                <a:gd name="connsiteX130" fmla="*/ 3032241 w 4321822"/>
                <a:gd name="connsiteY130" fmla="*/ 3712465 h 6855719"/>
                <a:gd name="connsiteX131" fmla="*/ 3139294 w 4321822"/>
                <a:gd name="connsiteY131" fmla="*/ 2731678 h 6855719"/>
                <a:gd name="connsiteX132" fmla="*/ 3141369 w 4321822"/>
                <a:gd name="connsiteY132" fmla="*/ 2731749 h 6855719"/>
                <a:gd name="connsiteX133" fmla="*/ 3140939 w 4321822"/>
                <a:gd name="connsiteY133" fmla="*/ 2732250 h 6855719"/>
                <a:gd name="connsiteX134" fmla="*/ 3139294 w 4321822"/>
                <a:gd name="connsiteY134" fmla="*/ 2731678 h 6855719"/>
                <a:gd name="connsiteX135" fmla="*/ 2438119 w 4321822"/>
                <a:gd name="connsiteY135" fmla="*/ 3614350 h 6855719"/>
                <a:gd name="connsiteX136" fmla="*/ 2439192 w 4321822"/>
                <a:gd name="connsiteY136" fmla="*/ 3615423 h 6855719"/>
                <a:gd name="connsiteX137" fmla="*/ 2439049 w 4321822"/>
                <a:gd name="connsiteY137" fmla="*/ 3615495 h 6855719"/>
                <a:gd name="connsiteX138" fmla="*/ 2438119 w 4321822"/>
                <a:gd name="connsiteY138" fmla="*/ 3614350 h 6855719"/>
                <a:gd name="connsiteX139" fmla="*/ 3181630 w 4321822"/>
                <a:gd name="connsiteY139" fmla="*/ 3229115 h 6855719"/>
                <a:gd name="connsiteX140" fmla="*/ 3181773 w 4321822"/>
                <a:gd name="connsiteY140" fmla="*/ 3228901 h 6855719"/>
                <a:gd name="connsiteX141" fmla="*/ 3182130 w 4321822"/>
                <a:gd name="connsiteY141" fmla="*/ 3229115 h 6855719"/>
                <a:gd name="connsiteX142" fmla="*/ 3181630 w 4321822"/>
                <a:gd name="connsiteY142" fmla="*/ 3229115 h 6855719"/>
                <a:gd name="connsiteX143" fmla="*/ 3256217 w 4321822"/>
                <a:gd name="connsiteY143" fmla="*/ 2709795 h 6855719"/>
                <a:gd name="connsiteX144" fmla="*/ 3256360 w 4321822"/>
                <a:gd name="connsiteY144" fmla="*/ 2709795 h 6855719"/>
                <a:gd name="connsiteX145" fmla="*/ 3256360 w 4321822"/>
                <a:gd name="connsiteY145" fmla="*/ 2709867 h 6855719"/>
                <a:gd name="connsiteX146" fmla="*/ 3256217 w 4321822"/>
                <a:gd name="connsiteY146" fmla="*/ 2709795 h 6855719"/>
                <a:gd name="connsiteX147" fmla="*/ 3256217 w 4321822"/>
                <a:gd name="connsiteY147" fmla="*/ 2709795 h 6855719"/>
                <a:gd name="connsiteX148" fmla="*/ 3256217 w 4321822"/>
                <a:gd name="connsiteY148" fmla="*/ 2709795 h 6855719"/>
                <a:gd name="connsiteX149" fmla="*/ 2722880 w 4321822"/>
                <a:gd name="connsiteY149" fmla="*/ 3695016 h 6855719"/>
                <a:gd name="connsiteX150" fmla="*/ 2721808 w 4321822"/>
                <a:gd name="connsiteY150" fmla="*/ 3695159 h 6855719"/>
                <a:gd name="connsiteX151" fmla="*/ 2721879 w 4321822"/>
                <a:gd name="connsiteY151" fmla="*/ 3694801 h 6855719"/>
                <a:gd name="connsiteX152" fmla="*/ 2722880 w 4321822"/>
                <a:gd name="connsiteY152" fmla="*/ 3695016 h 6855719"/>
                <a:gd name="connsiteX153" fmla="*/ 3353044 w 4321822"/>
                <a:gd name="connsiteY153" fmla="*/ 2078058 h 6855719"/>
                <a:gd name="connsiteX154" fmla="*/ 3352901 w 4321822"/>
                <a:gd name="connsiteY154" fmla="*/ 2077987 h 6855719"/>
                <a:gd name="connsiteX155" fmla="*/ 3353044 w 4321822"/>
                <a:gd name="connsiteY155" fmla="*/ 2077915 h 6855719"/>
                <a:gd name="connsiteX156" fmla="*/ 3353044 w 4321822"/>
                <a:gd name="connsiteY156" fmla="*/ 2078058 h 6855719"/>
                <a:gd name="connsiteX157" fmla="*/ 3128210 w 4321822"/>
                <a:gd name="connsiteY157" fmla="*/ 2725671 h 6855719"/>
                <a:gd name="connsiteX158" fmla="*/ 3128282 w 4321822"/>
                <a:gd name="connsiteY158" fmla="*/ 2725599 h 6855719"/>
                <a:gd name="connsiteX159" fmla="*/ 3128568 w 4321822"/>
                <a:gd name="connsiteY159" fmla="*/ 2725671 h 6855719"/>
                <a:gd name="connsiteX160" fmla="*/ 3128210 w 4321822"/>
                <a:gd name="connsiteY160" fmla="*/ 2725671 h 6855719"/>
                <a:gd name="connsiteX161" fmla="*/ 2146994 w 4321822"/>
                <a:gd name="connsiteY161" fmla="*/ 4055437 h 6855719"/>
                <a:gd name="connsiteX162" fmla="*/ 2147638 w 4321822"/>
                <a:gd name="connsiteY162" fmla="*/ 4054864 h 6855719"/>
                <a:gd name="connsiteX163" fmla="*/ 2147423 w 4321822"/>
                <a:gd name="connsiteY163" fmla="*/ 4055722 h 6855719"/>
                <a:gd name="connsiteX164" fmla="*/ 2146994 w 4321822"/>
                <a:gd name="connsiteY164" fmla="*/ 4055437 h 6855719"/>
                <a:gd name="connsiteX165" fmla="*/ 2593372 w 4321822"/>
                <a:gd name="connsiteY165" fmla="*/ 4166566 h 6855719"/>
                <a:gd name="connsiteX166" fmla="*/ 2593658 w 4321822"/>
                <a:gd name="connsiteY166" fmla="*/ 4165922 h 6855719"/>
                <a:gd name="connsiteX167" fmla="*/ 2594445 w 4321822"/>
                <a:gd name="connsiteY167" fmla="*/ 4166280 h 6855719"/>
                <a:gd name="connsiteX168" fmla="*/ 2593372 w 4321822"/>
                <a:gd name="connsiteY168" fmla="*/ 4166566 h 6855719"/>
                <a:gd name="connsiteX169" fmla="*/ 3277742 w 4321822"/>
                <a:gd name="connsiteY169" fmla="*/ 2747697 h 6855719"/>
                <a:gd name="connsiteX170" fmla="*/ 3277670 w 4321822"/>
                <a:gd name="connsiteY170" fmla="*/ 2746981 h 6855719"/>
                <a:gd name="connsiteX171" fmla="*/ 3278457 w 4321822"/>
                <a:gd name="connsiteY171" fmla="*/ 2747697 h 6855719"/>
                <a:gd name="connsiteX172" fmla="*/ 3277742 w 4321822"/>
                <a:gd name="connsiteY172" fmla="*/ 2747697 h 6855719"/>
                <a:gd name="connsiteX173" fmla="*/ 3268517 w 4321822"/>
                <a:gd name="connsiteY173" fmla="*/ 2100156 h 6855719"/>
                <a:gd name="connsiteX174" fmla="*/ 3267301 w 4321822"/>
                <a:gd name="connsiteY174" fmla="*/ 2100656 h 6855719"/>
                <a:gd name="connsiteX175" fmla="*/ 3268016 w 4321822"/>
                <a:gd name="connsiteY175" fmla="*/ 2099369 h 6855719"/>
                <a:gd name="connsiteX176" fmla="*/ 3268517 w 4321822"/>
                <a:gd name="connsiteY176" fmla="*/ 2100156 h 6855719"/>
                <a:gd name="connsiteX177" fmla="*/ 3277098 w 4321822"/>
                <a:gd name="connsiteY177" fmla="*/ 3272595 h 6855719"/>
                <a:gd name="connsiteX178" fmla="*/ 3277027 w 4321822"/>
                <a:gd name="connsiteY178" fmla="*/ 3271307 h 6855719"/>
                <a:gd name="connsiteX179" fmla="*/ 3278457 w 4321822"/>
                <a:gd name="connsiteY179" fmla="*/ 3272595 h 6855719"/>
                <a:gd name="connsiteX180" fmla="*/ 3278457 w 4321822"/>
                <a:gd name="connsiteY180" fmla="*/ 3272595 h 6855719"/>
                <a:gd name="connsiteX181" fmla="*/ 3277098 w 4321822"/>
                <a:gd name="connsiteY181" fmla="*/ 3272595 h 6855719"/>
                <a:gd name="connsiteX182" fmla="*/ 3989787 w 4321822"/>
                <a:gd name="connsiteY182" fmla="*/ 799567 h 6855719"/>
                <a:gd name="connsiteX183" fmla="*/ 3989787 w 4321822"/>
                <a:gd name="connsiteY183" fmla="*/ 799567 h 6855719"/>
                <a:gd name="connsiteX184" fmla="*/ 3989787 w 4321822"/>
                <a:gd name="connsiteY184" fmla="*/ 799567 h 6855719"/>
                <a:gd name="connsiteX185" fmla="*/ 3989286 w 4321822"/>
                <a:gd name="connsiteY185" fmla="*/ 795777 h 6855719"/>
                <a:gd name="connsiteX186" fmla="*/ 3989787 w 4321822"/>
                <a:gd name="connsiteY186" fmla="*/ 794561 h 6855719"/>
                <a:gd name="connsiteX187" fmla="*/ 3989787 w 4321822"/>
                <a:gd name="connsiteY187" fmla="*/ 799567 h 6855719"/>
                <a:gd name="connsiteX188" fmla="*/ 2164443 w 4321822"/>
                <a:gd name="connsiteY188" fmla="*/ 4392973 h 6855719"/>
                <a:gd name="connsiteX189" fmla="*/ 2164157 w 4321822"/>
                <a:gd name="connsiteY189" fmla="*/ 4392687 h 6855719"/>
                <a:gd name="connsiteX190" fmla="*/ 2164157 w 4321822"/>
                <a:gd name="connsiteY190" fmla="*/ 4392687 h 6855719"/>
                <a:gd name="connsiteX191" fmla="*/ 2164157 w 4321822"/>
                <a:gd name="connsiteY191" fmla="*/ 4392687 h 6855719"/>
                <a:gd name="connsiteX192" fmla="*/ 2164586 w 4321822"/>
                <a:gd name="connsiteY192" fmla="*/ 4392687 h 6855719"/>
                <a:gd name="connsiteX193" fmla="*/ 2164443 w 4321822"/>
                <a:gd name="connsiteY193" fmla="*/ 4392973 h 6855719"/>
                <a:gd name="connsiteX194" fmla="*/ 3116840 w 4321822"/>
                <a:gd name="connsiteY194" fmla="*/ 3705457 h 6855719"/>
                <a:gd name="connsiteX195" fmla="*/ 3115767 w 4321822"/>
                <a:gd name="connsiteY195" fmla="*/ 3705242 h 6855719"/>
                <a:gd name="connsiteX196" fmla="*/ 3115767 w 4321822"/>
                <a:gd name="connsiteY196" fmla="*/ 3705242 h 6855719"/>
                <a:gd name="connsiteX197" fmla="*/ 3115767 w 4321822"/>
                <a:gd name="connsiteY197" fmla="*/ 3705242 h 6855719"/>
                <a:gd name="connsiteX198" fmla="*/ 3116840 w 4321822"/>
                <a:gd name="connsiteY198" fmla="*/ 3705028 h 6855719"/>
                <a:gd name="connsiteX199" fmla="*/ 3116840 w 4321822"/>
                <a:gd name="connsiteY199" fmla="*/ 3705457 h 6855719"/>
                <a:gd name="connsiteX200" fmla="*/ 3390159 w 4321822"/>
                <a:gd name="connsiteY200" fmla="*/ 3245349 h 6855719"/>
                <a:gd name="connsiteX201" fmla="*/ 3389873 w 4321822"/>
                <a:gd name="connsiteY201" fmla="*/ 3245349 h 6855719"/>
                <a:gd name="connsiteX202" fmla="*/ 3389873 w 4321822"/>
                <a:gd name="connsiteY202" fmla="*/ 3245349 h 6855719"/>
                <a:gd name="connsiteX203" fmla="*/ 3389873 w 4321822"/>
                <a:gd name="connsiteY203" fmla="*/ 3245349 h 6855719"/>
                <a:gd name="connsiteX204" fmla="*/ 3390159 w 4321822"/>
                <a:gd name="connsiteY204" fmla="*/ 3245206 h 6855719"/>
                <a:gd name="connsiteX205" fmla="*/ 3390159 w 4321822"/>
                <a:gd name="connsiteY205" fmla="*/ 3245349 h 6855719"/>
                <a:gd name="connsiteX206" fmla="*/ 4002301 w 4321822"/>
                <a:gd name="connsiteY206" fmla="*/ 1362724 h 6855719"/>
                <a:gd name="connsiteX207" fmla="*/ 4002158 w 4321822"/>
                <a:gd name="connsiteY207" fmla="*/ 1360864 h 6855719"/>
                <a:gd name="connsiteX208" fmla="*/ 4002659 w 4321822"/>
                <a:gd name="connsiteY208" fmla="*/ 1361508 h 6855719"/>
                <a:gd name="connsiteX209" fmla="*/ 4002301 w 4321822"/>
                <a:gd name="connsiteY209" fmla="*/ 1362724 h 6855719"/>
                <a:gd name="connsiteX210" fmla="*/ 4011169 w 4321822"/>
                <a:gd name="connsiteY210" fmla="*/ 1289495 h 6855719"/>
                <a:gd name="connsiteX211" fmla="*/ 4011169 w 4321822"/>
                <a:gd name="connsiteY211" fmla="*/ 1290282 h 6855719"/>
                <a:gd name="connsiteX212" fmla="*/ 4010311 w 4321822"/>
                <a:gd name="connsiteY212" fmla="*/ 1290139 h 6855719"/>
                <a:gd name="connsiteX213" fmla="*/ 4011169 w 4321822"/>
                <a:gd name="connsiteY213" fmla="*/ 1289495 h 6855719"/>
                <a:gd name="connsiteX214" fmla="*/ 3909121 w 4321822"/>
                <a:gd name="connsiteY214" fmla="*/ 359697 h 6855719"/>
                <a:gd name="connsiteX215" fmla="*/ 3909622 w 4321822"/>
                <a:gd name="connsiteY215" fmla="*/ 359410 h 6855719"/>
                <a:gd name="connsiteX216" fmla="*/ 3909550 w 4321822"/>
                <a:gd name="connsiteY216" fmla="*/ 359840 h 6855719"/>
                <a:gd name="connsiteX217" fmla="*/ 3909121 w 4321822"/>
                <a:gd name="connsiteY217" fmla="*/ 359697 h 6855719"/>
                <a:gd name="connsiteX218" fmla="*/ 3905903 w 4321822"/>
                <a:gd name="connsiteY218" fmla="*/ 359697 h 6855719"/>
                <a:gd name="connsiteX219" fmla="*/ 3905903 w 4321822"/>
                <a:gd name="connsiteY219" fmla="*/ 359697 h 6855719"/>
                <a:gd name="connsiteX220" fmla="*/ 3905474 w 4321822"/>
                <a:gd name="connsiteY220" fmla="*/ 359840 h 6855719"/>
                <a:gd name="connsiteX221" fmla="*/ 3904902 w 4321822"/>
                <a:gd name="connsiteY221" fmla="*/ 359196 h 6855719"/>
                <a:gd name="connsiteX222" fmla="*/ 3905903 w 4321822"/>
                <a:gd name="connsiteY222" fmla="*/ 359697 h 6855719"/>
                <a:gd name="connsiteX223" fmla="*/ 2961015 w 4321822"/>
                <a:gd name="connsiteY223" fmla="*/ 5667388 h 6855719"/>
                <a:gd name="connsiteX224" fmla="*/ 2961015 w 4321822"/>
                <a:gd name="connsiteY224" fmla="*/ 5667531 h 6855719"/>
                <a:gd name="connsiteX225" fmla="*/ 2960872 w 4321822"/>
                <a:gd name="connsiteY225" fmla="*/ 5667460 h 6855719"/>
                <a:gd name="connsiteX226" fmla="*/ 2960872 w 4321822"/>
                <a:gd name="connsiteY226" fmla="*/ 5667460 h 6855719"/>
                <a:gd name="connsiteX227" fmla="*/ 2960872 w 4321822"/>
                <a:gd name="connsiteY227" fmla="*/ 5667460 h 6855719"/>
                <a:gd name="connsiteX228" fmla="*/ 2961015 w 4321822"/>
                <a:gd name="connsiteY228" fmla="*/ 5667388 h 6855719"/>
                <a:gd name="connsiteX229" fmla="*/ 3256217 w 4321822"/>
                <a:gd name="connsiteY229" fmla="*/ 6492565 h 6855719"/>
                <a:gd name="connsiteX230" fmla="*/ 3256217 w 4321822"/>
                <a:gd name="connsiteY230" fmla="*/ 6492565 h 6855719"/>
                <a:gd name="connsiteX231" fmla="*/ 3255859 w 4321822"/>
                <a:gd name="connsiteY231" fmla="*/ 6490992 h 6855719"/>
                <a:gd name="connsiteX232" fmla="*/ 3256860 w 4321822"/>
                <a:gd name="connsiteY232" fmla="*/ 6490348 h 6855719"/>
                <a:gd name="connsiteX233" fmla="*/ 3256217 w 4321822"/>
                <a:gd name="connsiteY233" fmla="*/ 6492565 h 6855719"/>
                <a:gd name="connsiteX234" fmla="*/ 3256217 w 4321822"/>
                <a:gd name="connsiteY234" fmla="*/ 6492565 h 6855719"/>
                <a:gd name="connsiteX235" fmla="*/ 3529750 w 4321822"/>
                <a:gd name="connsiteY235" fmla="*/ 6309923 h 6855719"/>
                <a:gd name="connsiteX236" fmla="*/ 3529535 w 4321822"/>
                <a:gd name="connsiteY236" fmla="*/ 6309208 h 6855719"/>
                <a:gd name="connsiteX237" fmla="*/ 3530393 w 4321822"/>
                <a:gd name="connsiteY237" fmla="*/ 6308779 h 6855719"/>
                <a:gd name="connsiteX238" fmla="*/ 3529750 w 4321822"/>
                <a:gd name="connsiteY238" fmla="*/ 6309923 h 6855719"/>
                <a:gd name="connsiteX239" fmla="*/ 3150522 w 4321822"/>
                <a:gd name="connsiteY239" fmla="*/ 5569846 h 6855719"/>
                <a:gd name="connsiteX240" fmla="*/ 3150593 w 4321822"/>
                <a:gd name="connsiteY240" fmla="*/ 5569703 h 6855719"/>
                <a:gd name="connsiteX241" fmla="*/ 3150665 w 4321822"/>
                <a:gd name="connsiteY241" fmla="*/ 5569774 h 6855719"/>
                <a:gd name="connsiteX242" fmla="*/ 3150522 w 4321822"/>
                <a:gd name="connsiteY242" fmla="*/ 5569846 h 6855719"/>
                <a:gd name="connsiteX243" fmla="*/ 3322079 w 4321822"/>
                <a:gd name="connsiteY243" fmla="*/ 6537975 h 6855719"/>
                <a:gd name="connsiteX244" fmla="*/ 3322079 w 4321822"/>
                <a:gd name="connsiteY244" fmla="*/ 6537975 h 6855719"/>
                <a:gd name="connsiteX245" fmla="*/ 3322437 w 4321822"/>
                <a:gd name="connsiteY245" fmla="*/ 6538976 h 6855719"/>
                <a:gd name="connsiteX246" fmla="*/ 3322079 w 4321822"/>
                <a:gd name="connsiteY246" fmla="*/ 6538976 h 6855719"/>
                <a:gd name="connsiteX247" fmla="*/ 3322079 w 4321822"/>
                <a:gd name="connsiteY247" fmla="*/ 6537975 h 6855719"/>
                <a:gd name="connsiteX248" fmla="*/ 3322079 w 4321822"/>
                <a:gd name="connsiteY248" fmla="*/ 6537975 h 6855719"/>
                <a:gd name="connsiteX249" fmla="*/ 2780090 w 4321822"/>
                <a:gd name="connsiteY249" fmla="*/ 4171143 h 6855719"/>
                <a:gd name="connsiteX250" fmla="*/ 2779947 w 4321822"/>
                <a:gd name="connsiteY250" fmla="*/ 4171644 h 6855719"/>
                <a:gd name="connsiteX251" fmla="*/ 2779232 w 4321822"/>
                <a:gd name="connsiteY251" fmla="*/ 4171500 h 6855719"/>
                <a:gd name="connsiteX252" fmla="*/ 2779232 w 4321822"/>
                <a:gd name="connsiteY252" fmla="*/ 4171500 h 6855719"/>
                <a:gd name="connsiteX253" fmla="*/ 2779232 w 4321822"/>
                <a:gd name="connsiteY253" fmla="*/ 4171500 h 6855719"/>
                <a:gd name="connsiteX254" fmla="*/ 2780018 w 4321822"/>
                <a:gd name="connsiteY254" fmla="*/ 4170928 h 6855719"/>
                <a:gd name="connsiteX255" fmla="*/ 2780090 w 4321822"/>
                <a:gd name="connsiteY255" fmla="*/ 4171143 h 6855719"/>
                <a:gd name="connsiteX256" fmla="*/ 3931361 w 4321822"/>
                <a:gd name="connsiteY256" fmla="*/ 1858302 h 6855719"/>
                <a:gd name="connsiteX257" fmla="*/ 3933435 w 4321822"/>
                <a:gd name="connsiteY257" fmla="*/ 1861448 h 6855719"/>
                <a:gd name="connsiteX258" fmla="*/ 3931004 w 4321822"/>
                <a:gd name="connsiteY258" fmla="*/ 1860233 h 6855719"/>
                <a:gd name="connsiteX259" fmla="*/ 3931361 w 4321822"/>
                <a:gd name="connsiteY259" fmla="*/ 1858302 h 6855719"/>
                <a:gd name="connsiteX260" fmla="*/ 3318432 w 4321822"/>
                <a:gd name="connsiteY260" fmla="*/ 6564435 h 6855719"/>
                <a:gd name="connsiteX261" fmla="*/ 3317717 w 4321822"/>
                <a:gd name="connsiteY261" fmla="*/ 6570012 h 6855719"/>
                <a:gd name="connsiteX262" fmla="*/ 3318432 w 4321822"/>
                <a:gd name="connsiteY262" fmla="*/ 6564435 h 685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4321822" h="6855719">
                  <a:moveTo>
                    <a:pt x="4191308" y="1071384"/>
                  </a:moveTo>
                  <a:cubicBezTo>
                    <a:pt x="4154050" y="1043780"/>
                    <a:pt x="4130308" y="1033626"/>
                    <a:pt x="4048713" y="1021683"/>
                  </a:cubicBezTo>
                  <a:cubicBezTo>
                    <a:pt x="4173143" y="1095269"/>
                    <a:pt x="4204323" y="1170571"/>
                    <a:pt x="4186016" y="1273477"/>
                  </a:cubicBezTo>
                  <a:cubicBezTo>
                    <a:pt x="4162488" y="1405774"/>
                    <a:pt x="4087830" y="1505390"/>
                    <a:pt x="4002587" y="1605078"/>
                  </a:cubicBezTo>
                  <a:cubicBezTo>
                    <a:pt x="4039916" y="1283489"/>
                    <a:pt x="4027331" y="993293"/>
                    <a:pt x="4027188" y="866860"/>
                  </a:cubicBezTo>
                  <a:cubicBezTo>
                    <a:pt x="4027188" y="866860"/>
                    <a:pt x="4027188" y="866860"/>
                    <a:pt x="4027188" y="866860"/>
                  </a:cubicBezTo>
                  <a:cubicBezTo>
                    <a:pt x="4027188" y="866860"/>
                    <a:pt x="4027188" y="866860"/>
                    <a:pt x="4027188" y="866860"/>
                  </a:cubicBezTo>
                  <a:cubicBezTo>
                    <a:pt x="4108211" y="770819"/>
                    <a:pt x="4179651" y="694230"/>
                    <a:pt x="4234787" y="580454"/>
                  </a:cubicBezTo>
                  <a:cubicBezTo>
                    <a:pt x="4284488" y="477977"/>
                    <a:pt x="4326966" y="349256"/>
                    <a:pt x="4321316" y="232906"/>
                  </a:cubicBezTo>
                  <a:cubicBezTo>
                    <a:pt x="4315953" y="121276"/>
                    <a:pt x="4257671" y="43971"/>
                    <a:pt x="4158269" y="13149"/>
                  </a:cubicBezTo>
                  <a:cubicBezTo>
                    <a:pt x="4145111" y="9073"/>
                    <a:pt x="4074743" y="-15598"/>
                    <a:pt x="3961682" y="15438"/>
                  </a:cubicBezTo>
                  <a:cubicBezTo>
                    <a:pt x="4110499" y="30884"/>
                    <a:pt x="4183441" y="75150"/>
                    <a:pt x="4217553" y="183276"/>
                  </a:cubicBezTo>
                  <a:cubicBezTo>
                    <a:pt x="4232284" y="229902"/>
                    <a:pt x="4234287" y="277744"/>
                    <a:pt x="4228852" y="326014"/>
                  </a:cubicBezTo>
                  <a:cubicBezTo>
                    <a:pt x="4214978" y="449659"/>
                    <a:pt x="4166707" y="560788"/>
                    <a:pt x="4104492" y="666626"/>
                  </a:cubicBezTo>
                  <a:cubicBezTo>
                    <a:pt x="4080392" y="707531"/>
                    <a:pt x="4055649" y="748150"/>
                    <a:pt x="4022825" y="787624"/>
                  </a:cubicBezTo>
                  <a:cubicBezTo>
                    <a:pt x="4014101" y="627080"/>
                    <a:pt x="4006306" y="470683"/>
                    <a:pt x="3990430" y="314859"/>
                  </a:cubicBezTo>
                  <a:cubicBezTo>
                    <a:pt x="3983351" y="245063"/>
                    <a:pt x="3975556" y="175053"/>
                    <a:pt x="3950670" y="108761"/>
                  </a:cubicBezTo>
                  <a:cubicBezTo>
                    <a:pt x="3930003" y="53768"/>
                    <a:pt x="3897393" y="46689"/>
                    <a:pt x="3853628" y="85806"/>
                  </a:cubicBezTo>
                  <a:cubicBezTo>
                    <a:pt x="3809362" y="125352"/>
                    <a:pt x="3776037" y="173908"/>
                    <a:pt x="3742427" y="222179"/>
                  </a:cubicBezTo>
                  <a:cubicBezTo>
                    <a:pt x="3657542" y="344250"/>
                    <a:pt x="3576161" y="468752"/>
                    <a:pt x="3488774" y="589107"/>
                  </a:cubicBezTo>
                  <a:cubicBezTo>
                    <a:pt x="3410253" y="697305"/>
                    <a:pt x="3327228" y="801855"/>
                    <a:pt x="3240341" y="903402"/>
                  </a:cubicBezTo>
                  <a:cubicBezTo>
                    <a:pt x="3229757" y="883951"/>
                    <a:pt x="3226754" y="871150"/>
                    <a:pt x="3218530" y="855704"/>
                  </a:cubicBezTo>
                  <a:cubicBezTo>
                    <a:pt x="3200080" y="821092"/>
                    <a:pt x="3171618" y="814942"/>
                    <a:pt x="3153097" y="849125"/>
                  </a:cubicBezTo>
                  <a:cubicBezTo>
                    <a:pt x="3056269" y="1028048"/>
                    <a:pt x="2988118" y="1188449"/>
                    <a:pt x="2924043" y="1242798"/>
                  </a:cubicBezTo>
                  <a:cubicBezTo>
                    <a:pt x="2915605" y="1240009"/>
                    <a:pt x="2915104" y="1234360"/>
                    <a:pt x="2917250" y="1229855"/>
                  </a:cubicBezTo>
                  <a:cubicBezTo>
                    <a:pt x="3029738" y="996082"/>
                    <a:pt x="3010001" y="840543"/>
                    <a:pt x="3010073" y="787624"/>
                  </a:cubicBezTo>
                  <a:cubicBezTo>
                    <a:pt x="3010001" y="707459"/>
                    <a:pt x="2971528" y="489348"/>
                    <a:pt x="2963232" y="455880"/>
                  </a:cubicBezTo>
                  <a:cubicBezTo>
                    <a:pt x="2953435" y="416191"/>
                    <a:pt x="2941778" y="377002"/>
                    <a:pt x="2919181" y="342391"/>
                  </a:cubicBezTo>
                  <a:cubicBezTo>
                    <a:pt x="2900802" y="314286"/>
                    <a:pt x="2880564" y="313857"/>
                    <a:pt x="2860183" y="340531"/>
                  </a:cubicBezTo>
                  <a:cubicBezTo>
                    <a:pt x="2844951" y="360412"/>
                    <a:pt x="2682762" y="736422"/>
                    <a:pt x="2677756" y="753585"/>
                  </a:cubicBezTo>
                  <a:cubicBezTo>
                    <a:pt x="2677756" y="753585"/>
                    <a:pt x="2677756" y="753585"/>
                    <a:pt x="2677756" y="753585"/>
                  </a:cubicBezTo>
                  <a:cubicBezTo>
                    <a:pt x="2649509" y="816658"/>
                    <a:pt x="2465723" y="1268113"/>
                    <a:pt x="2287015" y="1503388"/>
                  </a:cubicBezTo>
                  <a:cubicBezTo>
                    <a:pt x="2287015" y="1503388"/>
                    <a:pt x="2287015" y="1503388"/>
                    <a:pt x="2287015" y="1503388"/>
                  </a:cubicBezTo>
                  <a:cubicBezTo>
                    <a:pt x="2253189" y="1551730"/>
                    <a:pt x="2219293" y="1600001"/>
                    <a:pt x="2185468" y="1648343"/>
                  </a:cubicBezTo>
                  <a:cubicBezTo>
                    <a:pt x="2185468" y="1648343"/>
                    <a:pt x="2185468" y="1648343"/>
                    <a:pt x="2185468" y="1648343"/>
                  </a:cubicBezTo>
                  <a:cubicBezTo>
                    <a:pt x="2185468" y="1648343"/>
                    <a:pt x="2185468" y="1648343"/>
                    <a:pt x="2185468" y="1648343"/>
                  </a:cubicBezTo>
                  <a:cubicBezTo>
                    <a:pt x="1924091" y="1969932"/>
                    <a:pt x="1771627" y="2106377"/>
                    <a:pt x="1679663" y="2211786"/>
                  </a:cubicBezTo>
                  <a:cubicBezTo>
                    <a:pt x="1543004" y="2368397"/>
                    <a:pt x="1413925" y="2529728"/>
                    <a:pt x="1318885" y="2716517"/>
                  </a:cubicBezTo>
                  <a:cubicBezTo>
                    <a:pt x="1236217" y="2879136"/>
                    <a:pt x="1178150" y="3050407"/>
                    <a:pt x="1126447" y="3224396"/>
                  </a:cubicBezTo>
                  <a:cubicBezTo>
                    <a:pt x="1112430" y="3262726"/>
                    <a:pt x="1071311" y="3405607"/>
                    <a:pt x="1058796" y="3442507"/>
                  </a:cubicBezTo>
                  <a:cubicBezTo>
                    <a:pt x="1041919" y="3410756"/>
                    <a:pt x="1028117" y="3384010"/>
                    <a:pt x="1013601" y="3357622"/>
                  </a:cubicBezTo>
                  <a:cubicBezTo>
                    <a:pt x="957750" y="3256290"/>
                    <a:pt x="903401" y="3153670"/>
                    <a:pt x="823951" y="3068142"/>
                  </a:cubicBezTo>
                  <a:cubicBezTo>
                    <a:pt x="723262" y="2959730"/>
                    <a:pt x="565721" y="2905738"/>
                    <a:pt x="422697" y="2940493"/>
                  </a:cubicBezTo>
                  <a:cubicBezTo>
                    <a:pt x="241915" y="2984473"/>
                    <a:pt x="107329" y="3088737"/>
                    <a:pt x="17510" y="3251141"/>
                  </a:cubicBezTo>
                  <a:cubicBezTo>
                    <a:pt x="13863" y="3257720"/>
                    <a:pt x="-1584" y="3299269"/>
                    <a:pt x="133" y="3309852"/>
                  </a:cubicBezTo>
                  <a:cubicBezTo>
                    <a:pt x="28451" y="3330233"/>
                    <a:pt x="75506" y="3391090"/>
                    <a:pt x="81227" y="3459312"/>
                  </a:cubicBezTo>
                  <a:cubicBezTo>
                    <a:pt x="86233" y="3518596"/>
                    <a:pt x="69142" y="3534901"/>
                    <a:pt x="53552" y="3555496"/>
                  </a:cubicBezTo>
                  <a:cubicBezTo>
                    <a:pt x="53552" y="3555496"/>
                    <a:pt x="130141" y="3605483"/>
                    <a:pt x="161464" y="3631728"/>
                  </a:cubicBezTo>
                  <a:cubicBezTo>
                    <a:pt x="257862" y="3712393"/>
                    <a:pt x="324940" y="3792129"/>
                    <a:pt x="344820" y="3936655"/>
                  </a:cubicBezTo>
                  <a:cubicBezTo>
                    <a:pt x="344820" y="3936655"/>
                    <a:pt x="344820" y="3936655"/>
                    <a:pt x="344820" y="3936655"/>
                  </a:cubicBezTo>
                  <a:cubicBezTo>
                    <a:pt x="344963" y="3938443"/>
                    <a:pt x="361125" y="4134815"/>
                    <a:pt x="405248" y="4303369"/>
                  </a:cubicBezTo>
                  <a:cubicBezTo>
                    <a:pt x="444437" y="4453115"/>
                    <a:pt x="534899" y="4579190"/>
                    <a:pt x="640093" y="4689033"/>
                  </a:cubicBezTo>
                  <a:cubicBezTo>
                    <a:pt x="736277" y="4789435"/>
                    <a:pt x="850124" y="4867598"/>
                    <a:pt x="966546" y="4942686"/>
                  </a:cubicBezTo>
                  <a:cubicBezTo>
                    <a:pt x="1149187" y="5060538"/>
                    <a:pt x="1346489" y="5139916"/>
                    <a:pt x="1559809" y="5180678"/>
                  </a:cubicBezTo>
                  <a:cubicBezTo>
                    <a:pt x="1634968" y="5195052"/>
                    <a:pt x="1777492" y="5214717"/>
                    <a:pt x="1851864" y="5230092"/>
                  </a:cubicBezTo>
                  <a:cubicBezTo>
                    <a:pt x="2073837" y="5275860"/>
                    <a:pt x="2192547" y="5364606"/>
                    <a:pt x="2326346" y="5550967"/>
                  </a:cubicBezTo>
                  <a:cubicBezTo>
                    <a:pt x="2498833" y="5791176"/>
                    <a:pt x="2615255" y="6057200"/>
                    <a:pt x="2689556" y="6342748"/>
                  </a:cubicBezTo>
                  <a:cubicBezTo>
                    <a:pt x="2728744" y="6493352"/>
                    <a:pt x="2760925" y="6645458"/>
                    <a:pt x="2795322" y="6797135"/>
                  </a:cubicBezTo>
                  <a:cubicBezTo>
                    <a:pt x="2802259" y="6827885"/>
                    <a:pt x="2821352" y="6844690"/>
                    <a:pt x="2850171" y="6852556"/>
                  </a:cubicBezTo>
                  <a:cubicBezTo>
                    <a:pt x="2876202" y="6859636"/>
                    <a:pt x="2901517" y="6853629"/>
                    <a:pt x="2926332" y="6846335"/>
                  </a:cubicBezTo>
                  <a:cubicBezTo>
                    <a:pt x="3005353" y="6823308"/>
                    <a:pt x="3073861" y="6780115"/>
                    <a:pt x="3140510" y="6733489"/>
                  </a:cubicBezTo>
                  <a:cubicBezTo>
                    <a:pt x="3176052" y="6708603"/>
                    <a:pt x="3210878" y="6682715"/>
                    <a:pt x="3245991" y="6657257"/>
                  </a:cubicBezTo>
                  <a:lnTo>
                    <a:pt x="3245991" y="6657257"/>
                  </a:lnTo>
                  <a:lnTo>
                    <a:pt x="3245991" y="6657257"/>
                  </a:lnTo>
                  <a:cubicBezTo>
                    <a:pt x="3224322" y="6742071"/>
                    <a:pt x="3169258" y="6791700"/>
                    <a:pt x="3083301" y="6810150"/>
                  </a:cubicBezTo>
                  <a:cubicBezTo>
                    <a:pt x="3105827" y="6813296"/>
                    <a:pt x="3126923" y="6814369"/>
                    <a:pt x="3147876" y="6813082"/>
                  </a:cubicBezTo>
                  <a:cubicBezTo>
                    <a:pt x="3220246" y="6808863"/>
                    <a:pt x="3270948" y="6773178"/>
                    <a:pt x="3301126" y="6707173"/>
                  </a:cubicBezTo>
                  <a:cubicBezTo>
                    <a:pt x="3319290" y="6667412"/>
                    <a:pt x="3322580" y="6625005"/>
                    <a:pt x="3326799" y="6582599"/>
                  </a:cubicBezTo>
                  <a:cubicBezTo>
                    <a:pt x="3337383" y="6575662"/>
                    <a:pt x="3346179" y="6566866"/>
                    <a:pt x="3353759" y="6556854"/>
                  </a:cubicBezTo>
                  <a:cubicBezTo>
                    <a:pt x="3354474" y="6555424"/>
                    <a:pt x="3355547" y="6554209"/>
                    <a:pt x="3356691" y="6553136"/>
                  </a:cubicBezTo>
                  <a:cubicBezTo>
                    <a:pt x="3355761" y="6554423"/>
                    <a:pt x="3354689" y="6555567"/>
                    <a:pt x="3353759" y="6556854"/>
                  </a:cubicBezTo>
                  <a:cubicBezTo>
                    <a:pt x="3369921" y="6550204"/>
                    <a:pt x="3380004" y="6536187"/>
                    <a:pt x="3391732" y="6524459"/>
                  </a:cubicBezTo>
                  <a:cubicBezTo>
                    <a:pt x="3441504" y="6474544"/>
                    <a:pt x="3490704" y="6423985"/>
                    <a:pt x="3540119" y="6373712"/>
                  </a:cubicBezTo>
                  <a:cubicBezTo>
                    <a:pt x="3540119" y="6373712"/>
                    <a:pt x="3540119" y="6373712"/>
                    <a:pt x="3540119" y="6373712"/>
                  </a:cubicBezTo>
                  <a:cubicBezTo>
                    <a:pt x="3547842" y="6463317"/>
                    <a:pt x="3526318" y="6538976"/>
                    <a:pt x="3439502" y="6583171"/>
                  </a:cubicBezTo>
                  <a:cubicBezTo>
                    <a:pt x="3433781" y="6584101"/>
                    <a:pt x="3428060" y="6584959"/>
                    <a:pt x="3425915" y="6591967"/>
                  </a:cubicBezTo>
                  <a:cubicBezTo>
                    <a:pt x="3521598" y="6603695"/>
                    <a:pt x="3581096" y="6534614"/>
                    <a:pt x="3599903" y="6461958"/>
                  </a:cubicBezTo>
                  <a:cubicBezTo>
                    <a:pt x="3613634" y="6408896"/>
                    <a:pt x="3604695" y="6356621"/>
                    <a:pt x="3593467" y="6304489"/>
                  </a:cubicBezTo>
                  <a:cubicBezTo>
                    <a:pt x="3593467" y="6304489"/>
                    <a:pt x="3593467" y="6304489"/>
                    <a:pt x="3593467" y="6304489"/>
                  </a:cubicBezTo>
                  <a:lnTo>
                    <a:pt x="3593467" y="6304489"/>
                  </a:lnTo>
                  <a:cubicBezTo>
                    <a:pt x="3653323" y="6238769"/>
                    <a:pt x="3710461" y="6170761"/>
                    <a:pt x="3765024" y="6100536"/>
                  </a:cubicBezTo>
                  <a:cubicBezTo>
                    <a:pt x="3790411" y="6168544"/>
                    <a:pt x="3774178" y="6240271"/>
                    <a:pt x="3722618" y="6287326"/>
                  </a:cubicBezTo>
                  <a:cubicBezTo>
                    <a:pt x="3712320" y="6297480"/>
                    <a:pt x="3714466" y="6300913"/>
                    <a:pt x="3714466" y="6300913"/>
                  </a:cubicBezTo>
                  <a:cubicBezTo>
                    <a:pt x="3807860" y="6278744"/>
                    <a:pt x="3829242" y="6221320"/>
                    <a:pt x="3835607" y="6166113"/>
                  </a:cubicBezTo>
                  <a:cubicBezTo>
                    <a:pt x="3840684" y="6122562"/>
                    <a:pt x="3824951" y="6080370"/>
                    <a:pt x="3809148" y="6040609"/>
                  </a:cubicBezTo>
                  <a:cubicBezTo>
                    <a:pt x="3818730" y="6028810"/>
                    <a:pt x="3846334" y="5987261"/>
                    <a:pt x="3858634" y="5965951"/>
                  </a:cubicBezTo>
                  <a:cubicBezTo>
                    <a:pt x="3904330" y="5886644"/>
                    <a:pt x="3942803" y="5820996"/>
                    <a:pt x="3954245" y="5726743"/>
                  </a:cubicBezTo>
                  <a:cubicBezTo>
                    <a:pt x="3962255" y="5660952"/>
                    <a:pt x="3937440" y="5621478"/>
                    <a:pt x="3870934" y="5608462"/>
                  </a:cubicBezTo>
                  <a:cubicBezTo>
                    <a:pt x="3811793" y="5596878"/>
                    <a:pt x="3752796" y="5585078"/>
                    <a:pt x="3694442" y="5569846"/>
                  </a:cubicBezTo>
                  <a:cubicBezTo>
                    <a:pt x="3579022" y="5539811"/>
                    <a:pt x="3465175" y="5505199"/>
                    <a:pt x="3357978" y="5451851"/>
                  </a:cubicBezTo>
                  <a:cubicBezTo>
                    <a:pt x="3259435" y="5402794"/>
                    <a:pt x="2950932" y="5165160"/>
                    <a:pt x="2888287" y="5107235"/>
                  </a:cubicBezTo>
                  <a:cubicBezTo>
                    <a:pt x="2785453" y="5011981"/>
                    <a:pt x="2554613" y="4727864"/>
                    <a:pt x="2441695" y="4564244"/>
                  </a:cubicBezTo>
                  <a:cubicBezTo>
                    <a:pt x="2403508" y="4508894"/>
                    <a:pt x="2362674" y="4463269"/>
                    <a:pt x="2318408" y="4406918"/>
                  </a:cubicBezTo>
                  <a:cubicBezTo>
                    <a:pt x="2481027" y="4391972"/>
                    <a:pt x="2629342" y="4312594"/>
                    <a:pt x="2737326" y="4226779"/>
                  </a:cubicBezTo>
                  <a:cubicBezTo>
                    <a:pt x="2970741" y="4225635"/>
                    <a:pt x="3041967" y="4181441"/>
                    <a:pt x="3097317" y="4130738"/>
                  </a:cubicBezTo>
                  <a:cubicBezTo>
                    <a:pt x="3159032" y="4074101"/>
                    <a:pt x="3164467" y="3976201"/>
                    <a:pt x="3110976" y="3910911"/>
                  </a:cubicBezTo>
                  <a:cubicBezTo>
                    <a:pt x="3126422" y="3989931"/>
                    <a:pt x="3099963" y="4052433"/>
                    <a:pt x="3031597" y="4097628"/>
                  </a:cubicBezTo>
                  <a:cubicBezTo>
                    <a:pt x="2966879" y="4140464"/>
                    <a:pt x="2902304" y="4149689"/>
                    <a:pt x="2826787" y="4158843"/>
                  </a:cubicBezTo>
                  <a:cubicBezTo>
                    <a:pt x="2979608" y="4047213"/>
                    <a:pt x="3149592" y="3827313"/>
                    <a:pt x="3198292" y="3744145"/>
                  </a:cubicBezTo>
                  <a:cubicBezTo>
                    <a:pt x="3198292" y="3744145"/>
                    <a:pt x="3198292" y="3744145"/>
                    <a:pt x="3198292" y="3744145"/>
                  </a:cubicBezTo>
                  <a:cubicBezTo>
                    <a:pt x="3291615" y="3727554"/>
                    <a:pt x="3358550" y="3713108"/>
                    <a:pt x="3439574" y="3648319"/>
                  </a:cubicBezTo>
                  <a:cubicBezTo>
                    <a:pt x="3525888" y="3579310"/>
                    <a:pt x="3541478" y="3506725"/>
                    <a:pt x="3486485" y="3418694"/>
                  </a:cubicBezTo>
                  <a:cubicBezTo>
                    <a:pt x="3483124" y="3413330"/>
                    <a:pt x="3471110" y="3393664"/>
                    <a:pt x="3462243" y="3388373"/>
                  </a:cubicBezTo>
                  <a:cubicBezTo>
                    <a:pt x="3493637" y="3464390"/>
                    <a:pt x="3471539" y="3525532"/>
                    <a:pt x="3437285" y="3564650"/>
                  </a:cubicBezTo>
                  <a:cubicBezTo>
                    <a:pt x="3390302" y="3618284"/>
                    <a:pt x="3329946" y="3649963"/>
                    <a:pt x="3262152" y="3668985"/>
                  </a:cubicBezTo>
                  <a:cubicBezTo>
                    <a:pt x="3343533" y="3554995"/>
                    <a:pt x="3419336" y="3437358"/>
                    <a:pt x="3488130" y="3315359"/>
                  </a:cubicBezTo>
                  <a:cubicBezTo>
                    <a:pt x="3508869" y="3278602"/>
                    <a:pt x="3533326" y="3243203"/>
                    <a:pt x="3545483" y="3201941"/>
                  </a:cubicBezTo>
                  <a:lnTo>
                    <a:pt x="3545483" y="3201941"/>
                  </a:lnTo>
                  <a:cubicBezTo>
                    <a:pt x="3545483" y="3201941"/>
                    <a:pt x="3545483" y="3201941"/>
                    <a:pt x="3545483" y="3201941"/>
                  </a:cubicBezTo>
                  <a:cubicBezTo>
                    <a:pt x="3552777" y="3198723"/>
                    <a:pt x="3697803" y="3143730"/>
                    <a:pt x="3754512" y="3088880"/>
                  </a:cubicBezTo>
                  <a:cubicBezTo>
                    <a:pt x="3800423" y="3044471"/>
                    <a:pt x="3836536" y="3007643"/>
                    <a:pt x="3835965" y="2910887"/>
                  </a:cubicBezTo>
                  <a:cubicBezTo>
                    <a:pt x="3835750" y="2875274"/>
                    <a:pt x="3781258" y="2800329"/>
                    <a:pt x="3764023" y="2795610"/>
                  </a:cubicBezTo>
                  <a:cubicBezTo>
                    <a:pt x="3768671" y="2803333"/>
                    <a:pt x="3793343" y="2921900"/>
                    <a:pt x="3761807" y="2973603"/>
                  </a:cubicBezTo>
                  <a:cubicBezTo>
                    <a:pt x="3722976" y="3037320"/>
                    <a:pt x="3665337" y="3079369"/>
                    <a:pt x="3600547" y="3113051"/>
                  </a:cubicBezTo>
                  <a:cubicBezTo>
                    <a:pt x="3691224" y="2920899"/>
                    <a:pt x="3780972" y="2670464"/>
                    <a:pt x="3813366" y="2559620"/>
                  </a:cubicBezTo>
                  <a:lnTo>
                    <a:pt x="3813366" y="2559620"/>
                  </a:lnTo>
                  <a:cubicBezTo>
                    <a:pt x="3937941" y="2488251"/>
                    <a:pt x="4019178" y="2422532"/>
                    <a:pt x="4078748" y="2325633"/>
                  </a:cubicBezTo>
                  <a:cubicBezTo>
                    <a:pt x="4150689" y="2208639"/>
                    <a:pt x="4124730" y="2087784"/>
                    <a:pt x="3984924" y="2011051"/>
                  </a:cubicBezTo>
                  <a:cubicBezTo>
                    <a:pt x="4064874" y="2105161"/>
                    <a:pt x="4067520" y="2177675"/>
                    <a:pt x="4035411" y="2253191"/>
                  </a:cubicBezTo>
                  <a:cubicBezTo>
                    <a:pt x="3996366" y="2345084"/>
                    <a:pt x="3926069" y="2403938"/>
                    <a:pt x="3845904" y="2460862"/>
                  </a:cubicBezTo>
                  <a:cubicBezTo>
                    <a:pt x="3852984" y="2433473"/>
                    <a:pt x="3932577" y="2108951"/>
                    <a:pt x="3954674" y="1971648"/>
                  </a:cubicBezTo>
                  <a:cubicBezTo>
                    <a:pt x="3968119" y="1887908"/>
                    <a:pt x="3980991" y="1809388"/>
                    <a:pt x="3990645" y="1725147"/>
                  </a:cubicBezTo>
                  <a:cubicBezTo>
                    <a:pt x="4037199" y="1676018"/>
                    <a:pt x="4092621" y="1623743"/>
                    <a:pt x="4133669" y="1569536"/>
                  </a:cubicBezTo>
                  <a:cubicBezTo>
                    <a:pt x="4198101" y="1484509"/>
                    <a:pt x="4247516" y="1395047"/>
                    <a:pt x="4266324" y="1287851"/>
                  </a:cubicBezTo>
                  <a:cubicBezTo>
                    <a:pt x="4281484" y="1202608"/>
                    <a:pt x="4265322" y="1126305"/>
                    <a:pt x="4191308" y="1071384"/>
                  </a:cubicBezTo>
                  <a:close/>
                  <a:moveTo>
                    <a:pt x="3032241" y="3712465"/>
                  </a:moveTo>
                  <a:cubicBezTo>
                    <a:pt x="3032241" y="3712465"/>
                    <a:pt x="3032170" y="3712465"/>
                    <a:pt x="3032170" y="3712536"/>
                  </a:cubicBezTo>
                  <a:cubicBezTo>
                    <a:pt x="3032170" y="3712536"/>
                    <a:pt x="3032170" y="3712536"/>
                    <a:pt x="3032170" y="3712465"/>
                  </a:cubicBezTo>
                  <a:cubicBezTo>
                    <a:pt x="3032170" y="3712393"/>
                    <a:pt x="3032170" y="3712465"/>
                    <a:pt x="3032241" y="3712465"/>
                  </a:cubicBezTo>
                  <a:cubicBezTo>
                    <a:pt x="3032241" y="3712465"/>
                    <a:pt x="3032241" y="3712465"/>
                    <a:pt x="3032241" y="3712465"/>
                  </a:cubicBezTo>
                  <a:lnTo>
                    <a:pt x="3032241" y="3712465"/>
                  </a:lnTo>
                  <a:close/>
                  <a:moveTo>
                    <a:pt x="3139294" y="2731678"/>
                  </a:moveTo>
                  <a:cubicBezTo>
                    <a:pt x="3139938" y="2731678"/>
                    <a:pt x="3140653" y="2731678"/>
                    <a:pt x="3141369" y="2731749"/>
                  </a:cubicBezTo>
                  <a:cubicBezTo>
                    <a:pt x="3141225" y="2731893"/>
                    <a:pt x="3141082" y="2732035"/>
                    <a:pt x="3140939" y="2732250"/>
                  </a:cubicBezTo>
                  <a:cubicBezTo>
                    <a:pt x="3140367" y="2732035"/>
                    <a:pt x="3139795" y="2731893"/>
                    <a:pt x="3139294" y="2731678"/>
                  </a:cubicBezTo>
                  <a:close/>
                  <a:moveTo>
                    <a:pt x="2438119" y="3614350"/>
                  </a:moveTo>
                  <a:cubicBezTo>
                    <a:pt x="2438477" y="3614779"/>
                    <a:pt x="2438835" y="3615066"/>
                    <a:pt x="2439192" y="3615423"/>
                  </a:cubicBezTo>
                  <a:cubicBezTo>
                    <a:pt x="2439121" y="3615423"/>
                    <a:pt x="2439121" y="3615495"/>
                    <a:pt x="2439049" y="3615495"/>
                  </a:cubicBezTo>
                  <a:cubicBezTo>
                    <a:pt x="2438692" y="3615066"/>
                    <a:pt x="2438406" y="3614779"/>
                    <a:pt x="2438119" y="3614350"/>
                  </a:cubicBezTo>
                  <a:close/>
                  <a:moveTo>
                    <a:pt x="3181630" y="3229115"/>
                  </a:moveTo>
                  <a:cubicBezTo>
                    <a:pt x="3181701" y="3229044"/>
                    <a:pt x="3181701" y="3228972"/>
                    <a:pt x="3181773" y="3228901"/>
                  </a:cubicBezTo>
                  <a:cubicBezTo>
                    <a:pt x="3181916" y="3228972"/>
                    <a:pt x="3181987" y="3229044"/>
                    <a:pt x="3182130" y="3229115"/>
                  </a:cubicBezTo>
                  <a:cubicBezTo>
                    <a:pt x="3181916" y="3229115"/>
                    <a:pt x="3181773" y="3229115"/>
                    <a:pt x="3181630" y="3229115"/>
                  </a:cubicBezTo>
                  <a:close/>
                  <a:moveTo>
                    <a:pt x="3256217" y="2709795"/>
                  </a:moveTo>
                  <a:cubicBezTo>
                    <a:pt x="3256288" y="2709795"/>
                    <a:pt x="3256288" y="2709795"/>
                    <a:pt x="3256360" y="2709795"/>
                  </a:cubicBezTo>
                  <a:cubicBezTo>
                    <a:pt x="3256360" y="2709795"/>
                    <a:pt x="3256360" y="2709867"/>
                    <a:pt x="3256360" y="2709867"/>
                  </a:cubicBezTo>
                  <a:cubicBezTo>
                    <a:pt x="3256288" y="2709795"/>
                    <a:pt x="3256217" y="2709795"/>
                    <a:pt x="3256217" y="2709795"/>
                  </a:cubicBezTo>
                  <a:lnTo>
                    <a:pt x="3256217" y="2709795"/>
                  </a:lnTo>
                  <a:lnTo>
                    <a:pt x="3256217" y="2709795"/>
                  </a:lnTo>
                  <a:close/>
                  <a:moveTo>
                    <a:pt x="2722880" y="3695016"/>
                  </a:moveTo>
                  <a:cubicBezTo>
                    <a:pt x="2722523" y="3695088"/>
                    <a:pt x="2722165" y="3695088"/>
                    <a:pt x="2721808" y="3695159"/>
                  </a:cubicBezTo>
                  <a:cubicBezTo>
                    <a:pt x="2721808" y="3695016"/>
                    <a:pt x="2721879" y="3694944"/>
                    <a:pt x="2721879" y="3694801"/>
                  </a:cubicBezTo>
                  <a:cubicBezTo>
                    <a:pt x="2722237" y="3694873"/>
                    <a:pt x="2722523" y="3694944"/>
                    <a:pt x="2722880" y="3695016"/>
                  </a:cubicBezTo>
                  <a:close/>
                  <a:moveTo>
                    <a:pt x="3353044" y="2078058"/>
                  </a:moveTo>
                  <a:cubicBezTo>
                    <a:pt x="3352972" y="2078058"/>
                    <a:pt x="3352972" y="2078058"/>
                    <a:pt x="3352901" y="2077987"/>
                  </a:cubicBezTo>
                  <a:cubicBezTo>
                    <a:pt x="3352972" y="2077987"/>
                    <a:pt x="3352972" y="2077915"/>
                    <a:pt x="3353044" y="2077915"/>
                  </a:cubicBezTo>
                  <a:cubicBezTo>
                    <a:pt x="3353044" y="2077987"/>
                    <a:pt x="3353044" y="2078058"/>
                    <a:pt x="3353044" y="2078058"/>
                  </a:cubicBezTo>
                  <a:close/>
                  <a:moveTo>
                    <a:pt x="3128210" y="2725671"/>
                  </a:moveTo>
                  <a:cubicBezTo>
                    <a:pt x="3128210" y="2725671"/>
                    <a:pt x="3128282" y="2725599"/>
                    <a:pt x="3128282" y="2725599"/>
                  </a:cubicBezTo>
                  <a:cubicBezTo>
                    <a:pt x="3128353" y="2725599"/>
                    <a:pt x="3128425" y="2725671"/>
                    <a:pt x="3128568" y="2725671"/>
                  </a:cubicBezTo>
                  <a:cubicBezTo>
                    <a:pt x="3128425" y="2725671"/>
                    <a:pt x="3128282" y="2725671"/>
                    <a:pt x="3128210" y="2725671"/>
                  </a:cubicBezTo>
                  <a:close/>
                  <a:moveTo>
                    <a:pt x="2146994" y="4055437"/>
                  </a:moveTo>
                  <a:cubicBezTo>
                    <a:pt x="2147209" y="4055222"/>
                    <a:pt x="2147423" y="4055079"/>
                    <a:pt x="2147638" y="4054864"/>
                  </a:cubicBezTo>
                  <a:cubicBezTo>
                    <a:pt x="2147566" y="4055150"/>
                    <a:pt x="2147495" y="4055437"/>
                    <a:pt x="2147423" y="4055722"/>
                  </a:cubicBezTo>
                  <a:cubicBezTo>
                    <a:pt x="2147280" y="4055579"/>
                    <a:pt x="2147137" y="4055508"/>
                    <a:pt x="2146994" y="4055437"/>
                  </a:cubicBezTo>
                  <a:close/>
                  <a:moveTo>
                    <a:pt x="2593372" y="4166566"/>
                  </a:moveTo>
                  <a:cubicBezTo>
                    <a:pt x="2593515" y="4166351"/>
                    <a:pt x="2593586" y="4166137"/>
                    <a:pt x="2593658" y="4165922"/>
                  </a:cubicBezTo>
                  <a:cubicBezTo>
                    <a:pt x="2593944" y="4166065"/>
                    <a:pt x="2594159" y="4166137"/>
                    <a:pt x="2594445" y="4166280"/>
                  </a:cubicBezTo>
                  <a:cubicBezTo>
                    <a:pt x="2594087" y="4166423"/>
                    <a:pt x="2593730" y="4166423"/>
                    <a:pt x="2593372" y="4166566"/>
                  </a:cubicBezTo>
                  <a:close/>
                  <a:moveTo>
                    <a:pt x="3277742" y="2747697"/>
                  </a:moveTo>
                  <a:cubicBezTo>
                    <a:pt x="3277742" y="2747482"/>
                    <a:pt x="3277742" y="2747196"/>
                    <a:pt x="3277670" y="2746981"/>
                  </a:cubicBezTo>
                  <a:cubicBezTo>
                    <a:pt x="3277956" y="2747268"/>
                    <a:pt x="3278171" y="2747410"/>
                    <a:pt x="3278457" y="2747697"/>
                  </a:cubicBezTo>
                  <a:cubicBezTo>
                    <a:pt x="3278243" y="2747697"/>
                    <a:pt x="3277956" y="2747697"/>
                    <a:pt x="3277742" y="2747697"/>
                  </a:cubicBezTo>
                  <a:close/>
                  <a:moveTo>
                    <a:pt x="3268517" y="2100156"/>
                  </a:moveTo>
                  <a:cubicBezTo>
                    <a:pt x="3268088" y="2100299"/>
                    <a:pt x="3267730" y="2100441"/>
                    <a:pt x="3267301" y="2100656"/>
                  </a:cubicBezTo>
                  <a:cubicBezTo>
                    <a:pt x="3267516" y="2100156"/>
                    <a:pt x="3267730" y="2099798"/>
                    <a:pt x="3268016" y="2099369"/>
                  </a:cubicBezTo>
                  <a:cubicBezTo>
                    <a:pt x="3268159" y="2099583"/>
                    <a:pt x="3268302" y="2099941"/>
                    <a:pt x="3268517" y="2100156"/>
                  </a:cubicBezTo>
                  <a:close/>
                  <a:moveTo>
                    <a:pt x="3277098" y="3272595"/>
                  </a:moveTo>
                  <a:cubicBezTo>
                    <a:pt x="3277098" y="3272166"/>
                    <a:pt x="3277098" y="3271665"/>
                    <a:pt x="3277027" y="3271307"/>
                  </a:cubicBezTo>
                  <a:cubicBezTo>
                    <a:pt x="3277527" y="3271736"/>
                    <a:pt x="3278028" y="3272094"/>
                    <a:pt x="3278457" y="3272595"/>
                  </a:cubicBezTo>
                  <a:lnTo>
                    <a:pt x="3278457" y="3272595"/>
                  </a:lnTo>
                  <a:cubicBezTo>
                    <a:pt x="3277956" y="3272523"/>
                    <a:pt x="3277527" y="3272595"/>
                    <a:pt x="3277098" y="3272595"/>
                  </a:cubicBezTo>
                  <a:close/>
                  <a:moveTo>
                    <a:pt x="3989787" y="799567"/>
                  </a:moveTo>
                  <a:cubicBezTo>
                    <a:pt x="3989787" y="799567"/>
                    <a:pt x="3989787" y="799567"/>
                    <a:pt x="3989787" y="799567"/>
                  </a:cubicBezTo>
                  <a:cubicBezTo>
                    <a:pt x="3989787" y="799567"/>
                    <a:pt x="3989787" y="799567"/>
                    <a:pt x="3989787" y="799567"/>
                  </a:cubicBezTo>
                  <a:cubicBezTo>
                    <a:pt x="3989572" y="798280"/>
                    <a:pt x="3989501" y="796992"/>
                    <a:pt x="3989286" y="795777"/>
                  </a:cubicBezTo>
                  <a:cubicBezTo>
                    <a:pt x="3989429" y="795348"/>
                    <a:pt x="3989644" y="794990"/>
                    <a:pt x="3989787" y="794561"/>
                  </a:cubicBezTo>
                  <a:cubicBezTo>
                    <a:pt x="3989787" y="796206"/>
                    <a:pt x="3989787" y="797922"/>
                    <a:pt x="3989787" y="799567"/>
                  </a:cubicBezTo>
                  <a:close/>
                  <a:moveTo>
                    <a:pt x="2164443" y="4392973"/>
                  </a:moveTo>
                  <a:cubicBezTo>
                    <a:pt x="2164300" y="4392902"/>
                    <a:pt x="2164229" y="4392759"/>
                    <a:pt x="2164157" y="4392687"/>
                  </a:cubicBezTo>
                  <a:cubicBezTo>
                    <a:pt x="2164157" y="4392687"/>
                    <a:pt x="2164157" y="4392687"/>
                    <a:pt x="2164157" y="4392687"/>
                  </a:cubicBezTo>
                  <a:cubicBezTo>
                    <a:pt x="2164157" y="4392687"/>
                    <a:pt x="2164157" y="4392687"/>
                    <a:pt x="2164157" y="4392687"/>
                  </a:cubicBezTo>
                  <a:cubicBezTo>
                    <a:pt x="2164300" y="4392687"/>
                    <a:pt x="2164443" y="4392687"/>
                    <a:pt x="2164586" y="4392687"/>
                  </a:cubicBezTo>
                  <a:cubicBezTo>
                    <a:pt x="2164514" y="4392830"/>
                    <a:pt x="2164443" y="4392902"/>
                    <a:pt x="2164443" y="4392973"/>
                  </a:cubicBezTo>
                  <a:close/>
                  <a:moveTo>
                    <a:pt x="3116840" y="3705457"/>
                  </a:moveTo>
                  <a:cubicBezTo>
                    <a:pt x="3116482" y="3705385"/>
                    <a:pt x="3116125" y="3705314"/>
                    <a:pt x="3115767" y="3705242"/>
                  </a:cubicBezTo>
                  <a:cubicBezTo>
                    <a:pt x="3115767" y="3705242"/>
                    <a:pt x="3115767" y="3705242"/>
                    <a:pt x="3115767" y="3705242"/>
                  </a:cubicBezTo>
                  <a:cubicBezTo>
                    <a:pt x="3115767" y="3705242"/>
                    <a:pt x="3115767" y="3705242"/>
                    <a:pt x="3115767" y="3705242"/>
                  </a:cubicBezTo>
                  <a:cubicBezTo>
                    <a:pt x="3116125" y="3705171"/>
                    <a:pt x="3116482" y="3705099"/>
                    <a:pt x="3116840" y="3705028"/>
                  </a:cubicBezTo>
                  <a:cubicBezTo>
                    <a:pt x="3116840" y="3705171"/>
                    <a:pt x="3116840" y="3705314"/>
                    <a:pt x="3116840" y="3705457"/>
                  </a:cubicBezTo>
                  <a:close/>
                  <a:moveTo>
                    <a:pt x="3390159" y="3245349"/>
                  </a:moveTo>
                  <a:cubicBezTo>
                    <a:pt x="3390087" y="3245349"/>
                    <a:pt x="3389944" y="3245349"/>
                    <a:pt x="3389873" y="3245349"/>
                  </a:cubicBezTo>
                  <a:lnTo>
                    <a:pt x="3389873" y="3245349"/>
                  </a:lnTo>
                  <a:cubicBezTo>
                    <a:pt x="3389873" y="3245349"/>
                    <a:pt x="3389873" y="3245349"/>
                    <a:pt x="3389873" y="3245349"/>
                  </a:cubicBezTo>
                  <a:cubicBezTo>
                    <a:pt x="3389944" y="3245277"/>
                    <a:pt x="3390087" y="3245277"/>
                    <a:pt x="3390159" y="3245206"/>
                  </a:cubicBezTo>
                  <a:cubicBezTo>
                    <a:pt x="3390159" y="3245206"/>
                    <a:pt x="3390159" y="3245277"/>
                    <a:pt x="3390159" y="3245349"/>
                  </a:cubicBezTo>
                  <a:close/>
                  <a:moveTo>
                    <a:pt x="4002301" y="1362724"/>
                  </a:moveTo>
                  <a:cubicBezTo>
                    <a:pt x="4002230" y="1362152"/>
                    <a:pt x="4002230" y="1361508"/>
                    <a:pt x="4002158" y="1360864"/>
                  </a:cubicBezTo>
                  <a:cubicBezTo>
                    <a:pt x="4002301" y="1361079"/>
                    <a:pt x="4002444" y="1361294"/>
                    <a:pt x="4002659" y="1361508"/>
                  </a:cubicBezTo>
                  <a:cubicBezTo>
                    <a:pt x="4002516" y="1361937"/>
                    <a:pt x="4002444" y="1362295"/>
                    <a:pt x="4002301" y="1362724"/>
                  </a:cubicBezTo>
                  <a:close/>
                  <a:moveTo>
                    <a:pt x="4011169" y="1289495"/>
                  </a:moveTo>
                  <a:cubicBezTo>
                    <a:pt x="4011169" y="1289782"/>
                    <a:pt x="4011169" y="1289996"/>
                    <a:pt x="4011169" y="1290282"/>
                  </a:cubicBezTo>
                  <a:cubicBezTo>
                    <a:pt x="4010883" y="1290211"/>
                    <a:pt x="4010597" y="1290139"/>
                    <a:pt x="4010311" y="1290139"/>
                  </a:cubicBezTo>
                  <a:cubicBezTo>
                    <a:pt x="4010597" y="1289853"/>
                    <a:pt x="4010883" y="1289710"/>
                    <a:pt x="4011169" y="1289495"/>
                  </a:cubicBezTo>
                  <a:close/>
                  <a:moveTo>
                    <a:pt x="3909121" y="359697"/>
                  </a:moveTo>
                  <a:cubicBezTo>
                    <a:pt x="3909264" y="359625"/>
                    <a:pt x="3909479" y="359554"/>
                    <a:pt x="3909622" y="359410"/>
                  </a:cubicBezTo>
                  <a:cubicBezTo>
                    <a:pt x="3909622" y="359554"/>
                    <a:pt x="3909550" y="359697"/>
                    <a:pt x="3909550" y="359840"/>
                  </a:cubicBezTo>
                  <a:cubicBezTo>
                    <a:pt x="3909407" y="359840"/>
                    <a:pt x="3909264" y="359768"/>
                    <a:pt x="3909121" y="359697"/>
                  </a:cubicBezTo>
                  <a:close/>
                  <a:moveTo>
                    <a:pt x="3905903" y="359697"/>
                  </a:moveTo>
                  <a:lnTo>
                    <a:pt x="3905903" y="359697"/>
                  </a:lnTo>
                  <a:cubicBezTo>
                    <a:pt x="3905760" y="359768"/>
                    <a:pt x="3905617" y="359768"/>
                    <a:pt x="3905474" y="359840"/>
                  </a:cubicBezTo>
                  <a:cubicBezTo>
                    <a:pt x="3905260" y="359625"/>
                    <a:pt x="3905116" y="359410"/>
                    <a:pt x="3904902" y="359196"/>
                  </a:cubicBezTo>
                  <a:cubicBezTo>
                    <a:pt x="3905260" y="359339"/>
                    <a:pt x="3905546" y="359482"/>
                    <a:pt x="3905903" y="359697"/>
                  </a:cubicBezTo>
                  <a:close/>
                  <a:moveTo>
                    <a:pt x="2961015" y="5667388"/>
                  </a:moveTo>
                  <a:cubicBezTo>
                    <a:pt x="2961015" y="5667460"/>
                    <a:pt x="2961015" y="5667460"/>
                    <a:pt x="2961015" y="5667531"/>
                  </a:cubicBezTo>
                  <a:cubicBezTo>
                    <a:pt x="2960943" y="5667531"/>
                    <a:pt x="2960943" y="5667460"/>
                    <a:pt x="2960872" y="5667460"/>
                  </a:cubicBezTo>
                  <a:lnTo>
                    <a:pt x="2960872" y="5667460"/>
                  </a:lnTo>
                  <a:cubicBezTo>
                    <a:pt x="2960872" y="5667460"/>
                    <a:pt x="2960872" y="5667460"/>
                    <a:pt x="2960872" y="5667460"/>
                  </a:cubicBezTo>
                  <a:cubicBezTo>
                    <a:pt x="2960943" y="5667460"/>
                    <a:pt x="2961015" y="5667388"/>
                    <a:pt x="2961015" y="5667388"/>
                  </a:cubicBezTo>
                  <a:close/>
                  <a:moveTo>
                    <a:pt x="3256217" y="6492565"/>
                  </a:moveTo>
                  <a:lnTo>
                    <a:pt x="3256217" y="6492565"/>
                  </a:lnTo>
                  <a:cubicBezTo>
                    <a:pt x="3256074" y="6492065"/>
                    <a:pt x="3256002" y="6491492"/>
                    <a:pt x="3255859" y="6490992"/>
                  </a:cubicBezTo>
                  <a:cubicBezTo>
                    <a:pt x="3256217" y="6490777"/>
                    <a:pt x="3256574" y="6490563"/>
                    <a:pt x="3256860" y="6490348"/>
                  </a:cubicBezTo>
                  <a:cubicBezTo>
                    <a:pt x="3256717" y="6491063"/>
                    <a:pt x="3256503" y="6491850"/>
                    <a:pt x="3256217" y="6492565"/>
                  </a:cubicBezTo>
                  <a:cubicBezTo>
                    <a:pt x="3256217" y="6492565"/>
                    <a:pt x="3256217" y="6492565"/>
                    <a:pt x="3256217" y="6492565"/>
                  </a:cubicBezTo>
                  <a:close/>
                  <a:moveTo>
                    <a:pt x="3529750" y="6309923"/>
                  </a:moveTo>
                  <a:cubicBezTo>
                    <a:pt x="3529679" y="6309709"/>
                    <a:pt x="3529607" y="6309494"/>
                    <a:pt x="3529535" y="6309208"/>
                  </a:cubicBezTo>
                  <a:cubicBezTo>
                    <a:pt x="3529822" y="6308994"/>
                    <a:pt x="3530108" y="6308851"/>
                    <a:pt x="3530393" y="6308779"/>
                  </a:cubicBezTo>
                  <a:cubicBezTo>
                    <a:pt x="3530179" y="6309137"/>
                    <a:pt x="3529964" y="6309494"/>
                    <a:pt x="3529750" y="6309923"/>
                  </a:cubicBezTo>
                  <a:close/>
                  <a:moveTo>
                    <a:pt x="3150522" y="5569846"/>
                  </a:moveTo>
                  <a:cubicBezTo>
                    <a:pt x="3150522" y="5569774"/>
                    <a:pt x="3150593" y="5569774"/>
                    <a:pt x="3150593" y="5569703"/>
                  </a:cubicBezTo>
                  <a:cubicBezTo>
                    <a:pt x="3150593" y="5569703"/>
                    <a:pt x="3150665" y="5569703"/>
                    <a:pt x="3150665" y="5569774"/>
                  </a:cubicBezTo>
                  <a:cubicBezTo>
                    <a:pt x="3150593" y="5569846"/>
                    <a:pt x="3150522" y="5569846"/>
                    <a:pt x="3150522" y="5569846"/>
                  </a:cubicBezTo>
                  <a:close/>
                  <a:moveTo>
                    <a:pt x="3322079" y="6537975"/>
                  </a:moveTo>
                  <a:cubicBezTo>
                    <a:pt x="3322079" y="6537975"/>
                    <a:pt x="3322079" y="6537975"/>
                    <a:pt x="3322079" y="6537975"/>
                  </a:cubicBezTo>
                  <a:cubicBezTo>
                    <a:pt x="3322222" y="6538333"/>
                    <a:pt x="3322294" y="6538619"/>
                    <a:pt x="3322437" y="6538976"/>
                  </a:cubicBezTo>
                  <a:cubicBezTo>
                    <a:pt x="3322294" y="6538976"/>
                    <a:pt x="3322222" y="6538976"/>
                    <a:pt x="3322079" y="6538976"/>
                  </a:cubicBezTo>
                  <a:cubicBezTo>
                    <a:pt x="3322008" y="6538619"/>
                    <a:pt x="3322008" y="6538333"/>
                    <a:pt x="3322079" y="6537975"/>
                  </a:cubicBezTo>
                  <a:cubicBezTo>
                    <a:pt x="3322079" y="6537975"/>
                    <a:pt x="3322079" y="6537975"/>
                    <a:pt x="3322079" y="6537975"/>
                  </a:cubicBezTo>
                  <a:close/>
                  <a:moveTo>
                    <a:pt x="2780090" y="4171143"/>
                  </a:moveTo>
                  <a:cubicBezTo>
                    <a:pt x="2780090" y="4171286"/>
                    <a:pt x="2780018" y="4171429"/>
                    <a:pt x="2779947" y="4171644"/>
                  </a:cubicBezTo>
                  <a:cubicBezTo>
                    <a:pt x="2779732" y="4171572"/>
                    <a:pt x="2779446" y="4171572"/>
                    <a:pt x="2779232" y="4171500"/>
                  </a:cubicBezTo>
                  <a:cubicBezTo>
                    <a:pt x="2779232" y="4171500"/>
                    <a:pt x="2779232" y="4171500"/>
                    <a:pt x="2779232" y="4171500"/>
                  </a:cubicBezTo>
                  <a:cubicBezTo>
                    <a:pt x="2779232" y="4171500"/>
                    <a:pt x="2779232" y="4171500"/>
                    <a:pt x="2779232" y="4171500"/>
                  </a:cubicBezTo>
                  <a:cubicBezTo>
                    <a:pt x="2779518" y="4171286"/>
                    <a:pt x="2779804" y="4171143"/>
                    <a:pt x="2780018" y="4170928"/>
                  </a:cubicBezTo>
                  <a:cubicBezTo>
                    <a:pt x="2780090" y="4171000"/>
                    <a:pt x="2780090" y="4171071"/>
                    <a:pt x="2780090" y="4171143"/>
                  </a:cubicBezTo>
                  <a:close/>
                  <a:moveTo>
                    <a:pt x="3931361" y="1858302"/>
                  </a:moveTo>
                  <a:cubicBezTo>
                    <a:pt x="3932077" y="1859375"/>
                    <a:pt x="3932792" y="1860376"/>
                    <a:pt x="3933435" y="1861448"/>
                  </a:cubicBezTo>
                  <a:cubicBezTo>
                    <a:pt x="3932863" y="1861448"/>
                    <a:pt x="3932005" y="1860948"/>
                    <a:pt x="3931004" y="1860233"/>
                  </a:cubicBezTo>
                  <a:cubicBezTo>
                    <a:pt x="3931147" y="1859589"/>
                    <a:pt x="3931219" y="1858946"/>
                    <a:pt x="3931361" y="1858302"/>
                  </a:cubicBezTo>
                  <a:close/>
                  <a:moveTo>
                    <a:pt x="3318432" y="6564435"/>
                  </a:moveTo>
                  <a:cubicBezTo>
                    <a:pt x="3318289" y="6566294"/>
                    <a:pt x="3318146" y="6568154"/>
                    <a:pt x="3317717" y="6570012"/>
                  </a:cubicBezTo>
                  <a:cubicBezTo>
                    <a:pt x="3318003" y="6568154"/>
                    <a:pt x="3318146" y="6566294"/>
                    <a:pt x="3318432" y="6564435"/>
                  </a:cubicBezTo>
                  <a:close/>
                </a:path>
              </a:pathLst>
            </a:custGeom>
            <a:gradFill>
              <a:gsLst>
                <a:gs pos="0">
                  <a:srgbClr val="3465A4"/>
                </a:gs>
                <a:gs pos="100000">
                  <a:srgbClr val="729FCF"/>
                </a:gs>
              </a:gsLst>
              <a:lin ang="66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8C80AA-AF11-47EC-8A09-826B112C8A2A}"/>
                </a:ext>
              </a:extLst>
            </p:cNvPr>
            <p:cNvSpPr/>
            <p:nvPr/>
          </p:nvSpPr>
          <p:spPr>
            <a:xfrm>
              <a:off x="8008219" y="724865"/>
              <a:ext cx="3054080" cy="4881120"/>
            </a:xfrm>
            <a:custGeom>
              <a:avLst/>
              <a:gdLst>
                <a:gd name="connsiteX0" fmla="*/ 2967926 w 3993944"/>
                <a:gd name="connsiteY0" fmla="*/ 5181570 h 6383240"/>
                <a:gd name="connsiteX1" fmla="*/ 2968320 w 3993944"/>
                <a:gd name="connsiteY1" fmla="*/ 5181618 h 6383240"/>
                <a:gd name="connsiteX2" fmla="*/ 2976472 w 3993944"/>
                <a:gd name="connsiteY2" fmla="*/ 5183119 h 6383240"/>
                <a:gd name="connsiteX3" fmla="*/ 2951280 w 3993944"/>
                <a:gd name="connsiteY3" fmla="*/ 5179073 h 6383240"/>
                <a:gd name="connsiteX4" fmla="*/ 2959211 w 3993944"/>
                <a:gd name="connsiteY4" fmla="*/ 5179991 h 6383240"/>
                <a:gd name="connsiteX5" fmla="*/ 2967926 w 3993944"/>
                <a:gd name="connsiteY5" fmla="*/ 5181570 h 6383240"/>
                <a:gd name="connsiteX6" fmla="*/ 2957736 w 3993944"/>
                <a:gd name="connsiteY6" fmla="*/ 5180330 h 6383240"/>
                <a:gd name="connsiteX7" fmla="*/ 2946079 w 3993944"/>
                <a:gd name="connsiteY7" fmla="*/ 5178471 h 6383240"/>
                <a:gd name="connsiteX8" fmla="*/ 2949521 w 3993944"/>
                <a:gd name="connsiteY8" fmla="*/ 5178731 h 6383240"/>
                <a:gd name="connsiteX9" fmla="*/ 2951280 w 3993944"/>
                <a:gd name="connsiteY9" fmla="*/ 5179073 h 6383240"/>
                <a:gd name="connsiteX10" fmla="*/ 2690781 w 3993944"/>
                <a:gd name="connsiteY10" fmla="*/ 2843962 h 6383240"/>
                <a:gd name="connsiteX11" fmla="*/ 2701436 w 3993944"/>
                <a:gd name="connsiteY11" fmla="*/ 2847752 h 6383240"/>
                <a:gd name="connsiteX12" fmla="*/ 2719314 w 3993944"/>
                <a:gd name="connsiteY12" fmla="*/ 2853902 h 6383240"/>
                <a:gd name="connsiteX13" fmla="*/ 2756930 w 3993944"/>
                <a:gd name="connsiteY13" fmla="*/ 2862698 h 6383240"/>
                <a:gd name="connsiteX14" fmla="*/ 2725107 w 3993944"/>
                <a:gd name="connsiteY14" fmla="*/ 2854903 h 6383240"/>
                <a:gd name="connsiteX15" fmla="*/ 2706442 w 3993944"/>
                <a:gd name="connsiteY15" fmla="*/ 2848968 h 6383240"/>
                <a:gd name="connsiteX16" fmla="*/ 2690781 w 3993944"/>
                <a:gd name="connsiteY16" fmla="*/ 2843962 h 6383240"/>
                <a:gd name="connsiteX17" fmla="*/ 451993 w 3993944"/>
                <a:gd name="connsiteY17" fmla="*/ 2595612 h 6383240"/>
                <a:gd name="connsiteX18" fmla="*/ 532693 w 3993944"/>
                <a:gd name="connsiteY18" fmla="*/ 2600034 h 6383240"/>
                <a:gd name="connsiteX19" fmla="*/ 1034564 w 3993944"/>
                <a:gd name="connsiteY19" fmla="*/ 3183072 h 6383240"/>
                <a:gd name="connsiteX20" fmla="*/ 956187 w 3993944"/>
                <a:gd name="connsiteY20" fmla="*/ 3209388 h 6383240"/>
                <a:gd name="connsiteX21" fmla="*/ 874949 w 3993944"/>
                <a:gd name="connsiteY21" fmla="*/ 3300209 h 6383240"/>
                <a:gd name="connsiteX22" fmla="*/ 874520 w 3993944"/>
                <a:gd name="connsiteY22" fmla="*/ 3367287 h 6383240"/>
                <a:gd name="connsiteX23" fmla="*/ 988153 w 3993944"/>
                <a:gd name="connsiteY23" fmla="*/ 3587115 h 6383240"/>
                <a:gd name="connsiteX24" fmla="*/ 1046649 w 3993944"/>
                <a:gd name="connsiteY24" fmla="*/ 3659842 h 6383240"/>
                <a:gd name="connsiteX25" fmla="*/ 1105075 w 3993944"/>
                <a:gd name="connsiteY25" fmla="*/ 3710330 h 6383240"/>
                <a:gd name="connsiteX26" fmla="*/ 1054087 w 3993944"/>
                <a:gd name="connsiteY26" fmla="*/ 3644396 h 6383240"/>
                <a:gd name="connsiteX27" fmla="*/ 949036 w 3993944"/>
                <a:gd name="connsiteY27" fmla="*/ 3431218 h 6383240"/>
                <a:gd name="connsiteX28" fmla="*/ 957760 w 3993944"/>
                <a:gd name="connsiteY28" fmla="*/ 3317586 h 6383240"/>
                <a:gd name="connsiteX29" fmla="*/ 1074325 w 3993944"/>
                <a:gd name="connsiteY29" fmla="*/ 3248577 h 6383240"/>
                <a:gd name="connsiteX30" fmla="*/ 1241806 w 3993944"/>
                <a:gd name="connsiteY30" fmla="*/ 3316442 h 6383240"/>
                <a:gd name="connsiteX31" fmla="*/ 1434745 w 3993944"/>
                <a:gd name="connsiteY31" fmla="*/ 3484781 h 6383240"/>
                <a:gd name="connsiteX32" fmla="*/ 1599366 w 3993944"/>
                <a:gd name="connsiteY32" fmla="*/ 3667637 h 6383240"/>
                <a:gd name="connsiteX33" fmla="*/ 1733880 w 3993944"/>
                <a:gd name="connsiteY33" fmla="*/ 3812735 h 6383240"/>
                <a:gd name="connsiteX34" fmla="*/ 1963505 w 3993944"/>
                <a:gd name="connsiteY34" fmla="*/ 3981575 h 6383240"/>
                <a:gd name="connsiteX35" fmla="*/ 2135348 w 3993944"/>
                <a:gd name="connsiteY35" fmla="*/ 4028558 h 6383240"/>
                <a:gd name="connsiteX36" fmla="*/ 2157088 w 3993944"/>
                <a:gd name="connsiteY36" fmla="*/ 4036067 h 6383240"/>
                <a:gd name="connsiteX37" fmla="*/ 2258492 w 3993944"/>
                <a:gd name="connsiteY37" fmla="*/ 4152131 h 6383240"/>
                <a:gd name="connsiteX38" fmla="*/ 2616838 w 3993944"/>
                <a:gd name="connsiteY38" fmla="*/ 4643204 h 6383240"/>
                <a:gd name="connsiteX39" fmla="*/ 2897237 w 3993944"/>
                <a:gd name="connsiteY39" fmla="*/ 4934472 h 6383240"/>
                <a:gd name="connsiteX40" fmla="*/ 3146742 w 3993944"/>
                <a:gd name="connsiteY40" fmla="*/ 5134562 h 6383240"/>
                <a:gd name="connsiteX41" fmla="*/ 3324736 w 3993944"/>
                <a:gd name="connsiteY41" fmla="*/ 5235323 h 6383240"/>
                <a:gd name="connsiteX42" fmla="*/ 3599199 w 3993944"/>
                <a:gd name="connsiteY42" fmla="*/ 5330720 h 6383240"/>
                <a:gd name="connsiteX43" fmla="*/ 3758027 w 3993944"/>
                <a:gd name="connsiteY43" fmla="*/ 5357608 h 6383240"/>
                <a:gd name="connsiteX44" fmla="*/ 3844985 w 3993944"/>
                <a:gd name="connsiteY44" fmla="*/ 5511073 h 6383240"/>
                <a:gd name="connsiteX45" fmla="*/ 3785702 w 3993944"/>
                <a:gd name="connsiteY45" fmla="*/ 5646803 h 6383240"/>
                <a:gd name="connsiteX46" fmla="*/ 3339467 w 3993944"/>
                <a:gd name="connsiteY46" fmla="*/ 5285525 h 6383240"/>
                <a:gd name="connsiteX47" fmla="*/ 2953946 w 3993944"/>
                <a:gd name="connsiteY47" fmla="*/ 5175324 h 6383240"/>
                <a:gd name="connsiteX48" fmla="*/ 2953946 w 3993944"/>
                <a:gd name="connsiteY48" fmla="*/ 5183048 h 6383240"/>
                <a:gd name="connsiteX49" fmla="*/ 3330314 w 3993944"/>
                <a:gd name="connsiteY49" fmla="*/ 5318849 h 6383240"/>
                <a:gd name="connsiteX50" fmla="*/ 3742795 w 3993944"/>
                <a:gd name="connsiteY50" fmla="*/ 5716384 h 6383240"/>
                <a:gd name="connsiteX51" fmla="*/ 3583895 w 3993944"/>
                <a:gd name="connsiteY51" fmla="*/ 5925056 h 6383240"/>
                <a:gd name="connsiteX52" fmla="*/ 3360921 w 3993944"/>
                <a:gd name="connsiteY52" fmla="*/ 5574790 h 6383240"/>
                <a:gd name="connsiteX53" fmla="*/ 3070010 w 3993944"/>
                <a:gd name="connsiteY53" fmla="*/ 5346453 h 6383240"/>
                <a:gd name="connsiteX54" fmla="*/ 2860766 w 3993944"/>
                <a:gd name="connsiteY54" fmla="*/ 5255633 h 6383240"/>
                <a:gd name="connsiteX55" fmla="*/ 2862983 w 3993944"/>
                <a:gd name="connsiteY55" fmla="*/ 5268076 h 6383240"/>
                <a:gd name="connsiteX56" fmla="*/ 3188720 w 3993944"/>
                <a:gd name="connsiteY56" fmla="*/ 5488690 h 6383240"/>
                <a:gd name="connsiteX57" fmla="*/ 3527186 w 3993944"/>
                <a:gd name="connsiteY57" fmla="*/ 5992564 h 6383240"/>
                <a:gd name="connsiteX58" fmla="*/ 3318729 w 3993944"/>
                <a:gd name="connsiteY58" fmla="*/ 6190938 h 6383240"/>
                <a:gd name="connsiteX59" fmla="*/ 3185788 w 3993944"/>
                <a:gd name="connsiteY59" fmla="*/ 5802127 h 6383240"/>
                <a:gd name="connsiteX60" fmla="*/ 2819861 w 3993944"/>
                <a:gd name="connsiteY60" fmla="*/ 5371267 h 6383240"/>
                <a:gd name="connsiteX61" fmla="*/ 2803628 w 3993944"/>
                <a:gd name="connsiteY61" fmla="*/ 5378132 h 6383240"/>
                <a:gd name="connsiteX62" fmla="*/ 3206526 w 3993944"/>
                <a:gd name="connsiteY62" fmla="*/ 5969251 h 6383240"/>
                <a:gd name="connsiteX63" fmla="*/ 3244571 w 3993944"/>
                <a:gd name="connsiteY63" fmla="*/ 6257587 h 6383240"/>
                <a:gd name="connsiteX64" fmla="*/ 3080451 w 3993944"/>
                <a:gd name="connsiteY64" fmla="*/ 6357489 h 6383240"/>
                <a:gd name="connsiteX65" fmla="*/ 2962098 w 3993944"/>
                <a:gd name="connsiteY65" fmla="*/ 6380945 h 6383240"/>
                <a:gd name="connsiteX66" fmla="*/ 2907106 w 3993944"/>
                <a:gd name="connsiteY66" fmla="*/ 6332460 h 6383240"/>
                <a:gd name="connsiteX67" fmla="*/ 2693428 w 3993944"/>
                <a:gd name="connsiteY67" fmla="*/ 5625636 h 6383240"/>
                <a:gd name="connsiteX68" fmla="*/ 2271078 w 3993944"/>
                <a:gd name="connsiteY68" fmla="*/ 4976306 h 6383240"/>
                <a:gd name="connsiteX69" fmla="*/ 1748754 w 3993944"/>
                <a:gd name="connsiteY69" fmla="*/ 4787086 h 6383240"/>
                <a:gd name="connsiteX70" fmla="*/ 1297943 w 3993944"/>
                <a:gd name="connsiteY70" fmla="*/ 4690402 h 6383240"/>
                <a:gd name="connsiteX71" fmla="*/ 772330 w 3993944"/>
                <a:gd name="connsiteY71" fmla="*/ 4404139 h 6383240"/>
                <a:gd name="connsiteX72" fmla="*/ 474196 w 3993944"/>
                <a:gd name="connsiteY72" fmla="*/ 4077329 h 6383240"/>
                <a:gd name="connsiteX73" fmla="*/ 329170 w 3993944"/>
                <a:gd name="connsiteY73" fmla="*/ 3463613 h 6383240"/>
                <a:gd name="connsiteX74" fmla="*/ 189221 w 3993944"/>
                <a:gd name="connsiteY74" fmla="*/ 3279184 h 6383240"/>
                <a:gd name="connsiteX75" fmla="*/ 46626 w 3993944"/>
                <a:gd name="connsiteY75" fmla="*/ 3193584 h 6383240"/>
                <a:gd name="connsiteX76" fmla="*/ 0 w 3993944"/>
                <a:gd name="connsiteY76" fmla="*/ 2947297 h 6383240"/>
                <a:gd name="connsiteX77" fmla="*/ 451993 w 3993944"/>
                <a:gd name="connsiteY77" fmla="*/ 2595612 h 6383240"/>
                <a:gd name="connsiteX78" fmla="*/ 2969249 w 3993944"/>
                <a:gd name="connsiteY78" fmla="*/ 2380278 h 6383240"/>
                <a:gd name="connsiteX79" fmla="*/ 2971895 w 3993944"/>
                <a:gd name="connsiteY79" fmla="*/ 2380278 h 6383240"/>
                <a:gd name="connsiteX80" fmla="*/ 2974254 w 3993944"/>
                <a:gd name="connsiteY80" fmla="*/ 2380350 h 6383240"/>
                <a:gd name="connsiteX81" fmla="*/ 2972610 w 3993944"/>
                <a:gd name="connsiteY81" fmla="*/ 2380350 h 6383240"/>
                <a:gd name="connsiteX82" fmla="*/ 2969249 w 3993944"/>
                <a:gd name="connsiteY82" fmla="*/ 2380278 h 6383240"/>
                <a:gd name="connsiteX83" fmla="*/ 3261089 w 3993944"/>
                <a:gd name="connsiteY83" fmla="*/ 1742677 h 6383240"/>
                <a:gd name="connsiteX84" fmla="*/ 3260374 w 3993944"/>
                <a:gd name="connsiteY84" fmla="*/ 1743964 h 6383240"/>
                <a:gd name="connsiteX85" fmla="*/ 3261590 w 3993944"/>
                <a:gd name="connsiteY85" fmla="*/ 1743535 h 6383240"/>
                <a:gd name="connsiteX86" fmla="*/ 3261089 w 3993944"/>
                <a:gd name="connsiteY86" fmla="*/ 1742677 h 6383240"/>
                <a:gd name="connsiteX87" fmla="*/ 3899174 w 3993944"/>
                <a:gd name="connsiteY87" fmla="*/ 765 h 6383240"/>
                <a:gd name="connsiteX88" fmla="*/ 3902194 w 3993944"/>
                <a:gd name="connsiteY88" fmla="*/ 3005 h 6383240"/>
                <a:gd name="connsiteX89" fmla="*/ 3946746 w 3993944"/>
                <a:gd name="connsiteY89" fmla="*/ 55423 h 6383240"/>
                <a:gd name="connsiteX90" fmla="*/ 3982860 w 3993944"/>
                <a:gd name="connsiteY90" fmla="*/ 442875 h 6383240"/>
                <a:gd name="connsiteX91" fmla="*/ 3977067 w 3993944"/>
                <a:gd name="connsiteY91" fmla="*/ 484781 h 6383240"/>
                <a:gd name="connsiteX92" fmla="*/ 3902623 w 3993944"/>
                <a:gd name="connsiteY92" fmla="*/ 573027 h 6383240"/>
                <a:gd name="connsiteX93" fmla="*/ 3693594 w 3993944"/>
                <a:gd name="connsiteY93" fmla="*/ 765823 h 6383240"/>
                <a:gd name="connsiteX94" fmla="*/ 3605134 w 3993944"/>
                <a:gd name="connsiteY94" fmla="*/ 832186 h 6383240"/>
                <a:gd name="connsiteX95" fmla="*/ 3709756 w 3993944"/>
                <a:gd name="connsiteY95" fmla="*/ 779053 h 6383240"/>
                <a:gd name="connsiteX96" fmla="*/ 3959118 w 3993944"/>
                <a:gd name="connsiteY96" fmla="*/ 570739 h 6383240"/>
                <a:gd name="connsiteX97" fmla="*/ 3984576 w 3993944"/>
                <a:gd name="connsiteY97" fmla="*/ 548927 h 6383240"/>
                <a:gd name="connsiteX98" fmla="*/ 3951109 w 3993944"/>
                <a:gd name="connsiteY98" fmla="*/ 1308385 h 6383240"/>
                <a:gd name="connsiteX99" fmla="*/ 3559008 w 3993944"/>
                <a:gd name="connsiteY99" fmla="*/ 1613598 h 6383240"/>
                <a:gd name="connsiteX100" fmla="*/ 3341183 w 3993944"/>
                <a:gd name="connsiteY100" fmla="*/ 1722153 h 6383240"/>
                <a:gd name="connsiteX101" fmla="*/ 3213677 w 3993944"/>
                <a:gd name="connsiteY101" fmla="*/ 1770138 h 6383240"/>
                <a:gd name="connsiteX102" fmla="*/ 3442730 w 3993944"/>
                <a:gd name="connsiteY102" fmla="*/ 1704847 h 6383240"/>
                <a:gd name="connsiteX103" fmla="*/ 3951109 w 3993944"/>
                <a:gd name="connsiteY103" fmla="*/ 1392554 h 6383240"/>
                <a:gd name="connsiteX104" fmla="*/ 3911634 w 3993944"/>
                <a:gd name="connsiteY104" fmla="*/ 1627972 h 6383240"/>
                <a:gd name="connsiteX105" fmla="*/ 3843268 w 3993944"/>
                <a:gd name="connsiteY105" fmla="*/ 1921600 h 6383240"/>
                <a:gd name="connsiteX106" fmla="*/ 3784486 w 3993944"/>
                <a:gd name="connsiteY106" fmla="*/ 2142715 h 6383240"/>
                <a:gd name="connsiteX107" fmla="*/ 3566517 w 3993944"/>
                <a:gd name="connsiteY107" fmla="*/ 2251485 h 6383240"/>
                <a:gd name="connsiteX108" fmla="*/ 3121641 w 3993944"/>
                <a:gd name="connsiteY108" fmla="*/ 2368979 h 6383240"/>
                <a:gd name="connsiteX109" fmla="*/ 3121355 w 3993944"/>
                <a:gd name="connsiteY109" fmla="*/ 2368908 h 6383240"/>
                <a:gd name="connsiteX110" fmla="*/ 2979689 w 3993944"/>
                <a:gd name="connsiteY110" fmla="*/ 2375773 h 6383240"/>
                <a:gd name="connsiteX111" fmla="*/ 2962241 w 3993944"/>
                <a:gd name="connsiteY111" fmla="*/ 2386643 h 6383240"/>
                <a:gd name="connsiteX112" fmla="*/ 3404256 w 3993944"/>
                <a:gd name="connsiteY112" fmla="*/ 2356036 h 6383240"/>
                <a:gd name="connsiteX113" fmla="*/ 3747871 w 3993944"/>
                <a:gd name="connsiteY113" fmla="*/ 2234751 h 6383240"/>
                <a:gd name="connsiteX114" fmla="*/ 3644036 w 3993944"/>
                <a:gd name="connsiteY114" fmla="*/ 2513576 h 6383240"/>
                <a:gd name="connsiteX115" fmla="*/ 3510738 w 3993944"/>
                <a:gd name="connsiteY115" fmla="*/ 2796907 h 6383240"/>
                <a:gd name="connsiteX116" fmla="*/ 3156038 w 3993944"/>
                <a:gd name="connsiteY116" fmla="*/ 2877644 h 6383240"/>
                <a:gd name="connsiteX117" fmla="*/ 2821648 w 3993944"/>
                <a:gd name="connsiteY117" fmla="*/ 2873425 h 6383240"/>
                <a:gd name="connsiteX118" fmla="*/ 2803770 w 3993944"/>
                <a:gd name="connsiteY118" fmla="*/ 2879861 h 6383240"/>
                <a:gd name="connsiteX119" fmla="*/ 3225119 w 3993944"/>
                <a:gd name="connsiteY119" fmla="*/ 2907894 h 6383240"/>
                <a:gd name="connsiteX120" fmla="*/ 3469547 w 3993944"/>
                <a:gd name="connsiteY120" fmla="*/ 2866989 h 6383240"/>
                <a:gd name="connsiteX121" fmla="*/ 3386021 w 3993944"/>
                <a:gd name="connsiteY121" fmla="*/ 3012373 h 6383240"/>
                <a:gd name="connsiteX122" fmla="*/ 3159042 w 3993944"/>
                <a:gd name="connsiteY122" fmla="*/ 3337895 h 6383240"/>
                <a:gd name="connsiteX123" fmla="*/ 2803413 w 3993944"/>
                <a:gd name="connsiteY123" fmla="*/ 3332889 h 6383240"/>
                <a:gd name="connsiteX124" fmla="*/ 2446925 w 3993944"/>
                <a:gd name="connsiteY124" fmla="*/ 3269530 h 6383240"/>
                <a:gd name="connsiteX125" fmla="*/ 2442706 w 3993944"/>
                <a:gd name="connsiteY125" fmla="*/ 3272533 h 6383240"/>
                <a:gd name="connsiteX126" fmla="*/ 2586159 w 3993944"/>
                <a:gd name="connsiteY126" fmla="*/ 3332889 h 6383240"/>
                <a:gd name="connsiteX127" fmla="*/ 3108983 w 3993944"/>
                <a:gd name="connsiteY127" fmla="*/ 3396106 h 6383240"/>
                <a:gd name="connsiteX128" fmla="*/ 2980047 w 3993944"/>
                <a:gd name="connsiteY128" fmla="*/ 3551072 h 6383240"/>
                <a:gd name="connsiteX129" fmla="*/ 2745702 w 3993944"/>
                <a:gd name="connsiteY129" fmla="*/ 3786419 h 6383240"/>
                <a:gd name="connsiteX130" fmla="*/ 2686061 w 3993944"/>
                <a:gd name="connsiteY130" fmla="*/ 3807157 h 6383240"/>
                <a:gd name="connsiteX131" fmla="*/ 2534742 w 3993944"/>
                <a:gd name="connsiteY131" fmla="*/ 3798790 h 6383240"/>
                <a:gd name="connsiteX132" fmla="*/ 2152296 w 3993944"/>
                <a:gd name="connsiteY132" fmla="*/ 3688232 h 6383240"/>
                <a:gd name="connsiteX133" fmla="*/ 2094800 w 3993944"/>
                <a:gd name="connsiteY133" fmla="*/ 3664705 h 6383240"/>
                <a:gd name="connsiteX134" fmla="*/ 2140067 w 3993944"/>
                <a:gd name="connsiteY134" fmla="*/ 3698745 h 6383240"/>
                <a:gd name="connsiteX135" fmla="*/ 2334723 w 3993944"/>
                <a:gd name="connsiteY135" fmla="*/ 3788063 h 6383240"/>
                <a:gd name="connsiteX136" fmla="*/ 2619841 w 3993944"/>
                <a:gd name="connsiteY136" fmla="*/ 3855856 h 6383240"/>
                <a:gd name="connsiteX137" fmla="*/ 2473456 w 3993944"/>
                <a:gd name="connsiteY137" fmla="*/ 3938238 h 6383240"/>
                <a:gd name="connsiteX138" fmla="*/ 2313841 w 3993944"/>
                <a:gd name="connsiteY138" fmla="*/ 3996878 h 6383240"/>
                <a:gd name="connsiteX139" fmla="*/ 2177754 w 3993944"/>
                <a:gd name="connsiteY139" fmla="*/ 4003028 h 6383240"/>
                <a:gd name="connsiteX140" fmla="*/ 2014564 w 3993944"/>
                <a:gd name="connsiteY140" fmla="*/ 3954829 h 6383240"/>
                <a:gd name="connsiteX141" fmla="*/ 1829419 w 3993944"/>
                <a:gd name="connsiteY141" fmla="*/ 3824677 h 6383240"/>
                <a:gd name="connsiteX142" fmla="*/ 1620747 w 3993944"/>
                <a:gd name="connsiteY142" fmla="*/ 3603133 h 6383240"/>
                <a:gd name="connsiteX143" fmla="*/ 1303020 w 3993944"/>
                <a:gd name="connsiteY143" fmla="*/ 3299636 h 6383240"/>
                <a:gd name="connsiteX144" fmla="*/ 1071178 w 3993944"/>
                <a:gd name="connsiteY144" fmla="*/ 3191295 h 6383240"/>
                <a:gd name="connsiteX145" fmla="*/ 1052942 w 3993944"/>
                <a:gd name="connsiteY145" fmla="*/ 3164765 h 6383240"/>
                <a:gd name="connsiteX146" fmla="*/ 1210411 w 3993944"/>
                <a:gd name="connsiteY146" fmla="*/ 2787753 h 6383240"/>
                <a:gd name="connsiteX147" fmla="*/ 1526637 w 3993944"/>
                <a:gd name="connsiteY147" fmla="*/ 2324070 h 6383240"/>
                <a:gd name="connsiteX148" fmla="*/ 2496984 w 3993944"/>
                <a:gd name="connsiteY148" fmla="*/ 1394557 h 6383240"/>
                <a:gd name="connsiteX149" fmla="*/ 3085599 w 3993944"/>
                <a:gd name="connsiteY149" fmla="*/ 901053 h 6383240"/>
                <a:gd name="connsiteX150" fmla="*/ 3567947 w 3993944"/>
                <a:gd name="connsiteY150" fmla="*/ 385093 h 6383240"/>
                <a:gd name="connsiteX151" fmla="*/ 3825390 w 3993944"/>
                <a:gd name="connsiteY151" fmla="*/ 53993 h 6383240"/>
                <a:gd name="connsiteX152" fmla="*/ 3899174 w 3993944"/>
                <a:gd name="connsiteY152" fmla="*/ 765 h 63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993944" h="6383240">
                  <a:moveTo>
                    <a:pt x="2967926" y="5181570"/>
                  </a:moveTo>
                  <a:lnTo>
                    <a:pt x="2968320" y="5181618"/>
                  </a:lnTo>
                  <a:cubicBezTo>
                    <a:pt x="2970966" y="5182190"/>
                    <a:pt x="2973755" y="5182619"/>
                    <a:pt x="2976472" y="5183119"/>
                  </a:cubicBezTo>
                  <a:close/>
                  <a:moveTo>
                    <a:pt x="2951280" y="5179073"/>
                  </a:moveTo>
                  <a:lnTo>
                    <a:pt x="2959211" y="5179991"/>
                  </a:lnTo>
                  <a:lnTo>
                    <a:pt x="2967926" y="5181570"/>
                  </a:lnTo>
                  <a:lnTo>
                    <a:pt x="2957736" y="5180330"/>
                  </a:lnTo>
                  <a:close/>
                  <a:moveTo>
                    <a:pt x="2946079" y="5178471"/>
                  </a:moveTo>
                  <a:cubicBezTo>
                    <a:pt x="2945865" y="5178471"/>
                    <a:pt x="2947295" y="5178489"/>
                    <a:pt x="2949521" y="5178731"/>
                  </a:cubicBezTo>
                  <a:lnTo>
                    <a:pt x="2951280" y="5179073"/>
                  </a:lnTo>
                  <a:close/>
                  <a:moveTo>
                    <a:pt x="2690781" y="2843962"/>
                  </a:moveTo>
                  <a:cubicBezTo>
                    <a:pt x="2693427" y="2845678"/>
                    <a:pt x="2697718" y="2845964"/>
                    <a:pt x="2701436" y="2847752"/>
                  </a:cubicBezTo>
                  <a:cubicBezTo>
                    <a:pt x="2707372" y="2849826"/>
                    <a:pt x="2713522" y="2851328"/>
                    <a:pt x="2719314" y="2853902"/>
                  </a:cubicBezTo>
                  <a:cubicBezTo>
                    <a:pt x="2731400" y="2858193"/>
                    <a:pt x="2744129" y="2860267"/>
                    <a:pt x="2756930" y="2862698"/>
                  </a:cubicBezTo>
                  <a:cubicBezTo>
                    <a:pt x="2746346" y="2859766"/>
                    <a:pt x="2735834" y="2856762"/>
                    <a:pt x="2725107" y="2854903"/>
                  </a:cubicBezTo>
                  <a:cubicBezTo>
                    <a:pt x="2718742" y="2853258"/>
                    <a:pt x="2712735" y="2850684"/>
                    <a:pt x="2706442" y="2848968"/>
                  </a:cubicBezTo>
                  <a:cubicBezTo>
                    <a:pt x="2700864" y="2847251"/>
                    <a:pt x="2695501" y="2844892"/>
                    <a:pt x="2690781" y="2843962"/>
                  </a:cubicBezTo>
                  <a:close/>
                  <a:moveTo>
                    <a:pt x="451993" y="2595612"/>
                  </a:moveTo>
                  <a:cubicBezTo>
                    <a:pt x="479828" y="2593382"/>
                    <a:pt x="506958" y="2594653"/>
                    <a:pt x="532693" y="2600034"/>
                  </a:cubicBezTo>
                  <a:cubicBezTo>
                    <a:pt x="835475" y="2650880"/>
                    <a:pt x="1030917" y="3174276"/>
                    <a:pt x="1034564" y="3183072"/>
                  </a:cubicBezTo>
                  <a:cubicBezTo>
                    <a:pt x="1028557" y="3190867"/>
                    <a:pt x="974780" y="3201450"/>
                    <a:pt x="956187" y="3209388"/>
                  </a:cubicBezTo>
                  <a:cubicBezTo>
                    <a:pt x="914424" y="3227195"/>
                    <a:pt x="885104" y="3254798"/>
                    <a:pt x="874949" y="3300209"/>
                  </a:cubicBezTo>
                  <a:cubicBezTo>
                    <a:pt x="868370" y="3322520"/>
                    <a:pt x="869228" y="3344904"/>
                    <a:pt x="874520" y="3367287"/>
                  </a:cubicBezTo>
                  <a:cubicBezTo>
                    <a:pt x="888894" y="3452743"/>
                    <a:pt x="937951" y="3520108"/>
                    <a:pt x="988153" y="3587115"/>
                  </a:cubicBezTo>
                  <a:cubicBezTo>
                    <a:pt x="1007961" y="3613503"/>
                    <a:pt x="1024195" y="3633669"/>
                    <a:pt x="1046649" y="3659842"/>
                  </a:cubicBezTo>
                  <a:cubicBezTo>
                    <a:pt x="1058020" y="3674645"/>
                    <a:pt x="1083550" y="3696242"/>
                    <a:pt x="1105075" y="3710330"/>
                  </a:cubicBezTo>
                  <a:cubicBezTo>
                    <a:pt x="1090272" y="3689806"/>
                    <a:pt x="1068604" y="3662846"/>
                    <a:pt x="1054087" y="3644396"/>
                  </a:cubicBezTo>
                  <a:cubicBezTo>
                    <a:pt x="1008748" y="3578605"/>
                    <a:pt x="961979" y="3511884"/>
                    <a:pt x="949036" y="3431218"/>
                  </a:cubicBezTo>
                  <a:cubicBezTo>
                    <a:pt x="942886" y="3392674"/>
                    <a:pt x="945103" y="3354558"/>
                    <a:pt x="957760" y="3317586"/>
                  </a:cubicBezTo>
                  <a:cubicBezTo>
                    <a:pt x="976639" y="3262665"/>
                    <a:pt x="1017187" y="3238923"/>
                    <a:pt x="1074325" y="3248577"/>
                  </a:cubicBezTo>
                  <a:cubicBezTo>
                    <a:pt x="1135110" y="3258875"/>
                    <a:pt x="1190460" y="3282760"/>
                    <a:pt x="1241806" y="3316442"/>
                  </a:cubicBezTo>
                  <a:cubicBezTo>
                    <a:pt x="1313890" y="3363711"/>
                    <a:pt x="1376606" y="3421135"/>
                    <a:pt x="1434745" y="3484781"/>
                  </a:cubicBezTo>
                  <a:cubicBezTo>
                    <a:pt x="1490095" y="3545352"/>
                    <a:pt x="1544587" y="3606566"/>
                    <a:pt x="1599366" y="3667637"/>
                  </a:cubicBezTo>
                  <a:cubicBezTo>
                    <a:pt x="1643417" y="3716766"/>
                    <a:pt x="1685967" y="3767325"/>
                    <a:pt x="1733880" y="3812735"/>
                  </a:cubicBezTo>
                  <a:cubicBezTo>
                    <a:pt x="1803246" y="3878526"/>
                    <a:pt x="1875831" y="3940241"/>
                    <a:pt x="1963505" y="3981575"/>
                  </a:cubicBezTo>
                  <a:cubicBezTo>
                    <a:pt x="2018211" y="4007319"/>
                    <a:pt x="2075063" y="4023910"/>
                    <a:pt x="2135348" y="4028558"/>
                  </a:cubicBezTo>
                  <a:cubicBezTo>
                    <a:pt x="2143215" y="4029202"/>
                    <a:pt x="2151653" y="4028272"/>
                    <a:pt x="2157088" y="4036067"/>
                  </a:cubicBezTo>
                  <a:cubicBezTo>
                    <a:pt x="2197278" y="4069177"/>
                    <a:pt x="2226526" y="4112013"/>
                    <a:pt x="2258492" y="4152131"/>
                  </a:cubicBezTo>
                  <a:cubicBezTo>
                    <a:pt x="2384853" y="4310745"/>
                    <a:pt x="2493552" y="4482302"/>
                    <a:pt x="2616838" y="4643204"/>
                  </a:cubicBezTo>
                  <a:cubicBezTo>
                    <a:pt x="2699292" y="4750901"/>
                    <a:pt x="2791113" y="4849230"/>
                    <a:pt x="2897237" y="4934472"/>
                  </a:cubicBezTo>
                  <a:cubicBezTo>
                    <a:pt x="2980334" y="5001264"/>
                    <a:pt x="3059784" y="5072633"/>
                    <a:pt x="3146742" y="5134562"/>
                  </a:cubicBezTo>
                  <a:cubicBezTo>
                    <a:pt x="3202593" y="5174395"/>
                    <a:pt x="3262878" y="5206289"/>
                    <a:pt x="3324736" y="5235323"/>
                  </a:cubicBezTo>
                  <a:cubicBezTo>
                    <a:pt x="3414054" y="5273511"/>
                    <a:pt x="3505518" y="5305333"/>
                    <a:pt x="3599199" y="5330720"/>
                  </a:cubicBezTo>
                  <a:cubicBezTo>
                    <a:pt x="3646325" y="5343449"/>
                    <a:pt x="3709971" y="5349957"/>
                    <a:pt x="3758027" y="5357608"/>
                  </a:cubicBezTo>
                  <a:cubicBezTo>
                    <a:pt x="3861433" y="5374128"/>
                    <a:pt x="3865009" y="5427833"/>
                    <a:pt x="3844985" y="5511073"/>
                  </a:cubicBezTo>
                  <a:cubicBezTo>
                    <a:pt x="3834688" y="5554266"/>
                    <a:pt x="3807441" y="5607900"/>
                    <a:pt x="3785702" y="5646803"/>
                  </a:cubicBezTo>
                  <a:cubicBezTo>
                    <a:pt x="3698815" y="5513076"/>
                    <a:pt x="3566732" y="5387715"/>
                    <a:pt x="3339467" y="5285525"/>
                  </a:cubicBezTo>
                  <a:cubicBezTo>
                    <a:pt x="3214750" y="5219447"/>
                    <a:pt x="3046483" y="5175253"/>
                    <a:pt x="2953946" y="5175324"/>
                  </a:cubicBezTo>
                  <a:cubicBezTo>
                    <a:pt x="2929703" y="5174681"/>
                    <a:pt x="2933494" y="5179901"/>
                    <a:pt x="2953946" y="5183048"/>
                  </a:cubicBezTo>
                  <a:cubicBezTo>
                    <a:pt x="3100760" y="5212082"/>
                    <a:pt x="3272889" y="5288171"/>
                    <a:pt x="3330314" y="5318849"/>
                  </a:cubicBezTo>
                  <a:cubicBezTo>
                    <a:pt x="3616504" y="5480752"/>
                    <a:pt x="3706252" y="5645301"/>
                    <a:pt x="3742795" y="5716384"/>
                  </a:cubicBezTo>
                  <a:cubicBezTo>
                    <a:pt x="3714333" y="5755501"/>
                    <a:pt x="3613644" y="5894950"/>
                    <a:pt x="3583895" y="5925056"/>
                  </a:cubicBezTo>
                  <a:cubicBezTo>
                    <a:pt x="3534909" y="5789184"/>
                    <a:pt x="3459393" y="5678483"/>
                    <a:pt x="3360921" y="5574790"/>
                  </a:cubicBezTo>
                  <a:cubicBezTo>
                    <a:pt x="3343829" y="5565780"/>
                    <a:pt x="3252294" y="5453435"/>
                    <a:pt x="3070010" y="5346453"/>
                  </a:cubicBezTo>
                  <a:cubicBezTo>
                    <a:pt x="3061715" y="5341590"/>
                    <a:pt x="2980977" y="5285811"/>
                    <a:pt x="2860766" y="5255633"/>
                  </a:cubicBezTo>
                  <a:cubicBezTo>
                    <a:pt x="2860766" y="5255633"/>
                    <a:pt x="2827870" y="5253630"/>
                    <a:pt x="2862983" y="5268076"/>
                  </a:cubicBezTo>
                  <a:cubicBezTo>
                    <a:pt x="2983981" y="5326715"/>
                    <a:pt x="3119639" y="5431624"/>
                    <a:pt x="3188720" y="5488690"/>
                  </a:cubicBezTo>
                  <a:cubicBezTo>
                    <a:pt x="3309932" y="5588807"/>
                    <a:pt x="3485280" y="5796477"/>
                    <a:pt x="3527186" y="5992564"/>
                  </a:cubicBezTo>
                  <a:cubicBezTo>
                    <a:pt x="3496364" y="6027962"/>
                    <a:pt x="3366356" y="6154610"/>
                    <a:pt x="3318729" y="6190938"/>
                  </a:cubicBezTo>
                  <a:cubicBezTo>
                    <a:pt x="3292054" y="5997570"/>
                    <a:pt x="3218540" y="5854617"/>
                    <a:pt x="3185788" y="5802127"/>
                  </a:cubicBezTo>
                  <a:cubicBezTo>
                    <a:pt x="3148101" y="5733118"/>
                    <a:pt x="3004934" y="5492480"/>
                    <a:pt x="2819861" y="5371267"/>
                  </a:cubicBezTo>
                  <a:cubicBezTo>
                    <a:pt x="2805487" y="5360326"/>
                    <a:pt x="2750494" y="5331149"/>
                    <a:pt x="2803628" y="5378132"/>
                  </a:cubicBezTo>
                  <a:cubicBezTo>
                    <a:pt x="2977760" y="5532169"/>
                    <a:pt x="3126934" y="5774953"/>
                    <a:pt x="3206526" y="5969251"/>
                  </a:cubicBezTo>
                  <a:cubicBezTo>
                    <a:pt x="3241567" y="6054850"/>
                    <a:pt x="3247932" y="6185431"/>
                    <a:pt x="3244571" y="6257587"/>
                  </a:cubicBezTo>
                  <a:cubicBezTo>
                    <a:pt x="3191008" y="6292771"/>
                    <a:pt x="3139806" y="6331959"/>
                    <a:pt x="3080451" y="6357489"/>
                  </a:cubicBezTo>
                  <a:cubicBezTo>
                    <a:pt x="3042907" y="6373579"/>
                    <a:pt x="3004791" y="6389240"/>
                    <a:pt x="2962098" y="6380945"/>
                  </a:cubicBezTo>
                  <a:cubicBezTo>
                    <a:pt x="2934209" y="6375510"/>
                    <a:pt x="2914328" y="6359778"/>
                    <a:pt x="2907106" y="6332460"/>
                  </a:cubicBezTo>
                  <a:cubicBezTo>
                    <a:pt x="2865915" y="6176779"/>
                    <a:pt x="2722033" y="5705943"/>
                    <a:pt x="2693428" y="5625636"/>
                  </a:cubicBezTo>
                  <a:cubicBezTo>
                    <a:pt x="2578508" y="5317991"/>
                    <a:pt x="2398870" y="5083360"/>
                    <a:pt x="2271078" y="4976306"/>
                  </a:cubicBezTo>
                  <a:cubicBezTo>
                    <a:pt x="2234893" y="4945985"/>
                    <a:pt x="2128054" y="4828563"/>
                    <a:pt x="1748754" y="4787086"/>
                  </a:cubicBezTo>
                  <a:cubicBezTo>
                    <a:pt x="1699268" y="4780793"/>
                    <a:pt x="1396272" y="4726086"/>
                    <a:pt x="1297943" y="4690402"/>
                  </a:cubicBezTo>
                  <a:cubicBezTo>
                    <a:pt x="1087411" y="4614027"/>
                    <a:pt x="943601" y="4549738"/>
                    <a:pt x="772330" y="4404139"/>
                  </a:cubicBezTo>
                  <a:cubicBezTo>
                    <a:pt x="656766" y="4305953"/>
                    <a:pt x="540774" y="4213989"/>
                    <a:pt x="474196" y="4077329"/>
                  </a:cubicBezTo>
                  <a:cubicBezTo>
                    <a:pt x="374437" y="3872519"/>
                    <a:pt x="374079" y="3573599"/>
                    <a:pt x="329170" y="3463613"/>
                  </a:cubicBezTo>
                  <a:cubicBezTo>
                    <a:pt x="296918" y="3384593"/>
                    <a:pt x="252437" y="3334320"/>
                    <a:pt x="189221" y="3279184"/>
                  </a:cubicBezTo>
                  <a:cubicBezTo>
                    <a:pt x="163977" y="3257087"/>
                    <a:pt x="110128" y="3223548"/>
                    <a:pt x="46626" y="3193584"/>
                  </a:cubicBezTo>
                  <a:cubicBezTo>
                    <a:pt x="81381" y="3157327"/>
                    <a:pt x="119496" y="3037187"/>
                    <a:pt x="0" y="2947297"/>
                  </a:cubicBezTo>
                  <a:cubicBezTo>
                    <a:pt x="27720" y="2798311"/>
                    <a:pt x="257144" y="2611217"/>
                    <a:pt x="451993" y="2595612"/>
                  </a:cubicBezTo>
                  <a:close/>
                  <a:moveTo>
                    <a:pt x="2969249" y="2380278"/>
                  </a:moveTo>
                  <a:cubicBezTo>
                    <a:pt x="2972825" y="2380421"/>
                    <a:pt x="2968319" y="2380135"/>
                    <a:pt x="2971895" y="2380278"/>
                  </a:cubicBezTo>
                  <a:cubicBezTo>
                    <a:pt x="2972681" y="2380278"/>
                    <a:pt x="2973468" y="2380350"/>
                    <a:pt x="2974254" y="2380350"/>
                  </a:cubicBezTo>
                  <a:cubicBezTo>
                    <a:pt x="2973683" y="2380421"/>
                    <a:pt x="2973110" y="2380350"/>
                    <a:pt x="2972610" y="2380350"/>
                  </a:cubicBezTo>
                  <a:cubicBezTo>
                    <a:pt x="2971466" y="2380278"/>
                    <a:pt x="2970321" y="2380421"/>
                    <a:pt x="2969249" y="2380278"/>
                  </a:cubicBezTo>
                  <a:close/>
                  <a:moveTo>
                    <a:pt x="3261089" y="1742677"/>
                  </a:moveTo>
                  <a:cubicBezTo>
                    <a:pt x="3260803" y="1743106"/>
                    <a:pt x="3260589" y="1743464"/>
                    <a:pt x="3260374" y="1743964"/>
                  </a:cubicBezTo>
                  <a:cubicBezTo>
                    <a:pt x="3260803" y="1743821"/>
                    <a:pt x="3261161" y="1743678"/>
                    <a:pt x="3261590" y="1743535"/>
                  </a:cubicBezTo>
                  <a:cubicBezTo>
                    <a:pt x="3261375" y="1743321"/>
                    <a:pt x="3261304" y="1742963"/>
                    <a:pt x="3261089" y="1742677"/>
                  </a:cubicBezTo>
                  <a:close/>
                  <a:moveTo>
                    <a:pt x="3899174" y="765"/>
                  </a:moveTo>
                  <a:cubicBezTo>
                    <a:pt x="3901184" y="1655"/>
                    <a:pt x="3901926" y="3005"/>
                    <a:pt x="3902194" y="3005"/>
                  </a:cubicBezTo>
                  <a:cubicBezTo>
                    <a:pt x="3927796" y="11372"/>
                    <a:pt x="3940668" y="31252"/>
                    <a:pt x="3946746" y="55423"/>
                  </a:cubicBezTo>
                  <a:cubicBezTo>
                    <a:pt x="3981144" y="192297"/>
                    <a:pt x="3984147" y="376226"/>
                    <a:pt x="3982860" y="442875"/>
                  </a:cubicBezTo>
                  <a:cubicBezTo>
                    <a:pt x="3981144" y="470550"/>
                    <a:pt x="3982359" y="473125"/>
                    <a:pt x="3977067" y="484781"/>
                  </a:cubicBezTo>
                  <a:cubicBezTo>
                    <a:pt x="3950322" y="516461"/>
                    <a:pt x="3929369" y="541347"/>
                    <a:pt x="3902623" y="573027"/>
                  </a:cubicBezTo>
                  <a:cubicBezTo>
                    <a:pt x="3863077" y="614718"/>
                    <a:pt x="3728635" y="736074"/>
                    <a:pt x="3693594" y="765823"/>
                  </a:cubicBezTo>
                  <a:cubicBezTo>
                    <a:pt x="3658267" y="797432"/>
                    <a:pt x="3602917" y="828825"/>
                    <a:pt x="3605134" y="832186"/>
                  </a:cubicBezTo>
                  <a:cubicBezTo>
                    <a:pt x="3608352" y="838122"/>
                    <a:pt x="3674786" y="802080"/>
                    <a:pt x="3709756" y="779053"/>
                  </a:cubicBezTo>
                  <a:cubicBezTo>
                    <a:pt x="3781339" y="734573"/>
                    <a:pt x="3898190" y="636530"/>
                    <a:pt x="3959118" y="570739"/>
                  </a:cubicBezTo>
                  <a:cubicBezTo>
                    <a:pt x="3966269" y="564660"/>
                    <a:pt x="3973420" y="558510"/>
                    <a:pt x="3984576" y="548927"/>
                  </a:cubicBezTo>
                  <a:cubicBezTo>
                    <a:pt x="3984576" y="619367"/>
                    <a:pt x="4020690" y="783272"/>
                    <a:pt x="3951109" y="1308385"/>
                  </a:cubicBezTo>
                  <a:cubicBezTo>
                    <a:pt x="3927939" y="1331769"/>
                    <a:pt x="3665561" y="1552098"/>
                    <a:pt x="3559008" y="1613598"/>
                  </a:cubicBezTo>
                  <a:cubicBezTo>
                    <a:pt x="3500511" y="1647352"/>
                    <a:pt x="3382016" y="1700986"/>
                    <a:pt x="3341183" y="1722153"/>
                  </a:cubicBezTo>
                  <a:cubicBezTo>
                    <a:pt x="3289408" y="1747325"/>
                    <a:pt x="3260803" y="1752546"/>
                    <a:pt x="3213677" y="1770138"/>
                  </a:cubicBezTo>
                  <a:cubicBezTo>
                    <a:pt x="3229052" y="1775072"/>
                    <a:pt x="3371933" y="1738673"/>
                    <a:pt x="3442730" y="1704847"/>
                  </a:cubicBezTo>
                  <a:cubicBezTo>
                    <a:pt x="3624799" y="1634909"/>
                    <a:pt x="3802650" y="1517986"/>
                    <a:pt x="3951109" y="1392554"/>
                  </a:cubicBezTo>
                  <a:cubicBezTo>
                    <a:pt x="3948248" y="1423591"/>
                    <a:pt x="3920001" y="1588283"/>
                    <a:pt x="3911634" y="1627972"/>
                  </a:cubicBezTo>
                  <a:cubicBezTo>
                    <a:pt x="3887463" y="1742606"/>
                    <a:pt x="3867869" y="1825273"/>
                    <a:pt x="3843268" y="1921600"/>
                  </a:cubicBezTo>
                  <a:cubicBezTo>
                    <a:pt x="3823459" y="1999048"/>
                    <a:pt x="3805152" y="2065554"/>
                    <a:pt x="3784486" y="2142715"/>
                  </a:cubicBezTo>
                  <a:cubicBezTo>
                    <a:pt x="3751233" y="2162167"/>
                    <a:pt x="3643464" y="2218947"/>
                    <a:pt x="3566517" y="2251485"/>
                  </a:cubicBezTo>
                  <a:cubicBezTo>
                    <a:pt x="3540987" y="2261497"/>
                    <a:pt x="3374150" y="2328575"/>
                    <a:pt x="3121641" y="2368979"/>
                  </a:cubicBezTo>
                  <a:cubicBezTo>
                    <a:pt x="3121498" y="2368979"/>
                    <a:pt x="3121426" y="2368908"/>
                    <a:pt x="3121355" y="2368908"/>
                  </a:cubicBezTo>
                  <a:cubicBezTo>
                    <a:pt x="3088960" y="2374557"/>
                    <a:pt x="2999498" y="2376559"/>
                    <a:pt x="2979689" y="2375773"/>
                  </a:cubicBezTo>
                  <a:cubicBezTo>
                    <a:pt x="2981191" y="2375844"/>
                    <a:pt x="2924053" y="2370481"/>
                    <a:pt x="2962241" y="2386643"/>
                  </a:cubicBezTo>
                  <a:cubicBezTo>
                    <a:pt x="2990274" y="2393508"/>
                    <a:pt x="3207598" y="2405951"/>
                    <a:pt x="3404256" y="2356036"/>
                  </a:cubicBezTo>
                  <a:cubicBezTo>
                    <a:pt x="3516459" y="2327574"/>
                    <a:pt x="3691377" y="2259566"/>
                    <a:pt x="3747871" y="2234751"/>
                  </a:cubicBezTo>
                  <a:cubicBezTo>
                    <a:pt x="3719195" y="2329862"/>
                    <a:pt x="3682009" y="2421898"/>
                    <a:pt x="3644036" y="2513576"/>
                  </a:cubicBezTo>
                  <a:cubicBezTo>
                    <a:pt x="3604561" y="2608759"/>
                    <a:pt x="3511167" y="2795548"/>
                    <a:pt x="3510738" y="2796907"/>
                  </a:cubicBezTo>
                  <a:cubicBezTo>
                    <a:pt x="3427069" y="2833306"/>
                    <a:pt x="3246858" y="2867561"/>
                    <a:pt x="3156038" y="2877644"/>
                  </a:cubicBezTo>
                  <a:cubicBezTo>
                    <a:pt x="3105408" y="2883294"/>
                    <a:pt x="2830873" y="2871136"/>
                    <a:pt x="2821648" y="2873425"/>
                  </a:cubicBezTo>
                  <a:cubicBezTo>
                    <a:pt x="2801124" y="2872066"/>
                    <a:pt x="2784962" y="2874497"/>
                    <a:pt x="2803770" y="2879861"/>
                  </a:cubicBezTo>
                  <a:cubicBezTo>
                    <a:pt x="2821720" y="2883508"/>
                    <a:pt x="3066934" y="2921838"/>
                    <a:pt x="3225119" y="2907894"/>
                  </a:cubicBezTo>
                  <a:cubicBezTo>
                    <a:pt x="3260660" y="2905105"/>
                    <a:pt x="3460608" y="2868705"/>
                    <a:pt x="3469547" y="2866989"/>
                  </a:cubicBezTo>
                  <a:cubicBezTo>
                    <a:pt x="3446163" y="2917977"/>
                    <a:pt x="3415770" y="2965103"/>
                    <a:pt x="3386021" y="3012373"/>
                  </a:cubicBezTo>
                  <a:cubicBezTo>
                    <a:pt x="3352911" y="3065006"/>
                    <a:pt x="3200662" y="3281544"/>
                    <a:pt x="3159042" y="3337895"/>
                  </a:cubicBezTo>
                  <a:cubicBezTo>
                    <a:pt x="3142308" y="3341471"/>
                    <a:pt x="2995851" y="3343545"/>
                    <a:pt x="2803413" y="3332889"/>
                  </a:cubicBezTo>
                  <a:cubicBezTo>
                    <a:pt x="2742413" y="3333247"/>
                    <a:pt x="2479606" y="3286407"/>
                    <a:pt x="2446925" y="3269530"/>
                  </a:cubicBezTo>
                  <a:cubicBezTo>
                    <a:pt x="2441490" y="3265668"/>
                    <a:pt x="2425186" y="3262093"/>
                    <a:pt x="2442706" y="3272533"/>
                  </a:cubicBezTo>
                  <a:cubicBezTo>
                    <a:pt x="2469523" y="3291985"/>
                    <a:pt x="2559986" y="3325595"/>
                    <a:pt x="2586159" y="3332889"/>
                  </a:cubicBezTo>
                  <a:cubicBezTo>
                    <a:pt x="2650806" y="3353485"/>
                    <a:pt x="2896020" y="3383877"/>
                    <a:pt x="3108983" y="3396106"/>
                  </a:cubicBezTo>
                  <a:cubicBezTo>
                    <a:pt x="3105264" y="3401398"/>
                    <a:pt x="3020880" y="3508165"/>
                    <a:pt x="2980047" y="3551072"/>
                  </a:cubicBezTo>
                  <a:cubicBezTo>
                    <a:pt x="2949512" y="3583110"/>
                    <a:pt x="2794402" y="3740150"/>
                    <a:pt x="2745702" y="3786419"/>
                  </a:cubicBezTo>
                  <a:cubicBezTo>
                    <a:pt x="2719886" y="3810875"/>
                    <a:pt x="2721245" y="3807157"/>
                    <a:pt x="2686061" y="3807157"/>
                  </a:cubicBezTo>
                  <a:cubicBezTo>
                    <a:pt x="2679268" y="3807157"/>
                    <a:pt x="2570355" y="3805512"/>
                    <a:pt x="2534742" y="3798790"/>
                  </a:cubicBezTo>
                  <a:cubicBezTo>
                    <a:pt x="2490261" y="3791996"/>
                    <a:pt x="2288526" y="3753237"/>
                    <a:pt x="2152296" y="3688232"/>
                  </a:cubicBezTo>
                  <a:cubicBezTo>
                    <a:pt x="2124263" y="3678149"/>
                    <a:pt x="2112750" y="3670855"/>
                    <a:pt x="2094800" y="3664705"/>
                  </a:cubicBezTo>
                  <a:cubicBezTo>
                    <a:pt x="2107887" y="3675647"/>
                    <a:pt x="2116540" y="3683870"/>
                    <a:pt x="2140067" y="3698745"/>
                  </a:cubicBezTo>
                  <a:cubicBezTo>
                    <a:pt x="2200995" y="3737147"/>
                    <a:pt x="2266858" y="3764750"/>
                    <a:pt x="2334723" y="3788063"/>
                  </a:cubicBezTo>
                  <a:cubicBezTo>
                    <a:pt x="2382707" y="3807157"/>
                    <a:pt x="2498986" y="3845702"/>
                    <a:pt x="2619841" y="3855856"/>
                  </a:cubicBezTo>
                  <a:cubicBezTo>
                    <a:pt x="2574360" y="3887608"/>
                    <a:pt x="2522585" y="3913209"/>
                    <a:pt x="2473456" y="3938238"/>
                  </a:cubicBezTo>
                  <a:cubicBezTo>
                    <a:pt x="2424184" y="3968417"/>
                    <a:pt x="2370193" y="3985865"/>
                    <a:pt x="2313841" y="3996878"/>
                  </a:cubicBezTo>
                  <a:cubicBezTo>
                    <a:pt x="2279730" y="4001669"/>
                    <a:pt x="2202640" y="4009250"/>
                    <a:pt x="2177754" y="4003028"/>
                  </a:cubicBezTo>
                  <a:cubicBezTo>
                    <a:pt x="2121117" y="3994590"/>
                    <a:pt x="2066624" y="3979286"/>
                    <a:pt x="2014564" y="3954829"/>
                  </a:cubicBezTo>
                  <a:cubicBezTo>
                    <a:pt x="1945197" y="3922148"/>
                    <a:pt x="1885198" y="3876023"/>
                    <a:pt x="1829419" y="3824677"/>
                  </a:cubicBezTo>
                  <a:cubicBezTo>
                    <a:pt x="1754689" y="3755883"/>
                    <a:pt x="1688111" y="3679151"/>
                    <a:pt x="1620747" y="3603133"/>
                  </a:cubicBezTo>
                  <a:cubicBezTo>
                    <a:pt x="1523276" y="3493148"/>
                    <a:pt x="1426592" y="3382376"/>
                    <a:pt x="1303020" y="3299636"/>
                  </a:cubicBezTo>
                  <a:cubicBezTo>
                    <a:pt x="1231936" y="3252081"/>
                    <a:pt x="1154846" y="3210246"/>
                    <a:pt x="1071178" y="3191295"/>
                  </a:cubicBezTo>
                  <a:cubicBezTo>
                    <a:pt x="1059592" y="3188650"/>
                    <a:pt x="1042430" y="3188936"/>
                    <a:pt x="1052942" y="3164765"/>
                  </a:cubicBezTo>
                  <a:cubicBezTo>
                    <a:pt x="1062239" y="3142739"/>
                    <a:pt x="1188600" y="2830375"/>
                    <a:pt x="1210411" y="2787753"/>
                  </a:cubicBezTo>
                  <a:cubicBezTo>
                    <a:pt x="1271411" y="2676409"/>
                    <a:pt x="1385401" y="2476605"/>
                    <a:pt x="1526637" y="2324070"/>
                  </a:cubicBezTo>
                  <a:cubicBezTo>
                    <a:pt x="1951275" y="1838360"/>
                    <a:pt x="2441419" y="1440467"/>
                    <a:pt x="2496984" y="1394557"/>
                  </a:cubicBezTo>
                  <a:cubicBezTo>
                    <a:pt x="2702652" y="1232940"/>
                    <a:pt x="2963313" y="1000812"/>
                    <a:pt x="3085599" y="901053"/>
                  </a:cubicBezTo>
                  <a:cubicBezTo>
                    <a:pt x="3151533" y="832043"/>
                    <a:pt x="3501513" y="469907"/>
                    <a:pt x="3567947" y="385093"/>
                  </a:cubicBezTo>
                  <a:cubicBezTo>
                    <a:pt x="3654119" y="275036"/>
                    <a:pt x="3730280" y="157042"/>
                    <a:pt x="3825390" y="53993"/>
                  </a:cubicBezTo>
                  <a:cubicBezTo>
                    <a:pt x="3875699" y="-446"/>
                    <a:pt x="3893144" y="-1907"/>
                    <a:pt x="3899174" y="765"/>
                  </a:cubicBezTo>
                  <a:close/>
                </a:path>
              </a:pathLst>
            </a:custGeom>
            <a:solidFill>
              <a:schemeClr val="bg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83F9A5CC-69E2-41DC-AD4E-F3386B0FB8A7}"/>
                </a:ext>
              </a:extLst>
            </p:cNvPr>
            <p:cNvSpPr/>
            <p:nvPr/>
          </p:nvSpPr>
          <p:spPr>
            <a:xfrm>
              <a:off x="8854862" y="711812"/>
              <a:ext cx="1443680" cy="2228080"/>
            </a:xfrm>
            <a:custGeom>
              <a:avLst/>
              <a:gdLst>
                <a:gd name="connsiteX0" fmla="*/ 1793479 w 1887959"/>
                <a:gd name="connsiteY0" fmla="*/ 921197 h 2913750"/>
                <a:gd name="connsiteX1" fmla="*/ 1654388 w 1887959"/>
                <a:gd name="connsiteY1" fmla="*/ 1055497 h 2913750"/>
                <a:gd name="connsiteX2" fmla="*/ 1018718 w 1887959"/>
                <a:gd name="connsiteY2" fmla="*/ 1634458 h 2913750"/>
                <a:gd name="connsiteX3" fmla="*/ 372679 w 1887959"/>
                <a:gd name="connsiteY3" fmla="*/ 2316325 h 2913750"/>
                <a:gd name="connsiteX4" fmla="*/ 13403 w 1887959"/>
                <a:gd name="connsiteY4" fmla="*/ 2909159 h 2913750"/>
                <a:gd name="connsiteX5" fmla="*/ 1031 w 1887959"/>
                <a:gd name="connsiteY5" fmla="*/ 2893641 h 2913750"/>
                <a:gd name="connsiteX6" fmla="*/ 192898 w 1887959"/>
                <a:gd name="connsiteY6" fmla="*/ 2395417 h 2913750"/>
                <a:gd name="connsiteX7" fmla="*/ 616821 w 1887959"/>
                <a:gd name="connsiteY7" fmla="*/ 1819173 h 2913750"/>
                <a:gd name="connsiteX8" fmla="*/ 1059480 w 1887959"/>
                <a:gd name="connsiteY8" fmla="*/ 1327242 h 2913750"/>
                <a:gd name="connsiteX9" fmla="*/ 1518516 w 1887959"/>
                <a:gd name="connsiteY9" fmla="*/ 506857 h 2913750"/>
                <a:gd name="connsiteX10" fmla="*/ 1711884 w 1887959"/>
                <a:gd name="connsiteY10" fmla="*/ 59406 h 2913750"/>
                <a:gd name="connsiteX11" fmla="*/ 1804850 w 1887959"/>
                <a:gd name="connsiteY11" fmla="*/ 30801 h 2913750"/>
                <a:gd name="connsiteX12" fmla="*/ 1887231 w 1887959"/>
                <a:gd name="connsiteY12" fmla="*/ 479539 h 2913750"/>
                <a:gd name="connsiteX13" fmla="*/ 1793479 w 1887959"/>
                <a:gd name="connsiteY13" fmla="*/ 921197 h 291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7959" h="2913750">
                  <a:moveTo>
                    <a:pt x="1793479" y="921197"/>
                  </a:moveTo>
                  <a:cubicBezTo>
                    <a:pt x="1745924" y="967608"/>
                    <a:pt x="1699512" y="1013662"/>
                    <a:pt x="1654388" y="1055497"/>
                  </a:cubicBezTo>
                  <a:cubicBezTo>
                    <a:pt x="1515441" y="1184361"/>
                    <a:pt x="1174615" y="1485641"/>
                    <a:pt x="1018718" y="1634458"/>
                  </a:cubicBezTo>
                  <a:cubicBezTo>
                    <a:pt x="862894" y="1783274"/>
                    <a:pt x="530220" y="2134684"/>
                    <a:pt x="372679" y="2316325"/>
                  </a:cubicBezTo>
                  <a:cubicBezTo>
                    <a:pt x="206628" y="2507762"/>
                    <a:pt x="88776" y="2784156"/>
                    <a:pt x="13403" y="2909159"/>
                  </a:cubicBezTo>
                  <a:cubicBezTo>
                    <a:pt x="6109" y="2921244"/>
                    <a:pt x="-3117" y="2907157"/>
                    <a:pt x="1031" y="2893641"/>
                  </a:cubicBezTo>
                  <a:cubicBezTo>
                    <a:pt x="35071" y="2782297"/>
                    <a:pt x="124032" y="2512840"/>
                    <a:pt x="192898" y="2395417"/>
                  </a:cubicBezTo>
                  <a:cubicBezTo>
                    <a:pt x="295303" y="2220928"/>
                    <a:pt x="371106" y="2074256"/>
                    <a:pt x="616821" y="1819173"/>
                  </a:cubicBezTo>
                  <a:cubicBezTo>
                    <a:pt x="755912" y="1674790"/>
                    <a:pt x="954930" y="1457036"/>
                    <a:pt x="1059480" y="1327242"/>
                  </a:cubicBezTo>
                  <a:cubicBezTo>
                    <a:pt x="1237688" y="1106056"/>
                    <a:pt x="1441354" y="681060"/>
                    <a:pt x="1518516" y="506857"/>
                  </a:cubicBezTo>
                  <a:cubicBezTo>
                    <a:pt x="1595677" y="332653"/>
                    <a:pt x="1686926" y="128916"/>
                    <a:pt x="1711884" y="59406"/>
                  </a:cubicBezTo>
                  <a:cubicBezTo>
                    <a:pt x="1733338" y="-163"/>
                    <a:pt x="1781609" y="-24049"/>
                    <a:pt x="1804850" y="30801"/>
                  </a:cubicBezTo>
                  <a:cubicBezTo>
                    <a:pt x="1847542" y="131490"/>
                    <a:pt x="1894383" y="314346"/>
                    <a:pt x="1887231" y="479539"/>
                  </a:cubicBezTo>
                  <a:cubicBezTo>
                    <a:pt x="1871570" y="840746"/>
                    <a:pt x="1813002" y="874857"/>
                    <a:pt x="1793479" y="921197"/>
                  </a:cubicBezTo>
                  <a:close/>
                </a:path>
              </a:pathLst>
            </a:custGeom>
            <a:gradFill>
              <a:gsLst>
                <a:gs pos="0">
                  <a:srgbClr val="3465A4"/>
                </a:gs>
                <a:gs pos="100000">
                  <a:srgbClr val="729FCF"/>
                </a:gs>
              </a:gsLst>
              <a:lin ang="66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94030F0D-FE41-4715-BC03-4DC34C47534A}"/>
                </a:ext>
              </a:extLst>
            </p:cNvPr>
            <p:cNvSpPr/>
            <p:nvPr/>
          </p:nvSpPr>
          <p:spPr>
            <a:xfrm>
              <a:off x="8675891" y="3151062"/>
              <a:ext cx="2354126" cy="1906277"/>
            </a:xfrm>
            <a:custGeom>
              <a:avLst/>
              <a:gdLst>
                <a:gd name="connsiteX0" fmla="*/ 2993726 w 3078587"/>
                <a:gd name="connsiteY0" fmla="*/ 2067634 h 2492916"/>
                <a:gd name="connsiteX1" fmla="*/ 2817234 w 3078587"/>
                <a:gd name="connsiteY1" fmla="*/ 2029018 h 2492916"/>
                <a:gd name="connsiteX2" fmla="*/ 2480771 w 3078587"/>
                <a:gd name="connsiteY2" fmla="*/ 1911023 h 2492916"/>
                <a:gd name="connsiteX3" fmla="*/ 2011080 w 3078587"/>
                <a:gd name="connsiteY3" fmla="*/ 1566407 h 2492916"/>
                <a:gd name="connsiteX4" fmla="*/ 1564487 w 3078587"/>
                <a:gd name="connsiteY4" fmla="*/ 1023416 h 2492916"/>
                <a:gd name="connsiteX5" fmla="*/ 1441201 w 3078587"/>
                <a:gd name="connsiteY5" fmla="*/ 866090 h 2492916"/>
                <a:gd name="connsiteX6" fmla="*/ 1835875 w 3078587"/>
                <a:gd name="connsiteY6" fmla="*/ 704544 h 2492916"/>
                <a:gd name="connsiteX7" fmla="*/ 1741623 w 3078587"/>
                <a:gd name="connsiteY7" fmla="*/ 682161 h 2492916"/>
                <a:gd name="connsiteX8" fmla="*/ 1602889 w 3078587"/>
                <a:gd name="connsiteY8" fmla="*/ 759323 h 2492916"/>
                <a:gd name="connsiteX9" fmla="*/ 1443274 w 3078587"/>
                <a:gd name="connsiteY9" fmla="*/ 817962 h 2492916"/>
                <a:gd name="connsiteX10" fmla="*/ 1307187 w 3078587"/>
                <a:gd name="connsiteY10" fmla="*/ 824112 h 2492916"/>
                <a:gd name="connsiteX11" fmla="*/ 1143997 w 3078587"/>
                <a:gd name="connsiteY11" fmla="*/ 775913 h 2492916"/>
                <a:gd name="connsiteX12" fmla="*/ 958852 w 3078587"/>
                <a:gd name="connsiteY12" fmla="*/ 645761 h 2492916"/>
                <a:gd name="connsiteX13" fmla="*/ 750180 w 3078587"/>
                <a:gd name="connsiteY13" fmla="*/ 424217 h 2492916"/>
                <a:gd name="connsiteX14" fmla="*/ 432452 w 3078587"/>
                <a:gd name="connsiteY14" fmla="*/ 120720 h 2492916"/>
                <a:gd name="connsiteX15" fmla="*/ 212410 w 3078587"/>
                <a:gd name="connsiteY15" fmla="*/ 4871 h 2492916"/>
                <a:gd name="connsiteX16" fmla="*/ 88551 w 3078587"/>
                <a:gd name="connsiteY16" fmla="*/ 20532 h 2492916"/>
                <a:gd name="connsiteX17" fmla="*/ 4668 w 3078587"/>
                <a:gd name="connsiteY17" fmla="*/ 121221 h 2492916"/>
                <a:gd name="connsiteX18" fmla="*/ 4239 w 3078587"/>
                <a:gd name="connsiteY18" fmla="*/ 188299 h 2492916"/>
                <a:gd name="connsiteX19" fmla="*/ 117871 w 3078587"/>
                <a:gd name="connsiteY19" fmla="*/ 408127 h 2492916"/>
                <a:gd name="connsiteX20" fmla="*/ 176368 w 3078587"/>
                <a:gd name="connsiteY20" fmla="*/ 480855 h 2492916"/>
                <a:gd name="connsiteX21" fmla="*/ 234793 w 3078587"/>
                <a:gd name="connsiteY21" fmla="*/ 531342 h 2492916"/>
                <a:gd name="connsiteX22" fmla="*/ 183805 w 3078587"/>
                <a:gd name="connsiteY22" fmla="*/ 465408 h 2492916"/>
                <a:gd name="connsiteX23" fmla="*/ 78754 w 3078587"/>
                <a:gd name="connsiteY23" fmla="*/ 252231 h 2492916"/>
                <a:gd name="connsiteX24" fmla="*/ 87478 w 3078587"/>
                <a:gd name="connsiteY24" fmla="*/ 138598 h 2492916"/>
                <a:gd name="connsiteX25" fmla="*/ 204043 w 3078587"/>
                <a:gd name="connsiteY25" fmla="*/ 69589 h 2492916"/>
                <a:gd name="connsiteX26" fmla="*/ 371524 w 3078587"/>
                <a:gd name="connsiteY26" fmla="*/ 137454 h 2492916"/>
                <a:gd name="connsiteX27" fmla="*/ 564463 w 3078587"/>
                <a:gd name="connsiteY27" fmla="*/ 305793 h 2492916"/>
                <a:gd name="connsiteX28" fmla="*/ 729084 w 3078587"/>
                <a:gd name="connsiteY28" fmla="*/ 488649 h 2492916"/>
                <a:gd name="connsiteX29" fmla="*/ 863598 w 3078587"/>
                <a:gd name="connsiteY29" fmla="*/ 633747 h 2492916"/>
                <a:gd name="connsiteX30" fmla="*/ 1093223 w 3078587"/>
                <a:gd name="connsiteY30" fmla="*/ 802587 h 2492916"/>
                <a:gd name="connsiteX31" fmla="*/ 1265067 w 3078587"/>
                <a:gd name="connsiteY31" fmla="*/ 849571 h 2492916"/>
                <a:gd name="connsiteX32" fmla="*/ 1286806 w 3078587"/>
                <a:gd name="connsiteY32" fmla="*/ 857079 h 2492916"/>
                <a:gd name="connsiteX33" fmla="*/ 1388210 w 3078587"/>
                <a:gd name="connsiteY33" fmla="*/ 973143 h 2492916"/>
                <a:gd name="connsiteX34" fmla="*/ 1746557 w 3078587"/>
                <a:gd name="connsiteY34" fmla="*/ 1464216 h 2492916"/>
                <a:gd name="connsiteX35" fmla="*/ 2026955 w 3078587"/>
                <a:gd name="connsiteY35" fmla="*/ 1755484 h 2492916"/>
                <a:gd name="connsiteX36" fmla="*/ 2276461 w 3078587"/>
                <a:gd name="connsiteY36" fmla="*/ 1955575 h 2492916"/>
                <a:gd name="connsiteX37" fmla="*/ 2454454 w 3078587"/>
                <a:gd name="connsiteY37" fmla="*/ 2056335 h 2492916"/>
                <a:gd name="connsiteX38" fmla="*/ 2454454 w 3078587"/>
                <a:gd name="connsiteY38" fmla="*/ 2056335 h 2492916"/>
                <a:gd name="connsiteX39" fmla="*/ 2728917 w 3078587"/>
                <a:gd name="connsiteY39" fmla="*/ 2151732 h 2492916"/>
                <a:gd name="connsiteX40" fmla="*/ 2887745 w 3078587"/>
                <a:gd name="connsiteY40" fmla="*/ 2178621 h 2492916"/>
                <a:gd name="connsiteX41" fmla="*/ 2974918 w 3078587"/>
                <a:gd name="connsiteY41" fmla="*/ 2332157 h 2492916"/>
                <a:gd name="connsiteX42" fmla="*/ 2916708 w 3078587"/>
                <a:gd name="connsiteY42" fmla="*/ 2465956 h 2492916"/>
                <a:gd name="connsiteX43" fmla="*/ 2937303 w 3078587"/>
                <a:gd name="connsiteY43" fmla="*/ 2492916 h 2492916"/>
                <a:gd name="connsiteX44" fmla="*/ 2981569 w 3078587"/>
                <a:gd name="connsiteY44" fmla="*/ 2425123 h 2492916"/>
                <a:gd name="connsiteX45" fmla="*/ 3077181 w 3078587"/>
                <a:gd name="connsiteY45" fmla="*/ 2185915 h 2492916"/>
                <a:gd name="connsiteX46" fmla="*/ 2993726 w 3078587"/>
                <a:gd name="connsiteY46" fmla="*/ 2067634 h 2492916"/>
                <a:gd name="connsiteX47" fmla="*/ 1287164 w 3078587"/>
                <a:gd name="connsiteY47" fmla="*/ 852145 h 2492916"/>
                <a:gd name="connsiteX48" fmla="*/ 1286878 w 3078587"/>
                <a:gd name="connsiteY48" fmla="*/ 851859 h 2492916"/>
                <a:gd name="connsiteX49" fmla="*/ 1286878 w 3078587"/>
                <a:gd name="connsiteY49" fmla="*/ 851859 h 2492916"/>
                <a:gd name="connsiteX50" fmla="*/ 1286878 w 3078587"/>
                <a:gd name="connsiteY50" fmla="*/ 851859 h 2492916"/>
                <a:gd name="connsiteX51" fmla="*/ 1287307 w 3078587"/>
                <a:gd name="connsiteY51" fmla="*/ 851859 h 2492916"/>
                <a:gd name="connsiteX52" fmla="*/ 1287164 w 3078587"/>
                <a:gd name="connsiteY52" fmla="*/ 852145 h 24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078587" h="2492916">
                  <a:moveTo>
                    <a:pt x="2993726" y="2067634"/>
                  </a:moveTo>
                  <a:cubicBezTo>
                    <a:pt x="2934586" y="2056049"/>
                    <a:pt x="2875588" y="2044250"/>
                    <a:pt x="2817234" y="2029018"/>
                  </a:cubicBezTo>
                  <a:cubicBezTo>
                    <a:pt x="2701814" y="1998983"/>
                    <a:pt x="2587967" y="1964371"/>
                    <a:pt x="2480771" y="1911023"/>
                  </a:cubicBezTo>
                  <a:cubicBezTo>
                    <a:pt x="2382227" y="1861966"/>
                    <a:pt x="2073724" y="1624331"/>
                    <a:pt x="2011080" y="1566407"/>
                  </a:cubicBezTo>
                  <a:cubicBezTo>
                    <a:pt x="1908245" y="1471153"/>
                    <a:pt x="1677405" y="1187036"/>
                    <a:pt x="1564487" y="1023416"/>
                  </a:cubicBezTo>
                  <a:cubicBezTo>
                    <a:pt x="1526300" y="968066"/>
                    <a:pt x="1485467" y="922441"/>
                    <a:pt x="1441201" y="866090"/>
                  </a:cubicBezTo>
                  <a:cubicBezTo>
                    <a:pt x="1591948" y="852217"/>
                    <a:pt x="1730395" y="782993"/>
                    <a:pt x="1835875" y="704544"/>
                  </a:cubicBezTo>
                  <a:lnTo>
                    <a:pt x="1741623" y="682161"/>
                  </a:lnTo>
                  <a:cubicBezTo>
                    <a:pt x="1698072" y="711481"/>
                    <a:pt x="1649372" y="735723"/>
                    <a:pt x="1602889" y="759323"/>
                  </a:cubicBezTo>
                  <a:cubicBezTo>
                    <a:pt x="1553617" y="789500"/>
                    <a:pt x="1499626" y="807021"/>
                    <a:pt x="1443274" y="817962"/>
                  </a:cubicBezTo>
                  <a:cubicBezTo>
                    <a:pt x="1409163" y="822754"/>
                    <a:pt x="1332145" y="830405"/>
                    <a:pt x="1307187" y="824112"/>
                  </a:cubicBezTo>
                  <a:cubicBezTo>
                    <a:pt x="1250549" y="815674"/>
                    <a:pt x="1196057" y="800442"/>
                    <a:pt x="1143997" y="775913"/>
                  </a:cubicBezTo>
                  <a:cubicBezTo>
                    <a:pt x="1074630" y="743303"/>
                    <a:pt x="1014631" y="697107"/>
                    <a:pt x="958852" y="645761"/>
                  </a:cubicBezTo>
                  <a:cubicBezTo>
                    <a:pt x="884122" y="576967"/>
                    <a:pt x="817473" y="500234"/>
                    <a:pt x="750180" y="424217"/>
                  </a:cubicBezTo>
                  <a:cubicBezTo>
                    <a:pt x="652781" y="314231"/>
                    <a:pt x="556025" y="203459"/>
                    <a:pt x="432452" y="120720"/>
                  </a:cubicBezTo>
                  <a:cubicBezTo>
                    <a:pt x="361441" y="73165"/>
                    <a:pt x="295078" y="27612"/>
                    <a:pt x="212410" y="4871"/>
                  </a:cubicBezTo>
                  <a:cubicBezTo>
                    <a:pt x="177155" y="-4783"/>
                    <a:pt x="143043" y="-349"/>
                    <a:pt x="88551" y="20532"/>
                  </a:cubicBezTo>
                  <a:cubicBezTo>
                    <a:pt x="46145" y="36765"/>
                    <a:pt x="14822" y="75739"/>
                    <a:pt x="4668" y="121221"/>
                  </a:cubicBezTo>
                  <a:cubicBezTo>
                    <a:pt x="-1912" y="143532"/>
                    <a:pt x="-1053" y="165916"/>
                    <a:pt x="4239" y="188299"/>
                  </a:cubicBezTo>
                  <a:cubicBezTo>
                    <a:pt x="18541" y="273756"/>
                    <a:pt x="67670" y="341120"/>
                    <a:pt x="117871" y="408127"/>
                  </a:cubicBezTo>
                  <a:cubicBezTo>
                    <a:pt x="137608" y="434515"/>
                    <a:pt x="153913" y="454681"/>
                    <a:pt x="176368" y="480855"/>
                  </a:cubicBezTo>
                  <a:cubicBezTo>
                    <a:pt x="187738" y="495658"/>
                    <a:pt x="213268" y="517254"/>
                    <a:pt x="234793" y="531342"/>
                  </a:cubicBezTo>
                  <a:cubicBezTo>
                    <a:pt x="219990" y="510818"/>
                    <a:pt x="198322" y="483858"/>
                    <a:pt x="183805" y="465408"/>
                  </a:cubicBezTo>
                  <a:cubicBezTo>
                    <a:pt x="138467" y="399617"/>
                    <a:pt x="91698" y="332896"/>
                    <a:pt x="78754" y="252231"/>
                  </a:cubicBezTo>
                  <a:cubicBezTo>
                    <a:pt x="72604" y="213686"/>
                    <a:pt x="74749" y="175570"/>
                    <a:pt x="87478" y="138598"/>
                  </a:cubicBezTo>
                  <a:cubicBezTo>
                    <a:pt x="106286" y="83677"/>
                    <a:pt x="146905" y="59935"/>
                    <a:pt x="204043" y="69589"/>
                  </a:cubicBezTo>
                  <a:cubicBezTo>
                    <a:pt x="264828" y="79887"/>
                    <a:pt x="320179" y="103772"/>
                    <a:pt x="371524" y="137454"/>
                  </a:cubicBezTo>
                  <a:cubicBezTo>
                    <a:pt x="443537" y="184652"/>
                    <a:pt x="506253" y="242148"/>
                    <a:pt x="564463" y="305793"/>
                  </a:cubicBezTo>
                  <a:cubicBezTo>
                    <a:pt x="619814" y="366364"/>
                    <a:pt x="674306" y="427578"/>
                    <a:pt x="729084" y="488649"/>
                  </a:cubicBezTo>
                  <a:cubicBezTo>
                    <a:pt x="773136" y="537706"/>
                    <a:pt x="815757" y="588337"/>
                    <a:pt x="863598" y="633747"/>
                  </a:cubicBezTo>
                  <a:cubicBezTo>
                    <a:pt x="932965" y="699538"/>
                    <a:pt x="1005550" y="761253"/>
                    <a:pt x="1093223" y="802587"/>
                  </a:cubicBezTo>
                  <a:cubicBezTo>
                    <a:pt x="1147858" y="828331"/>
                    <a:pt x="1204710" y="844994"/>
                    <a:pt x="1265067" y="849571"/>
                  </a:cubicBezTo>
                  <a:cubicBezTo>
                    <a:pt x="1272933" y="850142"/>
                    <a:pt x="1281443" y="849213"/>
                    <a:pt x="1286806" y="857079"/>
                  </a:cubicBezTo>
                  <a:cubicBezTo>
                    <a:pt x="1326996" y="890189"/>
                    <a:pt x="1356244" y="933025"/>
                    <a:pt x="1388210" y="973143"/>
                  </a:cubicBezTo>
                  <a:cubicBezTo>
                    <a:pt x="1514572" y="1131757"/>
                    <a:pt x="1623270" y="1303314"/>
                    <a:pt x="1746557" y="1464216"/>
                  </a:cubicBezTo>
                  <a:cubicBezTo>
                    <a:pt x="1829010" y="1571913"/>
                    <a:pt x="1920903" y="1670242"/>
                    <a:pt x="2026955" y="1755484"/>
                  </a:cubicBezTo>
                  <a:cubicBezTo>
                    <a:pt x="2110052" y="1822276"/>
                    <a:pt x="2189431" y="1893574"/>
                    <a:pt x="2276461" y="1955575"/>
                  </a:cubicBezTo>
                  <a:cubicBezTo>
                    <a:pt x="2332312" y="1995407"/>
                    <a:pt x="2392596" y="2027230"/>
                    <a:pt x="2454454" y="2056335"/>
                  </a:cubicBezTo>
                  <a:cubicBezTo>
                    <a:pt x="2454454" y="2056335"/>
                    <a:pt x="2454454" y="2056335"/>
                    <a:pt x="2454454" y="2056335"/>
                  </a:cubicBezTo>
                  <a:cubicBezTo>
                    <a:pt x="2543701" y="2094523"/>
                    <a:pt x="2635236" y="2126274"/>
                    <a:pt x="2728917" y="2151732"/>
                  </a:cubicBezTo>
                  <a:cubicBezTo>
                    <a:pt x="2776043" y="2164533"/>
                    <a:pt x="2839761" y="2170969"/>
                    <a:pt x="2887745" y="2178621"/>
                  </a:cubicBezTo>
                  <a:cubicBezTo>
                    <a:pt x="2991152" y="2195140"/>
                    <a:pt x="2994727" y="2248846"/>
                    <a:pt x="2974918" y="2332157"/>
                  </a:cubicBezTo>
                  <a:cubicBezTo>
                    <a:pt x="2964835" y="2374636"/>
                    <a:pt x="2938304" y="2427268"/>
                    <a:pt x="2916708" y="2465956"/>
                  </a:cubicBezTo>
                  <a:lnTo>
                    <a:pt x="2937303" y="2492916"/>
                  </a:lnTo>
                  <a:cubicBezTo>
                    <a:pt x="2949388" y="2476325"/>
                    <a:pt x="2971057" y="2443358"/>
                    <a:pt x="2981569" y="2425123"/>
                  </a:cubicBezTo>
                  <a:cubicBezTo>
                    <a:pt x="3027265" y="2345816"/>
                    <a:pt x="3065739" y="2280168"/>
                    <a:pt x="3077181" y="2185915"/>
                  </a:cubicBezTo>
                  <a:cubicBezTo>
                    <a:pt x="3085047" y="2120124"/>
                    <a:pt x="3060304" y="2080649"/>
                    <a:pt x="2993726" y="2067634"/>
                  </a:cubicBezTo>
                  <a:close/>
                  <a:moveTo>
                    <a:pt x="1287164" y="852145"/>
                  </a:moveTo>
                  <a:cubicBezTo>
                    <a:pt x="1287021" y="852073"/>
                    <a:pt x="1286949" y="851930"/>
                    <a:pt x="1286878" y="851859"/>
                  </a:cubicBezTo>
                  <a:cubicBezTo>
                    <a:pt x="1286878" y="851859"/>
                    <a:pt x="1286878" y="851859"/>
                    <a:pt x="1286878" y="851859"/>
                  </a:cubicBezTo>
                  <a:cubicBezTo>
                    <a:pt x="1286878" y="851859"/>
                    <a:pt x="1286878" y="851859"/>
                    <a:pt x="1286878" y="851859"/>
                  </a:cubicBezTo>
                  <a:cubicBezTo>
                    <a:pt x="1287021" y="851859"/>
                    <a:pt x="1287164" y="851859"/>
                    <a:pt x="1287307" y="851859"/>
                  </a:cubicBezTo>
                  <a:cubicBezTo>
                    <a:pt x="1287164" y="851930"/>
                    <a:pt x="1287164" y="852002"/>
                    <a:pt x="1287164" y="852145"/>
                  </a:cubicBezTo>
                  <a:close/>
                </a:path>
              </a:pathLst>
            </a:custGeom>
            <a:gradFill>
              <a:gsLst>
                <a:gs pos="0">
                  <a:srgbClr val="729FCF"/>
                </a:gs>
                <a:gs pos="100000">
                  <a:srgbClr val="ADC8E3"/>
                </a:gs>
              </a:gsLst>
              <a:lin ang="54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7EF3BF-8EDC-46E5-94CD-2540BB42D610}"/>
                </a:ext>
              </a:extLst>
            </p:cNvPr>
            <p:cNvGrpSpPr/>
            <p:nvPr/>
          </p:nvGrpSpPr>
          <p:grpSpPr>
            <a:xfrm>
              <a:off x="8042887" y="2712585"/>
              <a:ext cx="1621103" cy="1751924"/>
              <a:chOff x="5164341" y="2961271"/>
              <a:chExt cx="2119981" cy="2291062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97D5BD8-41A9-43D2-A8A1-FEBF6FF80343}"/>
                  </a:ext>
                </a:extLst>
              </p:cNvPr>
              <p:cNvSpPr/>
              <p:nvPr/>
            </p:nvSpPr>
            <p:spPr>
              <a:xfrm>
                <a:off x="5164341" y="3467830"/>
                <a:ext cx="2119981" cy="1784503"/>
              </a:xfrm>
              <a:custGeom>
                <a:avLst/>
                <a:gdLst>
                  <a:gd name="connsiteX0" fmla="*/ 2117899 w 2119981"/>
                  <a:gd name="connsiteY0" fmla="*/ 1760625 h 1784503"/>
                  <a:gd name="connsiteX1" fmla="*/ 1813830 w 2119981"/>
                  <a:gd name="connsiteY1" fmla="*/ 1379967 h 1784503"/>
                  <a:gd name="connsiteX2" fmla="*/ 1132535 w 2119981"/>
                  <a:gd name="connsiteY2" fmla="*/ 1134323 h 1784503"/>
                  <a:gd name="connsiteX3" fmla="*/ 541703 w 2119981"/>
                  <a:gd name="connsiteY3" fmla="*/ 730280 h 1784503"/>
                  <a:gd name="connsiteX4" fmla="*/ 314295 w 2119981"/>
                  <a:gd name="connsiteY4" fmla="*/ 376868 h 1784503"/>
                  <a:gd name="connsiteX5" fmla="*/ 249076 w 2119981"/>
                  <a:gd name="connsiteY5" fmla="*/ 148888 h 1784503"/>
                  <a:gd name="connsiteX6" fmla="*/ 34040 w 2119981"/>
                  <a:gd name="connsiteY6" fmla="*/ 0 h 1784503"/>
                  <a:gd name="connsiteX7" fmla="*/ 0 w 2119981"/>
                  <a:gd name="connsiteY7" fmla="*/ 85671 h 1784503"/>
                  <a:gd name="connsiteX8" fmla="*/ 47341 w 2119981"/>
                  <a:gd name="connsiteY8" fmla="*/ 109556 h 1784503"/>
                  <a:gd name="connsiteX9" fmla="*/ 297347 w 2119981"/>
                  <a:gd name="connsiteY9" fmla="*/ 396677 h 1784503"/>
                  <a:gd name="connsiteX10" fmla="*/ 326238 w 2119981"/>
                  <a:gd name="connsiteY10" fmla="*/ 612214 h 1784503"/>
                  <a:gd name="connsiteX11" fmla="*/ 697027 w 2119981"/>
                  <a:gd name="connsiteY11" fmla="*/ 1282711 h 1784503"/>
                  <a:gd name="connsiteX12" fmla="*/ 1597292 w 2119981"/>
                  <a:gd name="connsiteY12" fmla="*/ 1667374 h 1784503"/>
                  <a:gd name="connsiteX13" fmla="*/ 2091583 w 2119981"/>
                  <a:gd name="connsiteY13" fmla="*/ 1778861 h 1784503"/>
                  <a:gd name="connsiteX14" fmla="*/ 2117899 w 2119981"/>
                  <a:gd name="connsiteY14" fmla="*/ 1760625 h 178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19981" h="1784503">
                    <a:moveTo>
                      <a:pt x="2117899" y="1760625"/>
                    </a:moveTo>
                    <a:cubicBezTo>
                      <a:pt x="2075707" y="1607304"/>
                      <a:pt x="1939262" y="1470859"/>
                      <a:pt x="1813830" y="1379967"/>
                    </a:cubicBezTo>
                    <a:cubicBezTo>
                      <a:pt x="1606374" y="1229649"/>
                      <a:pt x="1361374" y="1229291"/>
                      <a:pt x="1132535" y="1134323"/>
                    </a:cubicBezTo>
                    <a:cubicBezTo>
                      <a:pt x="910634" y="1042287"/>
                      <a:pt x="710114" y="900980"/>
                      <a:pt x="541703" y="730280"/>
                    </a:cubicBezTo>
                    <a:cubicBezTo>
                      <a:pt x="443374" y="630593"/>
                      <a:pt x="352769" y="513671"/>
                      <a:pt x="314295" y="376868"/>
                    </a:cubicBezTo>
                    <a:cubicBezTo>
                      <a:pt x="292198" y="298205"/>
                      <a:pt x="293414" y="220472"/>
                      <a:pt x="249076" y="148888"/>
                    </a:cubicBezTo>
                    <a:cubicBezTo>
                      <a:pt x="210746" y="87030"/>
                      <a:pt x="132583" y="31895"/>
                      <a:pt x="34040" y="0"/>
                    </a:cubicBezTo>
                    <a:cubicBezTo>
                      <a:pt x="26245" y="24457"/>
                      <a:pt x="16877" y="63288"/>
                      <a:pt x="0" y="85671"/>
                    </a:cubicBezTo>
                    <a:cubicBezTo>
                      <a:pt x="24672" y="93967"/>
                      <a:pt x="40333" y="105909"/>
                      <a:pt x="47341" y="109556"/>
                    </a:cubicBezTo>
                    <a:cubicBezTo>
                      <a:pt x="149746" y="163548"/>
                      <a:pt x="260161" y="269243"/>
                      <a:pt x="297347" y="396677"/>
                    </a:cubicBezTo>
                    <a:cubicBezTo>
                      <a:pt x="317227" y="464756"/>
                      <a:pt x="309790" y="542705"/>
                      <a:pt x="326238" y="612214"/>
                    </a:cubicBezTo>
                    <a:cubicBezTo>
                      <a:pt x="413625" y="980859"/>
                      <a:pt x="419632" y="1046078"/>
                      <a:pt x="697027" y="1282711"/>
                    </a:cubicBezTo>
                    <a:cubicBezTo>
                      <a:pt x="971419" y="1516698"/>
                      <a:pt x="1232938" y="1614669"/>
                      <a:pt x="1597292" y="1667374"/>
                    </a:cubicBezTo>
                    <a:cubicBezTo>
                      <a:pt x="1769993" y="1692332"/>
                      <a:pt x="1931753" y="1702558"/>
                      <a:pt x="2091583" y="1778861"/>
                    </a:cubicBezTo>
                    <a:cubicBezTo>
                      <a:pt x="2119973" y="1792448"/>
                      <a:pt x="2123120" y="1779576"/>
                      <a:pt x="2117899" y="1760625"/>
                    </a:cubicBezTo>
                    <a:close/>
                  </a:path>
                </a:pathLst>
              </a:custGeom>
              <a:grpFill/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6D2C6DC-EDEC-4939-97D0-E4B614998E4F}"/>
                  </a:ext>
                </a:extLst>
              </p:cNvPr>
              <p:cNvSpPr/>
              <p:nvPr/>
            </p:nvSpPr>
            <p:spPr>
              <a:xfrm>
                <a:off x="5674670" y="2961271"/>
                <a:ext cx="476296" cy="590482"/>
              </a:xfrm>
              <a:custGeom>
                <a:avLst/>
                <a:gdLst>
                  <a:gd name="connsiteX0" fmla="*/ 16715 w 476296"/>
                  <a:gd name="connsiteY0" fmla="*/ 28931 h 590482"/>
                  <a:gd name="connsiteX1" fmla="*/ 84508 w 476296"/>
                  <a:gd name="connsiteY1" fmla="*/ 104233 h 590482"/>
                  <a:gd name="connsiteX2" fmla="*/ 197068 w 476296"/>
                  <a:gd name="connsiteY2" fmla="*/ 335788 h 590482"/>
                  <a:gd name="connsiteX3" fmla="*/ 271155 w 476296"/>
                  <a:gd name="connsiteY3" fmla="*/ 491828 h 590482"/>
                  <a:gd name="connsiteX4" fmla="*/ 461019 w 476296"/>
                  <a:gd name="connsiteY4" fmla="*/ 584007 h 590482"/>
                  <a:gd name="connsiteX5" fmla="*/ 476036 w 476296"/>
                  <a:gd name="connsiteY5" fmla="*/ 574066 h 590482"/>
                  <a:gd name="connsiteX6" fmla="*/ 393869 w 476296"/>
                  <a:gd name="connsiteY6" fmla="*/ 391854 h 590482"/>
                  <a:gd name="connsiteX7" fmla="*/ 53829 w 476296"/>
                  <a:gd name="connsiteY7" fmla="*/ 17918 h 590482"/>
                  <a:gd name="connsiteX8" fmla="*/ 6131 w 476296"/>
                  <a:gd name="connsiteY8" fmla="*/ 397 h 590482"/>
                  <a:gd name="connsiteX9" fmla="*/ 16715 w 476296"/>
                  <a:gd name="connsiteY9" fmla="*/ 28931 h 59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96" h="590482">
                    <a:moveTo>
                      <a:pt x="16715" y="28931"/>
                    </a:moveTo>
                    <a:cubicBezTo>
                      <a:pt x="42531" y="52029"/>
                      <a:pt x="62768" y="77344"/>
                      <a:pt x="84508" y="104233"/>
                    </a:cubicBezTo>
                    <a:cubicBezTo>
                      <a:pt x="139644" y="172527"/>
                      <a:pt x="169393" y="253764"/>
                      <a:pt x="197068" y="335788"/>
                    </a:cubicBezTo>
                    <a:cubicBezTo>
                      <a:pt x="215590" y="390781"/>
                      <a:pt x="235399" y="445559"/>
                      <a:pt x="271155" y="491828"/>
                    </a:cubicBezTo>
                    <a:cubicBezTo>
                      <a:pt x="308341" y="540027"/>
                      <a:pt x="368983" y="612611"/>
                      <a:pt x="461019" y="584007"/>
                    </a:cubicBezTo>
                    <a:cubicBezTo>
                      <a:pt x="466525" y="582290"/>
                      <a:pt x="478182" y="579430"/>
                      <a:pt x="476036" y="574066"/>
                    </a:cubicBezTo>
                    <a:cubicBezTo>
                      <a:pt x="458516" y="530301"/>
                      <a:pt x="394584" y="393141"/>
                      <a:pt x="393869" y="391854"/>
                    </a:cubicBezTo>
                    <a:cubicBezTo>
                      <a:pt x="279593" y="179106"/>
                      <a:pt x="131635" y="48596"/>
                      <a:pt x="53829" y="17918"/>
                    </a:cubicBezTo>
                    <a:cubicBezTo>
                      <a:pt x="39885" y="12411"/>
                      <a:pt x="24939" y="5045"/>
                      <a:pt x="6131" y="397"/>
                    </a:cubicBezTo>
                    <a:cubicBezTo>
                      <a:pt x="-7385" y="-3107"/>
                      <a:pt x="3843" y="17417"/>
                      <a:pt x="16715" y="28931"/>
                    </a:cubicBezTo>
                    <a:close/>
                  </a:path>
                </a:pathLst>
              </a:custGeom>
              <a:grpFill/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A201A41-3933-42AC-BD04-7F316102931A}"/>
                </a:ext>
              </a:extLst>
            </p:cNvPr>
            <p:cNvGrpSpPr/>
            <p:nvPr/>
          </p:nvGrpSpPr>
          <p:grpSpPr>
            <a:xfrm>
              <a:off x="8172871" y="2870542"/>
              <a:ext cx="110680" cy="86618"/>
              <a:chOff x="5334325" y="3167838"/>
              <a:chExt cx="144740" cy="113274"/>
            </a:xfrm>
          </p:grpSpPr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ED26FD2F-493B-419C-B62D-49AE0940210D}"/>
                  </a:ext>
                </a:extLst>
              </p:cNvPr>
              <p:cNvSpPr/>
              <p:nvPr/>
            </p:nvSpPr>
            <p:spPr>
              <a:xfrm>
                <a:off x="5334325" y="3167838"/>
                <a:ext cx="144740" cy="113274"/>
              </a:xfrm>
              <a:custGeom>
                <a:avLst/>
                <a:gdLst>
                  <a:gd name="connsiteX0" fmla="*/ 144740 w 144740"/>
                  <a:gd name="connsiteY0" fmla="*/ 56637 h 113274"/>
                  <a:gd name="connsiteX1" fmla="*/ 72370 w 144740"/>
                  <a:gd name="connsiteY1" fmla="*/ 113275 h 113274"/>
                  <a:gd name="connsiteX2" fmla="*/ 0 w 144740"/>
                  <a:gd name="connsiteY2" fmla="*/ 56637 h 113274"/>
                  <a:gd name="connsiteX3" fmla="*/ 72370 w 144740"/>
                  <a:gd name="connsiteY3" fmla="*/ 0 h 113274"/>
                  <a:gd name="connsiteX4" fmla="*/ 144740 w 144740"/>
                  <a:gd name="connsiteY4" fmla="*/ 56637 h 11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40" h="113274">
                    <a:moveTo>
                      <a:pt x="144740" y="56637"/>
                    </a:moveTo>
                    <a:cubicBezTo>
                      <a:pt x="144740" y="87917"/>
                      <a:pt x="112339" y="113275"/>
                      <a:pt x="72370" y="113275"/>
                    </a:cubicBezTo>
                    <a:cubicBezTo>
                      <a:pt x="32401" y="113275"/>
                      <a:pt x="0" y="87918"/>
                      <a:pt x="0" y="56637"/>
                    </a:cubicBezTo>
                    <a:cubicBezTo>
                      <a:pt x="0" y="25358"/>
                      <a:pt x="32401" y="0"/>
                      <a:pt x="72370" y="0"/>
                    </a:cubicBezTo>
                    <a:cubicBezTo>
                      <a:pt x="112339" y="0"/>
                      <a:pt x="144740" y="25357"/>
                      <a:pt x="144740" y="566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E924C068-2C8D-4999-BDF8-E0724DDF35A6}"/>
                  </a:ext>
                </a:extLst>
              </p:cNvPr>
              <p:cNvSpPr/>
              <p:nvPr/>
            </p:nvSpPr>
            <p:spPr>
              <a:xfrm>
                <a:off x="5341190" y="3180567"/>
                <a:ext cx="83382" cy="65218"/>
              </a:xfrm>
              <a:custGeom>
                <a:avLst/>
                <a:gdLst>
                  <a:gd name="connsiteX0" fmla="*/ 83383 w 83382"/>
                  <a:gd name="connsiteY0" fmla="*/ 32610 h 65218"/>
                  <a:gd name="connsiteX1" fmla="*/ 41691 w 83382"/>
                  <a:gd name="connsiteY1" fmla="*/ 65219 h 65218"/>
                  <a:gd name="connsiteX2" fmla="*/ 0 w 83382"/>
                  <a:gd name="connsiteY2" fmla="*/ 32610 h 65218"/>
                  <a:gd name="connsiteX3" fmla="*/ 41691 w 83382"/>
                  <a:gd name="connsiteY3" fmla="*/ 0 h 65218"/>
                  <a:gd name="connsiteX4" fmla="*/ 83383 w 83382"/>
                  <a:gd name="connsiteY4" fmla="*/ 32610 h 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382" h="65218">
                    <a:moveTo>
                      <a:pt x="83383" y="32610"/>
                    </a:moveTo>
                    <a:cubicBezTo>
                      <a:pt x="83383" y="50619"/>
                      <a:pt x="64717" y="65219"/>
                      <a:pt x="41691" y="65219"/>
                    </a:cubicBezTo>
                    <a:cubicBezTo>
                      <a:pt x="18666" y="65219"/>
                      <a:pt x="0" y="50619"/>
                      <a:pt x="0" y="32610"/>
                    </a:cubicBezTo>
                    <a:cubicBezTo>
                      <a:pt x="0" y="14600"/>
                      <a:pt x="18666" y="0"/>
                      <a:pt x="41691" y="0"/>
                    </a:cubicBezTo>
                    <a:cubicBezTo>
                      <a:pt x="64717" y="0"/>
                      <a:pt x="83383" y="14600"/>
                      <a:pt x="83383" y="3261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6FB02AE-CE44-4949-85A1-AAAA8F2CA182}"/>
                </a:ext>
              </a:extLst>
            </p:cNvPr>
            <p:cNvGrpSpPr/>
            <p:nvPr/>
          </p:nvGrpSpPr>
          <p:grpSpPr>
            <a:xfrm>
              <a:off x="7729456" y="2978298"/>
              <a:ext cx="341101" cy="271584"/>
              <a:chOff x="4754454" y="3308756"/>
              <a:chExt cx="446072" cy="355162"/>
            </a:xfrm>
          </p:grpSpPr>
          <p:sp>
            <p:nvSpPr>
              <p:cNvPr id="50" name="Graphic 2">
                <a:extLst>
                  <a:ext uri="{FF2B5EF4-FFF2-40B4-BE49-F238E27FC236}">
                    <a16:creationId xmlns:a16="http://schemas.microsoft.com/office/drawing/2014/main" id="{E767B915-1E54-48B8-A26C-3405BE3B8A5D}"/>
                  </a:ext>
                </a:extLst>
              </p:cNvPr>
              <p:cNvSpPr/>
              <p:nvPr/>
            </p:nvSpPr>
            <p:spPr>
              <a:xfrm>
                <a:off x="4754454" y="3308756"/>
                <a:ext cx="446072" cy="355162"/>
              </a:xfrm>
              <a:custGeom>
                <a:avLst/>
                <a:gdLst>
                  <a:gd name="connsiteX0" fmla="*/ 385287 w 446072"/>
                  <a:gd name="connsiteY0" fmla="*/ 9686 h 355162"/>
                  <a:gd name="connsiteX1" fmla="*/ 364691 w 446072"/>
                  <a:gd name="connsiteY1" fmla="*/ 461 h 355162"/>
                  <a:gd name="connsiteX2" fmla="*/ 341879 w 446072"/>
                  <a:gd name="connsiteY2" fmla="*/ 16122 h 355162"/>
                  <a:gd name="connsiteX3" fmla="*/ 9134 w 446072"/>
                  <a:gd name="connsiteY3" fmla="*/ 326627 h 355162"/>
                  <a:gd name="connsiteX4" fmla="*/ 910 w 446072"/>
                  <a:gd name="connsiteY4" fmla="*/ 336568 h 355162"/>
                  <a:gd name="connsiteX5" fmla="*/ 7775 w 446072"/>
                  <a:gd name="connsiteY5" fmla="*/ 353945 h 355162"/>
                  <a:gd name="connsiteX6" fmla="*/ 18287 w 446072"/>
                  <a:gd name="connsiteY6" fmla="*/ 355090 h 355162"/>
                  <a:gd name="connsiteX7" fmla="*/ 411317 w 446072"/>
                  <a:gd name="connsiteY7" fmla="*/ 246820 h 355162"/>
                  <a:gd name="connsiteX8" fmla="*/ 446072 w 446072"/>
                  <a:gd name="connsiteY8" fmla="*/ 150279 h 355162"/>
                  <a:gd name="connsiteX9" fmla="*/ 385287 w 446072"/>
                  <a:gd name="connsiteY9" fmla="*/ 9686 h 355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072" h="355162">
                    <a:moveTo>
                      <a:pt x="385287" y="9686"/>
                    </a:moveTo>
                    <a:cubicBezTo>
                      <a:pt x="379924" y="4037"/>
                      <a:pt x="373845" y="-1684"/>
                      <a:pt x="364691" y="461"/>
                    </a:cubicBezTo>
                    <a:cubicBezTo>
                      <a:pt x="352606" y="-897"/>
                      <a:pt x="348172" y="9400"/>
                      <a:pt x="341879" y="16122"/>
                    </a:cubicBezTo>
                    <a:cubicBezTo>
                      <a:pt x="245409" y="118814"/>
                      <a:pt x="17429" y="319333"/>
                      <a:pt x="9134" y="326627"/>
                    </a:cubicBezTo>
                    <a:cubicBezTo>
                      <a:pt x="5916" y="329488"/>
                      <a:pt x="2555" y="332491"/>
                      <a:pt x="910" y="336568"/>
                    </a:cubicBezTo>
                    <a:cubicBezTo>
                      <a:pt x="-1664" y="342932"/>
                      <a:pt x="1411" y="351228"/>
                      <a:pt x="7775" y="353945"/>
                    </a:cubicBezTo>
                    <a:cubicBezTo>
                      <a:pt x="11065" y="355304"/>
                      <a:pt x="14712" y="355232"/>
                      <a:pt x="18287" y="355090"/>
                    </a:cubicBezTo>
                    <a:cubicBezTo>
                      <a:pt x="92660" y="351514"/>
                      <a:pt x="383857" y="255187"/>
                      <a:pt x="411317" y="246820"/>
                    </a:cubicBezTo>
                    <a:cubicBezTo>
                      <a:pt x="434630" y="225295"/>
                      <a:pt x="446072" y="156357"/>
                      <a:pt x="446072" y="150279"/>
                    </a:cubicBezTo>
                    <a:cubicBezTo>
                      <a:pt x="446072" y="97503"/>
                      <a:pt x="422402" y="49161"/>
                      <a:pt x="385287" y="9686"/>
                    </a:cubicBezTo>
                    <a:close/>
                  </a:path>
                </a:pathLst>
              </a:custGeom>
              <a:solidFill>
                <a:srgbClr val="C07E2B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2">
                <a:extLst>
                  <a:ext uri="{FF2B5EF4-FFF2-40B4-BE49-F238E27FC236}">
                    <a16:creationId xmlns:a16="http://schemas.microsoft.com/office/drawing/2014/main" id="{B6343C40-33DB-4B86-A624-A0C449321280}"/>
                  </a:ext>
                </a:extLst>
              </p:cNvPr>
              <p:cNvSpPr/>
              <p:nvPr/>
            </p:nvSpPr>
            <p:spPr>
              <a:xfrm>
                <a:off x="4783540" y="3344226"/>
                <a:ext cx="357021" cy="300937"/>
              </a:xfrm>
              <a:custGeom>
                <a:avLst/>
                <a:gdLst>
                  <a:gd name="connsiteX0" fmla="*/ 0 w 357021"/>
                  <a:gd name="connsiteY0" fmla="*/ 300669 h 300937"/>
                  <a:gd name="connsiteX1" fmla="*/ 143596 w 357021"/>
                  <a:gd name="connsiteY1" fmla="*/ 176667 h 300937"/>
                  <a:gd name="connsiteX2" fmla="*/ 310147 w 357021"/>
                  <a:gd name="connsiteY2" fmla="*/ 15050 h 300937"/>
                  <a:gd name="connsiteX3" fmla="*/ 347691 w 357021"/>
                  <a:gd name="connsiteY3" fmla="*/ 7541 h 300937"/>
                  <a:gd name="connsiteX4" fmla="*/ 344402 w 357021"/>
                  <a:gd name="connsiteY4" fmla="*/ 49089 h 300937"/>
                  <a:gd name="connsiteX5" fmla="*/ 147172 w 357021"/>
                  <a:gd name="connsiteY5" fmla="*/ 212280 h 300937"/>
                  <a:gd name="connsiteX6" fmla="*/ 0 w 357021"/>
                  <a:gd name="connsiteY6" fmla="*/ 300669 h 30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21" h="300937">
                    <a:moveTo>
                      <a:pt x="0" y="300669"/>
                    </a:moveTo>
                    <a:cubicBezTo>
                      <a:pt x="48342" y="258977"/>
                      <a:pt x="95969" y="217858"/>
                      <a:pt x="143596" y="176667"/>
                    </a:cubicBezTo>
                    <a:cubicBezTo>
                      <a:pt x="202236" y="126036"/>
                      <a:pt x="257658" y="71973"/>
                      <a:pt x="310147" y="15050"/>
                    </a:cubicBezTo>
                    <a:cubicBezTo>
                      <a:pt x="321089" y="3179"/>
                      <a:pt x="331673" y="-7834"/>
                      <a:pt x="347691" y="7541"/>
                    </a:cubicBezTo>
                    <a:cubicBezTo>
                      <a:pt x="363495" y="22630"/>
                      <a:pt x="357059" y="36718"/>
                      <a:pt x="344402" y="49089"/>
                    </a:cubicBezTo>
                    <a:cubicBezTo>
                      <a:pt x="283116" y="108873"/>
                      <a:pt x="215895" y="161578"/>
                      <a:pt x="147172" y="212280"/>
                    </a:cubicBezTo>
                    <a:cubicBezTo>
                      <a:pt x="107840" y="241242"/>
                      <a:pt x="11370" y="305603"/>
                      <a:pt x="0" y="300669"/>
                    </a:cubicBezTo>
                    <a:close/>
                  </a:path>
                </a:pathLst>
              </a:custGeom>
              <a:solidFill>
                <a:srgbClr val="E9B96E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98AC51CD-1E97-4A5A-A49D-2557F7F3F20D}"/>
                  </a:ext>
                </a:extLst>
              </p:cNvPr>
              <p:cNvSpPr/>
              <p:nvPr/>
            </p:nvSpPr>
            <p:spPr>
              <a:xfrm>
                <a:off x="4888877" y="3500692"/>
                <a:ext cx="257827" cy="113387"/>
              </a:xfrm>
              <a:custGeom>
                <a:avLst/>
                <a:gdLst>
                  <a:gd name="connsiteX0" fmla="*/ 0 w 257827"/>
                  <a:gd name="connsiteY0" fmla="*/ 112594 h 113387"/>
                  <a:gd name="connsiteX1" fmla="*/ 105981 w 257827"/>
                  <a:gd name="connsiteY1" fmla="*/ 67541 h 113387"/>
                  <a:gd name="connsiteX2" fmla="*/ 232199 w 257827"/>
                  <a:gd name="connsiteY2" fmla="*/ 4968 h 113387"/>
                  <a:gd name="connsiteX3" fmla="*/ 255298 w 257827"/>
                  <a:gd name="connsiteY3" fmla="*/ 7614 h 113387"/>
                  <a:gd name="connsiteX4" fmla="*/ 245715 w 257827"/>
                  <a:gd name="connsiteY4" fmla="*/ 30999 h 113387"/>
                  <a:gd name="connsiteX5" fmla="*/ 101476 w 257827"/>
                  <a:gd name="connsiteY5" fmla="*/ 88781 h 113387"/>
                  <a:gd name="connsiteX6" fmla="*/ 0 w 257827"/>
                  <a:gd name="connsiteY6" fmla="*/ 112594 h 11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27" h="113387">
                    <a:moveTo>
                      <a:pt x="0" y="112594"/>
                    </a:moveTo>
                    <a:cubicBezTo>
                      <a:pt x="35613" y="97433"/>
                      <a:pt x="70797" y="82487"/>
                      <a:pt x="105981" y="67541"/>
                    </a:cubicBezTo>
                    <a:cubicBezTo>
                      <a:pt x="149245" y="49091"/>
                      <a:pt x="191295" y="28138"/>
                      <a:pt x="232199" y="4968"/>
                    </a:cubicBezTo>
                    <a:cubicBezTo>
                      <a:pt x="240709" y="106"/>
                      <a:pt x="248862" y="-4257"/>
                      <a:pt x="255298" y="7614"/>
                    </a:cubicBezTo>
                    <a:cubicBezTo>
                      <a:pt x="261591" y="19271"/>
                      <a:pt x="255298" y="26208"/>
                      <a:pt x="245715" y="30999"/>
                    </a:cubicBezTo>
                    <a:cubicBezTo>
                      <a:pt x="199232" y="54169"/>
                      <a:pt x="150604" y="72190"/>
                      <a:pt x="101476" y="88781"/>
                    </a:cubicBezTo>
                    <a:cubicBezTo>
                      <a:pt x="73300" y="98220"/>
                      <a:pt x="5649" y="117528"/>
                      <a:pt x="0" y="112594"/>
                    </a:cubicBezTo>
                    <a:close/>
                  </a:path>
                </a:pathLst>
              </a:custGeom>
              <a:solidFill>
                <a:srgbClr val="8E5A24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2D6E4C-6B63-456F-8C38-54E62E2F6E26}"/>
                </a:ext>
              </a:extLst>
            </p:cNvPr>
            <p:cNvGrpSpPr/>
            <p:nvPr/>
          </p:nvGrpSpPr>
          <p:grpSpPr>
            <a:xfrm>
              <a:off x="7041554" y="2002526"/>
              <a:ext cx="1066973" cy="1666957"/>
              <a:chOff x="3854863" y="2032696"/>
              <a:chExt cx="1395330" cy="2179947"/>
            </a:xfrm>
          </p:grpSpPr>
          <p:sp>
            <p:nvSpPr>
              <p:cNvPr id="34" name="Graphic 2">
                <a:extLst>
                  <a:ext uri="{FF2B5EF4-FFF2-40B4-BE49-F238E27FC236}">
                    <a16:creationId xmlns:a16="http://schemas.microsoft.com/office/drawing/2014/main" id="{F66C13C3-7F5E-4A82-B266-D765B2B9ACE9}"/>
                  </a:ext>
                </a:extLst>
              </p:cNvPr>
              <p:cNvSpPr/>
              <p:nvPr/>
            </p:nvSpPr>
            <p:spPr>
              <a:xfrm>
                <a:off x="3975675" y="2068734"/>
                <a:ext cx="974924" cy="1453657"/>
              </a:xfrm>
              <a:custGeom>
                <a:avLst/>
                <a:gdLst>
                  <a:gd name="connsiteX0" fmla="*/ 974923 w 974922"/>
                  <a:gd name="connsiteY0" fmla="*/ 1404887 h 1453657"/>
                  <a:gd name="connsiteX1" fmla="*/ 920717 w 974922"/>
                  <a:gd name="connsiteY1" fmla="*/ 1453658 h 1453657"/>
                  <a:gd name="connsiteX2" fmla="*/ 670425 w 974922"/>
                  <a:gd name="connsiteY2" fmla="*/ 1118553 h 1453657"/>
                  <a:gd name="connsiteX3" fmla="*/ 604062 w 974922"/>
                  <a:gd name="connsiteY3" fmla="*/ 698563 h 1453657"/>
                  <a:gd name="connsiteX4" fmla="*/ 337394 w 974922"/>
                  <a:gd name="connsiteY4" fmla="*/ 470368 h 1453657"/>
                  <a:gd name="connsiteX5" fmla="*/ 50058 w 974922"/>
                  <a:gd name="connsiteY5" fmla="*/ 200553 h 1453657"/>
                  <a:gd name="connsiteX6" fmla="*/ 0 w 974922"/>
                  <a:gd name="connsiteY6" fmla="*/ 16124 h 1453657"/>
                  <a:gd name="connsiteX7" fmla="*/ 8081 w 974922"/>
                  <a:gd name="connsiteY7" fmla="*/ 11046 h 1453657"/>
                  <a:gd name="connsiteX8" fmla="*/ 115349 w 974922"/>
                  <a:gd name="connsiteY8" fmla="*/ 243460 h 1453657"/>
                  <a:gd name="connsiteX9" fmla="*/ 487497 w 974922"/>
                  <a:gd name="connsiteY9" fmla="*/ 510772 h 1453657"/>
                  <a:gd name="connsiteX10" fmla="*/ 692808 w 974922"/>
                  <a:gd name="connsiteY10" fmla="*/ 804901 h 1453657"/>
                  <a:gd name="connsiteX11" fmla="*/ 770399 w 974922"/>
                  <a:gd name="connsiteY11" fmla="*/ 1198646 h 1453657"/>
                  <a:gd name="connsiteX12" fmla="*/ 974923 w 974922"/>
                  <a:gd name="connsiteY12" fmla="*/ 1404887 h 14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4922" h="1453657">
                    <a:moveTo>
                      <a:pt x="974923" y="1404887"/>
                    </a:moveTo>
                    <a:lnTo>
                      <a:pt x="920717" y="1453658"/>
                    </a:lnTo>
                    <a:cubicBezTo>
                      <a:pt x="920717" y="1453658"/>
                      <a:pt x="729422" y="1322362"/>
                      <a:pt x="670425" y="1118553"/>
                    </a:cubicBezTo>
                    <a:cubicBezTo>
                      <a:pt x="627589" y="970666"/>
                      <a:pt x="672642" y="831790"/>
                      <a:pt x="604062" y="698563"/>
                    </a:cubicBezTo>
                    <a:cubicBezTo>
                      <a:pt x="560726" y="614393"/>
                      <a:pt x="427642" y="524860"/>
                      <a:pt x="337394" y="470368"/>
                    </a:cubicBezTo>
                    <a:cubicBezTo>
                      <a:pt x="241353" y="412372"/>
                      <a:pt x="92680" y="290229"/>
                      <a:pt x="50058" y="200553"/>
                    </a:cubicBezTo>
                    <a:cubicBezTo>
                      <a:pt x="7437" y="110877"/>
                      <a:pt x="0" y="33644"/>
                      <a:pt x="0" y="16124"/>
                    </a:cubicBezTo>
                    <a:cubicBezTo>
                      <a:pt x="0" y="-1468"/>
                      <a:pt x="9869" y="-6832"/>
                      <a:pt x="8081" y="11046"/>
                    </a:cubicBezTo>
                    <a:cubicBezTo>
                      <a:pt x="6293" y="28924"/>
                      <a:pt x="20881" y="153856"/>
                      <a:pt x="115349" y="243460"/>
                    </a:cubicBezTo>
                    <a:cubicBezTo>
                      <a:pt x="185073" y="309609"/>
                      <a:pt x="437153" y="473658"/>
                      <a:pt x="487497" y="510772"/>
                    </a:cubicBezTo>
                    <a:cubicBezTo>
                      <a:pt x="537842" y="547887"/>
                      <a:pt x="678506" y="650221"/>
                      <a:pt x="692808" y="804901"/>
                    </a:cubicBezTo>
                    <a:cubicBezTo>
                      <a:pt x="705394" y="941275"/>
                      <a:pt x="698815" y="1107969"/>
                      <a:pt x="770399" y="1198646"/>
                    </a:cubicBezTo>
                    <a:cubicBezTo>
                      <a:pt x="860861" y="1313280"/>
                      <a:pt x="974923" y="1404887"/>
                      <a:pt x="974923" y="140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69840FCA-FEEF-42D8-8322-918A0B0FA7E1}"/>
                  </a:ext>
                </a:extLst>
              </p:cNvPr>
              <p:cNvSpPr/>
              <p:nvPr/>
            </p:nvSpPr>
            <p:spPr>
              <a:xfrm>
                <a:off x="4331770" y="2139922"/>
                <a:ext cx="296355" cy="409961"/>
              </a:xfrm>
              <a:custGeom>
                <a:avLst/>
                <a:gdLst>
                  <a:gd name="connsiteX0" fmla="*/ 148995 w 296354"/>
                  <a:gd name="connsiteY0" fmla="*/ 152750 h 409961"/>
                  <a:gd name="connsiteX1" fmla="*/ 57031 w 296354"/>
                  <a:gd name="connsiteY1" fmla="*/ 209816 h 409961"/>
                  <a:gd name="connsiteX2" fmla="*/ 36 w 296354"/>
                  <a:gd name="connsiteY2" fmla="*/ 305928 h 409961"/>
                  <a:gd name="connsiteX3" fmla="*/ 36 w 296354"/>
                  <a:gd name="connsiteY3" fmla="*/ 307073 h 409961"/>
                  <a:gd name="connsiteX4" fmla="*/ 43586 w 296354"/>
                  <a:gd name="connsiteY4" fmla="*/ 396963 h 409961"/>
                  <a:gd name="connsiteX5" fmla="*/ 139484 w 296354"/>
                  <a:gd name="connsiteY5" fmla="*/ 400110 h 409961"/>
                  <a:gd name="connsiteX6" fmla="*/ 244821 w 296354"/>
                  <a:gd name="connsiteY6" fmla="*/ 290768 h 409961"/>
                  <a:gd name="connsiteX7" fmla="*/ 295666 w 296354"/>
                  <a:gd name="connsiteY7" fmla="*/ 35256 h 409961"/>
                  <a:gd name="connsiteX8" fmla="*/ 293235 w 296354"/>
                  <a:gd name="connsiteY8" fmla="*/ 0 h 409961"/>
                  <a:gd name="connsiteX9" fmla="*/ 275500 w 296354"/>
                  <a:gd name="connsiteY9" fmla="*/ 21382 h 409961"/>
                  <a:gd name="connsiteX10" fmla="*/ 225227 w 296354"/>
                  <a:gd name="connsiteY10" fmla="*/ 83741 h 409961"/>
                  <a:gd name="connsiteX11" fmla="*/ 148995 w 296354"/>
                  <a:gd name="connsiteY11" fmla="*/ 152750 h 40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6354" h="409961">
                    <a:moveTo>
                      <a:pt x="148995" y="152750"/>
                    </a:moveTo>
                    <a:cubicBezTo>
                      <a:pt x="119318" y="173274"/>
                      <a:pt x="86208" y="188363"/>
                      <a:pt x="57031" y="209816"/>
                    </a:cubicBezTo>
                    <a:cubicBezTo>
                      <a:pt x="25422" y="233129"/>
                      <a:pt x="-1109" y="264594"/>
                      <a:pt x="36" y="305928"/>
                    </a:cubicBezTo>
                    <a:cubicBezTo>
                      <a:pt x="36" y="306286"/>
                      <a:pt x="36" y="306643"/>
                      <a:pt x="36" y="307073"/>
                    </a:cubicBezTo>
                    <a:cubicBezTo>
                      <a:pt x="1466" y="343830"/>
                      <a:pt x="23635" y="381946"/>
                      <a:pt x="43586" y="396963"/>
                    </a:cubicBezTo>
                    <a:cubicBezTo>
                      <a:pt x="68330" y="415628"/>
                      <a:pt x="112953" y="411909"/>
                      <a:pt x="139484" y="400110"/>
                    </a:cubicBezTo>
                    <a:cubicBezTo>
                      <a:pt x="185180" y="379800"/>
                      <a:pt x="223511" y="335248"/>
                      <a:pt x="244821" y="290768"/>
                    </a:cubicBezTo>
                    <a:cubicBezTo>
                      <a:pt x="262413" y="254082"/>
                      <a:pt x="294164" y="144383"/>
                      <a:pt x="295666" y="35256"/>
                    </a:cubicBezTo>
                    <a:cubicBezTo>
                      <a:pt x="295809" y="23957"/>
                      <a:pt x="298169" y="501"/>
                      <a:pt x="293235" y="0"/>
                    </a:cubicBezTo>
                    <a:cubicBezTo>
                      <a:pt x="290947" y="5363"/>
                      <a:pt x="278360" y="18307"/>
                      <a:pt x="275500" y="21382"/>
                    </a:cubicBezTo>
                    <a:cubicBezTo>
                      <a:pt x="268921" y="28462"/>
                      <a:pt x="238314" y="69081"/>
                      <a:pt x="225227" y="83741"/>
                    </a:cubicBezTo>
                    <a:cubicBezTo>
                      <a:pt x="202272" y="109199"/>
                      <a:pt x="177314" y="133155"/>
                      <a:pt x="148995" y="1527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2">
                <a:extLst>
                  <a:ext uri="{FF2B5EF4-FFF2-40B4-BE49-F238E27FC236}">
                    <a16:creationId xmlns:a16="http://schemas.microsoft.com/office/drawing/2014/main" id="{CD5CAF0A-0641-432A-BD7E-4E35AD025FE2}"/>
                  </a:ext>
                </a:extLst>
              </p:cNvPr>
              <p:cNvSpPr/>
              <p:nvPr/>
            </p:nvSpPr>
            <p:spPr>
              <a:xfrm>
                <a:off x="4346536" y="2230528"/>
                <a:ext cx="252080" cy="280160"/>
              </a:xfrm>
              <a:custGeom>
                <a:avLst/>
                <a:gdLst>
                  <a:gd name="connsiteX0" fmla="*/ 252080 w 252079"/>
                  <a:gd name="connsiteY0" fmla="*/ 0 h 280160"/>
                  <a:gd name="connsiteX1" fmla="*/ 240137 w 252079"/>
                  <a:gd name="connsiteY1" fmla="*/ 28462 h 280160"/>
                  <a:gd name="connsiteX2" fmla="*/ 155467 w 252079"/>
                  <a:gd name="connsiteY2" fmla="*/ 175133 h 280160"/>
                  <a:gd name="connsiteX3" fmla="*/ 16662 w 252079"/>
                  <a:gd name="connsiteY3" fmla="*/ 245286 h 280160"/>
                  <a:gd name="connsiteX4" fmla="*/ 0 w 252079"/>
                  <a:gd name="connsiteY4" fmla="*/ 240209 h 280160"/>
                  <a:gd name="connsiteX5" fmla="*/ 13587 w 252079"/>
                  <a:gd name="connsiteY5" fmla="*/ 260447 h 280160"/>
                  <a:gd name="connsiteX6" fmla="*/ 33611 w 252079"/>
                  <a:gd name="connsiteY6" fmla="*/ 276108 h 280160"/>
                  <a:gd name="connsiteX7" fmla="*/ 83025 w 252079"/>
                  <a:gd name="connsiteY7" fmla="*/ 274463 h 280160"/>
                  <a:gd name="connsiteX8" fmla="*/ 164478 w 252079"/>
                  <a:gd name="connsiteY8" fmla="*/ 205812 h 280160"/>
                  <a:gd name="connsiteX9" fmla="*/ 223475 w 252079"/>
                  <a:gd name="connsiteY9" fmla="*/ 96613 h 280160"/>
                  <a:gd name="connsiteX10" fmla="*/ 241282 w 252079"/>
                  <a:gd name="connsiteY10" fmla="*/ 46983 h 280160"/>
                  <a:gd name="connsiteX11" fmla="*/ 252080 w 252079"/>
                  <a:gd name="connsiteY11" fmla="*/ 0 h 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079" h="280160">
                    <a:moveTo>
                      <a:pt x="252080" y="0"/>
                    </a:moveTo>
                    <a:cubicBezTo>
                      <a:pt x="246645" y="10870"/>
                      <a:pt x="241067" y="26316"/>
                      <a:pt x="240137" y="28462"/>
                    </a:cubicBezTo>
                    <a:cubicBezTo>
                      <a:pt x="216467" y="83884"/>
                      <a:pt x="195800" y="129508"/>
                      <a:pt x="155467" y="175133"/>
                    </a:cubicBezTo>
                    <a:cubicBezTo>
                      <a:pt x="124717" y="209888"/>
                      <a:pt x="68079" y="263879"/>
                      <a:pt x="16662" y="245286"/>
                    </a:cubicBezTo>
                    <a:cubicBezTo>
                      <a:pt x="11227" y="243355"/>
                      <a:pt x="5578" y="241639"/>
                      <a:pt x="0" y="240209"/>
                    </a:cubicBezTo>
                    <a:cubicBezTo>
                      <a:pt x="5292" y="249219"/>
                      <a:pt x="10798" y="257014"/>
                      <a:pt x="13587" y="260447"/>
                    </a:cubicBezTo>
                    <a:cubicBezTo>
                      <a:pt x="19094" y="267169"/>
                      <a:pt x="25458" y="272890"/>
                      <a:pt x="33611" y="276108"/>
                    </a:cubicBezTo>
                    <a:cubicBezTo>
                      <a:pt x="49772" y="282472"/>
                      <a:pt x="67150" y="280899"/>
                      <a:pt x="83025" y="274463"/>
                    </a:cubicBezTo>
                    <a:cubicBezTo>
                      <a:pt x="115706" y="261162"/>
                      <a:pt x="143095" y="233129"/>
                      <a:pt x="164478" y="205812"/>
                    </a:cubicBezTo>
                    <a:cubicBezTo>
                      <a:pt x="190293" y="172773"/>
                      <a:pt x="207528" y="134943"/>
                      <a:pt x="223475" y="96613"/>
                    </a:cubicBezTo>
                    <a:cubicBezTo>
                      <a:pt x="230197" y="80379"/>
                      <a:pt x="236133" y="63789"/>
                      <a:pt x="241282" y="46983"/>
                    </a:cubicBezTo>
                    <a:cubicBezTo>
                      <a:pt x="243784" y="38545"/>
                      <a:pt x="250435" y="13945"/>
                      <a:pt x="25208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7773B12F-1237-4E41-A9EF-A54386606115}"/>
                  </a:ext>
                </a:extLst>
              </p:cNvPr>
              <p:cNvSpPr/>
              <p:nvPr/>
            </p:nvSpPr>
            <p:spPr>
              <a:xfrm>
                <a:off x="4651062" y="2651233"/>
                <a:ext cx="599131" cy="469372"/>
              </a:xfrm>
              <a:custGeom>
                <a:avLst/>
                <a:gdLst>
                  <a:gd name="connsiteX0" fmla="*/ 307835 w 599130"/>
                  <a:gd name="connsiteY0" fmla="*/ 129723 h 469372"/>
                  <a:gd name="connsiteX1" fmla="*/ 146504 w 599130"/>
                  <a:gd name="connsiteY1" fmla="*/ 156182 h 469372"/>
                  <a:gd name="connsiteX2" fmla="*/ 11347 w 599130"/>
                  <a:gd name="connsiteY2" fmla="*/ 257300 h 469372"/>
                  <a:gd name="connsiteX3" fmla="*/ 10775 w 599130"/>
                  <a:gd name="connsiteY3" fmla="*/ 258874 h 469372"/>
                  <a:gd name="connsiteX4" fmla="*/ 19499 w 599130"/>
                  <a:gd name="connsiteY4" fmla="*/ 409478 h 469372"/>
                  <a:gd name="connsiteX5" fmla="*/ 151510 w 599130"/>
                  <a:gd name="connsiteY5" fmla="*/ 469333 h 469372"/>
                  <a:gd name="connsiteX6" fmla="*/ 361827 w 599130"/>
                  <a:gd name="connsiteY6" fmla="*/ 377726 h 469372"/>
                  <a:gd name="connsiteX7" fmla="*/ 580654 w 599130"/>
                  <a:gd name="connsiteY7" fmla="*/ 50559 h 469372"/>
                  <a:gd name="connsiteX8" fmla="*/ 597602 w 599130"/>
                  <a:gd name="connsiteY8" fmla="*/ 0 h 469372"/>
                  <a:gd name="connsiteX9" fmla="*/ 560487 w 599130"/>
                  <a:gd name="connsiteY9" fmla="*/ 19594 h 469372"/>
                  <a:gd name="connsiteX10" fmla="*/ 454292 w 599130"/>
                  <a:gd name="connsiteY10" fmla="*/ 77519 h 469372"/>
                  <a:gd name="connsiteX11" fmla="*/ 307835 w 599130"/>
                  <a:gd name="connsiteY11" fmla="*/ 129723 h 46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9130" h="469372">
                    <a:moveTo>
                      <a:pt x="307835" y="129723"/>
                    </a:moveTo>
                    <a:cubicBezTo>
                      <a:pt x="254488" y="141165"/>
                      <a:pt x="199566" y="143096"/>
                      <a:pt x="146504" y="156182"/>
                    </a:cubicBezTo>
                    <a:cubicBezTo>
                      <a:pt x="88937" y="170413"/>
                      <a:pt x="33730" y="198946"/>
                      <a:pt x="11347" y="257300"/>
                    </a:cubicBezTo>
                    <a:cubicBezTo>
                      <a:pt x="11132" y="257801"/>
                      <a:pt x="10918" y="258373"/>
                      <a:pt x="10775" y="258874"/>
                    </a:cubicBezTo>
                    <a:cubicBezTo>
                      <a:pt x="-8534" y="311006"/>
                      <a:pt x="405" y="377011"/>
                      <a:pt x="19499" y="409478"/>
                    </a:cubicBezTo>
                    <a:cubicBezTo>
                      <a:pt x="43241" y="449739"/>
                      <a:pt x="107673" y="470406"/>
                      <a:pt x="151510" y="469333"/>
                    </a:cubicBezTo>
                    <a:cubicBezTo>
                      <a:pt x="227027" y="467403"/>
                      <a:pt x="306334" y="427427"/>
                      <a:pt x="361827" y="377726"/>
                    </a:cubicBezTo>
                    <a:cubicBezTo>
                      <a:pt x="407595" y="336679"/>
                      <a:pt x="515363" y="202021"/>
                      <a:pt x="580654" y="50559"/>
                    </a:cubicBezTo>
                    <a:cubicBezTo>
                      <a:pt x="587447" y="34898"/>
                      <a:pt x="604253" y="3504"/>
                      <a:pt x="597602" y="0"/>
                    </a:cubicBezTo>
                    <a:cubicBezTo>
                      <a:pt x="591309" y="6222"/>
                      <a:pt x="566280" y="16948"/>
                      <a:pt x="560487" y="19594"/>
                    </a:cubicBezTo>
                    <a:cubicBezTo>
                      <a:pt x="547186" y="25673"/>
                      <a:pt x="481037" y="64718"/>
                      <a:pt x="454292" y="77519"/>
                    </a:cubicBezTo>
                    <a:cubicBezTo>
                      <a:pt x="407452" y="99759"/>
                      <a:pt x="358752" y="118782"/>
                      <a:pt x="307835" y="129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2">
                <a:extLst>
                  <a:ext uri="{FF2B5EF4-FFF2-40B4-BE49-F238E27FC236}">
                    <a16:creationId xmlns:a16="http://schemas.microsoft.com/office/drawing/2014/main" id="{DCAA809A-9A62-483F-BB43-1D0B91F9930E}"/>
                  </a:ext>
                </a:extLst>
              </p:cNvPr>
              <p:cNvSpPr/>
              <p:nvPr/>
            </p:nvSpPr>
            <p:spPr>
              <a:xfrm>
                <a:off x="4668703" y="2762435"/>
                <a:ext cx="490717" cy="285193"/>
              </a:xfrm>
              <a:custGeom>
                <a:avLst/>
                <a:gdLst>
                  <a:gd name="connsiteX0" fmla="*/ 490715 w 490715"/>
                  <a:gd name="connsiteY0" fmla="*/ 0 h 285193"/>
                  <a:gd name="connsiteX1" fmla="*/ 457605 w 490715"/>
                  <a:gd name="connsiteY1" fmla="*/ 32824 h 285193"/>
                  <a:gd name="connsiteX2" fmla="*/ 254583 w 490715"/>
                  <a:gd name="connsiteY2" fmla="*/ 188506 h 285193"/>
                  <a:gd name="connsiteX3" fmla="*/ 20309 w 490715"/>
                  <a:gd name="connsiteY3" fmla="*/ 206097 h 285193"/>
                  <a:gd name="connsiteX4" fmla="*/ 0 w 490715"/>
                  <a:gd name="connsiteY4" fmla="*/ 189364 h 285193"/>
                  <a:gd name="connsiteX5" fmla="*/ 7223 w 490715"/>
                  <a:gd name="connsiteY5" fmla="*/ 225406 h 285193"/>
                  <a:gd name="connsiteX6" fmla="*/ 26173 w 490715"/>
                  <a:gd name="connsiteY6" fmla="*/ 258873 h 285193"/>
                  <a:gd name="connsiteX7" fmla="*/ 96041 w 490715"/>
                  <a:gd name="connsiteY7" fmla="*/ 285190 h 285193"/>
                  <a:gd name="connsiteX8" fmla="*/ 249434 w 490715"/>
                  <a:gd name="connsiteY8" fmla="*/ 236490 h 285193"/>
                  <a:gd name="connsiteX9" fmla="*/ 394961 w 490715"/>
                  <a:gd name="connsiteY9" fmla="*/ 118209 h 285193"/>
                  <a:gd name="connsiteX10" fmla="*/ 448452 w 490715"/>
                  <a:gd name="connsiteY10" fmla="*/ 59212 h 285193"/>
                  <a:gd name="connsiteX11" fmla="*/ 490715 w 490715"/>
                  <a:gd name="connsiteY11" fmla="*/ 0 h 2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15" h="285193">
                    <a:moveTo>
                      <a:pt x="490715" y="0"/>
                    </a:moveTo>
                    <a:cubicBezTo>
                      <a:pt x="476842" y="12014"/>
                      <a:pt x="460180" y="30321"/>
                      <a:pt x="457605" y="32824"/>
                    </a:cubicBezTo>
                    <a:cubicBezTo>
                      <a:pt x="392529" y="96470"/>
                      <a:pt x="337251" y="148173"/>
                      <a:pt x="254583" y="188506"/>
                    </a:cubicBezTo>
                    <a:cubicBezTo>
                      <a:pt x="191581" y="219256"/>
                      <a:pt x="81309" y="261734"/>
                      <a:pt x="20309" y="206097"/>
                    </a:cubicBezTo>
                    <a:cubicBezTo>
                      <a:pt x="13873" y="200234"/>
                      <a:pt x="6937" y="194584"/>
                      <a:pt x="0" y="189364"/>
                    </a:cubicBezTo>
                    <a:cubicBezTo>
                      <a:pt x="2217" y="205025"/>
                      <a:pt x="5363" y="219113"/>
                      <a:pt x="7223" y="225406"/>
                    </a:cubicBezTo>
                    <a:cubicBezTo>
                      <a:pt x="11013" y="237992"/>
                      <a:pt x="16591" y="249648"/>
                      <a:pt x="26173" y="258873"/>
                    </a:cubicBezTo>
                    <a:cubicBezTo>
                      <a:pt x="45052" y="277180"/>
                      <a:pt x="70225" y="284975"/>
                      <a:pt x="96041" y="285190"/>
                    </a:cubicBezTo>
                    <a:cubicBezTo>
                      <a:pt x="149317" y="285547"/>
                      <a:pt x="203809" y="262306"/>
                      <a:pt x="249434" y="236490"/>
                    </a:cubicBezTo>
                    <a:cubicBezTo>
                      <a:pt x="304641" y="205311"/>
                      <a:pt x="350552" y="162547"/>
                      <a:pt x="394961" y="118209"/>
                    </a:cubicBezTo>
                    <a:cubicBezTo>
                      <a:pt x="413768" y="99473"/>
                      <a:pt x="431646" y="79736"/>
                      <a:pt x="448452" y="59212"/>
                    </a:cubicBezTo>
                    <a:cubicBezTo>
                      <a:pt x="456819" y="48986"/>
                      <a:pt x="480346" y="18522"/>
                      <a:pt x="49071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2">
                <a:extLst>
                  <a:ext uri="{FF2B5EF4-FFF2-40B4-BE49-F238E27FC236}">
                    <a16:creationId xmlns:a16="http://schemas.microsoft.com/office/drawing/2014/main" id="{D343239A-0973-4513-A7D4-34C5E0A8A475}"/>
                  </a:ext>
                </a:extLst>
              </p:cNvPr>
              <p:cNvSpPr/>
              <p:nvPr/>
            </p:nvSpPr>
            <p:spPr>
              <a:xfrm>
                <a:off x="4060559" y="2032696"/>
                <a:ext cx="153002" cy="303447"/>
              </a:xfrm>
              <a:custGeom>
                <a:avLst/>
                <a:gdLst>
                  <a:gd name="connsiteX0" fmla="*/ 62148 w 153001"/>
                  <a:gd name="connsiteY0" fmla="*/ 126963 h 303447"/>
                  <a:gd name="connsiteX1" fmla="*/ 17953 w 153001"/>
                  <a:gd name="connsiteY1" fmla="*/ 182886 h 303447"/>
                  <a:gd name="connsiteX2" fmla="*/ 4080 w 153001"/>
                  <a:gd name="connsiteY2" fmla="*/ 255184 h 303447"/>
                  <a:gd name="connsiteX3" fmla="*/ 4366 w 153001"/>
                  <a:gd name="connsiteY3" fmla="*/ 255900 h 303447"/>
                  <a:gd name="connsiteX4" fmla="*/ 51421 w 153001"/>
                  <a:gd name="connsiteY4" fmla="*/ 301882 h 303447"/>
                  <a:gd name="connsiteX5" fmla="*/ 111491 w 153001"/>
                  <a:gd name="connsiteY5" fmla="*/ 282359 h 303447"/>
                  <a:gd name="connsiteX6" fmla="*/ 152324 w 153001"/>
                  <a:gd name="connsiteY6" fmla="*/ 191038 h 303447"/>
                  <a:gd name="connsiteX7" fmla="*/ 126723 w 153001"/>
                  <a:gd name="connsiteY7" fmla="*/ 21340 h 303447"/>
                  <a:gd name="connsiteX8" fmla="*/ 117355 w 153001"/>
                  <a:gd name="connsiteY8" fmla="*/ 30 h 303447"/>
                  <a:gd name="connsiteX9" fmla="*/ 111133 w 153001"/>
                  <a:gd name="connsiteY9" fmla="*/ 17264 h 303447"/>
                  <a:gd name="connsiteX10" fmla="*/ 93899 w 153001"/>
                  <a:gd name="connsiteY10" fmla="*/ 67108 h 303447"/>
                  <a:gd name="connsiteX11" fmla="*/ 62148 w 153001"/>
                  <a:gd name="connsiteY11" fmla="*/ 126963 h 30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3001" h="303447">
                    <a:moveTo>
                      <a:pt x="62148" y="126963"/>
                    </a:moveTo>
                    <a:cubicBezTo>
                      <a:pt x="48346" y="146343"/>
                      <a:pt x="31183" y="163077"/>
                      <a:pt x="17953" y="182886"/>
                    </a:cubicBezTo>
                    <a:cubicBezTo>
                      <a:pt x="3579" y="204411"/>
                      <a:pt x="-5789" y="229798"/>
                      <a:pt x="4080" y="255184"/>
                    </a:cubicBezTo>
                    <a:cubicBezTo>
                      <a:pt x="4151" y="255399"/>
                      <a:pt x="4294" y="255613"/>
                      <a:pt x="4366" y="255900"/>
                    </a:cubicBezTo>
                    <a:cubicBezTo>
                      <a:pt x="13448" y="278354"/>
                      <a:pt x="35688" y="297019"/>
                      <a:pt x="51421" y="301882"/>
                    </a:cubicBezTo>
                    <a:cubicBezTo>
                      <a:pt x="70872" y="307889"/>
                      <a:pt x="97760" y="295589"/>
                      <a:pt x="111491" y="282359"/>
                    </a:cubicBezTo>
                    <a:cubicBezTo>
                      <a:pt x="135233" y="259547"/>
                      <a:pt x="149035" y="223362"/>
                      <a:pt x="152324" y="191038"/>
                    </a:cubicBezTo>
                    <a:cubicBezTo>
                      <a:pt x="155042" y="164364"/>
                      <a:pt x="150179" y="89348"/>
                      <a:pt x="126723" y="21340"/>
                    </a:cubicBezTo>
                    <a:cubicBezTo>
                      <a:pt x="124291" y="14332"/>
                      <a:pt x="120501" y="-757"/>
                      <a:pt x="117355" y="30"/>
                    </a:cubicBezTo>
                    <a:cubicBezTo>
                      <a:pt x="117140" y="3891"/>
                      <a:pt x="112278" y="14689"/>
                      <a:pt x="111133" y="17264"/>
                    </a:cubicBezTo>
                    <a:cubicBezTo>
                      <a:pt x="108630" y="23128"/>
                      <a:pt x="98762" y="55165"/>
                      <a:pt x="93899" y="67108"/>
                    </a:cubicBezTo>
                    <a:cubicBezTo>
                      <a:pt x="85461" y="88061"/>
                      <a:pt x="75306" y="108513"/>
                      <a:pt x="62148" y="1269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E9948F3A-4381-402A-8206-763C2314D49C}"/>
                  </a:ext>
                </a:extLst>
              </p:cNvPr>
              <p:cNvSpPr/>
              <p:nvPr/>
            </p:nvSpPr>
            <p:spPr>
              <a:xfrm>
                <a:off x="4079441" y="2094798"/>
                <a:ext cx="106804" cy="219917"/>
              </a:xfrm>
              <a:custGeom>
                <a:avLst/>
                <a:gdLst>
                  <a:gd name="connsiteX0" fmla="*/ 102405 w 106804"/>
                  <a:gd name="connsiteY0" fmla="*/ 0 h 219917"/>
                  <a:gd name="connsiteX1" fmla="*/ 101404 w 106804"/>
                  <a:gd name="connsiteY1" fmla="*/ 20309 h 219917"/>
                  <a:gd name="connsiteX2" fmla="*/ 81738 w 106804"/>
                  <a:gd name="connsiteY2" fmla="*/ 130080 h 219917"/>
                  <a:gd name="connsiteX3" fmla="*/ 11442 w 106804"/>
                  <a:gd name="connsiteY3" fmla="*/ 204596 h 219917"/>
                  <a:gd name="connsiteX4" fmla="*/ 0 w 106804"/>
                  <a:gd name="connsiteY4" fmla="*/ 205168 h 219917"/>
                  <a:gd name="connsiteX5" fmla="*/ 12944 w 106804"/>
                  <a:gd name="connsiteY5" fmla="*/ 214679 h 219917"/>
                  <a:gd name="connsiteX6" fmla="*/ 28891 w 106804"/>
                  <a:gd name="connsiteY6" fmla="*/ 219899 h 219917"/>
                  <a:gd name="connsiteX7" fmla="*/ 59140 w 106804"/>
                  <a:gd name="connsiteY7" fmla="*/ 207814 h 219917"/>
                  <a:gd name="connsiteX8" fmla="*/ 94253 w 106804"/>
                  <a:gd name="connsiteY8" fmla="*/ 147100 h 219917"/>
                  <a:gd name="connsiteX9" fmla="*/ 106410 w 106804"/>
                  <a:gd name="connsiteY9" fmla="*/ 66220 h 219917"/>
                  <a:gd name="connsiteX10" fmla="*/ 106338 w 106804"/>
                  <a:gd name="connsiteY10" fmla="*/ 31465 h 219917"/>
                  <a:gd name="connsiteX11" fmla="*/ 102405 w 106804"/>
                  <a:gd name="connsiteY11" fmla="*/ 0 h 21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804" h="219917">
                    <a:moveTo>
                      <a:pt x="102405" y="0"/>
                    </a:moveTo>
                    <a:cubicBezTo>
                      <a:pt x="101476" y="7938"/>
                      <a:pt x="101476" y="18736"/>
                      <a:pt x="101404" y="20309"/>
                    </a:cubicBezTo>
                    <a:cubicBezTo>
                      <a:pt x="99116" y="59927"/>
                      <a:pt x="96541" y="92823"/>
                      <a:pt x="81738" y="130080"/>
                    </a:cubicBezTo>
                    <a:cubicBezTo>
                      <a:pt x="70439" y="158471"/>
                      <a:pt x="47412" y="204596"/>
                      <a:pt x="11442" y="204596"/>
                    </a:cubicBezTo>
                    <a:cubicBezTo>
                      <a:pt x="7652" y="204596"/>
                      <a:pt x="3719" y="204810"/>
                      <a:pt x="0" y="205168"/>
                    </a:cubicBezTo>
                    <a:cubicBezTo>
                      <a:pt x="5292" y="209602"/>
                      <a:pt x="10441" y="213177"/>
                      <a:pt x="12944" y="214679"/>
                    </a:cubicBezTo>
                    <a:cubicBezTo>
                      <a:pt x="17878" y="217611"/>
                      <a:pt x="23098" y="219756"/>
                      <a:pt x="28891" y="219899"/>
                    </a:cubicBezTo>
                    <a:cubicBezTo>
                      <a:pt x="40333" y="220257"/>
                      <a:pt x="50774" y="215394"/>
                      <a:pt x="59140" y="207814"/>
                    </a:cubicBezTo>
                    <a:cubicBezTo>
                      <a:pt x="76446" y="192296"/>
                      <a:pt x="87102" y="168768"/>
                      <a:pt x="94253" y="147100"/>
                    </a:cubicBezTo>
                    <a:cubicBezTo>
                      <a:pt x="102906" y="120855"/>
                      <a:pt x="105123" y="93609"/>
                      <a:pt x="106410" y="66220"/>
                    </a:cubicBezTo>
                    <a:cubicBezTo>
                      <a:pt x="106982" y="54635"/>
                      <a:pt x="106911" y="43050"/>
                      <a:pt x="106338" y="31465"/>
                    </a:cubicBezTo>
                    <a:cubicBezTo>
                      <a:pt x="105909" y="25744"/>
                      <a:pt x="104551" y="9011"/>
                      <a:pt x="10240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2">
                <a:extLst>
                  <a:ext uri="{FF2B5EF4-FFF2-40B4-BE49-F238E27FC236}">
                    <a16:creationId xmlns:a16="http://schemas.microsoft.com/office/drawing/2014/main" id="{B9B3B189-66BD-4BB9-BF73-02AE12950D47}"/>
                  </a:ext>
                </a:extLst>
              </p:cNvPr>
              <p:cNvSpPr/>
              <p:nvPr/>
            </p:nvSpPr>
            <p:spPr>
              <a:xfrm>
                <a:off x="3987098" y="3069329"/>
                <a:ext cx="689142" cy="311748"/>
              </a:xfrm>
              <a:custGeom>
                <a:avLst/>
                <a:gdLst>
                  <a:gd name="connsiteX0" fmla="*/ 317678 w 689141"/>
                  <a:gd name="connsiteY0" fmla="*/ 36792 h 311747"/>
                  <a:gd name="connsiteX1" fmla="*/ 477507 w 689141"/>
                  <a:gd name="connsiteY1" fmla="*/ 2753 h 311747"/>
                  <a:gd name="connsiteX2" fmla="*/ 640125 w 689141"/>
                  <a:gd name="connsiteY2" fmla="*/ 47805 h 311747"/>
                  <a:gd name="connsiteX3" fmla="*/ 641269 w 689141"/>
                  <a:gd name="connsiteY3" fmla="*/ 49093 h 311747"/>
                  <a:gd name="connsiteX4" fmla="*/ 687895 w 689141"/>
                  <a:gd name="connsiteY4" fmla="*/ 192546 h 311747"/>
                  <a:gd name="connsiteX5" fmla="*/ 586706 w 689141"/>
                  <a:gd name="connsiteY5" fmla="*/ 296238 h 311747"/>
                  <a:gd name="connsiteX6" fmla="*/ 357510 w 689141"/>
                  <a:gd name="connsiteY6" fmla="*/ 287299 h 311747"/>
                  <a:gd name="connsiteX7" fmla="*/ 34776 w 689141"/>
                  <a:gd name="connsiteY7" fmla="*/ 62108 h 311747"/>
                  <a:gd name="connsiteX8" fmla="*/ 594 w 689141"/>
                  <a:gd name="connsiteY8" fmla="*/ 21131 h 311747"/>
                  <a:gd name="connsiteX9" fmla="*/ 42285 w 689141"/>
                  <a:gd name="connsiteY9" fmla="*/ 25922 h 311747"/>
                  <a:gd name="connsiteX10" fmla="*/ 162282 w 689141"/>
                  <a:gd name="connsiteY10" fmla="*/ 41226 h 311747"/>
                  <a:gd name="connsiteX11" fmla="*/ 317678 w 689141"/>
                  <a:gd name="connsiteY11" fmla="*/ 36792 h 31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9141" h="311747">
                    <a:moveTo>
                      <a:pt x="317678" y="36792"/>
                    </a:moveTo>
                    <a:cubicBezTo>
                      <a:pt x="371526" y="28068"/>
                      <a:pt x="423373" y="9904"/>
                      <a:pt x="477507" y="2753"/>
                    </a:cubicBezTo>
                    <a:cubicBezTo>
                      <a:pt x="536290" y="-4971"/>
                      <a:pt x="598076" y="1608"/>
                      <a:pt x="640125" y="47805"/>
                    </a:cubicBezTo>
                    <a:cubicBezTo>
                      <a:pt x="640483" y="48234"/>
                      <a:pt x="640912" y="48663"/>
                      <a:pt x="641269" y="49093"/>
                    </a:cubicBezTo>
                    <a:cubicBezTo>
                      <a:pt x="678170" y="90569"/>
                      <a:pt x="693902" y="155359"/>
                      <a:pt x="687895" y="192546"/>
                    </a:cubicBezTo>
                    <a:cubicBezTo>
                      <a:pt x="680458" y="238671"/>
                      <a:pt x="627897" y="281363"/>
                      <a:pt x="586706" y="296238"/>
                    </a:cubicBezTo>
                    <a:cubicBezTo>
                      <a:pt x="515695" y="321911"/>
                      <a:pt x="427234" y="313472"/>
                      <a:pt x="357510" y="287299"/>
                    </a:cubicBezTo>
                    <a:cubicBezTo>
                      <a:pt x="300014" y="265702"/>
                      <a:pt x="150626" y="179459"/>
                      <a:pt x="34776" y="62108"/>
                    </a:cubicBezTo>
                    <a:cubicBezTo>
                      <a:pt x="22762" y="49951"/>
                      <a:pt x="-4341" y="26852"/>
                      <a:pt x="594" y="21131"/>
                    </a:cubicBezTo>
                    <a:cubicBezTo>
                      <a:pt x="8674" y="24635"/>
                      <a:pt x="35920" y="25565"/>
                      <a:pt x="42285" y="25922"/>
                    </a:cubicBezTo>
                    <a:cubicBezTo>
                      <a:pt x="56874" y="26709"/>
                      <a:pt x="132676" y="39081"/>
                      <a:pt x="162282" y="41226"/>
                    </a:cubicBezTo>
                    <a:cubicBezTo>
                      <a:pt x="214057" y="45159"/>
                      <a:pt x="266332" y="45088"/>
                      <a:pt x="317678" y="367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A695D364-A736-47E0-BD2B-07BEF6CFB812}"/>
                  </a:ext>
                </a:extLst>
              </p:cNvPr>
              <p:cNvSpPr/>
              <p:nvPr/>
            </p:nvSpPr>
            <p:spPr>
              <a:xfrm>
                <a:off x="4111336" y="3159683"/>
                <a:ext cx="532718" cy="139787"/>
              </a:xfrm>
              <a:custGeom>
                <a:avLst/>
                <a:gdLst>
                  <a:gd name="connsiteX0" fmla="*/ 0 w 532716"/>
                  <a:gd name="connsiteY0" fmla="*/ 2074 h 139787"/>
                  <a:gd name="connsiteX1" fmla="*/ 42836 w 532716"/>
                  <a:gd name="connsiteY1" fmla="*/ 20595 h 139787"/>
                  <a:gd name="connsiteX2" fmla="*/ 288551 w 532716"/>
                  <a:gd name="connsiteY2" fmla="*/ 91821 h 139787"/>
                  <a:gd name="connsiteX3" fmla="*/ 513170 w 532716"/>
                  <a:gd name="connsiteY3" fmla="*/ 23027 h 139787"/>
                  <a:gd name="connsiteX4" fmla="*/ 525971 w 532716"/>
                  <a:gd name="connsiteY4" fmla="*/ 0 h 139787"/>
                  <a:gd name="connsiteX5" fmla="*/ 532335 w 532716"/>
                  <a:gd name="connsiteY5" fmla="*/ 36185 h 139787"/>
                  <a:gd name="connsiteX6" fmla="*/ 526900 w 532716"/>
                  <a:gd name="connsiteY6" fmla="*/ 74229 h 139787"/>
                  <a:gd name="connsiteX7" fmla="*/ 471336 w 532716"/>
                  <a:gd name="connsiteY7" fmla="*/ 124145 h 139787"/>
                  <a:gd name="connsiteX8" fmla="*/ 310791 w 532716"/>
                  <a:gd name="connsiteY8" fmla="*/ 134586 h 139787"/>
                  <a:gd name="connsiteX9" fmla="*/ 132226 w 532716"/>
                  <a:gd name="connsiteY9" fmla="*/ 77304 h 139787"/>
                  <a:gd name="connsiteX10" fmla="*/ 60928 w 532716"/>
                  <a:gd name="connsiteY10" fmla="*/ 41835 h 139787"/>
                  <a:gd name="connsiteX11" fmla="*/ 0 w 532716"/>
                  <a:gd name="connsiteY11" fmla="*/ 2074 h 13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2716" h="139787">
                    <a:moveTo>
                      <a:pt x="0" y="2074"/>
                    </a:moveTo>
                    <a:cubicBezTo>
                      <a:pt x="17306" y="8224"/>
                      <a:pt x="39475" y="19237"/>
                      <a:pt x="42836" y="20595"/>
                    </a:cubicBezTo>
                    <a:cubicBezTo>
                      <a:pt x="126576" y="56209"/>
                      <a:pt x="196873" y="84313"/>
                      <a:pt x="288551" y="91821"/>
                    </a:cubicBezTo>
                    <a:cubicBezTo>
                      <a:pt x="358418" y="97542"/>
                      <a:pt x="476556" y="97042"/>
                      <a:pt x="513170" y="23027"/>
                    </a:cubicBezTo>
                    <a:cubicBezTo>
                      <a:pt x="517032" y="15232"/>
                      <a:pt x="521466" y="7437"/>
                      <a:pt x="525971" y="0"/>
                    </a:cubicBezTo>
                    <a:cubicBezTo>
                      <a:pt x="529618" y="15447"/>
                      <a:pt x="531835" y="29606"/>
                      <a:pt x="532335" y="36185"/>
                    </a:cubicBezTo>
                    <a:cubicBezTo>
                      <a:pt x="533408" y="49272"/>
                      <a:pt x="532407" y="62144"/>
                      <a:pt x="526900" y="74229"/>
                    </a:cubicBezTo>
                    <a:cubicBezTo>
                      <a:pt x="515959" y="98114"/>
                      <a:pt x="495364" y="114562"/>
                      <a:pt x="471336" y="124145"/>
                    </a:cubicBezTo>
                    <a:cubicBezTo>
                      <a:pt x="421849" y="143882"/>
                      <a:pt x="362637" y="141951"/>
                      <a:pt x="310791" y="134586"/>
                    </a:cubicBezTo>
                    <a:cubicBezTo>
                      <a:pt x="248075" y="125647"/>
                      <a:pt x="189793" y="102477"/>
                      <a:pt x="132226" y="77304"/>
                    </a:cubicBezTo>
                    <a:cubicBezTo>
                      <a:pt x="107912" y="66649"/>
                      <a:pt x="84098" y="54778"/>
                      <a:pt x="60928" y="41835"/>
                    </a:cubicBezTo>
                    <a:cubicBezTo>
                      <a:pt x="49343" y="35399"/>
                      <a:pt x="16376" y="15590"/>
                      <a:pt x="0" y="20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2">
                <a:extLst>
                  <a:ext uri="{FF2B5EF4-FFF2-40B4-BE49-F238E27FC236}">
                    <a16:creationId xmlns:a16="http://schemas.microsoft.com/office/drawing/2014/main" id="{9447E1E0-40C9-4648-9A0D-7CD52A190F7B}"/>
                  </a:ext>
                </a:extLst>
              </p:cNvPr>
              <p:cNvSpPr/>
              <p:nvPr/>
            </p:nvSpPr>
            <p:spPr>
              <a:xfrm>
                <a:off x="3854863" y="2353359"/>
                <a:ext cx="286691" cy="132187"/>
              </a:xfrm>
              <a:custGeom>
                <a:avLst/>
                <a:gdLst>
                  <a:gd name="connsiteX0" fmla="*/ 125961 w 286691"/>
                  <a:gd name="connsiteY0" fmla="*/ 36998 h 132188"/>
                  <a:gd name="connsiteX1" fmla="*/ 185244 w 286691"/>
                  <a:gd name="connsiteY1" fmla="*/ 7821 h 132188"/>
                  <a:gd name="connsiteX2" fmla="*/ 253467 w 286691"/>
                  <a:gd name="connsiteY2" fmla="*/ 9323 h 132188"/>
                  <a:gd name="connsiteX3" fmla="*/ 254039 w 286691"/>
                  <a:gd name="connsiteY3" fmla="*/ 9681 h 132188"/>
                  <a:gd name="connsiteX4" fmla="*/ 286577 w 286691"/>
                  <a:gd name="connsiteY4" fmla="*/ 61312 h 132188"/>
                  <a:gd name="connsiteX5" fmla="*/ 257185 w 286691"/>
                  <a:gd name="connsiteY5" fmla="*/ 112014 h 132188"/>
                  <a:gd name="connsiteX6" fmla="*/ 166437 w 286691"/>
                  <a:gd name="connsiteY6" fmla="*/ 131251 h 132188"/>
                  <a:gd name="connsiteX7" fmla="*/ 17549 w 286691"/>
                  <a:gd name="connsiteY7" fmla="*/ 74971 h 132188"/>
                  <a:gd name="connsiteX8" fmla="*/ 100 w 286691"/>
                  <a:gd name="connsiteY8" fmla="*/ 62313 h 132188"/>
                  <a:gd name="connsiteX9" fmla="*/ 16905 w 286691"/>
                  <a:gd name="connsiteY9" fmla="*/ 60025 h 132188"/>
                  <a:gd name="connsiteX10" fmla="*/ 65462 w 286691"/>
                  <a:gd name="connsiteY10" fmla="*/ 54089 h 132188"/>
                  <a:gd name="connsiteX11" fmla="*/ 125961 w 286691"/>
                  <a:gd name="connsiteY11" fmla="*/ 36998 h 13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691" h="132188">
                    <a:moveTo>
                      <a:pt x="125961" y="36998"/>
                    </a:moveTo>
                    <a:cubicBezTo>
                      <a:pt x="146199" y="28202"/>
                      <a:pt x="164720" y="15974"/>
                      <a:pt x="185244" y="7821"/>
                    </a:cubicBezTo>
                    <a:cubicBezTo>
                      <a:pt x="207556" y="-1046"/>
                      <a:pt x="232442" y="-4622"/>
                      <a:pt x="253467" y="9323"/>
                    </a:cubicBezTo>
                    <a:cubicBezTo>
                      <a:pt x="253681" y="9466"/>
                      <a:pt x="253824" y="9609"/>
                      <a:pt x="254039" y="9681"/>
                    </a:cubicBezTo>
                    <a:cubicBezTo>
                      <a:pt x="272632" y="22267"/>
                      <a:pt x="285218" y="46080"/>
                      <a:pt x="286577" y="61312"/>
                    </a:cubicBezTo>
                    <a:cubicBezTo>
                      <a:pt x="288222" y="80120"/>
                      <a:pt x="271845" y="102074"/>
                      <a:pt x="257185" y="112014"/>
                    </a:cubicBezTo>
                    <a:cubicBezTo>
                      <a:pt x="231870" y="129106"/>
                      <a:pt x="196400" y="134612"/>
                      <a:pt x="166437" y="131251"/>
                    </a:cubicBezTo>
                    <a:cubicBezTo>
                      <a:pt x="141765" y="128462"/>
                      <a:pt x="74615" y="109511"/>
                      <a:pt x="17549" y="74971"/>
                    </a:cubicBezTo>
                    <a:cubicBezTo>
                      <a:pt x="11613" y="71395"/>
                      <a:pt x="-1259" y="65031"/>
                      <a:pt x="100" y="62313"/>
                    </a:cubicBezTo>
                    <a:cubicBezTo>
                      <a:pt x="3604" y="62886"/>
                      <a:pt x="14402" y="60526"/>
                      <a:pt x="16905" y="60025"/>
                    </a:cubicBezTo>
                    <a:cubicBezTo>
                      <a:pt x="22698" y="58881"/>
                      <a:pt x="53662" y="56163"/>
                      <a:pt x="65462" y="54089"/>
                    </a:cubicBezTo>
                    <a:cubicBezTo>
                      <a:pt x="86129" y="50585"/>
                      <a:pt x="106653" y="45365"/>
                      <a:pt x="125961" y="369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2">
                <a:extLst>
                  <a:ext uri="{FF2B5EF4-FFF2-40B4-BE49-F238E27FC236}">
                    <a16:creationId xmlns:a16="http://schemas.microsoft.com/office/drawing/2014/main" id="{57183DF1-2734-40B6-93F1-0B8EB6473888}"/>
                  </a:ext>
                </a:extLst>
              </p:cNvPr>
              <p:cNvSpPr/>
              <p:nvPr/>
            </p:nvSpPr>
            <p:spPr>
              <a:xfrm>
                <a:off x="3910456" y="2378343"/>
                <a:ext cx="214089" cy="75150"/>
              </a:xfrm>
              <a:custGeom>
                <a:avLst/>
                <a:gdLst>
                  <a:gd name="connsiteX0" fmla="*/ 0 w 214089"/>
                  <a:gd name="connsiteY0" fmla="*/ 53062 h 75150"/>
                  <a:gd name="connsiteX1" fmla="*/ 18593 w 214089"/>
                  <a:gd name="connsiteY1" fmla="*/ 56066 h 75150"/>
                  <a:gd name="connsiteX2" fmla="*/ 121999 w 214089"/>
                  <a:gd name="connsiteY2" fmla="*/ 59570 h 75150"/>
                  <a:gd name="connsiteX3" fmla="*/ 203237 w 214089"/>
                  <a:gd name="connsiteY3" fmla="*/ 10298 h 75150"/>
                  <a:gd name="connsiteX4" fmla="*/ 205954 w 214089"/>
                  <a:gd name="connsiteY4" fmla="*/ 0 h 75150"/>
                  <a:gd name="connsiteX5" fmla="*/ 212033 w 214089"/>
                  <a:gd name="connsiteY5" fmla="*/ 13587 h 75150"/>
                  <a:gd name="connsiteX6" fmla="*/ 213678 w 214089"/>
                  <a:gd name="connsiteY6" fmla="*/ 29034 h 75150"/>
                  <a:gd name="connsiteX7" fmla="*/ 196873 w 214089"/>
                  <a:gd name="connsiteY7" fmla="*/ 54135 h 75150"/>
                  <a:gd name="connsiteX8" fmla="*/ 134943 w 214089"/>
                  <a:gd name="connsiteY8" fmla="*/ 74158 h 75150"/>
                  <a:gd name="connsiteX9" fmla="*/ 59212 w 214089"/>
                  <a:gd name="connsiteY9" fmla="*/ 69438 h 75150"/>
                  <a:gd name="connsiteX10" fmla="*/ 27747 w 214089"/>
                  <a:gd name="connsiteY10" fmla="*/ 62573 h 75150"/>
                  <a:gd name="connsiteX11" fmla="*/ 0 w 214089"/>
                  <a:gd name="connsiteY11" fmla="*/ 53062 h 7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4089" h="75150">
                    <a:moveTo>
                      <a:pt x="0" y="53062"/>
                    </a:moveTo>
                    <a:cubicBezTo>
                      <a:pt x="7366" y="53777"/>
                      <a:pt x="17163" y="55851"/>
                      <a:pt x="18593" y="56066"/>
                    </a:cubicBezTo>
                    <a:cubicBezTo>
                      <a:pt x="54993" y="61715"/>
                      <a:pt x="85314" y="65720"/>
                      <a:pt x="121999" y="59570"/>
                    </a:cubicBezTo>
                    <a:cubicBezTo>
                      <a:pt x="149961" y="54850"/>
                      <a:pt x="196229" y="42979"/>
                      <a:pt x="203237" y="10298"/>
                    </a:cubicBezTo>
                    <a:cubicBezTo>
                      <a:pt x="203952" y="6865"/>
                      <a:pt x="204953" y="3361"/>
                      <a:pt x="205954" y="0"/>
                    </a:cubicBezTo>
                    <a:cubicBezTo>
                      <a:pt x="208886" y="5650"/>
                      <a:pt x="211175" y="11013"/>
                      <a:pt x="212033" y="13587"/>
                    </a:cubicBezTo>
                    <a:cubicBezTo>
                      <a:pt x="213749" y="18593"/>
                      <a:pt x="214679" y="23742"/>
                      <a:pt x="213678" y="29034"/>
                    </a:cubicBezTo>
                    <a:cubicBezTo>
                      <a:pt x="211747" y="39475"/>
                      <a:pt x="205311" y="47985"/>
                      <a:pt x="196873" y="54135"/>
                    </a:cubicBezTo>
                    <a:cubicBezTo>
                      <a:pt x="179424" y="66792"/>
                      <a:pt x="156039" y="71941"/>
                      <a:pt x="134943" y="74158"/>
                    </a:cubicBezTo>
                    <a:cubicBezTo>
                      <a:pt x="109485" y="76875"/>
                      <a:pt x="84313" y="73586"/>
                      <a:pt x="59212" y="69438"/>
                    </a:cubicBezTo>
                    <a:cubicBezTo>
                      <a:pt x="48628" y="67651"/>
                      <a:pt x="38116" y="65362"/>
                      <a:pt x="27747" y="62573"/>
                    </a:cubicBezTo>
                    <a:cubicBezTo>
                      <a:pt x="22669" y="61214"/>
                      <a:pt x="7795" y="56709"/>
                      <a:pt x="0" y="530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2">
                <a:extLst>
                  <a:ext uri="{FF2B5EF4-FFF2-40B4-BE49-F238E27FC236}">
                    <a16:creationId xmlns:a16="http://schemas.microsoft.com/office/drawing/2014/main" id="{D4572A1D-B3A2-49D6-818B-95C37EAFAE83}"/>
                  </a:ext>
                </a:extLst>
              </p:cNvPr>
              <p:cNvSpPr/>
              <p:nvPr/>
            </p:nvSpPr>
            <p:spPr>
              <a:xfrm>
                <a:off x="4048479" y="2609943"/>
                <a:ext cx="483286" cy="239978"/>
              </a:xfrm>
              <a:custGeom>
                <a:avLst/>
                <a:gdLst>
                  <a:gd name="connsiteX0" fmla="*/ 203663 w 483285"/>
                  <a:gd name="connsiteY0" fmla="*/ 93565 h 239979"/>
                  <a:gd name="connsiteX1" fmla="*/ 294340 w 483285"/>
                  <a:gd name="connsiteY1" fmla="*/ 26129 h 239979"/>
                  <a:gd name="connsiteX2" fmla="*/ 409546 w 483285"/>
                  <a:gd name="connsiteY2" fmla="*/ 7607 h 239979"/>
                  <a:gd name="connsiteX3" fmla="*/ 410618 w 483285"/>
                  <a:gd name="connsiteY3" fmla="*/ 8036 h 239979"/>
                  <a:gd name="connsiteX4" fmla="*/ 481272 w 483285"/>
                  <a:gd name="connsiteY4" fmla="*/ 84769 h 239979"/>
                  <a:gd name="connsiteX5" fmla="*/ 447590 w 483285"/>
                  <a:gd name="connsiteY5" fmla="*/ 179093 h 239979"/>
                  <a:gd name="connsiteX6" fmla="*/ 300991 w 483285"/>
                  <a:gd name="connsiteY6" fmla="*/ 239521 h 239979"/>
                  <a:gd name="connsiteX7" fmla="*/ 33321 w 483285"/>
                  <a:gd name="connsiteY7" fmla="*/ 190964 h 239979"/>
                  <a:gd name="connsiteX8" fmla="*/ 68 w 483285"/>
                  <a:gd name="connsiteY8" fmla="*/ 175089 h 239979"/>
                  <a:gd name="connsiteX9" fmla="*/ 27672 w 483285"/>
                  <a:gd name="connsiteY9" fmla="*/ 166078 h 239979"/>
                  <a:gd name="connsiteX10" fmla="*/ 107479 w 483285"/>
                  <a:gd name="connsiteY10" fmla="*/ 141120 h 239979"/>
                  <a:gd name="connsiteX11" fmla="*/ 203663 w 483285"/>
                  <a:gd name="connsiteY11" fmla="*/ 93565 h 23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3285" h="239979">
                    <a:moveTo>
                      <a:pt x="203663" y="93565"/>
                    </a:moveTo>
                    <a:cubicBezTo>
                      <a:pt x="234985" y="72540"/>
                      <a:pt x="262303" y="46224"/>
                      <a:pt x="294340" y="26129"/>
                    </a:cubicBezTo>
                    <a:cubicBezTo>
                      <a:pt x="329095" y="4318"/>
                      <a:pt x="369785" y="-9341"/>
                      <a:pt x="409546" y="7607"/>
                    </a:cubicBezTo>
                    <a:cubicBezTo>
                      <a:pt x="409903" y="7750"/>
                      <a:pt x="410261" y="7893"/>
                      <a:pt x="410618" y="8036"/>
                    </a:cubicBezTo>
                    <a:cubicBezTo>
                      <a:pt x="445802" y="23483"/>
                      <a:pt x="474264" y="59668"/>
                      <a:pt x="481272" y="84769"/>
                    </a:cubicBezTo>
                    <a:cubicBezTo>
                      <a:pt x="489925" y="115948"/>
                      <a:pt x="469187" y="157854"/>
                      <a:pt x="447590" y="179093"/>
                    </a:cubicBezTo>
                    <a:cubicBezTo>
                      <a:pt x="410332" y="215636"/>
                      <a:pt x="352336" y="235874"/>
                      <a:pt x="300991" y="239521"/>
                    </a:cubicBezTo>
                    <a:cubicBezTo>
                      <a:pt x="258584" y="242524"/>
                      <a:pt x="139945" y="231297"/>
                      <a:pt x="33321" y="190964"/>
                    </a:cubicBezTo>
                    <a:cubicBezTo>
                      <a:pt x="22308" y="186816"/>
                      <a:pt x="-1434" y="180094"/>
                      <a:pt x="68" y="175089"/>
                    </a:cubicBezTo>
                    <a:cubicBezTo>
                      <a:pt x="6146" y="174945"/>
                      <a:pt x="23595" y="167651"/>
                      <a:pt x="27672" y="166078"/>
                    </a:cubicBezTo>
                    <a:cubicBezTo>
                      <a:pt x="37111" y="162359"/>
                      <a:pt x="88242" y="148272"/>
                      <a:pt x="107479" y="141120"/>
                    </a:cubicBezTo>
                    <a:cubicBezTo>
                      <a:pt x="140947" y="128677"/>
                      <a:pt x="173771" y="113588"/>
                      <a:pt x="203663" y="93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2">
                <a:extLst>
                  <a:ext uri="{FF2B5EF4-FFF2-40B4-BE49-F238E27FC236}">
                    <a16:creationId xmlns:a16="http://schemas.microsoft.com/office/drawing/2014/main" id="{3A8ECB72-7772-4347-87E3-830F67854355}"/>
                  </a:ext>
                </a:extLst>
              </p:cNvPr>
              <p:cNvSpPr/>
              <p:nvPr/>
            </p:nvSpPr>
            <p:spPr>
              <a:xfrm>
                <a:off x="4146591" y="2641437"/>
                <a:ext cx="351910" cy="162071"/>
              </a:xfrm>
              <a:custGeom>
                <a:avLst/>
                <a:gdLst>
                  <a:gd name="connsiteX0" fmla="*/ 0 w 351910"/>
                  <a:gd name="connsiteY0" fmla="*/ 152750 h 162071"/>
                  <a:gd name="connsiteX1" fmla="*/ 32252 w 351910"/>
                  <a:gd name="connsiteY1" fmla="*/ 152106 h 162071"/>
                  <a:gd name="connsiteX2" fmla="*/ 207170 w 351910"/>
                  <a:gd name="connsiteY2" fmla="*/ 126076 h 162071"/>
                  <a:gd name="connsiteX3" fmla="*/ 328526 w 351910"/>
                  <a:gd name="connsiteY3" fmla="*/ 18164 h 162071"/>
                  <a:gd name="connsiteX4" fmla="*/ 329956 w 351910"/>
                  <a:gd name="connsiteY4" fmla="*/ 0 h 162071"/>
                  <a:gd name="connsiteX5" fmla="*/ 344402 w 351910"/>
                  <a:gd name="connsiteY5" fmla="*/ 20953 h 162071"/>
                  <a:gd name="connsiteX6" fmla="*/ 351911 w 351910"/>
                  <a:gd name="connsiteY6" fmla="*/ 46411 h 162071"/>
                  <a:gd name="connsiteX7" fmla="*/ 331387 w 351910"/>
                  <a:gd name="connsiteY7" fmla="*/ 93752 h 162071"/>
                  <a:gd name="connsiteX8" fmla="*/ 233487 w 351910"/>
                  <a:gd name="connsiteY8" fmla="*/ 146528 h 162071"/>
                  <a:gd name="connsiteX9" fmla="*/ 104765 w 351910"/>
                  <a:gd name="connsiteY9" fmla="*/ 161975 h 162071"/>
                  <a:gd name="connsiteX10" fmla="*/ 49772 w 351910"/>
                  <a:gd name="connsiteY10" fmla="*/ 160187 h 162071"/>
                  <a:gd name="connsiteX11" fmla="*/ 0 w 351910"/>
                  <a:gd name="connsiteY11" fmla="*/ 152750 h 1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910" h="162071">
                    <a:moveTo>
                      <a:pt x="0" y="152750"/>
                    </a:moveTo>
                    <a:cubicBezTo>
                      <a:pt x="12658" y="151606"/>
                      <a:pt x="29749" y="152178"/>
                      <a:pt x="32252" y="152106"/>
                    </a:cubicBezTo>
                    <a:cubicBezTo>
                      <a:pt x="95111" y="150318"/>
                      <a:pt x="147386" y="147744"/>
                      <a:pt x="207170" y="126076"/>
                    </a:cubicBezTo>
                    <a:cubicBezTo>
                      <a:pt x="252723" y="109556"/>
                      <a:pt x="326810" y="75159"/>
                      <a:pt x="328526" y="18164"/>
                    </a:cubicBezTo>
                    <a:cubicBezTo>
                      <a:pt x="328669" y="12157"/>
                      <a:pt x="329241" y="5936"/>
                      <a:pt x="329956" y="0"/>
                    </a:cubicBezTo>
                    <a:cubicBezTo>
                      <a:pt x="336678" y="8653"/>
                      <a:pt x="342185" y="16948"/>
                      <a:pt x="344402" y="20953"/>
                    </a:cubicBezTo>
                    <a:cubicBezTo>
                      <a:pt x="348836" y="28891"/>
                      <a:pt x="351911" y="37258"/>
                      <a:pt x="351911" y="46411"/>
                    </a:cubicBezTo>
                    <a:cubicBezTo>
                      <a:pt x="351911" y="64575"/>
                      <a:pt x="343687" y="80880"/>
                      <a:pt x="331387" y="93752"/>
                    </a:cubicBezTo>
                    <a:cubicBezTo>
                      <a:pt x="305928" y="120426"/>
                      <a:pt x="268242" y="136302"/>
                      <a:pt x="233487" y="146528"/>
                    </a:cubicBezTo>
                    <a:cubicBezTo>
                      <a:pt x="191509" y="158971"/>
                      <a:pt x="148173" y="161188"/>
                      <a:pt x="104765" y="161975"/>
                    </a:cubicBezTo>
                    <a:cubicBezTo>
                      <a:pt x="86387" y="162332"/>
                      <a:pt x="68008" y="161689"/>
                      <a:pt x="49772" y="160187"/>
                    </a:cubicBezTo>
                    <a:cubicBezTo>
                      <a:pt x="40547" y="159472"/>
                      <a:pt x="14159" y="156540"/>
                      <a:pt x="0" y="1527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>
                <a:extLst>
                  <a:ext uri="{FF2B5EF4-FFF2-40B4-BE49-F238E27FC236}">
                    <a16:creationId xmlns:a16="http://schemas.microsoft.com/office/drawing/2014/main" id="{3CB0F61A-DA37-4E52-AE49-8D51CE98B70F}"/>
                  </a:ext>
                </a:extLst>
              </p:cNvPr>
              <p:cNvSpPr/>
              <p:nvPr/>
            </p:nvSpPr>
            <p:spPr>
              <a:xfrm>
                <a:off x="4396238" y="2565454"/>
                <a:ext cx="538986" cy="944209"/>
              </a:xfrm>
              <a:custGeom>
                <a:avLst/>
                <a:gdLst>
                  <a:gd name="connsiteX0" fmla="*/ 538986 w 538985"/>
                  <a:gd name="connsiteY0" fmla="*/ 914818 h 944209"/>
                  <a:gd name="connsiteX1" fmla="*/ 509595 w 538985"/>
                  <a:gd name="connsiteY1" fmla="*/ 944209 h 944209"/>
                  <a:gd name="connsiteX2" fmla="*/ 410407 w 538985"/>
                  <a:gd name="connsiteY2" fmla="*/ 851959 h 944209"/>
                  <a:gd name="connsiteX3" fmla="*/ 249863 w 538985"/>
                  <a:gd name="connsiteY3" fmla="*/ 518999 h 944209"/>
                  <a:gd name="connsiteX4" fmla="*/ 231413 w 538985"/>
                  <a:gd name="connsiteY4" fmla="*/ 276430 h 944209"/>
                  <a:gd name="connsiteX5" fmla="*/ 111702 w 538985"/>
                  <a:gd name="connsiteY5" fmla="*/ 85565 h 944209"/>
                  <a:gd name="connsiteX6" fmla="*/ 0 w 538985"/>
                  <a:gd name="connsiteY6" fmla="*/ 36 h 944209"/>
                  <a:gd name="connsiteX7" fmla="*/ 189721 w 538985"/>
                  <a:gd name="connsiteY7" fmla="*/ 153859 h 944209"/>
                  <a:gd name="connsiteX8" fmla="*/ 256871 w 538985"/>
                  <a:gd name="connsiteY8" fmla="*/ 355451 h 944209"/>
                  <a:gd name="connsiteX9" fmla="*/ 281900 w 538985"/>
                  <a:gd name="connsiteY9" fmla="*/ 582073 h 944209"/>
                  <a:gd name="connsiteX10" fmla="*/ 391457 w 538985"/>
                  <a:gd name="connsiteY10" fmla="*/ 784666 h 944209"/>
                  <a:gd name="connsiteX11" fmla="*/ 538986 w 538985"/>
                  <a:gd name="connsiteY11" fmla="*/ 914818 h 94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8985" h="944209">
                    <a:moveTo>
                      <a:pt x="538986" y="914818"/>
                    </a:moveTo>
                    <a:cubicBezTo>
                      <a:pt x="521108" y="930336"/>
                      <a:pt x="519034" y="933625"/>
                      <a:pt x="509595" y="944209"/>
                    </a:cubicBezTo>
                    <a:cubicBezTo>
                      <a:pt x="476484" y="913531"/>
                      <a:pt x="442302" y="883853"/>
                      <a:pt x="410407" y="851959"/>
                    </a:cubicBezTo>
                    <a:cubicBezTo>
                      <a:pt x="321661" y="763070"/>
                      <a:pt x="263593" y="643716"/>
                      <a:pt x="249863" y="518999"/>
                    </a:cubicBezTo>
                    <a:cubicBezTo>
                      <a:pt x="240996" y="438548"/>
                      <a:pt x="252294" y="355594"/>
                      <a:pt x="231413" y="276430"/>
                    </a:cubicBezTo>
                    <a:cubicBezTo>
                      <a:pt x="211533" y="201057"/>
                      <a:pt x="171843" y="137697"/>
                      <a:pt x="111702" y="85565"/>
                    </a:cubicBezTo>
                    <a:cubicBezTo>
                      <a:pt x="76017" y="54600"/>
                      <a:pt x="34540" y="31931"/>
                      <a:pt x="0" y="36"/>
                    </a:cubicBezTo>
                    <a:cubicBezTo>
                      <a:pt x="1788" y="-2037"/>
                      <a:pt x="143167" y="84707"/>
                      <a:pt x="189721" y="153859"/>
                    </a:cubicBezTo>
                    <a:cubicBezTo>
                      <a:pt x="230912" y="215073"/>
                      <a:pt x="258659" y="280578"/>
                      <a:pt x="256871" y="355451"/>
                    </a:cubicBezTo>
                    <a:cubicBezTo>
                      <a:pt x="255083" y="432684"/>
                      <a:pt x="263021" y="506055"/>
                      <a:pt x="281900" y="582073"/>
                    </a:cubicBezTo>
                    <a:cubicBezTo>
                      <a:pt x="303354" y="668316"/>
                      <a:pt x="340111" y="726169"/>
                      <a:pt x="391457" y="784666"/>
                    </a:cubicBezTo>
                    <a:cubicBezTo>
                      <a:pt x="435580" y="834796"/>
                      <a:pt x="484637" y="875987"/>
                      <a:pt x="538986" y="9148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>
                <a:extLst>
                  <a:ext uri="{FF2B5EF4-FFF2-40B4-BE49-F238E27FC236}">
                    <a16:creationId xmlns:a16="http://schemas.microsoft.com/office/drawing/2014/main" id="{860388CA-B481-40D1-AF75-579EDB704C88}"/>
                  </a:ext>
                </a:extLst>
              </p:cNvPr>
              <p:cNvSpPr/>
              <p:nvPr/>
            </p:nvSpPr>
            <p:spPr>
              <a:xfrm>
                <a:off x="4977054" y="3564084"/>
                <a:ext cx="240414" cy="648559"/>
              </a:xfrm>
              <a:custGeom>
                <a:avLst/>
                <a:gdLst>
                  <a:gd name="connsiteX0" fmla="*/ 83669 w 240413"/>
                  <a:gd name="connsiteY0" fmla="*/ 0 h 648559"/>
                  <a:gd name="connsiteX1" fmla="*/ 224834 w 240413"/>
                  <a:gd name="connsiteY1" fmla="*/ 302996 h 648559"/>
                  <a:gd name="connsiteX2" fmla="*/ 237491 w 240413"/>
                  <a:gd name="connsiteY2" fmla="*/ 577245 h 648559"/>
                  <a:gd name="connsiteX3" fmla="*/ 202307 w 240413"/>
                  <a:gd name="connsiteY3" fmla="*/ 630307 h 648559"/>
                  <a:gd name="connsiteX4" fmla="*/ 101547 w 240413"/>
                  <a:gd name="connsiteY4" fmla="*/ 645968 h 648559"/>
                  <a:gd name="connsiteX5" fmla="*/ 70082 w 240413"/>
                  <a:gd name="connsiteY5" fmla="*/ 580391 h 648559"/>
                  <a:gd name="connsiteX6" fmla="*/ 137732 w 240413"/>
                  <a:gd name="connsiteY6" fmla="*/ 323735 h 648559"/>
                  <a:gd name="connsiteX7" fmla="*/ 0 w 240413"/>
                  <a:gd name="connsiteY7" fmla="*/ 28962 h 648559"/>
                  <a:gd name="connsiteX8" fmla="*/ 83669 w 240413"/>
                  <a:gd name="connsiteY8" fmla="*/ 0 h 64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0413" h="648559">
                    <a:moveTo>
                      <a:pt x="83669" y="0"/>
                    </a:moveTo>
                    <a:cubicBezTo>
                      <a:pt x="160187" y="94181"/>
                      <a:pt x="203094" y="198589"/>
                      <a:pt x="224834" y="302996"/>
                    </a:cubicBezTo>
                    <a:cubicBezTo>
                      <a:pt x="243713" y="393745"/>
                      <a:pt x="241925" y="485495"/>
                      <a:pt x="237491" y="577245"/>
                    </a:cubicBezTo>
                    <a:cubicBezTo>
                      <a:pt x="236347" y="600915"/>
                      <a:pt x="223761" y="619008"/>
                      <a:pt x="202307" y="630307"/>
                    </a:cubicBezTo>
                    <a:cubicBezTo>
                      <a:pt x="170485" y="647112"/>
                      <a:pt x="137017" y="652261"/>
                      <a:pt x="101547" y="645968"/>
                    </a:cubicBezTo>
                    <a:cubicBezTo>
                      <a:pt x="59856" y="638602"/>
                      <a:pt x="48628" y="616576"/>
                      <a:pt x="70082" y="580391"/>
                    </a:cubicBezTo>
                    <a:cubicBezTo>
                      <a:pt x="117137" y="501156"/>
                      <a:pt x="141093" y="416486"/>
                      <a:pt x="137732" y="323735"/>
                    </a:cubicBezTo>
                    <a:cubicBezTo>
                      <a:pt x="133728" y="213463"/>
                      <a:pt x="71083" y="108555"/>
                      <a:pt x="0" y="28962"/>
                    </a:cubicBezTo>
                    <a:cubicBezTo>
                      <a:pt x="28319" y="21525"/>
                      <a:pt x="50559" y="11513"/>
                      <a:pt x="83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76CE8F02-44A1-439E-8D97-5F40D97DBF63}"/>
                  </a:ext>
                </a:extLst>
              </p:cNvPr>
              <p:cNvSpPr/>
              <p:nvPr/>
            </p:nvSpPr>
            <p:spPr>
              <a:xfrm>
                <a:off x="4993642" y="3571450"/>
                <a:ext cx="185002" cy="571380"/>
              </a:xfrm>
              <a:custGeom>
                <a:avLst/>
                <a:gdLst>
                  <a:gd name="connsiteX0" fmla="*/ 46697 w 185002"/>
                  <a:gd name="connsiteY0" fmla="*/ 0 h 571380"/>
                  <a:gd name="connsiteX1" fmla="*/ 168911 w 185002"/>
                  <a:gd name="connsiteY1" fmla="*/ 226264 h 571380"/>
                  <a:gd name="connsiteX2" fmla="*/ 123358 w 185002"/>
                  <a:gd name="connsiteY2" fmla="*/ 561655 h 571380"/>
                  <a:gd name="connsiteX3" fmla="*/ 114061 w 185002"/>
                  <a:gd name="connsiteY3" fmla="*/ 571381 h 571380"/>
                  <a:gd name="connsiteX4" fmla="*/ 140878 w 185002"/>
                  <a:gd name="connsiteY4" fmla="*/ 476127 h 571380"/>
                  <a:gd name="connsiteX5" fmla="*/ 38616 w 185002"/>
                  <a:gd name="connsiteY5" fmla="*/ 65791 h 571380"/>
                  <a:gd name="connsiteX6" fmla="*/ 0 w 185002"/>
                  <a:gd name="connsiteY6" fmla="*/ 16734 h 571380"/>
                  <a:gd name="connsiteX7" fmla="*/ 46697 w 185002"/>
                  <a:gd name="connsiteY7" fmla="*/ 0 h 5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002" h="571380">
                    <a:moveTo>
                      <a:pt x="46697" y="0"/>
                    </a:moveTo>
                    <a:cubicBezTo>
                      <a:pt x="103335" y="66220"/>
                      <a:pt x="146957" y="141236"/>
                      <a:pt x="168911" y="226264"/>
                    </a:cubicBezTo>
                    <a:cubicBezTo>
                      <a:pt x="199304" y="343901"/>
                      <a:pt x="188005" y="456604"/>
                      <a:pt x="123358" y="561655"/>
                    </a:cubicBezTo>
                    <a:cubicBezTo>
                      <a:pt x="120998" y="565445"/>
                      <a:pt x="118781" y="569307"/>
                      <a:pt x="114061" y="571381"/>
                    </a:cubicBezTo>
                    <a:cubicBezTo>
                      <a:pt x="125503" y="537413"/>
                      <a:pt x="135086" y="508879"/>
                      <a:pt x="140878" y="476127"/>
                    </a:cubicBezTo>
                    <a:cubicBezTo>
                      <a:pt x="167481" y="325308"/>
                      <a:pt x="133513" y="187147"/>
                      <a:pt x="38616" y="65791"/>
                    </a:cubicBezTo>
                    <a:cubicBezTo>
                      <a:pt x="26245" y="49987"/>
                      <a:pt x="20095" y="41834"/>
                      <a:pt x="0" y="16734"/>
                    </a:cubicBezTo>
                    <a:cubicBezTo>
                      <a:pt x="17377" y="9726"/>
                      <a:pt x="32037" y="4720"/>
                      <a:pt x="4669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" name="그룹 3">
            <a:extLst>
              <a:ext uri="{FF2B5EF4-FFF2-40B4-BE49-F238E27FC236}">
                <a16:creationId xmlns:a16="http://schemas.microsoft.com/office/drawing/2014/main" id="{4C32D937-3A35-49D4-A99F-A0A47823CDCF}"/>
              </a:ext>
            </a:extLst>
          </p:cNvPr>
          <p:cNvGrpSpPr/>
          <p:nvPr/>
        </p:nvGrpSpPr>
        <p:grpSpPr>
          <a:xfrm>
            <a:off x="6187643" y="2430136"/>
            <a:ext cx="5185205" cy="1408743"/>
            <a:chOff x="8070434" y="1615052"/>
            <a:chExt cx="2925465" cy="140874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C9BE10-ABEE-4054-A9E2-157D84B8BCF5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C422E-186C-4906-AEF8-9D908D81F4AF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AB8818F-B52D-4EB8-ABE7-07501DF95034}"/>
              </a:ext>
            </a:extLst>
          </p:cNvPr>
          <p:cNvSpPr txBox="1"/>
          <p:nvPr/>
        </p:nvSpPr>
        <p:spPr>
          <a:xfrm>
            <a:off x="6444819" y="3898845"/>
            <a:ext cx="492803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682F85-8536-48BD-BB22-D3BED165699B}"/>
              </a:ext>
            </a:extLst>
          </p:cNvPr>
          <p:cNvSpPr txBox="1"/>
          <p:nvPr/>
        </p:nvSpPr>
        <p:spPr>
          <a:xfrm>
            <a:off x="6444819" y="4552802"/>
            <a:ext cx="492803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EDF10F-7645-4F36-BA28-704514549C9F}"/>
              </a:ext>
            </a:extLst>
          </p:cNvPr>
          <p:cNvSpPr txBox="1"/>
          <p:nvPr/>
        </p:nvSpPr>
        <p:spPr>
          <a:xfrm>
            <a:off x="6444819" y="5206759"/>
            <a:ext cx="492803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6AEFD-D797-497C-A428-930ECCA62F89}"/>
              </a:ext>
            </a:extLst>
          </p:cNvPr>
          <p:cNvSpPr txBox="1"/>
          <p:nvPr/>
        </p:nvSpPr>
        <p:spPr>
          <a:xfrm>
            <a:off x="6444819" y="5860717"/>
            <a:ext cx="492803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209750-62D1-4CD0-A9C6-850F8181EF63}"/>
              </a:ext>
            </a:extLst>
          </p:cNvPr>
          <p:cNvSpPr txBox="1"/>
          <p:nvPr/>
        </p:nvSpPr>
        <p:spPr>
          <a:xfrm>
            <a:off x="6187644" y="909851"/>
            <a:ext cx="51852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99AA00-4433-47C2-9EC4-CF7F7DB595B2}"/>
              </a:ext>
            </a:extLst>
          </p:cNvPr>
          <p:cNvSpPr txBox="1"/>
          <p:nvPr/>
        </p:nvSpPr>
        <p:spPr>
          <a:xfrm>
            <a:off x="6187644" y="1557013"/>
            <a:ext cx="518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A0AB0C-F444-4850-B781-B5C8ABE227B5}"/>
              </a:ext>
            </a:extLst>
          </p:cNvPr>
          <p:cNvSpPr txBox="1"/>
          <p:nvPr/>
        </p:nvSpPr>
        <p:spPr>
          <a:xfrm>
            <a:off x="6187644" y="675029"/>
            <a:ext cx="518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타원 6">
            <a:extLst>
              <a:ext uri="{FF2B5EF4-FFF2-40B4-BE49-F238E27FC236}">
                <a16:creationId xmlns:a16="http://schemas.microsoft.com/office/drawing/2014/main" id="{10E6975F-0E7D-45C8-AC49-0F4D1CDACC6E}"/>
              </a:ext>
            </a:extLst>
          </p:cNvPr>
          <p:cNvSpPr/>
          <p:nvPr/>
        </p:nvSpPr>
        <p:spPr>
          <a:xfrm>
            <a:off x="1696884" y="2538885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타원 6">
            <a:extLst>
              <a:ext uri="{FF2B5EF4-FFF2-40B4-BE49-F238E27FC236}">
                <a16:creationId xmlns:a16="http://schemas.microsoft.com/office/drawing/2014/main" id="{CF6C4784-9D9D-451B-A931-F4DB085C22EF}"/>
              </a:ext>
            </a:extLst>
          </p:cNvPr>
          <p:cNvSpPr/>
          <p:nvPr/>
        </p:nvSpPr>
        <p:spPr>
          <a:xfrm>
            <a:off x="6017261" y="2538885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타원 6">
            <a:extLst>
              <a:ext uri="{FF2B5EF4-FFF2-40B4-BE49-F238E27FC236}">
                <a16:creationId xmlns:a16="http://schemas.microsoft.com/office/drawing/2014/main" id="{E0543C17-B4CC-43AB-A5B6-66571E8DF339}"/>
              </a:ext>
            </a:extLst>
          </p:cNvPr>
          <p:cNvSpPr/>
          <p:nvPr/>
        </p:nvSpPr>
        <p:spPr>
          <a:xfrm>
            <a:off x="10337638" y="2543079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타원 6">
            <a:extLst>
              <a:ext uri="{FF2B5EF4-FFF2-40B4-BE49-F238E27FC236}">
                <a16:creationId xmlns:a16="http://schemas.microsoft.com/office/drawing/2014/main" id="{E2B8B8F6-068C-4D67-92FD-B372FB927209}"/>
              </a:ext>
            </a:extLst>
          </p:cNvPr>
          <p:cNvSpPr/>
          <p:nvPr/>
        </p:nvSpPr>
        <p:spPr>
          <a:xfrm flipV="1">
            <a:off x="3857073" y="2639577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CBA7D7-D9EE-4E6A-BF60-7EFFAACE2B41}"/>
              </a:ext>
            </a:extLst>
          </p:cNvPr>
          <p:cNvSpPr/>
          <p:nvPr/>
        </p:nvSpPr>
        <p:spPr>
          <a:xfrm flipV="1">
            <a:off x="8177449" y="2639577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1D9232-FF76-4748-9377-B2F4BA23D553}"/>
              </a:ext>
            </a:extLst>
          </p:cNvPr>
          <p:cNvGrpSpPr/>
          <p:nvPr/>
        </p:nvGrpSpPr>
        <p:grpSpPr>
          <a:xfrm>
            <a:off x="1043066" y="2669513"/>
            <a:ext cx="10148396" cy="108000"/>
            <a:chOff x="1043066" y="2583788"/>
            <a:chExt cx="10148396" cy="108000"/>
          </a:xfrm>
        </p:grpSpPr>
        <p:cxnSp>
          <p:nvCxnSpPr>
            <p:cNvPr id="9" name="직선 화살표 연결선 33">
              <a:extLst>
                <a:ext uri="{FF2B5EF4-FFF2-40B4-BE49-F238E27FC236}">
                  <a16:creationId xmlns:a16="http://schemas.microsoft.com/office/drawing/2014/main" id="{1611427D-4745-429C-9BC2-6FA77F9A537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151067" y="2637788"/>
              <a:ext cx="10040395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39">
              <a:extLst>
                <a:ext uri="{FF2B5EF4-FFF2-40B4-BE49-F238E27FC236}">
                  <a16:creationId xmlns:a16="http://schemas.microsoft.com/office/drawing/2014/main" id="{0A31EE0D-365C-404D-9398-09D3E1909A09}"/>
                </a:ext>
              </a:extLst>
            </p:cNvPr>
            <p:cNvSpPr/>
            <p:nvPr/>
          </p:nvSpPr>
          <p:spPr>
            <a:xfrm>
              <a:off x="1043066" y="2583788"/>
              <a:ext cx="108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순서도: 처리 45">
            <a:extLst>
              <a:ext uri="{FF2B5EF4-FFF2-40B4-BE49-F238E27FC236}">
                <a16:creationId xmlns:a16="http://schemas.microsoft.com/office/drawing/2014/main" id="{F52DA05E-DEEC-4761-9F61-D41546470C96}"/>
              </a:ext>
            </a:extLst>
          </p:cNvPr>
          <p:cNvSpPr/>
          <p:nvPr/>
        </p:nvSpPr>
        <p:spPr>
          <a:xfrm>
            <a:off x="916899" y="2002608"/>
            <a:ext cx="1728192" cy="3307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2" name="순서도: 처리 46">
            <a:extLst>
              <a:ext uri="{FF2B5EF4-FFF2-40B4-BE49-F238E27FC236}">
                <a16:creationId xmlns:a16="http://schemas.microsoft.com/office/drawing/2014/main" id="{9E12C006-93DF-4F9D-832F-6ED56E830F75}"/>
              </a:ext>
            </a:extLst>
          </p:cNvPr>
          <p:cNvSpPr/>
          <p:nvPr/>
        </p:nvSpPr>
        <p:spPr>
          <a:xfrm>
            <a:off x="3077368" y="3069408"/>
            <a:ext cx="1728192" cy="3307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3" name="순서도: 처리 47">
            <a:extLst>
              <a:ext uri="{FF2B5EF4-FFF2-40B4-BE49-F238E27FC236}">
                <a16:creationId xmlns:a16="http://schemas.microsoft.com/office/drawing/2014/main" id="{FAC2DC39-BF77-4C74-AACA-0103E0151D1F}"/>
              </a:ext>
            </a:extLst>
          </p:cNvPr>
          <p:cNvSpPr/>
          <p:nvPr/>
        </p:nvSpPr>
        <p:spPr>
          <a:xfrm>
            <a:off x="5237837" y="2002608"/>
            <a:ext cx="1728192" cy="3307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4" name="순서도: 처리 48">
            <a:extLst>
              <a:ext uri="{FF2B5EF4-FFF2-40B4-BE49-F238E27FC236}">
                <a16:creationId xmlns:a16="http://schemas.microsoft.com/office/drawing/2014/main" id="{A68A7239-C4F5-45AE-B01A-79EEB27CB545}"/>
              </a:ext>
            </a:extLst>
          </p:cNvPr>
          <p:cNvSpPr/>
          <p:nvPr/>
        </p:nvSpPr>
        <p:spPr>
          <a:xfrm>
            <a:off x="7398306" y="3084417"/>
            <a:ext cx="1728192" cy="3307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5" name="순서도: 처리 49">
            <a:extLst>
              <a:ext uri="{FF2B5EF4-FFF2-40B4-BE49-F238E27FC236}">
                <a16:creationId xmlns:a16="http://schemas.microsoft.com/office/drawing/2014/main" id="{EA488466-B567-4CA8-B234-60ADB7B5F01E}"/>
              </a:ext>
            </a:extLst>
          </p:cNvPr>
          <p:cNvSpPr/>
          <p:nvPr/>
        </p:nvSpPr>
        <p:spPr>
          <a:xfrm>
            <a:off x="9558776" y="2002608"/>
            <a:ext cx="1728192" cy="3307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graphicFrame>
        <p:nvGraphicFramePr>
          <p:cNvPr id="16" name="Table Placeholder 5">
            <a:extLst>
              <a:ext uri="{FF2B5EF4-FFF2-40B4-BE49-F238E27FC236}">
                <a16:creationId xmlns:a16="http://schemas.microsoft.com/office/drawing/2014/main" id="{061F3BD9-2093-4F79-9E6B-B5100E4E6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82439"/>
              </p:ext>
            </p:extLst>
          </p:nvPr>
        </p:nvGraphicFramePr>
        <p:xfrm>
          <a:off x="916899" y="4059420"/>
          <a:ext cx="10370067" cy="1907303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62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843">
                <a:tc>
                  <a:txBody>
                    <a:bodyPr/>
                    <a:lstStyle/>
                    <a:p>
                      <a:r>
                        <a:rPr lang="en-US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A</a:t>
                      </a:r>
                      <a:endParaRPr lang="en-JM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B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C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E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10116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4788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5A844-7DC7-4E93-82CF-83002A7A6482}"/>
              </a:ext>
            </a:extLst>
          </p:cNvPr>
          <p:cNvGrpSpPr/>
          <p:nvPr/>
        </p:nvGrpSpPr>
        <p:grpSpPr>
          <a:xfrm>
            <a:off x="5236221" y="2898915"/>
            <a:ext cx="1963063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BB4BED-F015-482C-AA16-3B4B7293BBB1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46943C-F4C8-4530-95CE-68FF09A88462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1935D4-2063-4F55-8ED5-98560D73822F}"/>
              </a:ext>
            </a:extLst>
          </p:cNvPr>
          <p:cNvGrpSpPr/>
          <p:nvPr/>
        </p:nvGrpSpPr>
        <p:grpSpPr>
          <a:xfrm>
            <a:off x="7397499" y="1583591"/>
            <a:ext cx="1963063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A5BFB7-FEFF-4E45-A457-301762DAEC9A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9B04EA-0C13-4501-869B-D9D2A834C4B4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618DE8-4D8C-4D69-B2C8-F17A356DA1DA}"/>
              </a:ext>
            </a:extLst>
          </p:cNvPr>
          <p:cNvGrpSpPr/>
          <p:nvPr/>
        </p:nvGrpSpPr>
        <p:grpSpPr>
          <a:xfrm>
            <a:off x="9558776" y="2898915"/>
            <a:ext cx="1963063" cy="911398"/>
            <a:chOff x="1418442" y="3789040"/>
            <a:chExt cx="2045528" cy="9113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EEFA81-7ABF-4289-8E88-05B66322A55B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7AC429-DE8D-4793-8C95-72678429B1E1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88F5F9-CB8B-42DD-B963-12D1EDDE98EC}"/>
              </a:ext>
            </a:extLst>
          </p:cNvPr>
          <p:cNvGrpSpPr/>
          <p:nvPr/>
        </p:nvGrpSpPr>
        <p:grpSpPr>
          <a:xfrm>
            <a:off x="913665" y="2898915"/>
            <a:ext cx="1963063" cy="911398"/>
            <a:chOff x="1418442" y="3789040"/>
            <a:chExt cx="2045528" cy="9113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8744BA-8177-4935-8B69-6F21F893E9CE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799437-0DBB-42E8-B352-7C1178937E77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54AB35-912B-4495-9314-9EE628B56A67}"/>
              </a:ext>
            </a:extLst>
          </p:cNvPr>
          <p:cNvGrpSpPr/>
          <p:nvPr/>
        </p:nvGrpSpPr>
        <p:grpSpPr>
          <a:xfrm>
            <a:off x="3074943" y="1583591"/>
            <a:ext cx="1963063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6572A7-349D-4EAB-B0FE-535E43CF38FB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C2EF61-CD7B-4F89-8BB5-165F4466E5B5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7536453-64F4-46DC-9721-E465757B2092}"/>
              </a:ext>
            </a:extLst>
          </p:cNvPr>
          <p:cNvSpPr/>
          <p:nvPr/>
        </p:nvSpPr>
        <p:spPr>
          <a:xfrm rot="5400000">
            <a:off x="-678591" y="673964"/>
            <a:ext cx="6858003" cy="5510078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51C0C-6DA7-444E-9D90-5E0649DBD3F5}"/>
              </a:ext>
            </a:extLst>
          </p:cNvPr>
          <p:cNvSpPr txBox="1"/>
          <p:nvPr/>
        </p:nvSpPr>
        <p:spPr>
          <a:xfrm>
            <a:off x="382842" y="544333"/>
            <a:ext cx="35520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38D44B3B-39F0-4B54-BD7B-0034AF5285EA}"/>
              </a:ext>
            </a:extLst>
          </p:cNvPr>
          <p:cNvSpPr txBox="1">
            <a:spLocks/>
          </p:cNvSpPr>
          <p:nvPr/>
        </p:nvSpPr>
        <p:spPr>
          <a:xfrm>
            <a:off x="1220451" y="1309418"/>
            <a:ext cx="4383976" cy="644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Presentation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B3EA66-05EF-4D18-A9D1-1A9B587DEC18}"/>
              </a:ext>
            </a:extLst>
          </p:cNvPr>
          <p:cNvGrpSpPr/>
          <p:nvPr/>
        </p:nvGrpSpPr>
        <p:grpSpPr>
          <a:xfrm>
            <a:off x="1155941" y="2398120"/>
            <a:ext cx="1754568" cy="870503"/>
            <a:chOff x="7742163" y="1857469"/>
            <a:chExt cx="3816000" cy="8705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B4EEF-7338-47F3-B203-1D142A30C62C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D5ED86-D40E-4E24-85A9-E2706906840D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BD725A94-F2DE-4534-BA09-BC49A9460C9B}"/>
              </a:ext>
            </a:extLst>
          </p:cNvPr>
          <p:cNvGrpSpPr/>
          <p:nvPr/>
        </p:nvGrpSpPr>
        <p:grpSpPr>
          <a:xfrm>
            <a:off x="1155941" y="3522750"/>
            <a:ext cx="1754568" cy="870503"/>
            <a:chOff x="7742163" y="2983865"/>
            <a:chExt cx="3816000" cy="8705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1BB0DD-C935-49EC-9868-6EC5166CD332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017B95-82F2-43E7-ADCB-44384BC72852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id="{1FF633DA-5E57-4C65-A3E2-C2FF9B9E38A6}"/>
              </a:ext>
            </a:extLst>
          </p:cNvPr>
          <p:cNvGrpSpPr/>
          <p:nvPr/>
        </p:nvGrpSpPr>
        <p:grpSpPr>
          <a:xfrm>
            <a:off x="3173584" y="2398120"/>
            <a:ext cx="1754568" cy="870503"/>
            <a:chOff x="7742163" y="4121147"/>
            <a:chExt cx="3816000" cy="870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68131E-A270-4AD1-9BDC-7682199863DA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9E6182-6603-498C-8BCB-93D96BB4DAB0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9E6C6ABE-D8A9-46D6-A852-AA3FC114EF53}"/>
              </a:ext>
            </a:extLst>
          </p:cNvPr>
          <p:cNvGrpSpPr/>
          <p:nvPr/>
        </p:nvGrpSpPr>
        <p:grpSpPr>
          <a:xfrm>
            <a:off x="3173584" y="3522749"/>
            <a:ext cx="1754568" cy="870503"/>
            <a:chOff x="7742163" y="5269315"/>
            <a:chExt cx="3816000" cy="8705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D9E501-A396-441F-84A3-85615045A6EB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FB1ED4-5BFF-4F7B-91EE-24A5A3603765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EC915B0-EC9B-4A0D-AA60-7306B32F1B64}"/>
              </a:ext>
            </a:extLst>
          </p:cNvPr>
          <p:cNvSpPr txBox="1"/>
          <p:nvPr/>
        </p:nvSpPr>
        <p:spPr>
          <a:xfrm>
            <a:off x="1155941" y="4717585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CE077F-19B3-4021-AEA3-041CC327239E}"/>
              </a:ext>
            </a:extLst>
          </p:cNvPr>
          <p:cNvSpPr txBox="1"/>
          <p:nvPr/>
        </p:nvSpPr>
        <p:spPr>
          <a:xfrm>
            <a:off x="912676" y="163659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E65F28-5EC3-4D52-8D32-1F9A39F4696B}"/>
              </a:ext>
            </a:extLst>
          </p:cNvPr>
          <p:cNvSpPr txBox="1"/>
          <p:nvPr/>
        </p:nvSpPr>
        <p:spPr>
          <a:xfrm>
            <a:off x="1723379" y="2972295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838F3A-9DA5-471B-A0B6-C0DCA1788054}"/>
              </a:ext>
            </a:extLst>
          </p:cNvPr>
          <p:cNvSpPr txBox="1"/>
          <p:nvPr/>
        </p:nvSpPr>
        <p:spPr>
          <a:xfrm>
            <a:off x="1723379" y="4563342"/>
            <a:ext cx="438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4F13B0-B682-4876-9E9E-2DE8ABD82E7F}"/>
              </a:ext>
            </a:extLst>
          </p:cNvPr>
          <p:cNvSpPr txBox="1"/>
          <p:nvPr/>
        </p:nvSpPr>
        <p:spPr>
          <a:xfrm>
            <a:off x="532486" y="2925937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Good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C230DA-E46C-48A3-A9C6-963C852E4151}"/>
              </a:ext>
            </a:extLst>
          </p:cNvPr>
          <p:cNvSpPr txBox="1"/>
          <p:nvPr/>
        </p:nvSpPr>
        <p:spPr>
          <a:xfrm>
            <a:off x="532486" y="4540283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Bad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E4729A-5937-4D46-B887-D841D6D67736}"/>
              </a:ext>
            </a:extLst>
          </p:cNvPr>
          <p:cNvSpPr txBox="1"/>
          <p:nvPr/>
        </p:nvSpPr>
        <p:spPr>
          <a:xfrm>
            <a:off x="7729908" y="1285860"/>
            <a:ext cx="3126068" cy="1832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EBA6CA8A-D957-439E-A13D-F6CD0A462589}"/>
              </a:ext>
            </a:extLst>
          </p:cNvPr>
          <p:cNvSpPr/>
          <p:nvPr/>
        </p:nvSpPr>
        <p:spPr>
          <a:xfrm>
            <a:off x="-6166" y="3057186"/>
            <a:ext cx="9195511" cy="2366505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930018 h 3611972"/>
              <a:gd name="connsiteX1" fmla="*/ 2345056 w 10526578"/>
              <a:gd name="connsiteY1" fmla="*/ 1914846 h 3611972"/>
              <a:gd name="connsiteX2" fmla="*/ 2447469 w 10526578"/>
              <a:gd name="connsiteY2" fmla="*/ 1285739 h 3611972"/>
              <a:gd name="connsiteX3" fmla="*/ 2732761 w 10526578"/>
              <a:gd name="connsiteY3" fmla="*/ 3611972 h 3611972"/>
              <a:gd name="connsiteX4" fmla="*/ 3025369 w 10526578"/>
              <a:gd name="connsiteY4" fmla="*/ 64100 h 3611972"/>
              <a:gd name="connsiteX5" fmla="*/ 3303347 w 10526578"/>
              <a:gd name="connsiteY5" fmla="*/ 2287920 h 3611972"/>
              <a:gd name="connsiteX6" fmla="*/ 3476802 w 10526578"/>
              <a:gd name="connsiteY6" fmla="*/ 1924427 h 3611972"/>
              <a:gd name="connsiteX7" fmla="*/ 4895951 w 10526578"/>
              <a:gd name="connsiteY7" fmla="*/ 1939058 h 3611972"/>
              <a:gd name="connsiteX8" fmla="*/ 3881248 w 10526578"/>
              <a:gd name="connsiteY8" fmla="*/ 539588 h 3611972"/>
              <a:gd name="connsiteX9" fmla="*/ 4481094 w 10526578"/>
              <a:gd name="connsiteY9" fmla="*/ 49470 h 3611972"/>
              <a:gd name="connsiteX10" fmla="*/ 6024602 w 10526578"/>
              <a:gd name="connsiteY10" fmla="*/ 71415 h 3611972"/>
              <a:gd name="connsiteX11" fmla="*/ 6609818 w 10526578"/>
              <a:gd name="connsiteY11" fmla="*/ 532273 h 3611972"/>
              <a:gd name="connsiteX12" fmla="*/ 5578373 w 10526578"/>
              <a:gd name="connsiteY12" fmla="*/ 1929477 h 3611972"/>
              <a:gd name="connsiteX13" fmla="*/ 6936891 w 10526578"/>
              <a:gd name="connsiteY13" fmla="*/ 1946372 h 3611972"/>
              <a:gd name="connsiteX14" fmla="*/ 7158458 w 10526578"/>
              <a:gd name="connsiteY14" fmla="*/ 2287920 h 3611972"/>
              <a:gd name="connsiteX15" fmla="*/ 7443751 w 10526578"/>
              <a:gd name="connsiteY15" fmla="*/ 49470 h 3611972"/>
              <a:gd name="connsiteX16" fmla="*/ 7707098 w 10526578"/>
              <a:gd name="connsiteY16" fmla="*/ 3582711 h 3611972"/>
              <a:gd name="connsiteX17" fmla="*/ 8028966 w 10526578"/>
              <a:gd name="connsiteY17" fmla="*/ 1300369 h 3611972"/>
              <a:gd name="connsiteX18" fmla="*/ 8124064 w 10526578"/>
              <a:gd name="connsiteY18" fmla="*/ 1944106 h 3611972"/>
              <a:gd name="connsiteX19" fmla="*/ 10526578 w 10526578"/>
              <a:gd name="connsiteY19" fmla="*/ 1951965 h 3611972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3881248 w 10526578"/>
              <a:gd name="connsiteY8" fmla="*/ 490119 h 3562503"/>
              <a:gd name="connsiteX9" fmla="*/ 6024602 w 10526578"/>
              <a:gd name="connsiteY9" fmla="*/ 21946 h 3562503"/>
              <a:gd name="connsiteX10" fmla="*/ 6609818 w 10526578"/>
              <a:gd name="connsiteY10" fmla="*/ 482804 h 3562503"/>
              <a:gd name="connsiteX11" fmla="*/ 5578373 w 10526578"/>
              <a:gd name="connsiteY11" fmla="*/ 1880008 h 3562503"/>
              <a:gd name="connsiteX12" fmla="*/ 6936891 w 10526578"/>
              <a:gd name="connsiteY12" fmla="*/ 1896903 h 3562503"/>
              <a:gd name="connsiteX13" fmla="*/ 7158458 w 10526578"/>
              <a:gd name="connsiteY13" fmla="*/ 2238451 h 3562503"/>
              <a:gd name="connsiteX14" fmla="*/ 7443751 w 10526578"/>
              <a:gd name="connsiteY14" fmla="*/ 1 h 3562503"/>
              <a:gd name="connsiteX15" fmla="*/ 7707098 w 10526578"/>
              <a:gd name="connsiteY15" fmla="*/ 3533242 h 3562503"/>
              <a:gd name="connsiteX16" fmla="*/ 8028966 w 10526578"/>
              <a:gd name="connsiteY16" fmla="*/ 1250900 h 3562503"/>
              <a:gd name="connsiteX17" fmla="*/ 8124064 w 10526578"/>
              <a:gd name="connsiteY17" fmla="*/ 1894637 h 3562503"/>
              <a:gd name="connsiteX18" fmla="*/ 10526578 w 10526578"/>
              <a:gd name="connsiteY18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024602 w 10526578"/>
              <a:gd name="connsiteY8" fmla="*/ 21946 h 3562503"/>
              <a:gd name="connsiteX9" fmla="*/ 6609818 w 10526578"/>
              <a:gd name="connsiteY9" fmla="*/ 482804 h 3562503"/>
              <a:gd name="connsiteX10" fmla="*/ 5578373 w 10526578"/>
              <a:gd name="connsiteY10" fmla="*/ 1880008 h 3562503"/>
              <a:gd name="connsiteX11" fmla="*/ 6936891 w 10526578"/>
              <a:gd name="connsiteY11" fmla="*/ 1896903 h 3562503"/>
              <a:gd name="connsiteX12" fmla="*/ 7158458 w 10526578"/>
              <a:gd name="connsiteY12" fmla="*/ 2238451 h 3562503"/>
              <a:gd name="connsiteX13" fmla="*/ 7443751 w 10526578"/>
              <a:gd name="connsiteY13" fmla="*/ 1 h 3562503"/>
              <a:gd name="connsiteX14" fmla="*/ 7707098 w 10526578"/>
              <a:gd name="connsiteY14" fmla="*/ 3533242 h 3562503"/>
              <a:gd name="connsiteX15" fmla="*/ 8028966 w 10526578"/>
              <a:gd name="connsiteY15" fmla="*/ 1250900 h 3562503"/>
              <a:gd name="connsiteX16" fmla="*/ 8124064 w 10526578"/>
              <a:gd name="connsiteY16" fmla="*/ 1894637 h 3562503"/>
              <a:gd name="connsiteX17" fmla="*/ 10526578 w 10526578"/>
              <a:gd name="connsiteY17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609818 w 10526578"/>
              <a:gd name="connsiteY8" fmla="*/ 482804 h 3562503"/>
              <a:gd name="connsiteX9" fmla="*/ 5578373 w 10526578"/>
              <a:gd name="connsiteY9" fmla="*/ 1880008 h 3562503"/>
              <a:gd name="connsiteX10" fmla="*/ 6936891 w 10526578"/>
              <a:gd name="connsiteY10" fmla="*/ 1896903 h 3562503"/>
              <a:gd name="connsiteX11" fmla="*/ 7158458 w 10526578"/>
              <a:gd name="connsiteY11" fmla="*/ 2238451 h 3562503"/>
              <a:gd name="connsiteX12" fmla="*/ 7443751 w 10526578"/>
              <a:gd name="connsiteY12" fmla="*/ 1 h 3562503"/>
              <a:gd name="connsiteX13" fmla="*/ 7707098 w 10526578"/>
              <a:gd name="connsiteY13" fmla="*/ 3533242 h 3562503"/>
              <a:gd name="connsiteX14" fmla="*/ 8028966 w 10526578"/>
              <a:gd name="connsiteY14" fmla="*/ 1250900 h 3562503"/>
              <a:gd name="connsiteX15" fmla="*/ 8124064 w 10526578"/>
              <a:gd name="connsiteY15" fmla="*/ 1894637 h 3562503"/>
              <a:gd name="connsiteX16" fmla="*/ 10526578 w 10526578"/>
              <a:gd name="connsiteY16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224844 w 10526578"/>
              <a:gd name="connsiteY10" fmla="*/ 3305198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91650 w 10526578"/>
              <a:gd name="connsiteY10" fmla="*/ 2848025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2662007"/>
              <a:gd name="connsiteY0" fmla="*/ 1880551 h 3562503"/>
              <a:gd name="connsiteX1" fmla="*/ 4480485 w 12662007"/>
              <a:gd name="connsiteY1" fmla="*/ 1865377 h 3562503"/>
              <a:gd name="connsiteX2" fmla="*/ 4582898 w 12662007"/>
              <a:gd name="connsiteY2" fmla="*/ 1236270 h 3562503"/>
              <a:gd name="connsiteX3" fmla="*/ 4868190 w 12662007"/>
              <a:gd name="connsiteY3" fmla="*/ 3562503 h 3562503"/>
              <a:gd name="connsiteX4" fmla="*/ 5160798 w 12662007"/>
              <a:gd name="connsiteY4" fmla="*/ 14631 h 3562503"/>
              <a:gd name="connsiteX5" fmla="*/ 5471971 w 12662007"/>
              <a:gd name="connsiteY5" fmla="*/ 3076606 h 3562503"/>
              <a:gd name="connsiteX6" fmla="*/ 5612231 w 12662007"/>
              <a:gd name="connsiteY6" fmla="*/ 1874958 h 3562503"/>
              <a:gd name="connsiteX7" fmla="*/ 7031380 w 12662007"/>
              <a:gd name="connsiteY7" fmla="*/ 1889589 h 3562503"/>
              <a:gd name="connsiteX8" fmla="*/ 7713802 w 12662007"/>
              <a:gd name="connsiteY8" fmla="*/ 1880008 h 3562503"/>
              <a:gd name="connsiteX9" fmla="*/ 9072320 w 12662007"/>
              <a:gd name="connsiteY9" fmla="*/ 1896903 h 3562503"/>
              <a:gd name="connsiteX10" fmla="*/ 9327079 w 12662007"/>
              <a:gd name="connsiteY10" fmla="*/ 2848025 h 3562503"/>
              <a:gd name="connsiteX11" fmla="*/ 9579180 w 12662007"/>
              <a:gd name="connsiteY11" fmla="*/ 1 h 3562503"/>
              <a:gd name="connsiteX12" fmla="*/ 9842527 w 12662007"/>
              <a:gd name="connsiteY12" fmla="*/ 3533242 h 3562503"/>
              <a:gd name="connsiteX13" fmla="*/ 10164395 w 12662007"/>
              <a:gd name="connsiteY13" fmla="*/ 1250900 h 3562503"/>
              <a:gd name="connsiteX14" fmla="*/ 10259493 w 12662007"/>
              <a:gd name="connsiteY14" fmla="*/ 1894637 h 3562503"/>
              <a:gd name="connsiteX15" fmla="*/ 12662007 w 12662007"/>
              <a:gd name="connsiteY15" fmla="*/ 1902496 h 3562503"/>
              <a:gd name="connsiteX0" fmla="*/ 0 w 14808500"/>
              <a:gd name="connsiteY0" fmla="*/ 1880551 h 3562503"/>
              <a:gd name="connsiteX1" fmla="*/ 4480485 w 14808500"/>
              <a:gd name="connsiteY1" fmla="*/ 1865377 h 3562503"/>
              <a:gd name="connsiteX2" fmla="*/ 4582898 w 14808500"/>
              <a:gd name="connsiteY2" fmla="*/ 1236270 h 3562503"/>
              <a:gd name="connsiteX3" fmla="*/ 4868190 w 14808500"/>
              <a:gd name="connsiteY3" fmla="*/ 3562503 h 3562503"/>
              <a:gd name="connsiteX4" fmla="*/ 5160798 w 14808500"/>
              <a:gd name="connsiteY4" fmla="*/ 14631 h 3562503"/>
              <a:gd name="connsiteX5" fmla="*/ 5471971 w 14808500"/>
              <a:gd name="connsiteY5" fmla="*/ 3076606 h 3562503"/>
              <a:gd name="connsiteX6" fmla="*/ 5612231 w 14808500"/>
              <a:gd name="connsiteY6" fmla="*/ 1874958 h 3562503"/>
              <a:gd name="connsiteX7" fmla="*/ 7031380 w 14808500"/>
              <a:gd name="connsiteY7" fmla="*/ 1889589 h 3562503"/>
              <a:gd name="connsiteX8" fmla="*/ 7713802 w 14808500"/>
              <a:gd name="connsiteY8" fmla="*/ 1880008 h 3562503"/>
              <a:gd name="connsiteX9" fmla="*/ 9072320 w 14808500"/>
              <a:gd name="connsiteY9" fmla="*/ 1896903 h 3562503"/>
              <a:gd name="connsiteX10" fmla="*/ 9327079 w 14808500"/>
              <a:gd name="connsiteY10" fmla="*/ 2848025 h 3562503"/>
              <a:gd name="connsiteX11" fmla="*/ 9579180 w 14808500"/>
              <a:gd name="connsiteY11" fmla="*/ 1 h 3562503"/>
              <a:gd name="connsiteX12" fmla="*/ 9842527 w 14808500"/>
              <a:gd name="connsiteY12" fmla="*/ 3533242 h 3562503"/>
              <a:gd name="connsiteX13" fmla="*/ 10164395 w 14808500"/>
              <a:gd name="connsiteY13" fmla="*/ 1250900 h 3562503"/>
              <a:gd name="connsiteX14" fmla="*/ 10259493 w 14808500"/>
              <a:gd name="connsiteY14" fmla="*/ 1894637 h 3562503"/>
              <a:gd name="connsiteX15" fmla="*/ 14808500 w 14808500"/>
              <a:gd name="connsiteY15" fmla="*/ 1940591 h 3562503"/>
              <a:gd name="connsiteX0" fmla="*/ 0 w 18482842"/>
              <a:gd name="connsiteY0" fmla="*/ 1904392 h 3562502"/>
              <a:gd name="connsiteX1" fmla="*/ 8154827 w 18482842"/>
              <a:gd name="connsiteY1" fmla="*/ 1865376 h 3562502"/>
              <a:gd name="connsiteX2" fmla="*/ 8257240 w 18482842"/>
              <a:gd name="connsiteY2" fmla="*/ 1236269 h 3562502"/>
              <a:gd name="connsiteX3" fmla="*/ 8542532 w 18482842"/>
              <a:gd name="connsiteY3" fmla="*/ 3562502 h 3562502"/>
              <a:gd name="connsiteX4" fmla="*/ 8835140 w 18482842"/>
              <a:gd name="connsiteY4" fmla="*/ 14630 h 3562502"/>
              <a:gd name="connsiteX5" fmla="*/ 9146313 w 18482842"/>
              <a:gd name="connsiteY5" fmla="*/ 3076605 h 3562502"/>
              <a:gd name="connsiteX6" fmla="*/ 9286573 w 18482842"/>
              <a:gd name="connsiteY6" fmla="*/ 1874957 h 3562502"/>
              <a:gd name="connsiteX7" fmla="*/ 10705722 w 18482842"/>
              <a:gd name="connsiteY7" fmla="*/ 1889588 h 3562502"/>
              <a:gd name="connsiteX8" fmla="*/ 11388144 w 18482842"/>
              <a:gd name="connsiteY8" fmla="*/ 1880007 h 3562502"/>
              <a:gd name="connsiteX9" fmla="*/ 12746662 w 18482842"/>
              <a:gd name="connsiteY9" fmla="*/ 1896902 h 3562502"/>
              <a:gd name="connsiteX10" fmla="*/ 13001421 w 18482842"/>
              <a:gd name="connsiteY10" fmla="*/ 2848024 h 3562502"/>
              <a:gd name="connsiteX11" fmla="*/ 13253522 w 18482842"/>
              <a:gd name="connsiteY11" fmla="*/ 0 h 3562502"/>
              <a:gd name="connsiteX12" fmla="*/ 13516869 w 18482842"/>
              <a:gd name="connsiteY12" fmla="*/ 3533241 h 3562502"/>
              <a:gd name="connsiteX13" fmla="*/ 13838737 w 18482842"/>
              <a:gd name="connsiteY13" fmla="*/ 1250899 h 3562502"/>
              <a:gd name="connsiteX14" fmla="*/ 13933835 w 18482842"/>
              <a:gd name="connsiteY14" fmla="*/ 1894636 h 3562502"/>
              <a:gd name="connsiteX15" fmla="*/ 18482842 w 18482842"/>
              <a:gd name="connsiteY15" fmla="*/ 1940590 h 3562502"/>
              <a:gd name="connsiteX0" fmla="*/ 0 w 14744037"/>
              <a:gd name="connsiteY0" fmla="*/ 1904392 h 3562502"/>
              <a:gd name="connsiteX1" fmla="*/ 8154827 w 14744037"/>
              <a:gd name="connsiteY1" fmla="*/ 1865376 h 3562502"/>
              <a:gd name="connsiteX2" fmla="*/ 8257240 w 14744037"/>
              <a:gd name="connsiteY2" fmla="*/ 1236269 h 3562502"/>
              <a:gd name="connsiteX3" fmla="*/ 8542532 w 14744037"/>
              <a:gd name="connsiteY3" fmla="*/ 3562502 h 3562502"/>
              <a:gd name="connsiteX4" fmla="*/ 8835140 w 14744037"/>
              <a:gd name="connsiteY4" fmla="*/ 14630 h 3562502"/>
              <a:gd name="connsiteX5" fmla="*/ 9146313 w 14744037"/>
              <a:gd name="connsiteY5" fmla="*/ 3076605 h 3562502"/>
              <a:gd name="connsiteX6" fmla="*/ 9286573 w 14744037"/>
              <a:gd name="connsiteY6" fmla="*/ 1874957 h 3562502"/>
              <a:gd name="connsiteX7" fmla="*/ 10705722 w 14744037"/>
              <a:gd name="connsiteY7" fmla="*/ 1889588 h 3562502"/>
              <a:gd name="connsiteX8" fmla="*/ 11388144 w 14744037"/>
              <a:gd name="connsiteY8" fmla="*/ 1880007 h 3562502"/>
              <a:gd name="connsiteX9" fmla="*/ 12746662 w 14744037"/>
              <a:gd name="connsiteY9" fmla="*/ 1896902 h 3562502"/>
              <a:gd name="connsiteX10" fmla="*/ 13001421 w 14744037"/>
              <a:gd name="connsiteY10" fmla="*/ 2848024 h 3562502"/>
              <a:gd name="connsiteX11" fmla="*/ 13253522 w 14744037"/>
              <a:gd name="connsiteY11" fmla="*/ 0 h 3562502"/>
              <a:gd name="connsiteX12" fmla="*/ 13516869 w 14744037"/>
              <a:gd name="connsiteY12" fmla="*/ 3533241 h 3562502"/>
              <a:gd name="connsiteX13" fmla="*/ 13838737 w 14744037"/>
              <a:gd name="connsiteY13" fmla="*/ 1250899 h 3562502"/>
              <a:gd name="connsiteX14" fmla="*/ 13933835 w 14744037"/>
              <a:gd name="connsiteY14" fmla="*/ 1894636 h 3562502"/>
              <a:gd name="connsiteX15" fmla="*/ 14744037 w 14744037"/>
              <a:gd name="connsiteY15" fmla="*/ 1892908 h 3562502"/>
              <a:gd name="connsiteX0" fmla="*/ 0 w 14782714"/>
              <a:gd name="connsiteY0" fmla="*/ 1904392 h 3562502"/>
              <a:gd name="connsiteX1" fmla="*/ 8154827 w 14782714"/>
              <a:gd name="connsiteY1" fmla="*/ 1865376 h 3562502"/>
              <a:gd name="connsiteX2" fmla="*/ 8257240 w 14782714"/>
              <a:gd name="connsiteY2" fmla="*/ 1236269 h 3562502"/>
              <a:gd name="connsiteX3" fmla="*/ 8542532 w 14782714"/>
              <a:gd name="connsiteY3" fmla="*/ 3562502 h 3562502"/>
              <a:gd name="connsiteX4" fmla="*/ 8835140 w 14782714"/>
              <a:gd name="connsiteY4" fmla="*/ 14630 h 3562502"/>
              <a:gd name="connsiteX5" fmla="*/ 9146313 w 14782714"/>
              <a:gd name="connsiteY5" fmla="*/ 3076605 h 3562502"/>
              <a:gd name="connsiteX6" fmla="*/ 9286573 w 14782714"/>
              <a:gd name="connsiteY6" fmla="*/ 1874957 h 3562502"/>
              <a:gd name="connsiteX7" fmla="*/ 10705722 w 14782714"/>
              <a:gd name="connsiteY7" fmla="*/ 1889588 h 3562502"/>
              <a:gd name="connsiteX8" fmla="*/ 11388144 w 14782714"/>
              <a:gd name="connsiteY8" fmla="*/ 1880007 h 3562502"/>
              <a:gd name="connsiteX9" fmla="*/ 12746662 w 14782714"/>
              <a:gd name="connsiteY9" fmla="*/ 1896902 h 3562502"/>
              <a:gd name="connsiteX10" fmla="*/ 13001421 w 14782714"/>
              <a:gd name="connsiteY10" fmla="*/ 2848024 h 3562502"/>
              <a:gd name="connsiteX11" fmla="*/ 13253522 w 14782714"/>
              <a:gd name="connsiteY11" fmla="*/ 0 h 3562502"/>
              <a:gd name="connsiteX12" fmla="*/ 13516869 w 14782714"/>
              <a:gd name="connsiteY12" fmla="*/ 3533241 h 3562502"/>
              <a:gd name="connsiteX13" fmla="*/ 13838737 w 14782714"/>
              <a:gd name="connsiteY13" fmla="*/ 1250899 h 3562502"/>
              <a:gd name="connsiteX14" fmla="*/ 13933835 w 14782714"/>
              <a:gd name="connsiteY14" fmla="*/ 1894636 h 3562502"/>
              <a:gd name="connsiteX15" fmla="*/ 14782714 w 14782714"/>
              <a:gd name="connsiteY15" fmla="*/ 1904828 h 3562502"/>
              <a:gd name="connsiteX0" fmla="*/ 0 w 14821391"/>
              <a:gd name="connsiteY0" fmla="*/ 1904392 h 3562502"/>
              <a:gd name="connsiteX1" fmla="*/ 8154827 w 14821391"/>
              <a:gd name="connsiteY1" fmla="*/ 1865376 h 3562502"/>
              <a:gd name="connsiteX2" fmla="*/ 8257240 w 14821391"/>
              <a:gd name="connsiteY2" fmla="*/ 1236269 h 3562502"/>
              <a:gd name="connsiteX3" fmla="*/ 8542532 w 14821391"/>
              <a:gd name="connsiteY3" fmla="*/ 3562502 h 3562502"/>
              <a:gd name="connsiteX4" fmla="*/ 8835140 w 14821391"/>
              <a:gd name="connsiteY4" fmla="*/ 14630 h 3562502"/>
              <a:gd name="connsiteX5" fmla="*/ 9146313 w 14821391"/>
              <a:gd name="connsiteY5" fmla="*/ 3076605 h 3562502"/>
              <a:gd name="connsiteX6" fmla="*/ 9286573 w 14821391"/>
              <a:gd name="connsiteY6" fmla="*/ 1874957 h 3562502"/>
              <a:gd name="connsiteX7" fmla="*/ 10705722 w 14821391"/>
              <a:gd name="connsiteY7" fmla="*/ 1889588 h 3562502"/>
              <a:gd name="connsiteX8" fmla="*/ 11388144 w 14821391"/>
              <a:gd name="connsiteY8" fmla="*/ 1880007 h 3562502"/>
              <a:gd name="connsiteX9" fmla="*/ 12746662 w 14821391"/>
              <a:gd name="connsiteY9" fmla="*/ 1896902 h 3562502"/>
              <a:gd name="connsiteX10" fmla="*/ 13001421 w 14821391"/>
              <a:gd name="connsiteY10" fmla="*/ 2848024 h 3562502"/>
              <a:gd name="connsiteX11" fmla="*/ 13253522 w 14821391"/>
              <a:gd name="connsiteY11" fmla="*/ 0 h 3562502"/>
              <a:gd name="connsiteX12" fmla="*/ 13516869 w 14821391"/>
              <a:gd name="connsiteY12" fmla="*/ 3533241 h 3562502"/>
              <a:gd name="connsiteX13" fmla="*/ 13838737 w 14821391"/>
              <a:gd name="connsiteY13" fmla="*/ 1250899 h 3562502"/>
              <a:gd name="connsiteX14" fmla="*/ 13933835 w 14821391"/>
              <a:gd name="connsiteY14" fmla="*/ 1894636 h 3562502"/>
              <a:gd name="connsiteX15" fmla="*/ 14821391 w 14821391"/>
              <a:gd name="connsiteY15" fmla="*/ 1916748 h 3562502"/>
              <a:gd name="connsiteX0" fmla="*/ 0 w 17332784"/>
              <a:gd name="connsiteY0" fmla="*/ 1904392 h 3562502"/>
              <a:gd name="connsiteX1" fmla="*/ 8154827 w 17332784"/>
              <a:gd name="connsiteY1" fmla="*/ 1865376 h 3562502"/>
              <a:gd name="connsiteX2" fmla="*/ 8257240 w 17332784"/>
              <a:gd name="connsiteY2" fmla="*/ 1236269 h 3562502"/>
              <a:gd name="connsiteX3" fmla="*/ 8542532 w 17332784"/>
              <a:gd name="connsiteY3" fmla="*/ 3562502 h 3562502"/>
              <a:gd name="connsiteX4" fmla="*/ 8835140 w 17332784"/>
              <a:gd name="connsiteY4" fmla="*/ 14630 h 3562502"/>
              <a:gd name="connsiteX5" fmla="*/ 9146313 w 17332784"/>
              <a:gd name="connsiteY5" fmla="*/ 3076605 h 3562502"/>
              <a:gd name="connsiteX6" fmla="*/ 9286573 w 17332784"/>
              <a:gd name="connsiteY6" fmla="*/ 1874957 h 3562502"/>
              <a:gd name="connsiteX7" fmla="*/ 10705722 w 17332784"/>
              <a:gd name="connsiteY7" fmla="*/ 1889588 h 3562502"/>
              <a:gd name="connsiteX8" fmla="*/ 11388144 w 17332784"/>
              <a:gd name="connsiteY8" fmla="*/ 1880007 h 3562502"/>
              <a:gd name="connsiteX9" fmla="*/ 12746662 w 17332784"/>
              <a:gd name="connsiteY9" fmla="*/ 1896902 h 3562502"/>
              <a:gd name="connsiteX10" fmla="*/ 13001421 w 17332784"/>
              <a:gd name="connsiteY10" fmla="*/ 2848024 h 3562502"/>
              <a:gd name="connsiteX11" fmla="*/ 13253522 w 17332784"/>
              <a:gd name="connsiteY11" fmla="*/ 0 h 3562502"/>
              <a:gd name="connsiteX12" fmla="*/ 13516869 w 17332784"/>
              <a:gd name="connsiteY12" fmla="*/ 3533241 h 3562502"/>
              <a:gd name="connsiteX13" fmla="*/ 13838737 w 17332784"/>
              <a:gd name="connsiteY13" fmla="*/ 1250899 h 3562502"/>
              <a:gd name="connsiteX14" fmla="*/ 13933835 w 17332784"/>
              <a:gd name="connsiteY14" fmla="*/ 1894636 h 3562502"/>
              <a:gd name="connsiteX15" fmla="*/ 17332784 w 17332784"/>
              <a:gd name="connsiteY15" fmla="*/ 1860793 h 3562502"/>
              <a:gd name="connsiteX0" fmla="*/ 0 w 17255964"/>
              <a:gd name="connsiteY0" fmla="*/ 1904392 h 3562502"/>
              <a:gd name="connsiteX1" fmla="*/ 8154827 w 17255964"/>
              <a:gd name="connsiteY1" fmla="*/ 1865376 h 3562502"/>
              <a:gd name="connsiteX2" fmla="*/ 8257240 w 17255964"/>
              <a:gd name="connsiteY2" fmla="*/ 1236269 h 3562502"/>
              <a:gd name="connsiteX3" fmla="*/ 8542532 w 17255964"/>
              <a:gd name="connsiteY3" fmla="*/ 3562502 h 3562502"/>
              <a:gd name="connsiteX4" fmla="*/ 8835140 w 17255964"/>
              <a:gd name="connsiteY4" fmla="*/ 14630 h 3562502"/>
              <a:gd name="connsiteX5" fmla="*/ 9146313 w 17255964"/>
              <a:gd name="connsiteY5" fmla="*/ 3076605 h 3562502"/>
              <a:gd name="connsiteX6" fmla="*/ 9286573 w 17255964"/>
              <a:gd name="connsiteY6" fmla="*/ 1874957 h 3562502"/>
              <a:gd name="connsiteX7" fmla="*/ 10705722 w 17255964"/>
              <a:gd name="connsiteY7" fmla="*/ 1889588 h 3562502"/>
              <a:gd name="connsiteX8" fmla="*/ 11388144 w 17255964"/>
              <a:gd name="connsiteY8" fmla="*/ 1880007 h 3562502"/>
              <a:gd name="connsiteX9" fmla="*/ 12746662 w 17255964"/>
              <a:gd name="connsiteY9" fmla="*/ 1896902 h 3562502"/>
              <a:gd name="connsiteX10" fmla="*/ 13001421 w 17255964"/>
              <a:gd name="connsiteY10" fmla="*/ 2848024 h 3562502"/>
              <a:gd name="connsiteX11" fmla="*/ 13253522 w 17255964"/>
              <a:gd name="connsiteY11" fmla="*/ 0 h 3562502"/>
              <a:gd name="connsiteX12" fmla="*/ 13516869 w 17255964"/>
              <a:gd name="connsiteY12" fmla="*/ 3533241 h 3562502"/>
              <a:gd name="connsiteX13" fmla="*/ 13838737 w 17255964"/>
              <a:gd name="connsiteY13" fmla="*/ 1250899 h 3562502"/>
              <a:gd name="connsiteX14" fmla="*/ 13933835 w 17255964"/>
              <a:gd name="connsiteY14" fmla="*/ 1894636 h 3562502"/>
              <a:gd name="connsiteX15" fmla="*/ 17255964 w 17255964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5 w 17279011"/>
              <a:gd name="connsiteY14" fmla="*/ 1894636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2746662 w 17279011"/>
              <a:gd name="connsiteY8" fmla="*/ 1882695 h 3562502"/>
              <a:gd name="connsiteX9" fmla="*/ 13001421 w 17279011"/>
              <a:gd name="connsiteY9" fmla="*/ 2848024 h 3562502"/>
              <a:gd name="connsiteX10" fmla="*/ 13253522 w 17279011"/>
              <a:gd name="connsiteY10" fmla="*/ 0 h 3562502"/>
              <a:gd name="connsiteX11" fmla="*/ 13516869 w 17279011"/>
              <a:gd name="connsiteY11" fmla="*/ 3533241 h 3562502"/>
              <a:gd name="connsiteX12" fmla="*/ 13838737 w 17279011"/>
              <a:gd name="connsiteY12" fmla="*/ 1250899 h 3562502"/>
              <a:gd name="connsiteX13" fmla="*/ 13933836 w 17279011"/>
              <a:gd name="connsiteY13" fmla="*/ 1873328 h 3562502"/>
              <a:gd name="connsiteX14" fmla="*/ 17279011 w 17279011"/>
              <a:gd name="connsiteY14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82695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68490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9775667"/>
              <a:gd name="connsiteY0" fmla="*/ 1861774 h 3562502"/>
              <a:gd name="connsiteX1" fmla="*/ 10651483 w 19775667"/>
              <a:gd name="connsiteY1" fmla="*/ 1865376 h 3562502"/>
              <a:gd name="connsiteX2" fmla="*/ 10753896 w 19775667"/>
              <a:gd name="connsiteY2" fmla="*/ 1236269 h 3562502"/>
              <a:gd name="connsiteX3" fmla="*/ 11039188 w 19775667"/>
              <a:gd name="connsiteY3" fmla="*/ 3562502 h 3562502"/>
              <a:gd name="connsiteX4" fmla="*/ 11331796 w 19775667"/>
              <a:gd name="connsiteY4" fmla="*/ 14630 h 3562502"/>
              <a:gd name="connsiteX5" fmla="*/ 11642969 w 19775667"/>
              <a:gd name="connsiteY5" fmla="*/ 3076605 h 3562502"/>
              <a:gd name="connsiteX6" fmla="*/ 11783229 w 19775667"/>
              <a:gd name="connsiteY6" fmla="*/ 1867853 h 3562502"/>
              <a:gd name="connsiteX7" fmla="*/ 15243318 w 19775667"/>
              <a:gd name="connsiteY7" fmla="*/ 1868490 h 3562502"/>
              <a:gd name="connsiteX8" fmla="*/ 15498077 w 19775667"/>
              <a:gd name="connsiteY8" fmla="*/ 2848024 h 3562502"/>
              <a:gd name="connsiteX9" fmla="*/ 15750178 w 19775667"/>
              <a:gd name="connsiteY9" fmla="*/ 0 h 3562502"/>
              <a:gd name="connsiteX10" fmla="*/ 16013525 w 19775667"/>
              <a:gd name="connsiteY10" fmla="*/ 3533241 h 3562502"/>
              <a:gd name="connsiteX11" fmla="*/ 16335393 w 19775667"/>
              <a:gd name="connsiteY11" fmla="*/ 1250899 h 3562502"/>
              <a:gd name="connsiteX12" fmla="*/ 16430492 w 19775667"/>
              <a:gd name="connsiteY12" fmla="*/ 1873328 h 3562502"/>
              <a:gd name="connsiteX13" fmla="*/ 19775667 w 19775667"/>
              <a:gd name="connsiteY13" fmla="*/ 1867897 h 3562502"/>
              <a:gd name="connsiteX0" fmla="*/ 0 w 19075538"/>
              <a:gd name="connsiteY0" fmla="*/ 1861774 h 3562502"/>
              <a:gd name="connsiteX1" fmla="*/ 10651483 w 19075538"/>
              <a:gd name="connsiteY1" fmla="*/ 1865376 h 3562502"/>
              <a:gd name="connsiteX2" fmla="*/ 10753896 w 19075538"/>
              <a:gd name="connsiteY2" fmla="*/ 1236269 h 3562502"/>
              <a:gd name="connsiteX3" fmla="*/ 11039188 w 19075538"/>
              <a:gd name="connsiteY3" fmla="*/ 3562502 h 3562502"/>
              <a:gd name="connsiteX4" fmla="*/ 11331796 w 19075538"/>
              <a:gd name="connsiteY4" fmla="*/ 14630 h 3562502"/>
              <a:gd name="connsiteX5" fmla="*/ 11642969 w 19075538"/>
              <a:gd name="connsiteY5" fmla="*/ 3076605 h 3562502"/>
              <a:gd name="connsiteX6" fmla="*/ 11783229 w 19075538"/>
              <a:gd name="connsiteY6" fmla="*/ 1867853 h 3562502"/>
              <a:gd name="connsiteX7" fmla="*/ 15243318 w 19075538"/>
              <a:gd name="connsiteY7" fmla="*/ 1868490 h 3562502"/>
              <a:gd name="connsiteX8" fmla="*/ 15498077 w 19075538"/>
              <a:gd name="connsiteY8" fmla="*/ 2848024 h 3562502"/>
              <a:gd name="connsiteX9" fmla="*/ 15750178 w 19075538"/>
              <a:gd name="connsiteY9" fmla="*/ 0 h 3562502"/>
              <a:gd name="connsiteX10" fmla="*/ 16013525 w 19075538"/>
              <a:gd name="connsiteY10" fmla="*/ 3533241 h 3562502"/>
              <a:gd name="connsiteX11" fmla="*/ 16335393 w 19075538"/>
              <a:gd name="connsiteY11" fmla="*/ 1250899 h 3562502"/>
              <a:gd name="connsiteX12" fmla="*/ 16430492 w 19075538"/>
              <a:gd name="connsiteY12" fmla="*/ 1873328 h 3562502"/>
              <a:gd name="connsiteX13" fmla="*/ 19075538 w 19075538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1 w 19096130"/>
              <a:gd name="connsiteY12" fmla="*/ 1860635 h 3562502"/>
              <a:gd name="connsiteX13" fmla="*/ 19096130 w 19096130"/>
              <a:gd name="connsiteY13" fmla="*/ 1867897 h 3562502"/>
              <a:gd name="connsiteX0" fmla="*/ 0 w 19748213"/>
              <a:gd name="connsiteY0" fmla="*/ 1868122 h 3562502"/>
              <a:gd name="connsiteX1" fmla="*/ 11303566 w 19748213"/>
              <a:gd name="connsiteY1" fmla="*/ 1865376 h 3562502"/>
              <a:gd name="connsiteX2" fmla="*/ 11405979 w 19748213"/>
              <a:gd name="connsiteY2" fmla="*/ 1236269 h 3562502"/>
              <a:gd name="connsiteX3" fmla="*/ 11691271 w 19748213"/>
              <a:gd name="connsiteY3" fmla="*/ 3562502 h 3562502"/>
              <a:gd name="connsiteX4" fmla="*/ 11983879 w 19748213"/>
              <a:gd name="connsiteY4" fmla="*/ 14630 h 3562502"/>
              <a:gd name="connsiteX5" fmla="*/ 12295052 w 19748213"/>
              <a:gd name="connsiteY5" fmla="*/ 3076605 h 3562502"/>
              <a:gd name="connsiteX6" fmla="*/ 12435312 w 19748213"/>
              <a:gd name="connsiteY6" fmla="*/ 1867853 h 3562502"/>
              <a:gd name="connsiteX7" fmla="*/ 15895401 w 19748213"/>
              <a:gd name="connsiteY7" fmla="*/ 1868490 h 3562502"/>
              <a:gd name="connsiteX8" fmla="*/ 16150160 w 19748213"/>
              <a:gd name="connsiteY8" fmla="*/ 2848024 h 3562502"/>
              <a:gd name="connsiteX9" fmla="*/ 16402261 w 19748213"/>
              <a:gd name="connsiteY9" fmla="*/ 0 h 3562502"/>
              <a:gd name="connsiteX10" fmla="*/ 16665608 w 19748213"/>
              <a:gd name="connsiteY10" fmla="*/ 3533241 h 3562502"/>
              <a:gd name="connsiteX11" fmla="*/ 16987476 w 19748213"/>
              <a:gd name="connsiteY11" fmla="*/ 1250899 h 3562502"/>
              <a:gd name="connsiteX12" fmla="*/ 17082574 w 19748213"/>
              <a:gd name="connsiteY12" fmla="*/ 1860635 h 3562502"/>
              <a:gd name="connsiteX13" fmla="*/ 19748213 w 19748213"/>
              <a:gd name="connsiteY13" fmla="*/ 1867897 h 3562502"/>
              <a:gd name="connsiteX0" fmla="*/ 0 w 19782534"/>
              <a:gd name="connsiteY0" fmla="*/ 1868122 h 3562502"/>
              <a:gd name="connsiteX1" fmla="*/ 11337887 w 19782534"/>
              <a:gd name="connsiteY1" fmla="*/ 1865376 h 3562502"/>
              <a:gd name="connsiteX2" fmla="*/ 11440300 w 19782534"/>
              <a:gd name="connsiteY2" fmla="*/ 1236269 h 3562502"/>
              <a:gd name="connsiteX3" fmla="*/ 11725592 w 19782534"/>
              <a:gd name="connsiteY3" fmla="*/ 3562502 h 3562502"/>
              <a:gd name="connsiteX4" fmla="*/ 12018200 w 19782534"/>
              <a:gd name="connsiteY4" fmla="*/ 14630 h 3562502"/>
              <a:gd name="connsiteX5" fmla="*/ 12329373 w 19782534"/>
              <a:gd name="connsiteY5" fmla="*/ 3076605 h 3562502"/>
              <a:gd name="connsiteX6" fmla="*/ 12469633 w 19782534"/>
              <a:gd name="connsiteY6" fmla="*/ 1867853 h 3562502"/>
              <a:gd name="connsiteX7" fmla="*/ 15929722 w 19782534"/>
              <a:gd name="connsiteY7" fmla="*/ 1868490 h 3562502"/>
              <a:gd name="connsiteX8" fmla="*/ 16184481 w 19782534"/>
              <a:gd name="connsiteY8" fmla="*/ 2848024 h 3562502"/>
              <a:gd name="connsiteX9" fmla="*/ 16436582 w 19782534"/>
              <a:gd name="connsiteY9" fmla="*/ 0 h 3562502"/>
              <a:gd name="connsiteX10" fmla="*/ 16699929 w 19782534"/>
              <a:gd name="connsiteY10" fmla="*/ 3533241 h 3562502"/>
              <a:gd name="connsiteX11" fmla="*/ 17021797 w 19782534"/>
              <a:gd name="connsiteY11" fmla="*/ 1250899 h 3562502"/>
              <a:gd name="connsiteX12" fmla="*/ 17116895 w 19782534"/>
              <a:gd name="connsiteY12" fmla="*/ 1860635 h 3562502"/>
              <a:gd name="connsiteX13" fmla="*/ 19782534 w 19782534"/>
              <a:gd name="connsiteY13" fmla="*/ 1867897 h 3562502"/>
              <a:gd name="connsiteX0" fmla="*/ 0 w 17116895"/>
              <a:gd name="connsiteY0" fmla="*/ 1868122 h 3562502"/>
              <a:gd name="connsiteX1" fmla="*/ 11337887 w 17116895"/>
              <a:gd name="connsiteY1" fmla="*/ 1865376 h 3562502"/>
              <a:gd name="connsiteX2" fmla="*/ 11440300 w 17116895"/>
              <a:gd name="connsiteY2" fmla="*/ 1236269 h 3562502"/>
              <a:gd name="connsiteX3" fmla="*/ 11725592 w 17116895"/>
              <a:gd name="connsiteY3" fmla="*/ 3562502 h 3562502"/>
              <a:gd name="connsiteX4" fmla="*/ 12018200 w 17116895"/>
              <a:gd name="connsiteY4" fmla="*/ 14630 h 3562502"/>
              <a:gd name="connsiteX5" fmla="*/ 12329373 w 17116895"/>
              <a:gd name="connsiteY5" fmla="*/ 3076605 h 3562502"/>
              <a:gd name="connsiteX6" fmla="*/ 12469633 w 17116895"/>
              <a:gd name="connsiteY6" fmla="*/ 1867853 h 3562502"/>
              <a:gd name="connsiteX7" fmla="*/ 15929722 w 17116895"/>
              <a:gd name="connsiteY7" fmla="*/ 1868490 h 3562502"/>
              <a:gd name="connsiteX8" fmla="*/ 16184481 w 17116895"/>
              <a:gd name="connsiteY8" fmla="*/ 2848024 h 3562502"/>
              <a:gd name="connsiteX9" fmla="*/ 16436582 w 17116895"/>
              <a:gd name="connsiteY9" fmla="*/ 0 h 3562502"/>
              <a:gd name="connsiteX10" fmla="*/ 16699929 w 17116895"/>
              <a:gd name="connsiteY10" fmla="*/ 3533241 h 3562502"/>
              <a:gd name="connsiteX11" fmla="*/ 17021797 w 17116895"/>
              <a:gd name="connsiteY11" fmla="*/ 1250899 h 3562502"/>
              <a:gd name="connsiteX12" fmla="*/ 17116895 w 17116895"/>
              <a:gd name="connsiteY12" fmla="*/ 1860635 h 3562502"/>
              <a:gd name="connsiteX0" fmla="*/ 0 w 17021797"/>
              <a:gd name="connsiteY0" fmla="*/ 1868122 h 3562502"/>
              <a:gd name="connsiteX1" fmla="*/ 11337887 w 17021797"/>
              <a:gd name="connsiteY1" fmla="*/ 1865376 h 3562502"/>
              <a:gd name="connsiteX2" fmla="*/ 11440300 w 17021797"/>
              <a:gd name="connsiteY2" fmla="*/ 1236269 h 3562502"/>
              <a:gd name="connsiteX3" fmla="*/ 11725592 w 17021797"/>
              <a:gd name="connsiteY3" fmla="*/ 3562502 h 3562502"/>
              <a:gd name="connsiteX4" fmla="*/ 12018200 w 17021797"/>
              <a:gd name="connsiteY4" fmla="*/ 14630 h 3562502"/>
              <a:gd name="connsiteX5" fmla="*/ 12329373 w 17021797"/>
              <a:gd name="connsiteY5" fmla="*/ 3076605 h 3562502"/>
              <a:gd name="connsiteX6" fmla="*/ 12469633 w 17021797"/>
              <a:gd name="connsiteY6" fmla="*/ 1867853 h 3562502"/>
              <a:gd name="connsiteX7" fmla="*/ 15929722 w 17021797"/>
              <a:gd name="connsiteY7" fmla="*/ 1868490 h 3562502"/>
              <a:gd name="connsiteX8" fmla="*/ 16184481 w 17021797"/>
              <a:gd name="connsiteY8" fmla="*/ 2848024 h 3562502"/>
              <a:gd name="connsiteX9" fmla="*/ 16436582 w 17021797"/>
              <a:gd name="connsiteY9" fmla="*/ 0 h 3562502"/>
              <a:gd name="connsiteX10" fmla="*/ 16699929 w 17021797"/>
              <a:gd name="connsiteY10" fmla="*/ 3533241 h 3562502"/>
              <a:gd name="connsiteX11" fmla="*/ 17021797 w 17021797"/>
              <a:gd name="connsiteY11" fmla="*/ 1250899 h 3562502"/>
              <a:gd name="connsiteX0" fmla="*/ 0 w 16699928"/>
              <a:gd name="connsiteY0" fmla="*/ 1868122 h 3562502"/>
              <a:gd name="connsiteX1" fmla="*/ 11337887 w 16699928"/>
              <a:gd name="connsiteY1" fmla="*/ 1865376 h 3562502"/>
              <a:gd name="connsiteX2" fmla="*/ 11440300 w 16699928"/>
              <a:gd name="connsiteY2" fmla="*/ 1236269 h 3562502"/>
              <a:gd name="connsiteX3" fmla="*/ 11725592 w 16699928"/>
              <a:gd name="connsiteY3" fmla="*/ 3562502 h 3562502"/>
              <a:gd name="connsiteX4" fmla="*/ 12018200 w 16699928"/>
              <a:gd name="connsiteY4" fmla="*/ 14630 h 3562502"/>
              <a:gd name="connsiteX5" fmla="*/ 12329373 w 16699928"/>
              <a:gd name="connsiteY5" fmla="*/ 3076605 h 3562502"/>
              <a:gd name="connsiteX6" fmla="*/ 12469633 w 16699928"/>
              <a:gd name="connsiteY6" fmla="*/ 1867853 h 3562502"/>
              <a:gd name="connsiteX7" fmla="*/ 15929722 w 16699928"/>
              <a:gd name="connsiteY7" fmla="*/ 1868490 h 3562502"/>
              <a:gd name="connsiteX8" fmla="*/ 16184481 w 16699928"/>
              <a:gd name="connsiteY8" fmla="*/ 2848024 h 3562502"/>
              <a:gd name="connsiteX9" fmla="*/ 16436582 w 16699928"/>
              <a:gd name="connsiteY9" fmla="*/ 0 h 3562502"/>
              <a:gd name="connsiteX10" fmla="*/ 16699929 w 16699928"/>
              <a:gd name="connsiteY10" fmla="*/ 3533241 h 3562502"/>
              <a:gd name="connsiteX0" fmla="*/ 0 w 16436581"/>
              <a:gd name="connsiteY0" fmla="*/ 1868122 h 3562502"/>
              <a:gd name="connsiteX1" fmla="*/ 11337887 w 16436581"/>
              <a:gd name="connsiteY1" fmla="*/ 1865376 h 3562502"/>
              <a:gd name="connsiteX2" fmla="*/ 11440300 w 16436581"/>
              <a:gd name="connsiteY2" fmla="*/ 1236269 h 3562502"/>
              <a:gd name="connsiteX3" fmla="*/ 11725592 w 16436581"/>
              <a:gd name="connsiteY3" fmla="*/ 3562502 h 3562502"/>
              <a:gd name="connsiteX4" fmla="*/ 12018200 w 16436581"/>
              <a:gd name="connsiteY4" fmla="*/ 14630 h 3562502"/>
              <a:gd name="connsiteX5" fmla="*/ 12329373 w 16436581"/>
              <a:gd name="connsiteY5" fmla="*/ 3076605 h 3562502"/>
              <a:gd name="connsiteX6" fmla="*/ 12469633 w 16436581"/>
              <a:gd name="connsiteY6" fmla="*/ 1867853 h 3562502"/>
              <a:gd name="connsiteX7" fmla="*/ 15929722 w 16436581"/>
              <a:gd name="connsiteY7" fmla="*/ 1868490 h 3562502"/>
              <a:gd name="connsiteX8" fmla="*/ 16184481 w 16436581"/>
              <a:gd name="connsiteY8" fmla="*/ 2848024 h 3562502"/>
              <a:gd name="connsiteX9" fmla="*/ 16436582 w 16436581"/>
              <a:gd name="connsiteY9" fmla="*/ 0 h 3562502"/>
              <a:gd name="connsiteX0" fmla="*/ 0 w 16184481"/>
              <a:gd name="connsiteY0" fmla="*/ 1853491 h 3547871"/>
              <a:gd name="connsiteX1" fmla="*/ 11337887 w 16184481"/>
              <a:gd name="connsiteY1" fmla="*/ 1850745 h 3547871"/>
              <a:gd name="connsiteX2" fmla="*/ 11440300 w 16184481"/>
              <a:gd name="connsiteY2" fmla="*/ 1221638 h 3547871"/>
              <a:gd name="connsiteX3" fmla="*/ 11725592 w 16184481"/>
              <a:gd name="connsiteY3" fmla="*/ 3547871 h 3547871"/>
              <a:gd name="connsiteX4" fmla="*/ 12018200 w 16184481"/>
              <a:gd name="connsiteY4" fmla="*/ -1 h 3547871"/>
              <a:gd name="connsiteX5" fmla="*/ 12329373 w 16184481"/>
              <a:gd name="connsiteY5" fmla="*/ 3061974 h 3547871"/>
              <a:gd name="connsiteX6" fmla="*/ 12469633 w 16184481"/>
              <a:gd name="connsiteY6" fmla="*/ 1853222 h 3547871"/>
              <a:gd name="connsiteX7" fmla="*/ 15929722 w 16184481"/>
              <a:gd name="connsiteY7" fmla="*/ 1853859 h 3547871"/>
              <a:gd name="connsiteX8" fmla="*/ 16184481 w 16184481"/>
              <a:gd name="connsiteY8" fmla="*/ 2833393 h 3547871"/>
              <a:gd name="connsiteX0" fmla="*/ 0 w 15929721"/>
              <a:gd name="connsiteY0" fmla="*/ 1853492 h 3547872"/>
              <a:gd name="connsiteX1" fmla="*/ 11337887 w 15929721"/>
              <a:gd name="connsiteY1" fmla="*/ 1850746 h 3547872"/>
              <a:gd name="connsiteX2" fmla="*/ 11440300 w 15929721"/>
              <a:gd name="connsiteY2" fmla="*/ 1221639 h 3547872"/>
              <a:gd name="connsiteX3" fmla="*/ 11725592 w 15929721"/>
              <a:gd name="connsiteY3" fmla="*/ 3547872 h 3547872"/>
              <a:gd name="connsiteX4" fmla="*/ 12018200 w 15929721"/>
              <a:gd name="connsiteY4" fmla="*/ 0 h 3547872"/>
              <a:gd name="connsiteX5" fmla="*/ 12329373 w 15929721"/>
              <a:gd name="connsiteY5" fmla="*/ 3061975 h 3547872"/>
              <a:gd name="connsiteX6" fmla="*/ 12469633 w 15929721"/>
              <a:gd name="connsiteY6" fmla="*/ 1853223 h 3547872"/>
              <a:gd name="connsiteX7" fmla="*/ 15929722 w 15929721"/>
              <a:gd name="connsiteY7" fmla="*/ 1853860 h 3547872"/>
              <a:gd name="connsiteX0" fmla="*/ 0 w 17764659"/>
              <a:gd name="connsiteY0" fmla="*/ 1853492 h 3547872"/>
              <a:gd name="connsiteX1" fmla="*/ 11337887 w 17764659"/>
              <a:gd name="connsiteY1" fmla="*/ 1850746 h 3547872"/>
              <a:gd name="connsiteX2" fmla="*/ 11440300 w 17764659"/>
              <a:gd name="connsiteY2" fmla="*/ 1221639 h 3547872"/>
              <a:gd name="connsiteX3" fmla="*/ 11725592 w 17764659"/>
              <a:gd name="connsiteY3" fmla="*/ 3547872 h 3547872"/>
              <a:gd name="connsiteX4" fmla="*/ 12018200 w 17764659"/>
              <a:gd name="connsiteY4" fmla="*/ 0 h 3547872"/>
              <a:gd name="connsiteX5" fmla="*/ 12329373 w 17764659"/>
              <a:gd name="connsiteY5" fmla="*/ 3061975 h 3547872"/>
              <a:gd name="connsiteX6" fmla="*/ 12469633 w 17764659"/>
              <a:gd name="connsiteY6" fmla="*/ 1853223 h 3547872"/>
              <a:gd name="connsiteX7" fmla="*/ 17764659 w 17764659"/>
              <a:gd name="connsiteY7" fmla="*/ 1853861 h 3547872"/>
              <a:gd name="connsiteX0" fmla="*/ 0 w 14909810"/>
              <a:gd name="connsiteY0" fmla="*/ 1853492 h 3547872"/>
              <a:gd name="connsiteX1" fmla="*/ 11337887 w 14909810"/>
              <a:gd name="connsiteY1" fmla="*/ 1850746 h 3547872"/>
              <a:gd name="connsiteX2" fmla="*/ 11440300 w 14909810"/>
              <a:gd name="connsiteY2" fmla="*/ 1221639 h 3547872"/>
              <a:gd name="connsiteX3" fmla="*/ 11725592 w 14909810"/>
              <a:gd name="connsiteY3" fmla="*/ 3547872 h 3547872"/>
              <a:gd name="connsiteX4" fmla="*/ 12018200 w 14909810"/>
              <a:gd name="connsiteY4" fmla="*/ 0 h 3547872"/>
              <a:gd name="connsiteX5" fmla="*/ 12329373 w 14909810"/>
              <a:gd name="connsiteY5" fmla="*/ 3061975 h 3547872"/>
              <a:gd name="connsiteX6" fmla="*/ 12469633 w 14909810"/>
              <a:gd name="connsiteY6" fmla="*/ 1853223 h 3547872"/>
              <a:gd name="connsiteX7" fmla="*/ 14909810 w 14909810"/>
              <a:gd name="connsiteY7" fmla="*/ 1853861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9810" h="3547872">
                <a:moveTo>
                  <a:pt x="0" y="1853492"/>
                </a:moveTo>
                <a:lnTo>
                  <a:pt x="11337887" y="1850746"/>
                </a:lnTo>
                <a:lnTo>
                  <a:pt x="11440300" y="1221639"/>
                </a:lnTo>
                <a:lnTo>
                  <a:pt x="11725592" y="3547872"/>
                </a:lnTo>
                <a:lnTo>
                  <a:pt x="12018200" y="0"/>
                </a:lnTo>
                <a:lnTo>
                  <a:pt x="12329373" y="3061975"/>
                </a:lnTo>
                <a:lnTo>
                  <a:pt x="12469633" y="1853223"/>
                </a:lnTo>
                <a:lnTo>
                  <a:pt x="14909810" y="1853861"/>
                </a:lnTo>
              </a:path>
            </a:pathLst>
          </a:cu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50D9C-4030-47D6-8266-632BF4868519}"/>
              </a:ext>
            </a:extLst>
          </p:cNvPr>
          <p:cNvGrpSpPr/>
          <p:nvPr/>
        </p:nvGrpSpPr>
        <p:grpSpPr>
          <a:xfrm>
            <a:off x="9155649" y="3187547"/>
            <a:ext cx="2159625" cy="2157173"/>
            <a:chOff x="4056136" y="43905"/>
            <a:chExt cx="4439320" cy="4434279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5DD527E-EE2D-4AAA-B821-215A4A8FB304}"/>
                </a:ext>
              </a:extLst>
            </p:cNvPr>
            <p:cNvSpPr/>
            <p:nvPr/>
          </p:nvSpPr>
          <p:spPr>
            <a:xfrm>
              <a:off x="4062208" y="43905"/>
              <a:ext cx="4433248" cy="4433248"/>
            </a:xfrm>
            <a:custGeom>
              <a:avLst/>
              <a:gdLst>
                <a:gd name="connsiteX0" fmla="*/ 4433249 w 4433248"/>
                <a:gd name="connsiteY0" fmla="*/ 2216624 h 4433248"/>
                <a:gd name="connsiteX1" fmla="*/ 2216624 w 4433248"/>
                <a:gd name="connsiteY1" fmla="*/ 4433249 h 4433248"/>
                <a:gd name="connsiteX2" fmla="*/ 0 w 4433248"/>
                <a:gd name="connsiteY2" fmla="*/ 2216624 h 4433248"/>
                <a:gd name="connsiteX3" fmla="*/ 2216624 w 4433248"/>
                <a:gd name="connsiteY3" fmla="*/ 0 h 4433248"/>
                <a:gd name="connsiteX4" fmla="*/ 4433249 w 4433248"/>
                <a:gd name="connsiteY4" fmla="*/ 2216624 h 443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3248" h="4433248">
                  <a:moveTo>
                    <a:pt x="4433249" y="2216624"/>
                  </a:moveTo>
                  <a:cubicBezTo>
                    <a:pt x="4433249" y="3440832"/>
                    <a:pt x="3440832" y="4433249"/>
                    <a:pt x="2216624" y="4433249"/>
                  </a:cubicBezTo>
                  <a:cubicBezTo>
                    <a:pt x="992416" y="4433249"/>
                    <a:pt x="0" y="3440832"/>
                    <a:pt x="0" y="2216624"/>
                  </a:cubicBezTo>
                  <a:cubicBezTo>
                    <a:pt x="0" y="992417"/>
                    <a:pt x="992416" y="0"/>
                    <a:pt x="2216624" y="0"/>
                  </a:cubicBezTo>
                  <a:cubicBezTo>
                    <a:pt x="3440832" y="0"/>
                    <a:pt x="4433249" y="992417"/>
                    <a:pt x="4433249" y="2216624"/>
                  </a:cubicBezTo>
                  <a:close/>
                </a:path>
              </a:pathLst>
            </a:custGeom>
            <a:solidFill>
              <a:srgbClr val="7BBFE9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8507D41-43C8-4DDD-8784-4C2BA8EE03C3}"/>
                </a:ext>
              </a:extLst>
            </p:cNvPr>
            <p:cNvSpPr/>
            <p:nvPr/>
          </p:nvSpPr>
          <p:spPr>
            <a:xfrm>
              <a:off x="4056136" y="678338"/>
              <a:ext cx="4430130" cy="3799846"/>
            </a:xfrm>
            <a:custGeom>
              <a:avLst/>
              <a:gdLst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922630 w 4430130"/>
                <a:gd name="connsiteY14" fmla="*/ 3694993 h 3799846"/>
                <a:gd name="connsiteX15" fmla="*/ 2891419 w 4430130"/>
                <a:gd name="connsiteY15" fmla="*/ 3697068 h 3799846"/>
                <a:gd name="connsiteX16" fmla="*/ 2581952 w 4430130"/>
                <a:gd name="connsiteY16" fmla="*/ 3769296 h 3799846"/>
                <a:gd name="connsiteX17" fmla="*/ 2358290 w 4430130"/>
                <a:gd name="connsiteY17" fmla="*/ 3795038 h 3799846"/>
                <a:gd name="connsiteX18" fmla="*/ 2282762 w 4430130"/>
                <a:gd name="connsiteY18" fmla="*/ 3799846 h 3799846"/>
                <a:gd name="connsiteX19" fmla="*/ 2161785 w 4430130"/>
                <a:gd name="connsiteY19" fmla="*/ 3799846 h 3799846"/>
                <a:gd name="connsiteX20" fmla="*/ 2092763 w 4430130"/>
                <a:gd name="connsiteY20" fmla="*/ 3795509 h 3799846"/>
                <a:gd name="connsiteX21" fmla="*/ 2066644 w 4430130"/>
                <a:gd name="connsiteY21" fmla="*/ 3792774 h 3799846"/>
                <a:gd name="connsiteX22" fmla="*/ 2062306 w 4430130"/>
                <a:gd name="connsiteY22" fmla="*/ 3756661 h 3799846"/>
                <a:gd name="connsiteX23" fmla="*/ 2172346 w 4430130"/>
                <a:gd name="connsiteY23" fmla="*/ 3413625 h 3799846"/>
                <a:gd name="connsiteX24" fmla="*/ 2267392 w 4430130"/>
                <a:gd name="connsiteY24" fmla="*/ 3195904 h 3799846"/>
                <a:gd name="connsiteX25" fmla="*/ 2394875 w 4430130"/>
                <a:gd name="connsiteY25" fmla="*/ 3019672 h 3799846"/>
                <a:gd name="connsiteX26" fmla="*/ 2449848 w 4430130"/>
                <a:gd name="connsiteY26" fmla="*/ 2912556 h 3799846"/>
                <a:gd name="connsiteX27" fmla="*/ 2369511 w 4430130"/>
                <a:gd name="connsiteY27" fmla="*/ 2606011 h 3799846"/>
                <a:gd name="connsiteX28" fmla="*/ 2199124 w 4430130"/>
                <a:gd name="connsiteY28" fmla="*/ 2358588 h 3799846"/>
                <a:gd name="connsiteX29" fmla="*/ 2135760 w 4430130"/>
                <a:gd name="connsiteY29" fmla="*/ 2001126 h 3799846"/>
                <a:gd name="connsiteX30" fmla="*/ 2308692 w 4430130"/>
                <a:gd name="connsiteY30" fmla="*/ 1877320 h 3799846"/>
                <a:gd name="connsiteX31" fmla="*/ 2463426 w 4430130"/>
                <a:gd name="connsiteY31" fmla="*/ 1913151 h 3799846"/>
                <a:gd name="connsiteX32" fmla="*/ 2582329 w 4430130"/>
                <a:gd name="connsiteY32" fmla="*/ 1951811 h 3799846"/>
                <a:gd name="connsiteX33" fmla="*/ 2733008 w 4430130"/>
                <a:gd name="connsiteY33" fmla="*/ 2001974 h 3799846"/>
                <a:gd name="connsiteX34" fmla="*/ 2876427 w 4430130"/>
                <a:gd name="connsiteY34" fmla="*/ 2054778 h 3799846"/>
                <a:gd name="connsiteX35" fmla="*/ 3046530 w 4430130"/>
                <a:gd name="connsiteY35" fmla="*/ 2136341 h 3799846"/>
                <a:gd name="connsiteX36" fmla="*/ 3183631 w 4430130"/>
                <a:gd name="connsiteY36" fmla="*/ 2194802 h 3799846"/>
                <a:gd name="connsiteX37" fmla="*/ 3402766 w 4430130"/>
                <a:gd name="connsiteY37" fmla="*/ 2241571 h 3799846"/>
                <a:gd name="connsiteX38" fmla="*/ 3578339 w 4430130"/>
                <a:gd name="connsiteY38" fmla="*/ 2206212 h 3799846"/>
                <a:gd name="connsiteX39" fmla="*/ 3793608 w 4430130"/>
                <a:gd name="connsiteY39" fmla="*/ 2032808 h 3799846"/>
                <a:gd name="connsiteX40" fmla="*/ 3761360 w 4430130"/>
                <a:gd name="connsiteY40" fmla="*/ 1832060 h 3799846"/>
                <a:gd name="connsiteX41" fmla="*/ 3636046 w 4430130"/>
                <a:gd name="connsiteY41" fmla="*/ 1757663 h 3799846"/>
                <a:gd name="connsiteX42" fmla="*/ 3513466 w 4430130"/>
                <a:gd name="connsiteY42" fmla="*/ 1691753 h 3799846"/>
                <a:gd name="connsiteX43" fmla="*/ 3390886 w 4430130"/>
                <a:gd name="connsiteY43" fmla="*/ 1597272 h 3799846"/>
                <a:gd name="connsiteX44" fmla="*/ 3359864 w 4430130"/>
                <a:gd name="connsiteY44" fmla="*/ 1381908 h 3799846"/>
                <a:gd name="connsiteX45" fmla="*/ 3474806 w 4430130"/>
                <a:gd name="connsiteY45" fmla="*/ 1243770 h 3799846"/>
                <a:gd name="connsiteX46" fmla="*/ 3721946 w 4430130"/>
                <a:gd name="connsiteY46" fmla="*/ 1066783 h 3799846"/>
                <a:gd name="connsiteX47" fmla="*/ 4071676 w 4430130"/>
                <a:gd name="connsiteY47" fmla="*/ 568448 h 3799846"/>
                <a:gd name="connsiteX48" fmla="*/ 4090723 w 4430130"/>
                <a:gd name="connsiteY48" fmla="*/ 449640 h 3799846"/>
                <a:gd name="connsiteX49" fmla="*/ 4099115 w 4430130"/>
                <a:gd name="connsiteY49" fmla="*/ 430121 h 3799846"/>
                <a:gd name="connsiteX50" fmla="*/ 684261 w 4430130"/>
                <a:gd name="connsiteY50" fmla="*/ 363 h 3799846"/>
                <a:gd name="connsiteX51" fmla="*/ 695635 w 4430130"/>
                <a:gd name="connsiteY51" fmla="*/ 5242 h 3799846"/>
                <a:gd name="connsiteX52" fmla="*/ 838960 w 4430130"/>
                <a:gd name="connsiteY52" fmla="*/ 135648 h 3799846"/>
                <a:gd name="connsiteX53" fmla="*/ 823213 w 4430130"/>
                <a:gd name="connsiteY53" fmla="*/ 362233 h 3799846"/>
                <a:gd name="connsiteX54" fmla="*/ 826796 w 4430130"/>
                <a:gd name="connsiteY54" fmla="*/ 470858 h 3799846"/>
                <a:gd name="connsiteX55" fmla="*/ 1086666 w 4430130"/>
                <a:gd name="connsiteY55" fmla="*/ 690653 h 3799846"/>
                <a:gd name="connsiteX56" fmla="*/ 1181430 w 4430130"/>
                <a:gd name="connsiteY56" fmla="*/ 835486 h 3799846"/>
                <a:gd name="connsiteX57" fmla="*/ 1190010 w 4430130"/>
                <a:gd name="connsiteY57" fmla="*/ 945902 h 3799846"/>
                <a:gd name="connsiteX58" fmla="*/ 1196800 w 4430130"/>
                <a:gd name="connsiteY58" fmla="*/ 1180125 h 3799846"/>
                <a:gd name="connsiteX59" fmla="*/ 1154368 w 4430130"/>
                <a:gd name="connsiteY59" fmla="*/ 1329955 h 3799846"/>
                <a:gd name="connsiteX60" fmla="*/ 935610 w 4430130"/>
                <a:gd name="connsiteY60" fmla="*/ 1648758 h 3799846"/>
                <a:gd name="connsiteX61" fmla="*/ 770220 w 4430130"/>
                <a:gd name="connsiteY61" fmla="*/ 1904007 h 3799846"/>
                <a:gd name="connsiteX62" fmla="*/ 737878 w 4430130"/>
                <a:gd name="connsiteY62" fmla="*/ 1993113 h 3799846"/>
                <a:gd name="connsiteX63" fmla="*/ 766637 w 4430130"/>
                <a:gd name="connsiteY63" fmla="*/ 2092215 h 3799846"/>
                <a:gd name="connsiteX64" fmla="*/ 920711 w 4430130"/>
                <a:gd name="connsiteY64" fmla="*/ 2184055 h 3799846"/>
                <a:gd name="connsiteX65" fmla="*/ 988036 w 4430130"/>
                <a:gd name="connsiteY65" fmla="*/ 2218944 h 3799846"/>
                <a:gd name="connsiteX66" fmla="*/ 1038388 w 4430130"/>
                <a:gd name="connsiteY66" fmla="*/ 2335300 h 3799846"/>
                <a:gd name="connsiteX67" fmla="*/ 849615 w 4430130"/>
                <a:gd name="connsiteY67" fmla="*/ 2678713 h 3799846"/>
                <a:gd name="connsiteX68" fmla="*/ 666876 w 4430130"/>
                <a:gd name="connsiteY68" fmla="*/ 2739720 h 3799846"/>
                <a:gd name="connsiteX69" fmla="*/ 606623 w 4430130"/>
                <a:gd name="connsiteY69" fmla="*/ 2740097 h 3799846"/>
                <a:gd name="connsiteX70" fmla="*/ 511483 w 4430130"/>
                <a:gd name="connsiteY70" fmla="*/ 2821943 h 3799846"/>
                <a:gd name="connsiteX71" fmla="*/ 504128 w 4430130"/>
                <a:gd name="connsiteY71" fmla="*/ 2929248 h 3799846"/>
                <a:gd name="connsiteX72" fmla="*/ 495170 w 4430130"/>
                <a:gd name="connsiteY72" fmla="*/ 2967530 h 3799846"/>
                <a:gd name="connsiteX73" fmla="*/ 343642 w 4430130"/>
                <a:gd name="connsiteY73" fmla="*/ 2760464 h 3799846"/>
                <a:gd name="connsiteX74" fmla="*/ 119698 w 4430130"/>
                <a:gd name="connsiteY74" fmla="*/ 2292303 h 3799846"/>
                <a:gd name="connsiteX75" fmla="*/ 12016 w 4430130"/>
                <a:gd name="connsiteY75" fmla="*/ 1781804 h 3799846"/>
                <a:gd name="connsiteX76" fmla="*/ 135 w 4430130"/>
                <a:gd name="connsiteY76" fmla="*/ 1538624 h 3799846"/>
                <a:gd name="connsiteX77" fmla="*/ 16259 w 4430130"/>
                <a:gd name="connsiteY77" fmla="*/ 1334010 h 3799846"/>
                <a:gd name="connsiteX78" fmla="*/ 48036 w 4430130"/>
                <a:gd name="connsiteY78" fmla="*/ 1136184 h 3799846"/>
                <a:gd name="connsiteX79" fmla="*/ 89430 w 4430130"/>
                <a:gd name="connsiteY79" fmla="*/ 966364 h 3799846"/>
                <a:gd name="connsiteX80" fmla="*/ 160432 w 4430130"/>
                <a:gd name="connsiteY80" fmla="*/ 761750 h 3799846"/>
                <a:gd name="connsiteX81" fmla="*/ 328744 w 4430130"/>
                <a:gd name="connsiteY81" fmla="*/ 427012 h 3799846"/>
                <a:gd name="connsiteX82" fmla="*/ 526286 w 4430130"/>
                <a:gd name="connsiteY82" fmla="*/ 153847 h 3799846"/>
                <a:gd name="connsiteX83" fmla="*/ 671685 w 4430130"/>
                <a:gd name="connsiteY83" fmla="*/ 2413 h 3799846"/>
                <a:gd name="connsiteX84" fmla="*/ 684261 w 4430130"/>
                <a:gd name="connsiteY84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82694 w 4430130"/>
                <a:gd name="connsiteY13" fmla="*/ 3621134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430130" h="3799846">
                  <a:moveTo>
                    <a:pt x="4099115" y="430121"/>
                  </a:moveTo>
                  <a:cubicBezTo>
                    <a:pt x="4140604" y="483302"/>
                    <a:pt x="4168137" y="544498"/>
                    <a:pt x="4199159" y="603619"/>
                  </a:cubicBezTo>
                  <a:cubicBezTo>
                    <a:pt x="4249417" y="699326"/>
                    <a:pt x="4290435" y="799370"/>
                    <a:pt x="4322683" y="902243"/>
                  </a:cubicBezTo>
                  <a:cubicBezTo>
                    <a:pt x="4344653" y="972113"/>
                    <a:pt x="4363323" y="1043304"/>
                    <a:pt x="4379541" y="1115155"/>
                  </a:cubicBezTo>
                  <a:cubicBezTo>
                    <a:pt x="4401040" y="1210579"/>
                    <a:pt x="4413674" y="1307040"/>
                    <a:pt x="4424613" y="1403690"/>
                  </a:cubicBezTo>
                  <a:cubicBezTo>
                    <a:pt x="4433099" y="1478180"/>
                    <a:pt x="4426404" y="1553426"/>
                    <a:pt x="4429610" y="1628294"/>
                  </a:cubicBezTo>
                  <a:cubicBezTo>
                    <a:pt x="4433287" y="1716174"/>
                    <a:pt x="4416315" y="1802452"/>
                    <a:pt x="4415372" y="1889861"/>
                  </a:cubicBezTo>
                  <a:cubicBezTo>
                    <a:pt x="4413015" y="1957280"/>
                    <a:pt x="4398117" y="2022813"/>
                    <a:pt x="4384538" y="2088440"/>
                  </a:cubicBezTo>
                  <a:cubicBezTo>
                    <a:pt x="4373883" y="2139924"/>
                    <a:pt x="4359079" y="2190842"/>
                    <a:pt x="4343238" y="2240911"/>
                  </a:cubicBezTo>
                  <a:cubicBezTo>
                    <a:pt x="4301844" y="2371789"/>
                    <a:pt x="4250643" y="2499084"/>
                    <a:pt x="4186430" y="2620815"/>
                  </a:cubicBezTo>
                  <a:cubicBezTo>
                    <a:pt x="4114768" y="2756596"/>
                    <a:pt x="4028679" y="2882382"/>
                    <a:pt x="3932124" y="3001945"/>
                  </a:cubicBezTo>
                  <a:cubicBezTo>
                    <a:pt x="3856124" y="3096143"/>
                    <a:pt x="3768809" y="3179120"/>
                    <a:pt x="3681211" y="3261249"/>
                  </a:cubicBezTo>
                  <a:cubicBezTo>
                    <a:pt x="3616244" y="3322162"/>
                    <a:pt x="3541848" y="3373551"/>
                    <a:pt x="3468582" y="3425034"/>
                  </a:cubicBezTo>
                  <a:cubicBezTo>
                    <a:pt x="3341099" y="3505843"/>
                    <a:pt x="3178888" y="3575795"/>
                    <a:pt x="3082694" y="3621134"/>
                  </a:cubicBezTo>
                  <a:cubicBezTo>
                    <a:pt x="2986500" y="3666473"/>
                    <a:pt x="2975862" y="3657578"/>
                    <a:pt x="2891419" y="3697068"/>
                  </a:cubicBezTo>
                  <a:cubicBezTo>
                    <a:pt x="2789772" y="3727619"/>
                    <a:pt x="2687465" y="3754209"/>
                    <a:pt x="2581952" y="3769296"/>
                  </a:cubicBezTo>
                  <a:cubicBezTo>
                    <a:pt x="2507555" y="3779951"/>
                    <a:pt x="2433724" y="3794189"/>
                    <a:pt x="2358290" y="3795038"/>
                  </a:cubicBezTo>
                  <a:cubicBezTo>
                    <a:pt x="2333303" y="3800412"/>
                    <a:pt x="2307561" y="3792020"/>
                    <a:pt x="2282762" y="3799846"/>
                  </a:cubicBezTo>
                  <a:lnTo>
                    <a:pt x="2161785" y="3799846"/>
                  </a:lnTo>
                  <a:cubicBezTo>
                    <a:pt x="2139155" y="3792209"/>
                    <a:pt x="2115582" y="3799941"/>
                    <a:pt x="2092763" y="3795509"/>
                  </a:cubicBezTo>
                  <a:lnTo>
                    <a:pt x="2066644" y="3792774"/>
                  </a:lnTo>
                  <a:cubicBezTo>
                    <a:pt x="2056649" y="3781742"/>
                    <a:pt x="2060326" y="3769107"/>
                    <a:pt x="2062306" y="3756661"/>
                  </a:cubicBezTo>
                  <a:cubicBezTo>
                    <a:pt x="2081071" y="3636532"/>
                    <a:pt x="2125953" y="3524701"/>
                    <a:pt x="2172346" y="3413625"/>
                  </a:cubicBezTo>
                  <a:cubicBezTo>
                    <a:pt x="2202802" y="3340548"/>
                    <a:pt x="2232127" y="3266906"/>
                    <a:pt x="2267392" y="3195904"/>
                  </a:cubicBezTo>
                  <a:cubicBezTo>
                    <a:pt x="2300112" y="3129994"/>
                    <a:pt x="2341129" y="3070024"/>
                    <a:pt x="2394875" y="3019672"/>
                  </a:cubicBezTo>
                  <a:cubicBezTo>
                    <a:pt x="2426463" y="2990064"/>
                    <a:pt x="2444662" y="2955647"/>
                    <a:pt x="2449848" y="2912556"/>
                  </a:cubicBezTo>
                  <a:cubicBezTo>
                    <a:pt x="2463426" y="2799593"/>
                    <a:pt x="2441456" y="2697569"/>
                    <a:pt x="2369511" y="2606011"/>
                  </a:cubicBezTo>
                  <a:cubicBezTo>
                    <a:pt x="2307655" y="2527277"/>
                    <a:pt x="2243348" y="2450146"/>
                    <a:pt x="2199124" y="2358588"/>
                  </a:cubicBezTo>
                  <a:cubicBezTo>
                    <a:pt x="2144152" y="2244872"/>
                    <a:pt x="2125860" y="2125403"/>
                    <a:pt x="2135760" y="2001126"/>
                  </a:cubicBezTo>
                  <a:cubicBezTo>
                    <a:pt x="2143398" y="1905230"/>
                    <a:pt x="2217606" y="1853652"/>
                    <a:pt x="2308692" y="1877320"/>
                  </a:cubicBezTo>
                  <a:cubicBezTo>
                    <a:pt x="2363382" y="1876094"/>
                    <a:pt x="2412131" y="1900044"/>
                    <a:pt x="2463426" y="1913151"/>
                  </a:cubicBezTo>
                  <a:cubicBezTo>
                    <a:pt x="2503972" y="1923523"/>
                    <a:pt x="2542726" y="1938704"/>
                    <a:pt x="2582329" y="1951811"/>
                  </a:cubicBezTo>
                  <a:cubicBezTo>
                    <a:pt x="2632587" y="1968500"/>
                    <a:pt x="2682373" y="1986982"/>
                    <a:pt x="2733008" y="2001974"/>
                  </a:cubicBezTo>
                  <a:cubicBezTo>
                    <a:pt x="2782229" y="2016590"/>
                    <a:pt x="2829846" y="2034222"/>
                    <a:pt x="2876427" y="2054778"/>
                  </a:cubicBezTo>
                  <a:cubicBezTo>
                    <a:pt x="2933945" y="2080143"/>
                    <a:pt x="2989294" y="2110411"/>
                    <a:pt x="3046530" y="2136341"/>
                  </a:cubicBezTo>
                  <a:cubicBezTo>
                    <a:pt x="3091790" y="2156802"/>
                    <a:pt x="3136013" y="2179810"/>
                    <a:pt x="3183631" y="2194802"/>
                  </a:cubicBezTo>
                  <a:cubicBezTo>
                    <a:pt x="3255764" y="2214792"/>
                    <a:pt x="3327144" y="2239120"/>
                    <a:pt x="3402766" y="2241571"/>
                  </a:cubicBezTo>
                  <a:cubicBezTo>
                    <a:pt x="3463679" y="2243551"/>
                    <a:pt x="3523932" y="2232802"/>
                    <a:pt x="3578339" y="2206212"/>
                  </a:cubicBezTo>
                  <a:cubicBezTo>
                    <a:pt x="3662731" y="2165100"/>
                    <a:pt x="3736939" y="2109185"/>
                    <a:pt x="3793608" y="2032808"/>
                  </a:cubicBezTo>
                  <a:cubicBezTo>
                    <a:pt x="3851787" y="1954357"/>
                    <a:pt x="3841037" y="1889861"/>
                    <a:pt x="3761360" y="1832060"/>
                  </a:cubicBezTo>
                  <a:cubicBezTo>
                    <a:pt x="3721851" y="1803395"/>
                    <a:pt x="3679326" y="1779633"/>
                    <a:pt x="3636046" y="1757663"/>
                  </a:cubicBezTo>
                  <a:cubicBezTo>
                    <a:pt x="3594651" y="1736636"/>
                    <a:pt x="3554954" y="1712591"/>
                    <a:pt x="3513466" y="1691753"/>
                  </a:cubicBezTo>
                  <a:cubicBezTo>
                    <a:pt x="3469903" y="1663748"/>
                    <a:pt x="3426528" y="1635649"/>
                    <a:pt x="3390886" y="1597272"/>
                  </a:cubicBezTo>
                  <a:cubicBezTo>
                    <a:pt x="3329596" y="1531267"/>
                    <a:pt x="3319129" y="1462528"/>
                    <a:pt x="3359864" y="1381908"/>
                  </a:cubicBezTo>
                  <a:cubicBezTo>
                    <a:pt x="3387491" y="1327124"/>
                    <a:pt x="3430111" y="1284315"/>
                    <a:pt x="3474806" y="1243770"/>
                  </a:cubicBezTo>
                  <a:cubicBezTo>
                    <a:pt x="3550334" y="1175313"/>
                    <a:pt x="3634914" y="1119115"/>
                    <a:pt x="3721946" y="1066783"/>
                  </a:cubicBezTo>
                  <a:cubicBezTo>
                    <a:pt x="3912605" y="952218"/>
                    <a:pt x="4026416" y="784566"/>
                    <a:pt x="4071676" y="568448"/>
                  </a:cubicBezTo>
                  <a:cubicBezTo>
                    <a:pt x="4079880" y="529128"/>
                    <a:pt x="4088743" y="489902"/>
                    <a:pt x="4090723" y="449640"/>
                  </a:cubicBezTo>
                  <a:cubicBezTo>
                    <a:pt x="4091101" y="442285"/>
                    <a:pt x="4091949" y="434741"/>
                    <a:pt x="4099115" y="430121"/>
                  </a:cubicBezTo>
                  <a:close/>
                  <a:moveTo>
                    <a:pt x="684261" y="363"/>
                  </a:moveTo>
                  <a:cubicBezTo>
                    <a:pt x="688281" y="1141"/>
                    <a:pt x="692099" y="3074"/>
                    <a:pt x="695635" y="5242"/>
                  </a:cubicBezTo>
                  <a:cubicBezTo>
                    <a:pt x="751928" y="39282"/>
                    <a:pt x="806995" y="74547"/>
                    <a:pt x="838960" y="135648"/>
                  </a:cubicBezTo>
                  <a:cubicBezTo>
                    <a:pt x="880354" y="214665"/>
                    <a:pt x="874697" y="290382"/>
                    <a:pt x="823213" y="362233"/>
                  </a:cubicBezTo>
                  <a:cubicBezTo>
                    <a:pt x="790305" y="408059"/>
                    <a:pt x="790682" y="426352"/>
                    <a:pt x="826796" y="470858"/>
                  </a:cubicBezTo>
                  <a:cubicBezTo>
                    <a:pt x="899590" y="560530"/>
                    <a:pt x="985961" y="634266"/>
                    <a:pt x="1086666" y="690653"/>
                  </a:cubicBezTo>
                  <a:cubicBezTo>
                    <a:pt x="1144090" y="722807"/>
                    <a:pt x="1175301" y="771367"/>
                    <a:pt x="1181430" y="835486"/>
                  </a:cubicBezTo>
                  <a:cubicBezTo>
                    <a:pt x="1184919" y="872166"/>
                    <a:pt x="1191613" y="908751"/>
                    <a:pt x="1190010" y="945902"/>
                  </a:cubicBezTo>
                  <a:cubicBezTo>
                    <a:pt x="1186616" y="1024071"/>
                    <a:pt x="1192367" y="1102145"/>
                    <a:pt x="1196800" y="1180125"/>
                  </a:cubicBezTo>
                  <a:cubicBezTo>
                    <a:pt x="1200005" y="1235663"/>
                    <a:pt x="1183504" y="1284695"/>
                    <a:pt x="1154368" y="1329955"/>
                  </a:cubicBezTo>
                  <a:cubicBezTo>
                    <a:pt x="1084497" y="1438297"/>
                    <a:pt x="1010760" y="1543999"/>
                    <a:pt x="935610" y="1648758"/>
                  </a:cubicBezTo>
                  <a:cubicBezTo>
                    <a:pt x="876488" y="1731169"/>
                    <a:pt x="817650" y="1813863"/>
                    <a:pt x="770220" y="1904007"/>
                  </a:cubicBezTo>
                  <a:cubicBezTo>
                    <a:pt x="755416" y="1932200"/>
                    <a:pt x="744384" y="1961714"/>
                    <a:pt x="737878" y="1993113"/>
                  </a:cubicBezTo>
                  <a:cubicBezTo>
                    <a:pt x="729864" y="2031679"/>
                    <a:pt x="740613" y="2063927"/>
                    <a:pt x="766637" y="2092215"/>
                  </a:cubicBezTo>
                  <a:cubicBezTo>
                    <a:pt x="808786" y="2138135"/>
                    <a:pt x="865739" y="2159634"/>
                    <a:pt x="920711" y="2184055"/>
                  </a:cubicBezTo>
                  <a:cubicBezTo>
                    <a:pt x="944001" y="2194427"/>
                    <a:pt x="966349" y="2205648"/>
                    <a:pt x="988036" y="2218944"/>
                  </a:cubicBezTo>
                  <a:cubicBezTo>
                    <a:pt x="1032636" y="2246288"/>
                    <a:pt x="1049609" y="2286739"/>
                    <a:pt x="1038388" y="2335300"/>
                  </a:cubicBezTo>
                  <a:cubicBezTo>
                    <a:pt x="1008026" y="2467215"/>
                    <a:pt x="954751" y="2587626"/>
                    <a:pt x="849615" y="2678713"/>
                  </a:cubicBezTo>
                  <a:cubicBezTo>
                    <a:pt x="797471" y="2723973"/>
                    <a:pt x="733635" y="2737080"/>
                    <a:pt x="666876" y="2739720"/>
                  </a:cubicBezTo>
                  <a:cubicBezTo>
                    <a:pt x="646792" y="2740474"/>
                    <a:pt x="626708" y="2739343"/>
                    <a:pt x="606623" y="2740097"/>
                  </a:cubicBezTo>
                  <a:cubicBezTo>
                    <a:pt x="547974" y="2742455"/>
                    <a:pt x="522797" y="2764896"/>
                    <a:pt x="511483" y="2821943"/>
                  </a:cubicBezTo>
                  <a:cubicBezTo>
                    <a:pt x="504411" y="2857491"/>
                    <a:pt x="504128" y="2893228"/>
                    <a:pt x="504128" y="2929248"/>
                  </a:cubicBezTo>
                  <a:cubicBezTo>
                    <a:pt x="504128" y="2942260"/>
                    <a:pt x="507428" y="2956875"/>
                    <a:pt x="495170" y="2967530"/>
                  </a:cubicBezTo>
                  <a:cubicBezTo>
                    <a:pt x="436332" y="2904637"/>
                    <a:pt x="389940" y="2832504"/>
                    <a:pt x="343642" y="2760464"/>
                  </a:cubicBezTo>
                  <a:cubicBezTo>
                    <a:pt x="249444" y="2613746"/>
                    <a:pt x="175613" y="2457315"/>
                    <a:pt x="119698" y="2292303"/>
                  </a:cubicBezTo>
                  <a:cubicBezTo>
                    <a:pt x="63499" y="2126443"/>
                    <a:pt x="27008" y="1956622"/>
                    <a:pt x="12016" y="1781804"/>
                  </a:cubicBezTo>
                  <a:cubicBezTo>
                    <a:pt x="5038" y="1700713"/>
                    <a:pt x="1549" y="1619810"/>
                    <a:pt x="135" y="1538624"/>
                  </a:cubicBezTo>
                  <a:cubicBezTo>
                    <a:pt x="-1374" y="1469885"/>
                    <a:pt x="10130" y="1401995"/>
                    <a:pt x="16259" y="1334010"/>
                  </a:cubicBezTo>
                  <a:cubicBezTo>
                    <a:pt x="22199" y="1267911"/>
                    <a:pt x="32760" y="1201718"/>
                    <a:pt x="48036" y="1136184"/>
                  </a:cubicBezTo>
                  <a:cubicBezTo>
                    <a:pt x="61237" y="1079420"/>
                    <a:pt x="73023" y="1022374"/>
                    <a:pt x="89430" y="966364"/>
                  </a:cubicBezTo>
                  <a:cubicBezTo>
                    <a:pt x="109703" y="896965"/>
                    <a:pt x="134219" y="829169"/>
                    <a:pt x="160432" y="761750"/>
                  </a:cubicBezTo>
                  <a:cubicBezTo>
                    <a:pt x="205881" y="644638"/>
                    <a:pt x="263022" y="533939"/>
                    <a:pt x="328744" y="427012"/>
                  </a:cubicBezTo>
                  <a:cubicBezTo>
                    <a:pt x="387771" y="330834"/>
                    <a:pt x="453398" y="239936"/>
                    <a:pt x="526286" y="153847"/>
                  </a:cubicBezTo>
                  <a:cubicBezTo>
                    <a:pt x="571641" y="100194"/>
                    <a:pt x="617844" y="47768"/>
                    <a:pt x="671685" y="2413"/>
                  </a:cubicBezTo>
                  <a:cubicBezTo>
                    <a:pt x="676022" y="-38"/>
                    <a:pt x="680242" y="-415"/>
                    <a:pt x="684261" y="363"/>
                  </a:cubicBezTo>
                  <a:close/>
                </a:path>
              </a:pathLst>
            </a:custGeom>
            <a:solidFill>
              <a:schemeClr val="accent4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A7A770F-29B4-4004-B0FA-1E6367E4A3BE}"/>
                </a:ext>
              </a:extLst>
            </p:cNvPr>
            <p:cNvSpPr/>
            <p:nvPr/>
          </p:nvSpPr>
          <p:spPr>
            <a:xfrm>
              <a:off x="4551307" y="576748"/>
              <a:ext cx="3613090" cy="3894379"/>
            </a:xfrm>
            <a:custGeom>
              <a:avLst/>
              <a:gdLst>
                <a:gd name="connsiteX0" fmla="*/ 1463640 w 3613090"/>
                <a:gd name="connsiteY0" fmla="*/ 1895557 h 3894379"/>
                <a:gd name="connsiteX1" fmla="*/ 1531588 w 3613090"/>
                <a:gd name="connsiteY1" fmla="*/ 1897348 h 3894379"/>
                <a:gd name="connsiteX2" fmla="*/ 1674913 w 3613090"/>
                <a:gd name="connsiteY2" fmla="*/ 1928465 h 3894379"/>
                <a:gd name="connsiteX3" fmla="*/ 1813522 w 3613090"/>
                <a:gd name="connsiteY3" fmla="*/ 1978911 h 3894379"/>
                <a:gd name="connsiteX4" fmla="*/ 1714610 w 3613090"/>
                <a:gd name="connsiteY4" fmla="*/ 1993621 h 3894379"/>
                <a:gd name="connsiteX5" fmla="*/ 1648228 w 3613090"/>
                <a:gd name="connsiteY5" fmla="*/ 2108940 h 3894379"/>
                <a:gd name="connsiteX6" fmla="*/ 1754495 w 3613090"/>
                <a:gd name="connsiteY6" fmla="*/ 2533256 h 3894379"/>
                <a:gd name="connsiteX7" fmla="*/ 1880658 w 3613090"/>
                <a:gd name="connsiteY7" fmla="*/ 2702699 h 3894379"/>
                <a:gd name="connsiteX8" fmla="*/ 1961656 w 3613090"/>
                <a:gd name="connsiteY8" fmla="*/ 3022633 h 3894379"/>
                <a:gd name="connsiteX9" fmla="*/ 1904703 w 3613090"/>
                <a:gd name="connsiteY9" fmla="*/ 3128052 h 3894379"/>
                <a:gd name="connsiteX10" fmla="*/ 1738560 w 3613090"/>
                <a:gd name="connsiteY10" fmla="*/ 3390373 h 3894379"/>
                <a:gd name="connsiteX11" fmla="*/ 1616074 w 3613090"/>
                <a:gd name="connsiteY11" fmla="*/ 3698426 h 3894379"/>
                <a:gd name="connsiteX12" fmla="*/ 1571380 w 3613090"/>
                <a:gd name="connsiteY12" fmla="*/ 3894366 h 3894379"/>
                <a:gd name="connsiteX13" fmla="*/ 1279262 w 3613090"/>
                <a:gd name="connsiteY13" fmla="*/ 3856366 h 3894379"/>
                <a:gd name="connsiteX14" fmla="*/ 1322165 w 3613090"/>
                <a:gd name="connsiteY14" fmla="*/ 3694466 h 3894379"/>
                <a:gd name="connsiteX15" fmla="*/ 1419380 w 3613090"/>
                <a:gd name="connsiteY15" fmla="*/ 3453738 h 3894379"/>
                <a:gd name="connsiteX16" fmla="*/ 1597310 w 3613090"/>
                <a:gd name="connsiteY16" fmla="*/ 3142950 h 3894379"/>
                <a:gd name="connsiteX17" fmla="*/ 1645399 w 3613090"/>
                <a:gd name="connsiteY17" fmla="*/ 3099670 h 3894379"/>
                <a:gd name="connsiteX18" fmla="*/ 1683399 w 3613090"/>
                <a:gd name="connsiteY18" fmla="*/ 2992648 h 3894379"/>
                <a:gd name="connsiteX19" fmla="*/ 1648605 w 3613090"/>
                <a:gd name="connsiteY19" fmla="*/ 2760312 h 3894379"/>
                <a:gd name="connsiteX20" fmla="*/ 1541772 w 3613090"/>
                <a:gd name="connsiteY20" fmla="*/ 2603127 h 3894379"/>
                <a:gd name="connsiteX21" fmla="*/ 1371103 w 3613090"/>
                <a:gd name="connsiteY21" fmla="*/ 2306294 h 3894379"/>
                <a:gd name="connsiteX22" fmla="*/ 1344607 w 3613090"/>
                <a:gd name="connsiteY22" fmla="*/ 2019457 h 3894379"/>
                <a:gd name="connsiteX23" fmla="*/ 1463640 w 3613090"/>
                <a:gd name="connsiteY23" fmla="*/ 1895557 h 3894379"/>
                <a:gd name="connsiteX24" fmla="*/ 3447701 w 3613090"/>
                <a:gd name="connsiteY24" fmla="*/ 303713 h 3894379"/>
                <a:gd name="connsiteX25" fmla="*/ 3500505 w 3613090"/>
                <a:gd name="connsiteY25" fmla="*/ 363400 h 3894379"/>
                <a:gd name="connsiteX26" fmla="*/ 3613090 w 3613090"/>
                <a:gd name="connsiteY26" fmla="*/ 531806 h 3894379"/>
                <a:gd name="connsiteX27" fmla="*/ 3469765 w 3613090"/>
                <a:gd name="connsiteY27" fmla="*/ 966588 h 3894379"/>
                <a:gd name="connsiteX28" fmla="*/ 3237712 w 3613090"/>
                <a:gd name="connsiteY28" fmla="*/ 1176766 h 3894379"/>
                <a:gd name="connsiteX29" fmla="*/ 2944745 w 3613090"/>
                <a:gd name="connsiteY29" fmla="*/ 1399673 h 3894379"/>
                <a:gd name="connsiteX30" fmla="*/ 2876949 w 3613090"/>
                <a:gd name="connsiteY30" fmla="*/ 1494060 h 3894379"/>
                <a:gd name="connsiteX31" fmla="*/ 2908443 w 3613090"/>
                <a:gd name="connsiteY31" fmla="*/ 1691602 h 3894379"/>
                <a:gd name="connsiteX32" fmla="*/ 3028289 w 3613090"/>
                <a:gd name="connsiteY32" fmla="*/ 1788629 h 3894379"/>
                <a:gd name="connsiteX33" fmla="*/ 3028198 w 3613090"/>
                <a:gd name="connsiteY33" fmla="*/ 1788631 h 3894379"/>
                <a:gd name="connsiteX34" fmla="*/ 3174995 w 3613090"/>
                <a:gd name="connsiteY34" fmla="*/ 1862130 h 3894379"/>
                <a:gd name="connsiteX35" fmla="*/ 3310411 w 3613090"/>
                <a:gd name="connsiteY35" fmla="*/ 1954301 h 3894379"/>
                <a:gd name="connsiteX36" fmla="*/ 3329740 w 3613090"/>
                <a:gd name="connsiteY36" fmla="*/ 2117049 h 3894379"/>
                <a:gd name="connsiteX37" fmla="*/ 3149170 w 3613090"/>
                <a:gd name="connsiteY37" fmla="*/ 2286587 h 3894379"/>
                <a:gd name="connsiteX38" fmla="*/ 2937485 w 3613090"/>
                <a:gd name="connsiteY38" fmla="*/ 2351743 h 3894379"/>
                <a:gd name="connsiteX39" fmla="*/ 2752011 w 3613090"/>
                <a:gd name="connsiteY39" fmla="*/ 2319589 h 3894379"/>
                <a:gd name="connsiteX40" fmla="*/ 2697416 w 3613090"/>
                <a:gd name="connsiteY40" fmla="*/ 2296393 h 3894379"/>
                <a:gd name="connsiteX41" fmla="*/ 3048089 w 3613090"/>
                <a:gd name="connsiteY41" fmla="*/ 2147883 h 3894379"/>
                <a:gd name="connsiteX42" fmla="*/ 3146719 w 3613090"/>
                <a:gd name="connsiteY42" fmla="*/ 2031903 h 3894379"/>
                <a:gd name="connsiteX43" fmla="*/ 3106079 w 3613090"/>
                <a:gd name="connsiteY43" fmla="*/ 1854634 h 3894379"/>
                <a:gd name="connsiteX44" fmla="*/ 3014898 w 3613090"/>
                <a:gd name="connsiteY44" fmla="*/ 1788912 h 3894379"/>
                <a:gd name="connsiteX45" fmla="*/ 3014989 w 3613090"/>
                <a:gd name="connsiteY45" fmla="*/ 1788910 h 3894379"/>
                <a:gd name="connsiteX46" fmla="*/ 2927974 w 3613090"/>
                <a:gd name="connsiteY46" fmla="*/ 1746893 h 3894379"/>
                <a:gd name="connsiteX47" fmla="*/ 2843287 w 3613090"/>
                <a:gd name="connsiteY47" fmla="*/ 1700277 h 3894379"/>
                <a:gd name="connsiteX48" fmla="*/ 2682047 w 3613090"/>
                <a:gd name="connsiteY48" fmla="*/ 1575057 h 3894379"/>
                <a:gd name="connsiteX49" fmla="*/ 2668375 w 3613090"/>
                <a:gd name="connsiteY49" fmla="*/ 1356864 h 3894379"/>
                <a:gd name="connsiteX50" fmla="*/ 2887133 w 3613090"/>
                <a:gd name="connsiteY50" fmla="*/ 1140463 h 3894379"/>
                <a:gd name="connsiteX51" fmla="*/ 3162372 w 3613090"/>
                <a:gd name="connsiteY51" fmla="*/ 951501 h 3894379"/>
                <a:gd name="connsiteX52" fmla="*/ 3398198 w 3613090"/>
                <a:gd name="connsiteY52" fmla="*/ 592625 h 3894379"/>
                <a:gd name="connsiteX53" fmla="*/ 3447701 w 3613090"/>
                <a:gd name="connsiteY53" fmla="*/ 303713 h 3894379"/>
                <a:gd name="connsiteX54" fmla="*/ 286460 w 3613090"/>
                <a:gd name="connsiteY54" fmla="*/ 0 h 3894379"/>
                <a:gd name="connsiteX55" fmla="*/ 389333 w 3613090"/>
                <a:gd name="connsiteY55" fmla="*/ 42243 h 3894379"/>
                <a:gd name="connsiteX56" fmla="*/ 548687 w 3613090"/>
                <a:gd name="connsiteY56" fmla="*/ 202163 h 3894379"/>
                <a:gd name="connsiteX57" fmla="*/ 525585 w 3613090"/>
                <a:gd name="connsiteY57" fmla="*/ 398102 h 3894379"/>
                <a:gd name="connsiteX58" fmla="*/ 500598 w 3613090"/>
                <a:gd name="connsiteY58" fmla="*/ 494469 h 3894379"/>
                <a:gd name="connsiteX59" fmla="*/ 542181 w 3613090"/>
                <a:gd name="connsiteY59" fmla="*/ 548027 h 3894379"/>
                <a:gd name="connsiteX60" fmla="*/ 794979 w 3613090"/>
                <a:gd name="connsiteY60" fmla="*/ 755847 h 3894379"/>
                <a:gd name="connsiteX61" fmla="*/ 893137 w 3613090"/>
                <a:gd name="connsiteY61" fmla="*/ 892760 h 3894379"/>
                <a:gd name="connsiteX62" fmla="*/ 902283 w 3613090"/>
                <a:gd name="connsiteY62" fmla="*/ 1068992 h 3894379"/>
                <a:gd name="connsiteX63" fmla="*/ 911996 w 3613090"/>
                <a:gd name="connsiteY63" fmla="*/ 1232778 h 3894379"/>
                <a:gd name="connsiteX64" fmla="*/ 856363 w 3613090"/>
                <a:gd name="connsiteY64" fmla="*/ 1437864 h 3894379"/>
                <a:gd name="connsiteX65" fmla="*/ 643545 w 3613090"/>
                <a:gd name="connsiteY65" fmla="*/ 1747991 h 3894379"/>
                <a:gd name="connsiteX66" fmla="*/ 476836 w 3613090"/>
                <a:gd name="connsiteY66" fmla="*/ 1998055 h 3894379"/>
                <a:gd name="connsiteX67" fmla="*/ 431199 w 3613090"/>
                <a:gd name="connsiteY67" fmla="*/ 2163727 h 3894379"/>
                <a:gd name="connsiteX68" fmla="*/ 452038 w 3613090"/>
                <a:gd name="connsiteY68" fmla="*/ 2213701 h 3894379"/>
                <a:gd name="connsiteX69" fmla="*/ 626384 w 3613090"/>
                <a:gd name="connsiteY69" fmla="*/ 2325061 h 3894379"/>
                <a:gd name="connsiteX70" fmla="*/ 710399 w 3613090"/>
                <a:gd name="connsiteY70" fmla="*/ 2369944 h 3894379"/>
                <a:gd name="connsiteX71" fmla="*/ 746230 w 3613090"/>
                <a:gd name="connsiteY71" fmla="*/ 2500350 h 3894379"/>
                <a:gd name="connsiteX72" fmla="*/ 623178 w 3613090"/>
                <a:gd name="connsiteY72" fmla="*/ 2754374 h 3894379"/>
                <a:gd name="connsiteX73" fmla="*/ 403289 w 3613090"/>
                <a:gd name="connsiteY73" fmla="*/ 2885534 h 3894379"/>
                <a:gd name="connsiteX74" fmla="*/ 264584 w 3613090"/>
                <a:gd name="connsiteY74" fmla="*/ 2896567 h 3894379"/>
                <a:gd name="connsiteX75" fmla="*/ 191319 w 3613090"/>
                <a:gd name="connsiteY75" fmla="*/ 2999440 h 3894379"/>
                <a:gd name="connsiteX76" fmla="*/ 189433 w 3613090"/>
                <a:gd name="connsiteY76" fmla="*/ 3275339 h 3894379"/>
                <a:gd name="connsiteX77" fmla="*/ 0 w 3613090"/>
                <a:gd name="connsiteY77" fmla="*/ 3069121 h 3894379"/>
                <a:gd name="connsiteX78" fmla="*/ 6506 w 3613090"/>
                <a:gd name="connsiteY78" fmla="*/ 2927117 h 3894379"/>
                <a:gd name="connsiteX79" fmla="*/ 111642 w 3613090"/>
                <a:gd name="connsiteY79" fmla="*/ 2832919 h 3894379"/>
                <a:gd name="connsiteX80" fmla="*/ 270619 w 3613090"/>
                <a:gd name="connsiteY80" fmla="*/ 2816229 h 3894379"/>
                <a:gd name="connsiteX81" fmla="*/ 422618 w 3613090"/>
                <a:gd name="connsiteY81" fmla="*/ 2694592 h 3894379"/>
                <a:gd name="connsiteX82" fmla="*/ 531055 w 3613090"/>
                <a:gd name="connsiteY82" fmla="*/ 2463765 h 3894379"/>
                <a:gd name="connsiteX83" fmla="*/ 476176 w 3613090"/>
                <a:gd name="connsiteY83" fmla="*/ 2320440 h 3894379"/>
                <a:gd name="connsiteX84" fmla="*/ 368212 w 3613090"/>
                <a:gd name="connsiteY84" fmla="*/ 2269051 h 3894379"/>
                <a:gd name="connsiteX85" fmla="*/ 275334 w 3613090"/>
                <a:gd name="connsiteY85" fmla="*/ 2210213 h 3894379"/>
                <a:gd name="connsiteX86" fmla="*/ 240445 w 3613090"/>
                <a:gd name="connsiteY86" fmla="*/ 2067077 h 3894379"/>
                <a:gd name="connsiteX87" fmla="*/ 375095 w 3613090"/>
                <a:gd name="connsiteY87" fmla="*/ 1828517 h 3894379"/>
                <a:gd name="connsiteX88" fmla="*/ 612052 w 3613090"/>
                <a:gd name="connsiteY88" fmla="*/ 1486047 h 3894379"/>
                <a:gd name="connsiteX89" fmla="*/ 688052 w 3613090"/>
                <a:gd name="connsiteY89" fmla="*/ 1345363 h 3894379"/>
                <a:gd name="connsiteX90" fmla="*/ 691257 w 3613090"/>
                <a:gd name="connsiteY90" fmla="*/ 1225706 h 3894379"/>
                <a:gd name="connsiteX91" fmla="*/ 685977 w 3613090"/>
                <a:gd name="connsiteY91" fmla="*/ 1032878 h 3894379"/>
                <a:gd name="connsiteX92" fmla="*/ 669476 w 3613090"/>
                <a:gd name="connsiteY92" fmla="*/ 898700 h 3894379"/>
                <a:gd name="connsiteX93" fmla="*/ 600831 w 3613090"/>
                <a:gd name="connsiteY93" fmla="*/ 808180 h 3894379"/>
                <a:gd name="connsiteX94" fmla="*/ 363214 w 3613090"/>
                <a:gd name="connsiteY94" fmla="*/ 621669 h 3894379"/>
                <a:gd name="connsiteX95" fmla="*/ 303056 w 3613090"/>
                <a:gd name="connsiteY95" fmla="*/ 544915 h 3894379"/>
                <a:gd name="connsiteX96" fmla="*/ 311730 w 3613090"/>
                <a:gd name="connsiteY96" fmla="*/ 469859 h 3894379"/>
                <a:gd name="connsiteX97" fmla="*/ 272128 w 3613090"/>
                <a:gd name="connsiteY97" fmla="*/ 164729 h 3894379"/>
                <a:gd name="connsiteX98" fmla="*/ 176327 w 3613090"/>
                <a:gd name="connsiteY98" fmla="*/ 103910 h 3894379"/>
                <a:gd name="connsiteX99" fmla="*/ 286460 w 3613090"/>
                <a:gd name="connsiteY99" fmla="*/ 0 h 389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613090" h="3894379">
                  <a:moveTo>
                    <a:pt x="1463640" y="1895557"/>
                  </a:moveTo>
                  <a:cubicBezTo>
                    <a:pt x="1484654" y="1892699"/>
                    <a:pt x="1507544" y="1893341"/>
                    <a:pt x="1531588" y="1897348"/>
                  </a:cubicBezTo>
                  <a:cubicBezTo>
                    <a:pt x="1580054" y="1905363"/>
                    <a:pt x="1628238" y="1913189"/>
                    <a:pt x="1674913" y="1928465"/>
                  </a:cubicBezTo>
                  <a:cubicBezTo>
                    <a:pt x="1721776" y="1943740"/>
                    <a:pt x="1770525" y="1953546"/>
                    <a:pt x="1813522" y="1978911"/>
                  </a:cubicBezTo>
                  <a:cubicBezTo>
                    <a:pt x="1779766" y="1978723"/>
                    <a:pt x="1745538" y="1976554"/>
                    <a:pt x="1714610" y="1993621"/>
                  </a:cubicBezTo>
                  <a:cubicBezTo>
                    <a:pt x="1669349" y="2018514"/>
                    <a:pt x="1651906" y="2061228"/>
                    <a:pt x="1648228" y="2108940"/>
                  </a:cubicBezTo>
                  <a:cubicBezTo>
                    <a:pt x="1636536" y="2261883"/>
                    <a:pt x="1669915" y="2404735"/>
                    <a:pt x="1754495" y="2533256"/>
                  </a:cubicBezTo>
                  <a:cubicBezTo>
                    <a:pt x="1793155" y="2592000"/>
                    <a:pt x="1836058" y="2648198"/>
                    <a:pt x="1880658" y="2702699"/>
                  </a:cubicBezTo>
                  <a:cubicBezTo>
                    <a:pt x="1958073" y="2797369"/>
                    <a:pt x="1977591" y="2904485"/>
                    <a:pt x="1961656" y="3022633"/>
                  </a:cubicBezTo>
                  <a:cubicBezTo>
                    <a:pt x="1955715" y="3066385"/>
                    <a:pt x="1935914" y="3099010"/>
                    <a:pt x="1904703" y="3128052"/>
                  </a:cubicBezTo>
                  <a:cubicBezTo>
                    <a:pt x="1826440" y="3200846"/>
                    <a:pt x="1779011" y="3293441"/>
                    <a:pt x="1738560" y="3390373"/>
                  </a:cubicBezTo>
                  <a:cubicBezTo>
                    <a:pt x="1695940" y="3492398"/>
                    <a:pt x="1650962" y="3593385"/>
                    <a:pt x="1616074" y="3698426"/>
                  </a:cubicBezTo>
                  <a:cubicBezTo>
                    <a:pt x="1594858" y="3762262"/>
                    <a:pt x="1576849" y="3826947"/>
                    <a:pt x="1571380" y="3894366"/>
                  </a:cubicBezTo>
                  <a:cubicBezTo>
                    <a:pt x="1472278" y="3894932"/>
                    <a:pt x="1375535" y="3877582"/>
                    <a:pt x="1279262" y="3856366"/>
                  </a:cubicBezTo>
                  <a:cubicBezTo>
                    <a:pt x="1280770" y="3799036"/>
                    <a:pt x="1303683" y="3746893"/>
                    <a:pt x="1322165" y="3694466"/>
                  </a:cubicBezTo>
                  <a:cubicBezTo>
                    <a:pt x="1351018" y="3612903"/>
                    <a:pt x="1385341" y="3533320"/>
                    <a:pt x="1419380" y="3453738"/>
                  </a:cubicBezTo>
                  <a:cubicBezTo>
                    <a:pt x="1466621" y="3343416"/>
                    <a:pt x="1511127" y="3231396"/>
                    <a:pt x="1597310" y="3142950"/>
                  </a:cubicBezTo>
                  <a:cubicBezTo>
                    <a:pt x="1612585" y="3127298"/>
                    <a:pt x="1631632" y="3115982"/>
                    <a:pt x="1645399" y="3099670"/>
                  </a:cubicBezTo>
                  <a:cubicBezTo>
                    <a:pt x="1670952" y="3069214"/>
                    <a:pt x="1679816" y="3030365"/>
                    <a:pt x="1683399" y="2992648"/>
                  </a:cubicBezTo>
                  <a:cubicBezTo>
                    <a:pt x="1690848" y="2912971"/>
                    <a:pt x="1685756" y="2834614"/>
                    <a:pt x="1648605" y="2760312"/>
                  </a:cubicBezTo>
                  <a:cubicBezTo>
                    <a:pt x="1619940" y="2702793"/>
                    <a:pt x="1581658" y="2651970"/>
                    <a:pt x="1541772" y="2603127"/>
                  </a:cubicBezTo>
                  <a:cubicBezTo>
                    <a:pt x="1468318" y="2513172"/>
                    <a:pt x="1405331" y="2417465"/>
                    <a:pt x="1371103" y="2306294"/>
                  </a:cubicBezTo>
                  <a:cubicBezTo>
                    <a:pt x="1342438" y="2213322"/>
                    <a:pt x="1331971" y="2116106"/>
                    <a:pt x="1344607" y="2019457"/>
                  </a:cubicBezTo>
                  <a:cubicBezTo>
                    <a:pt x="1354437" y="1944212"/>
                    <a:pt x="1400599" y="1904132"/>
                    <a:pt x="1463640" y="1895557"/>
                  </a:cubicBezTo>
                  <a:close/>
                  <a:moveTo>
                    <a:pt x="3447701" y="303713"/>
                  </a:moveTo>
                  <a:cubicBezTo>
                    <a:pt x="3474197" y="315688"/>
                    <a:pt x="3484475" y="342373"/>
                    <a:pt x="3500505" y="363400"/>
                  </a:cubicBezTo>
                  <a:cubicBezTo>
                    <a:pt x="3541428" y="417241"/>
                    <a:pt x="3582162" y="471271"/>
                    <a:pt x="3613090" y="531806"/>
                  </a:cubicBezTo>
                  <a:cubicBezTo>
                    <a:pt x="3604320" y="689557"/>
                    <a:pt x="3558966" y="836182"/>
                    <a:pt x="3469765" y="966588"/>
                  </a:cubicBezTo>
                  <a:cubicBezTo>
                    <a:pt x="3409795" y="1054374"/>
                    <a:pt x="3328799" y="1121322"/>
                    <a:pt x="3237712" y="1176766"/>
                  </a:cubicBezTo>
                  <a:cubicBezTo>
                    <a:pt x="3132387" y="1240790"/>
                    <a:pt x="3029986" y="1309152"/>
                    <a:pt x="2944745" y="1399673"/>
                  </a:cubicBezTo>
                  <a:cubicBezTo>
                    <a:pt x="2918061" y="1428055"/>
                    <a:pt x="2893639" y="1458323"/>
                    <a:pt x="2876949" y="1494060"/>
                  </a:cubicBezTo>
                  <a:cubicBezTo>
                    <a:pt x="2843004" y="1566570"/>
                    <a:pt x="2854036" y="1632858"/>
                    <a:pt x="2908443" y="1691602"/>
                  </a:cubicBezTo>
                  <a:cubicBezTo>
                    <a:pt x="2943803" y="1729790"/>
                    <a:pt x="2988215" y="1756381"/>
                    <a:pt x="3028289" y="1788629"/>
                  </a:cubicBezTo>
                  <a:lnTo>
                    <a:pt x="3028198" y="1788631"/>
                  </a:lnTo>
                  <a:lnTo>
                    <a:pt x="3174995" y="1862130"/>
                  </a:lnTo>
                  <a:cubicBezTo>
                    <a:pt x="3223237" y="1887778"/>
                    <a:pt x="3269582" y="1916537"/>
                    <a:pt x="3310411" y="1954301"/>
                  </a:cubicBezTo>
                  <a:cubicBezTo>
                    <a:pt x="3361234" y="2001258"/>
                    <a:pt x="3366515" y="2058682"/>
                    <a:pt x="3329740" y="2117049"/>
                  </a:cubicBezTo>
                  <a:cubicBezTo>
                    <a:pt x="3284291" y="2189089"/>
                    <a:pt x="3218664" y="2239912"/>
                    <a:pt x="3149170" y="2286587"/>
                  </a:cubicBezTo>
                  <a:cubicBezTo>
                    <a:pt x="3085146" y="2329584"/>
                    <a:pt x="3012446" y="2348631"/>
                    <a:pt x="2937485" y="2351743"/>
                  </a:cubicBezTo>
                  <a:cubicBezTo>
                    <a:pt x="2874591" y="2354383"/>
                    <a:pt x="2812075" y="2340145"/>
                    <a:pt x="2752011" y="2319589"/>
                  </a:cubicBezTo>
                  <a:cubicBezTo>
                    <a:pt x="2733436" y="2313178"/>
                    <a:pt x="2712409" y="2311574"/>
                    <a:pt x="2697416" y="2296393"/>
                  </a:cubicBezTo>
                  <a:cubicBezTo>
                    <a:pt x="2833197" y="2291584"/>
                    <a:pt x="2949082" y="2241798"/>
                    <a:pt x="3048089" y="2147883"/>
                  </a:cubicBezTo>
                  <a:cubicBezTo>
                    <a:pt x="3085523" y="2112335"/>
                    <a:pt x="3121355" y="2077163"/>
                    <a:pt x="3146719" y="2031903"/>
                  </a:cubicBezTo>
                  <a:cubicBezTo>
                    <a:pt x="3185850" y="1961939"/>
                    <a:pt x="3168312" y="1907626"/>
                    <a:pt x="3106079" y="1854634"/>
                  </a:cubicBezTo>
                  <a:cubicBezTo>
                    <a:pt x="3077697" y="1830401"/>
                    <a:pt x="3045449" y="1810694"/>
                    <a:pt x="3014898" y="1788912"/>
                  </a:cubicBezTo>
                  <a:lnTo>
                    <a:pt x="3014989" y="1788910"/>
                  </a:lnTo>
                  <a:lnTo>
                    <a:pt x="2927974" y="1746893"/>
                  </a:lnTo>
                  <a:cubicBezTo>
                    <a:pt x="2899603" y="1731653"/>
                    <a:pt x="2871622" y="1715647"/>
                    <a:pt x="2843287" y="1700277"/>
                  </a:cubicBezTo>
                  <a:cubicBezTo>
                    <a:pt x="2782751" y="1667369"/>
                    <a:pt x="2726836" y="1628898"/>
                    <a:pt x="2682047" y="1575057"/>
                  </a:cubicBezTo>
                  <a:cubicBezTo>
                    <a:pt x="2622077" y="1502734"/>
                    <a:pt x="2623398" y="1433147"/>
                    <a:pt x="2668375" y="1356864"/>
                  </a:cubicBezTo>
                  <a:cubicBezTo>
                    <a:pt x="2722498" y="1265212"/>
                    <a:pt x="2806136" y="1204676"/>
                    <a:pt x="2887133" y="1140463"/>
                  </a:cubicBezTo>
                  <a:cubicBezTo>
                    <a:pt x="2974542" y="1071064"/>
                    <a:pt x="3078264" y="1025804"/>
                    <a:pt x="3162372" y="951501"/>
                  </a:cubicBezTo>
                  <a:cubicBezTo>
                    <a:pt x="3273732" y="853155"/>
                    <a:pt x="3353220" y="734912"/>
                    <a:pt x="3398198" y="592625"/>
                  </a:cubicBezTo>
                  <a:cubicBezTo>
                    <a:pt x="3427994" y="498238"/>
                    <a:pt x="3448267" y="403003"/>
                    <a:pt x="3447701" y="303713"/>
                  </a:cubicBezTo>
                  <a:close/>
                  <a:moveTo>
                    <a:pt x="286460" y="0"/>
                  </a:moveTo>
                  <a:cubicBezTo>
                    <a:pt x="324648" y="4526"/>
                    <a:pt x="357368" y="24045"/>
                    <a:pt x="389333" y="42243"/>
                  </a:cubicBezTo>
                  <a:cubicBezTo>
                    <a:pt x="456563" y="80714"/>
                    <a:pt x="522380" y="123523"/>
                    <a:pt x="548687" y="202163"/>
                  </a:cubicBezTo>
                  <a:cubicBezTo>
                    <a:pt x="571318" y="270053"/>
                    <a:pt x="572355" y="337189"/>
                    <a:pt x="525585" y="398102"/>
                  </a:cubicBezTo>
                  <a:cubicBezTo>
                    <a:pt x="503804" y="426390"/>
                    <a:pt x="480891" y="456469"/>
                    <a:pt x="500598" y="494469"/>
                  </a:cubicBezTo>
                  <a:cubicBezTo>
                    <a:pt x="510876" y="514176"/>
                    <a:pt x="527000" y="531337"/>
                    <a:pt x="542181" y="548027"/>
                  </a:cubicBezTo>
                  <a:cubicBezTo>
                    <a:pt x="616295" y="629496"/>
                    <a:pt x="695877" y="703609"/>
                    <a:pt x="794979" y="755847"/>
                  </a:cubicBezTo>
                  <a:cubicBezTo>
                    <a:pt x="848160" y="783852"/>
                    <a:pt x="882482" y="826850"/>
                    <a:pt x="893137" y="892760"/>
                  </a:cubicBezTo>
                  <a:cubicBezTo>
                    <a:pt x="902755" y="952070"/>
                    <a:pt x="898983" y="1010342"/>
                    <a:pt x="902283" y="1068992"/>
                  </a:cubicBezTo>
                  <a:cubicBezTo>
                    <a:pt x="905395" y="1123588"/>
                    <a:pt x="901812" y="1177900"/>
                    <a:pt x="911996" y="1232778"/>
                  </a:cubicBezTo>
                  <a:cubicBezTo>
                    <a:pt x="926045" y="1308118"/>
                    <a:pt x="896909" y="1374311"/>
                    <a:pt x="856363" y="1437864"/>
                  </a:cubicBezTo>
                  <a:cubicBezTo>
                    <a:pt x="788850" y="1543566"/>
                    <a:pt x="715774" y="1645496"/>
                    <a:pt x="643545" y="1747991"/>
                  </a:cubicBezTo>
                  <a:cubicBezTo>
                    <a:pt x="585744" y="1830026"/>
                    <a:pt x="527471" y="1911589"/>
                    <a:pt x="476836" y="1998055"/>
                  </a:cubicBezTo>
                  <a:cubicBezTo>
                    <a:pt x="447512" y="2048124"/>
                    <a:pt x="423939" y="2101776"/>
                    <a:pt x="431199" y="2163727"/>
                  </a:cubicBezTo>
                  <a:cubicBezTo>
                    <a:pt x="433556" y="2183528"/>
                    <a:pt x="439780" y="2198709"/>
                    <a:pt x="452038" y="2213701"/>
                  </a:cubicBezTo>
                  <a:cubicBezTo>
                    <a:pt x="498147" y="2269900"/>
                    <a:pt x="561039" y="2299696"/>
                    <a:pt x="626384" y="2325061"/>
                  </a:cubicBezTo>
                  <a:cubicBezTo>
                    <a:pt x="656369" y="2336753"/>
                    <a:pt x="684374" y="2352028"/>
                    <a:pt x="710399" y="2369944"/>
                  </a:cubicBezTo>
                  <a:cubicBezTo>
                    <a:pt x="744815" y="2393517"/>
                    <a:pt x="760374" y="2460276"/>
                    <a:pt x="746230" y="2500350"/>
                  </a:cubicBezTo>
                  <a:cubicBezTo>
                    <a:pt x="714830" y="2589739"/>
                    <a:pt x="677773" y="2676300"/>
                    <a:pt x="623178" y="2754374"/>
                  </a:cubicBezTo>
                  <a:cubicBezTo>
                    <a:pt x="569714" y="2830845"/>
                    <a:pt x="502201" y="2885157"/>
                    <a:pt x="403289" y="2885534"/>
                  </a:cubicBezTo>
                  <a:cubicBezTo>
                    <a:pt x="356708" y="2885723"/>
                    <a:pt x="310693" y="2892229"/>
                    <a:pt x="264584" y="2896567"/>
                  </a:cubicBezTo>
                  <a:cubicBezTo>
                    <a:pt x="227150" y="2900149"/>
                    <a:pt x="191979" y="2948804"/>
                    <a:pt x="191319" y="2999440"/>
                  </a:cubicBezTo>
                  <a:cubicBezTo>
                    <a:pt x="190093" y="3091375"/>
                    <a:pt x="189999" y="3183404"/>
                    <a:pt x="189433" y="3275339"/>
                  </a:cubicBezTo>
                  <a:cubicBezTo>
                    <a:pt x="118148" y="3214049"/>
                    <a:pt x="55632" y="3144744"/>
                    <a:pt x="0" y="3069121"/>
                  </a:cubicBezTo>
                  <a:cubicBezTo>
                    <a:pt x="3489" y="3021881"/>
                    <a:pt x="-1037" y="2974546"/>
                    <a:pt x="6506" y="2927117"/>
                  </a:cubicBezTo>
                  <a:cubicBezTo>
                    <a:pt x="16690" y="2863376"/>
                    <a:pt x="47241" y="2833485"/>
                    <a:pt x="111642" y="2832919"/>
                  </a:cubicBezTo>
                  <a:cubicBezTo>
                    <a:pt x="165200" y="2832448"/>
                    <a:pt x="218664" y="2834522"/>
                    <a:pt x="270619" y="2816229"/>
                  </a:cubicBezTo>
                  <a:cubicBezTo>
                    <a:pt x="335869" y="2793316"/>
                    <a:pt x="386504" y="2753054"/>
                    <a:pt x="422618" y="2694592"/>
                  </a:cubicBezTo>
                  <a:cubicBezTo>
                    <a:pt x="467596" y="2621799"/>
                    <a:pt x="509839" y="2547496"/>
                    <a:pt x="531055" y="2463765"/>
                  </a:cubicBezTo>
                  <a:cubicBezTo>
                    <a:pt x="549253" y="2391914"/>
                    <a:pt x="537466" y="2364758"/>
                    <a:pt x="476176" y="2320440"/>
                  </a:cubicBezTo>
                  <a:cubicBezTo>
                    <a:pt x="443174" y="2296584"/>
                    <a:pt x="403100" y="2288569"/>
                    <a:pt x="368212" y="2269051"/>
                  </a:cubicBezTo>
                  <a:cubicBezTo>
                    <a:pt x="336152" y="2251041"/>
                    <a:pt x="302961" y="2235860"/>
                    <a:pt x="275334" y="2210213"/>
                  </a:cubicBezTo>
                  <a:cubicBezTo>
                    <a:pt x="231488" y="2169478"/>
                    <a:pt x="221964" y="2122615"/>
                    <a:pt x="240445" y="2067077"/>
                  </a:cubicBezTo>
                  <a:cubicBezTo>
                    <a:pt x="269865" y="1978725"/>
                    <a:pt x="323611" y="1904140"/>
                    <a:pt x="375095" y="1828517"/>
                  </a:cubicBezTo>
                  <a:cubicBezTo>
                    <a:pt x="453169" y="1713763"/>
                    <a:pt x="537372" y="1603347"/>
                    <a:pt x="612052" y="1486047"/>
                  </a:cubicBezTo>
                  <a:cubicBezTo>
                    <a:pt x="640905" y="1440693"/>
                    <a:pt x="674850" y="1398827"/>
                    <a:pt x="688052" y="1345363"/>
                  </a:cubicBezTo>
                  <a:cubicBezTo>
                    <a:pt x="697858" y="1305760"/>
                    <a:pt x="695877" y="1264837"/>
                    <a:pt x="691257" y="1225706"/>
                  </a:cubicBezTo>
                  <a:cubicBezTo>
                    <a:pt x="683620" y="1161304"/>
                    <a:pt x="689937" y="1096997"/>
                    <a:pt x="685977" y="1032878"/>
                  </a:cubicBezTo>
                  <a:cubicBezTo>
                    <a:pt x="683148" y="987995"/>
                    <a:pt x="680131" y="943112"/>
                    <a:pt x="669476" y="898700"/>
                  </a:cubicBezTo>
                  <a:cubicBezTo>
                    <a:pt x="659481" y="857117"/>
                    <a:pt x="634871" y="828170"/>
                    <a:pt x="600831" y="808180"/>
                  </a:cubicBezTo>
                  <a:cubicBezTo>
                    <a:pt x="512951" y="756696"/>
                    <a:pt x="431293" y="697763"/>
                    <a:pt x="363214" y="621669"/>
                  </a:cubicBezTo>
                  <a:cubicBezTo>
                    <a:pt x="341621" y="597531"/>
                    <a:pt x="319274" y="573863"/>
                    <a:pt x="303056" y="544915"/>
                  </a:cubicBezTo>
                  <a:cubicBezTo>
                    <a:pt x="287026" y="516345"/>
                    <a:pt x="291364" y="492677"/>
                    <a:pt x="311730" y="469859"/>
                  </a:cubicBezTo>
                  <a:cubicBezTo>
                    <a:pt x="397254" y="374058"/>
                    <a:pt x="369815" y="240823"/>
                    <a:pt x="272128" y="164729"/>
                  </a:cubicBezTo>
                  <a:cubicBezTo>
                    <a:pt x="242331" y="141533"/>
                    <a:pt x="211969" y="118243"/>
                    <a:pt x="176327" y="103910"/>
                  </a:cubicBezTo>
                  <a:cubicBezTo>
                    <a:pt x="208009" y="63930"/>
                    <a:pt x="246763" y="31494"/>
                    <a:pt x="286460" y="0"/>
                  </a:cubicBezTo>
                  <a:close/>
                </a:path>
              </a:pathLst>
            </a:custGeom>
            <a:solidFill>
              <a:schemeClr val="accent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52082A-BEF1-4EE7-8495-849FFACB5FB6}"/>
                </a:ext>
              </a:extLst>
            </p:cNvPr>
            <p:cNvSpPr/>
            <p:nvPr/>
          </p:nvSpPr>
          <p:spPr>
            <a:xfrm>
              <a:off x="5900713" y="518876"/>
              <a:ext cx="1235094" cy="1098958"/>
            </a:xfrm>
            <a:custGeom>
              <a:avLst/>
              <a:gdLst>
                <a:gd name="connsiteX0" fmla="*/ 571 w 1235094"/>
                <a:gd name="connsiteY0" fmla="*/ 654934 h 1098958"/>
                <a:gd name="connsiteX1" fmla="*/ 24804 w 1235094"/>
                <a:gd name="connsiteY1" fmla="*/ 678507 h 1098958"/>
                <a:gd name="connsiteX2" fmla="*/ 537095 w 1235094"/>
                <a:gd name="connsiteY2" fmla="*/ 1060391 h 1098958"/>
                <a:gd name="connsiteX3" fmla="*/ 1120953 w 1235094"/>
                <a:gd name="connsiteY3" fmla="*/ 962138 h 1098958"/>
                <a:gd name="connsiteX4" fmla="*/ 1073430 w 1235094"/>
                <a:gd name="connsiteY4" fmla="*/ 1025880 h 1098958"/>
                <a:gd name="connsiteX5" fmla="*/ 136635 w 1235094"/>
                <a:gd name="connsiteY5" fmla="*/ 876710 h 1098958"/>
                <a:gd name="connsiteX6" fmla="*/ 8869 w 1235094"/>
                <a:gd name="connsiteY6" fmla="*/ 693782 h 1098958"/>
                <a:gd name="connsiteX7" fmla="*/ 571 w 1235094"/>
                <a:gd name="connsiteY7" fmla="*/ 654934 h 1098958"/>
                <a:gd name="connsiteX8" fmla="*/ 1201256 w 1235094"/>
                <a:gd name="connsiteY8" fmla="*/ 249936 h 1098958"/>
                <a:gd name="connsiteX9" fmla="*/ 1230804 w 1235094"/>
                <a:gd name="connsiteY9" fmla="*/ 287194 h 1098958"/>
                <a:gd name="connsiteX10" fmla="*/ 1163668 w 1235094"/>
                <a:gd name="connsiteY10" fmla="*/ 470969 h 1098958"/>
                <a:gd name="connsiteX11" fmla="*/ 1097004 w 1235094"/>
                <a:gd name="connsiteY11" fmla="*/ 447396 h 1098958"/>
                <a:gd name="connsiteX12" fmla="*/ 1091912 w 1235094"/>
                <a:gd name="connsiteY12" fmla="*/ 410056 h 1098958"/>
                <a:gd name="connsiteX13" fmla="*/ 1156502 w 1235094"/>
                <a:gd name="connsiteY13" fmla="*/ 263809 h 1098958"/>
                <a:gd name="connsiteX14" fmla="*/ 1201256 w 1235094"/>
                <a:gd name="connsiteY14" fmla="*/ 249936 h 1098958"/>
                <a:gd name="connsiteX15" fmla="*/ 366299 w 1235094"/>
                <a:gd name="connsiteY15" fmla="*/ 457 h 1098958"/>
                <a:gd name="connsiteX16" fmla="*/ 383776 w 1235094"/>
                <a:gd name="connsiteY16" fmla="*/ 1488 h 1098958"/>
                <a:gd name="connsiteX17" fmla="*/ 420645 w 1235094"/>
                <a:gd name="connsiteY17" fmla="*/ 52406 h 1098958"/>
                <a:gd name="connsiteX18" fmla="*/ 422908 w 1235094"/>
                <a:gd name="connsiteY18" fmla="*/ 86823 h 1098958"/>
                <a:gd name="connsiteX19" fmla="*/ 376893 w 1235094"/>
                <a:gd name="connsiteY19" fmla="*/ 214589 h 1098958"/>
                <a:gd name="connsiteX20" fmla="*/ 294387 w 1235094"/>
                <a:gd name="connsiteY20" fmla="*/ 195824 h 1098958"/>
                <a:gd name="connsiteX21" fmla="*/ 327672 w 1235094"/>
                <a:gd name="connsiteY21" fmla="*/ 28833 h 1098958"/>
                <a:gd name="connsiteX22" fmla="*/ 366299 w 1235094"/>
                <a:gd name="connsiteY22" fmla="*/ 457 h 109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5094" h="1098958">
                  <a:moveTo>
                    <a:pt x="571" y="654934"/>
                  </a:moveTo>
                  <a:cubicBezTo>
                    <a:pt x="15846" y="657103"/>
                    <a:pt x="20184" y="668229"/>
                    <a:pt x="24804" y="678507"/>
                  </a:cubicBezTo>
                  <a:cubicBezTo>
                    <a:pt x="125697" y="899528"/>
                    <a:pt x="300704" y="1021637"/>
                    <a:pt x="537095" y="1060391"/>
                  </a:cubicBezTo>
                  <a:cubicBezTo>
                    <a:pt x="740578" y="1093676"/>
                    <a:pt x="934631" y="1065766"/>
                    <a:pt x="1120953" y="962138"/>
                  </a:cubicBezTo>
                  <a:cubicBezTo>
                    <a:pt x="1115861" y="996178"/>
                    <a:pt x="1098889" y="1015131"/>
                    <a:pt x="1073430" y="1025880"/>
                  </a:cubicBezTo>
                  <a:cubicBezTo>
                    <a:pt x="769526" y="1154401"/>
                    <a:pt x="385190" y="1118664"/>
                    <a:pt x="136635" y="876710"/>
                  </a:cubicBezTo>
                  <a:cubicBezTo>
                    <a:pt x="82417" y="823906"/>
                    <a:pt x="36780" y="764973"/>
                    <a:pt x="8869" y="693782"/>
                  </a:cubicBezTo>
                  <a:cubicBezTo>
                    <a:pt x="4060" y="681524"/>
                    <a:pt x="-1880" y="669455"/>
                    <a:pt x="571" y="654934"/>
                  </a:cubicBezTo>
                  <a:close/>
                  <a:moveTo>
                    <a:pt x="1201256" y="249936"/>
                  </a:moveTo>
                  <a:cubicBezTo>
                    <a:pt x="1214138" y="254097"/>
                    <a:pt x="1224487" y="266780"/>
                    <a:pt x="1230804" y="287194"/>
                  </a:cubicBezTo>
                  <a:cubicBezTo>
                    <a:pt x="1247777" y="342355"/>
                    <a:pt x="1212135" y="439947"/>
                    <a:pt x="1163668" y="470969"/>
                  </a:cubicBezTo>
                  <a:cubicBezTo>
                    <a:pt x="1134344" y="489733"/>
                    <a:pt x="1106999" y="480587"/>
                    <a:pt x="1097004" y="447396"/>
                  </a:cubicBezTo>
                  <a:cubicBezTo>
                    <a:pt x="1093137" y="434384"/>
                    <a:pt x="1093232" y="420334"/>
                    <a:pt x="1091912" y="410056"/>
                  </a:cubicBezTo>
                  <a:cubicBezTo>
                    <a:pt x="1095401" y="350747"/>
                    <a:pt x="1112373" y="300677"/>
                    <a:pt x="1156502" y="263809"/>
                  </a:cubicBezTo>
                  <a:cubicBezTo>
                    <a:pt x="1172956" y="250137"/>
                    <a:pt x="1188373" y="245776"/>
                    <a:pt x="1201256" y="249936"/>
                  </a:cubicBezTo>
                  <a:close/>
                  <a:moveTo>
                    <a:pt x="366299" y="457"/>
                  </a:moveTo>
                  <a:cubicBezTo>
                    <a:pt x="371713" y="-363"/>
                    <a:pt x="377530" y="-115"/>
                    <a:pt x="383776" y="1488"/>
                  </a:cubicBezTo>
                  <a:cubicBezTo>
                    <a:pt x="408575" y="7900"/>
                    <a:pt x="415270" y="30813"/>
                    <a:pt x="420645" y="52406"/>
                  </a:cubicBezTo>
                  <a:cubicBezTo>
                    <a:pt x="423379" y="63438"/>
                    <a:pt x="422342" y="75413"/>
                    <a:pt x="422908" y="86823"/>
                  </a:cubicBezTo>
                  <a:cubicBezTo>
                    <a:pt x="421682" y="134723"/>
                    <a:pt x="409612" y="178758"/>
                    <a:pt x="376893" y="214589"/>
                  </a:cubicBezTo>
                  <a:cubicBezTo>
                    <a:pt x="344362" y="250231"/>
                    <a:pt x="307588" y="242028"/>
                    <a:pt x="294387" y="195824"/>
                  </a:cubicBezTo>
                  <a:cubicBezTo>
                    <a:pt x="276943" y="135006"/>
                    <a:pt x="292124" y="79279"/>
                    <a:pt x="327672" y="28833"/>
                  </a:cubicBezTo>
                  <a:cubicBezTo>
                    <a:pt x="337432" y="14972"/>
                    <a:pt x="350055" y="2914"/>
                    <a:pt x="366299" y="457"/>
                  </a:cubicBezTo>
                  <a:close/>
                </a:path>
              </a:pathLst>
            </a:custGeom>
            <a:solidFill>
              <a:srgbClr val="3F2A66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1">
            <a:extLst>
              <a:ext uri="{FF2B5EF4-FFF2-40B4-BE49-F238E27FC236}">
                <a16:creationId xmlns:a16="http://schemas.microsoft.com/office/drawing/2014/main" id="{9EF78FE8-332A-4558-8FA0-1589A9B40A58}"/>
              </a:ext>
            </a:extLst>
          </p:cNvPr>
          <p:cNvSpPr/>
          <p:nvPr/>
        </p:nvSpPr>
        <p:spPr>
          <a:xfrm>
            <a:off x="7022285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703EBF77-71B5-4332-9584-54A035A1B032}"/>
              </a:ext>
            </a:extLst>
          </p:cNvPr>
          <p:cNvSpPr/>
          <p:nvPr/>
        </p:nvSpPr>
        <p:spPr>
          <a:xfrm>
            <a:off x="1610964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041B6DB6-E315-44DF-B40D-9CECA4E1D378}"/>
              </a:ext>
            </a:extLst>
          </p:cNvPr>
          <p:cNvSpPr/>
          <p:nvPr/>
        </p:nvSpPr>
        <p:spPr>
          <a:xfrm>
            <a:off x="3414738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81965F72-2D0F-49A2-AD6B-8339B668BAF0}"/>
              </a:ext>
            </a:extLst>
          </p:cNvPr>
          <p:cNvSpPr/>
          <p:nvPr/>
        </p:nvSpPr>
        <p:spPr>
          <a:xfrm>
            <a:off x="5218512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7" name="Chart 8">
            <a:extLst>
              <a:ext uri="{FF2B5EF4-FFF2-40B4-BE49-F238E27FC236}">
                <a16:creationId xmlns:a16="http://schemas.microsoft.com/office/drawing/2014/main" id="{EE2478CF-0405-4C89-9717-54921F6EE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053821"/>
              </p:ext>
            </p:extLst>
          </p:nvPr>
        </p:nvGraphicFramePr>
        <p:xfrm>
          <a:off x="833804" y="2014667"/>
          <a:ext cx="7499838" cy="270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000F046-1A3E-4ABF-849B-36537086D3E9}"/>
              </a:ext>
            </a:extLst>
          </p:cNvPr>
          <p:cNvGrpSpPr/>
          <p:nvPr/>
        </p:nvGrpSpPr>
        <p:grpSpPr>
          <a:xfrm>
            <a:off x="6585572" y="4369915"/>
            <a:ext cx="1377485" cy="1377485"/>
            <a:chOff x="683568" y="2000250"/>
            <a:chExt cx="1858067" cy="18580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19576-B1E0-4D7D-9D88-D95A05CD60E9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A79F66-C7E1-4B9E-84C1-84D7993159D5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A0F2BC-5A92-4B7E-90AE-4FDFCB19D266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Pie 37">
              <a:extLst>
                <a:ext uri="{FF2B5EF4-FFF2-40B4-BE49-F238E27FC236}">
                  <a16:creationId xmlns:a16="http://schemas.microsoft.com/office/drawing/2014/main" id="{8DC8D447-4C1F-47FC-BF9E-D443292DBCBF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9058730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9F667-CE55-431A-864D-E5700C5ED855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85%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A3078C-B8F4-4496-8588-681D2C8505D6}"/>
              </a:ext>
            </a:extLst>
          </p:cNvPr>
          <p:cNvSpPr txBox="1"/>
          <p:nvPr/>
        </p:nvSpPr>
        <p:spPr>
          <a:xfrm>
            <a:off x="6660507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8A2F2-713E-4F0C-8346-E355FF506D58}"/>
              </a:ext>
            </a:extLst>
          </p:cNvPr>
          <p:cNvGrpSpPr/>
          <p:nvPr/>
        </p:nvGrpSpPr>
        <p:grpSpPr>
          <a:xfrm>
            <a:off x="1174251" y="4369915"/>
            <a:ext cx="1377485" cy="1377485"/>
            <a:chOff x="683568" y="2000250"/>
            <a:chExt cx="1858067" cy="1858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F0D3D3-1D10-4826-9C54-C48092BD8217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3C6A0D-F8DF-43EA-829B-11F7510299EC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CA0E5CA-5181-4486-B10D-F8E5228B510F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7" name="Pie 8">
              <a:extLst>
                <a:ext uri="{FF2B5EF4-FFF2-40B4-BE49-F238E27FC236}">
                  <a16:creationId xmlns:a16="http://schemas.microsoft.com/office/drawing/2014/main" id="{212F5D1E-7510-4370-9A90-F407F2095D30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379473-0B50-42E1-8F8A-4870D409BF0E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75%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18CEBB-DFDD-4B64-B878-DC9CB77F5A84}"/>
              </a:ext>
            </a:extLst>
          </p:cNvPr>
          <p:cNvSpPr txBox="1"/>
          <p:nvPr/>
        </p:nvSpPr>
        <p:spPr>
          <a:xfrm>
            <a:off x="1249186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27714A-B2D8-4597-847E-0B2ECF3FA70A}"/>
              </a:ext>
            </a:extLst>
          </p:cNvPr>
          <p:cNvGrpSpPr/>
          <p:nvPr/>
        </p:nvGrpSpPr>
        <p:grpSpPr>
          <a:xfrm>
            <a:off x="2978025" y="4369915"/>
            <a:ext cx="1377485" cy="1377485"/>
            <a:chOff x="683568" y="2000250"/>
            <a:chExt cx="1858067" cy="18580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47DEE4-8C79-42C0-8661-5AE4CE8E752E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6FCBD42-1A8C-4DEB-8E33-1B90EFB8FF3A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7377C2-0503-4271-921C-21C7A8F0C09A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4" name="Pie 17">
              <a:extLst>
                <a:ext uri="{FF2B5EF4-FFF2-40B4-BE49-F238E27FC236}">
                  <a16:creationId xmlns:a16="http://schemas.microsoft.com/office/drawing/2014/main" id="{B36DFBF4-E3C0-4C97-BBE8-5C9D02EED886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8660819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763C7-7A72-40B1-8527-5D353CF285CF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35%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09E5C2-6EBA-463C-9D7C-0884BA26638B}"/>
              </a:ext>
            </a:extLst>
          </p:cNvPr>
          <p:cNvSpPr txBox="1"/>
          <p:nvPr/>
        </p:nvSpPr>
        <p:spPr>
          <a:xfrm>
            <a:off x="3052960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B686E1-4213-4838-9C70-012125DCBAD1}"/>
              </a:ext>
            </a:extLst>
          </p:cNvPr>
          <p:cNvGrpSpPr/>
          <p:nvPr/>
        </p:nvGrpSpPr>
        <p:grpSpPr>
          <a:xfrm>
            <a:off x="4781799" y="4369915"/>
            <a:ext cx="1377485" cy="1377485"/>
            <a:chOff x="683568" y="2000250"/>
            <a:chExt cx="1858067" cy="185806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CB6735-060C-4847-BF3F-5F1ADD794EF7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04060D-B4AF-49FE-BB34-3A826D27021D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8E4D90-BD0A-4B40-9C95-12440540CD62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1" name="Pie 27">
              <a:extLst>
                <a:ext uri="{FF2B5EF4-FFF2-40B4-BE49-F238E27FC236}">
                  <a16:creationId xmlns:a16="http://schemas.microsoft.com/office/drawing/2014/main" id="{A6B6E5AE-C85C-4B5C-9CFD-54A5D719A82B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5375902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E92A69-21F6-4D6E-9282-221F7C28125F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50%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6C8E1D9-F8C9-42F7-BE4C-4774E78B6ED3}"/>
              </a:ext>
            </a:extLst>
          </p:cNvPr>
          <p:cNvSpPr txBox="1"/>
          <p:nvPr/>
        </p:nvSpPr>
        <p:spPr>
          <a:xfrm>
            <a:off x="4856734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014925-DF8D-4DDB-9F62-AF9254A7B932}"/>
              </a:ext>
            </a:extLst>
          </p:cNvPr>
          <p:cNvGrpSpPr/>
          <p:nvPr/>
        </p:nvGrpSpPr>
        <p:grpSpPr>
          <a:xfrm>
            <a:off x="8832304" y="1763193"/>
            <a:ext cx="1296144" cy="959214"/>
            <a:chOff x="7020272" y="1700460"/>
            <a:chExt cx="1296144" cy="9592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FEBA19-B160-4FDE-A973-1B92772F2716}"/>
                </a:ext>
              </a:extLst>
            </p:cNvPr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841913-6A45-4AE2-B950-5DED3670F546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53A1B9-7100-424D-ACA7-2B5AA4F611C8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16D5BC-3328-45E0-B056-E13C066375C8}"/>
                </a:ext>
              </a:extLst>
            </p:cNvPr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FCF2E2-AF21-4EAE-9008-5FDAD151DCD1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C05656-B609-49F5-A5AB-F5A5605370E1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58564B-F3FD-411B-AEA1-241CE0AE78E0}"/>
                </a:ext>
              </a:extLst>
            </p:cNvPr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F6C3C8C-269D-4D73-BE90-998016EE876C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CF115B-4472-4DC7-9E08-2311174EB8C6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7ADD95-60B7-4308-A56F-4F1FDA1DA15D}"/>
                </a:ext>
              </a:extLst>
            </p:cNvPr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BDF1A6-2BE4-4D58-8662-96EC82146034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BBCC2C-5988-449F-885F-7BD6D70A82D4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49" name="타원 53">
            <a:extLst>
              <a:ext uri="{FF2B5EF4-FFF2-40B4-BE49-F238E27FC236}">
                <a16:creationId xmlns:a16="http://schemas.microsoft.com/office/drawing/2014/main" id="{44CAA84A-FCD9-4DBF-831C-D21AC70C56E3}"/>
              </a:ext>
            </a:extLst>
          </p:cNvPr>
          <p:cNvSpPr/>
          <p:nvPr/>
        </p:nvSpPr>
        <p:spPr>
          <a:xfrm>
            <a:off x="1691991" y="2589777"/>
            <a:ext cx="367200" cy="36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타원 65">
            <a:extLst>
              <a:ext uri="{FF2B5EF4-FFF2-40B4-BE49-F238E27FC236}">
                <a16:creationId xmlns:a16="http://schemas.microsoft.com/office/drawing/2014/main" id="{DBB40691-361A-413B-92C8-9315EDF13F9B}"/>
              </a:ext>
            </a:extLst>
          </p:cNvPr>
          <p:cNvSpPr/>
          <p:nvPr/>
        </p:nvSpPr>
        <p:spPr>
          <a:xfrm>
            <a:off x="3504910" y="3519213"/>
            <a:ext cx="367200" cy="3672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타원 66">
            <a:extLst>
              <a:ext uri="{FF2B5EF4-FFF2-40B4-BE49-F238E27FC236}">
                <a16:creationId xmlns:a16="http://schemas.microsoft.com/office/drawing/2014/main" id="{4A7EB972-456D-45F6-B0E0-91FA3E7A506D}"/>
              </a:ext>
            </a:extLst>
          </p:cNvPr>
          <p:cNvSpPr/>
          <p:nvPr/>
        </p:nvSpPr>
        <p:spPr>
          <a:xfrm>
            <a:off x="5303098" y="3157616"/>
            <a:ext cx="367200" cy="3672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67">
            <a:extLst>
              <a:ext uri="{FF2B5EF4-FFF2-40B4-BE49-F238E27FC236}">
                <a16:creationId xmlns:a16="http://schemas.microsoft.com/office/drawing/2014/main" id="{D38AD604-4585-4E80-91A4-470C17457B6F}"/>
              </a:ext>
            </a:extLst>
          </p:cNvPr>
          <p:cNvSpPr/>
          <p:nvPr/>
        </p:nvSpPr>
        <p:spPr>
          <a:xfrm>
            <a:off x="7106871" y="2358045"/>
            <a:ext cx="367200" cy="3672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3" name="Group 32">
            <a:extLst>
              <a:ext uri="{FF2B5EF4-FFF2-40B4-BE49-F238E27FC236}">
                <a16:creationId xmlns:a16="http://schemas.microsoft.com/office/drawing/2014/main" id="{8633E3D0-6262-442A-8B08-1A7D64C6B7C7}"/>
              </a:ext>
            </a:extLst>
          </p:cNvPr>
          <p:cNvGrpSpPr/>
          <p:nvPr/>
        </p:nvGrpSpPr>
        <p:grpSpPr>
          <a:xfrm>
            <a:off x="8405869" y="3335477"/>
            <a:ext cx="2952327" cy="2764802"/>
            <a:chOff x="1395848" y="3256486"/>
            <a:chExt cx="2952327" cy="276480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68F43-94F5-48BD-9098-E63EDF99B9DD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104A48-B060-4B83-9828-C31C1EC3C004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131C9B-7884-4EFA-949E-3977C456FF84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8A5A4F-EB21-4858-9946-E7308FEA6530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036522" y="2857630"/>
            <a:ext cx="4398705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Graphic 17">
            <a:extLst>
              <a:ext uri="{FF2B5EF4-FFF2-40B4-BE49-F238E27FC236}">
                <a16:creationId xmlns:a16="http://schemas.microsoft.com/office/drawing/2014/main" id="{6D04F732-7817-4CE1-9732-3A6A3D2A21A9}"/>
              </a:ext>
            </a:extLst>
          </p:cNvPr>
          <p:cNvSpPr/>
          <p:nvPr/>
        </p:nvSpPr>
        <p:spPr>
          <a:xfrm>
            <a:off x="10488517" y="2111006"/>
            <a:ext cx="1083350" cy="1317994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5AB04-260B-49CB-B0DA-AE047BDA6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BA530-7016-4492-A957-0A1519556D7C}"/>
              </a:ext>
            </a:extLst>
          </p:cNvPr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C14934-D513-415A-8DC4-CE38E57D500D}"/>
              </a:ext>
            </a:extLst>
          </p:cNvPr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E3483-DD6B-48D3-9182-CFCDAD07D607}"/>
              </a:ext>
            </a:extLst>
          </p:cNvPr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8DAA93-818B-4CB2-82ED-812BE486D26A}"/>
              </a:ext>
            </a:extLst>
          </p:cNvPr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F55ABD-40B2-4A8D-B9B6-6A1ECA3E99E9}"/>
              </a:ext>
            </a:extLst>
          </p:cNvPr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9" name="Group 35">
            <a:extLst>
              <a:ext uri="{FF2B5EF4-FFF2-40B4-BE49-F238E27FC236}">
                <a16:creationId xmlns:a16="http://schemas.microsoft.com/office/drawing/2014/main" id="{A0666FEC-F46A-472C-9530-B48478A14B19}"/>
              </a:ext>
            </a:extLst>
          </p:cNvPr>
          <p:cNvGrpSpPr/>
          <p:nvPr/>
        </p:nvGrpSpPr>
        <p:grpSpPr>
          <a:xfrm>
            <a:off x="3956776" y="4736327"/>
            <a:ext cx="7587524" cy="1362660"/>
            <a:chOff x="356293" y="3271893"/>
            <a:chExt cx="2645972" cy="1362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72E66-15FA-4288-A5FA-1B3C4A7DDF6B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A390B-DC4A-4324-91ED-27557DAB37B7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CD8BEEAC-9604-4CC3-805F-C1C69EDD719E}"/>
              </a:ext>
            </a:extLst>
          </p:cNvPr>
          <p:cNvGrpSpPr/>
          <p:nvPr/>
        </p:nvGrpSpPr>
        <p:grpSpPr>
          <a:xfrm>
            <a:off x="3956776" y="1695456"/>
            <a:ext cx="7587524" cy="1397496"/>
            <a:chOff x="356293" y="3271893"/>
            <a:chExt cx="2645972" cy="13974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3C988A-CB8E-4A91-8D87-C819E64FD3E3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87A47E-5864-4657-9C66-4DE7B8AA539B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>
            <a:extLst>
              <a:ext uri="{FF2B5EF4-FFF2-40B4-BE49-F238E27FC236}">
                <a16:creationId xmlns:a16="http://schemas.microsoft.com/office/drawing/2014/main" id="{DB0524D0-A8E6-4F90-B99E-66EC0CA5A0BF}"/>
              </a:ext>
            </a:extLst>
          </p:cNvPr>
          <p:cNvSpPr>
            <a:spLocks noChangeAspect="1"/>
          </p:cNvSpPr>
          <p:nvPr/>
        </p:nvSpPr>
        <p:spPr>
          <a:xfrm>
            <a:off x="5967244" y="372865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C51897D1-01A0-4B90-9765-DC949F76A7AC}"/>
              </a:ext>
            </a:extLst>
          </p:cNvPr>
          <p:cNvSpPr/>
          <p:nvPr/>
        </p:nvSpPr>
        <p:spPr>
          <a:xfrm>
            <a:off x="7598089" y="374300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A7612F98-E5C0-4F26-A224-7D4F0A1CF965}"/>
              </a:ext>
            </a:extLst>
          </p:cNvPr>
          <p:cNvSpPr/>
          <p:nvPr/>
        </p:nvSpPr>
        <p:spPr>
          <a:xfrm>
            <a:off x="4376650" y="371657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1BCB92B-8E75-4C58-A576-8DD2CE696F25}"/>
              </a:ext>
            </a:extLst>
          </p:cNvPr>
          <p:cNvSpPr/>
          <p:nvPr/>
        </p:nvSpPr>
        <p:spPr>
          <a:xfrm rot="2700000">
            <a:off x="10932909" y="367273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1A6AC56-5E0C-4204-9C7C-618E14BAE390}"/>
              </a:ext>
            </a:extLst>
          </p:cNvPr>
          <p:cNvSpPr/>
          <p:nvPr/>
        </p:nvSpPr>
        <p:spPr>
          <a:xfrm>
            <a:off x="9247191" y="373848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B2414A2-9B78-44BD-A042-3B94A12C0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A017A4-C58F-4034-B306-9142ED3A2950}"/>
              </a:ext>
            </a:extLst>
          </p:cNvPr>
          <p:cNvGrpSpPr/>
          <p:nvPr/>
        </p:nvGrpSpPr>
        <p:grpSpPr>
          <a:xfrm>
            <a:off x="3076194" y="2381751"/>
            <a:ext cx="6058282" cy="3465572"/>
            <a:chOff x="2455307" y="2026580"/>
            <a:chExt cx="7300055" cy="41759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E2719A-2F27-4AAC-9C1C-1A9A98D359F8}"/>
                </a:ext>
              </a:extLst>
            </p:cNvPr>
            <p:cNvGrpSpPr/>
            <p:nvPr/>
          </p:nvGrpSpPr>
          <p:grpSpPr>
            <a:xfrm>
              <a:off x="4558287" y="3072362"/>
              <a:ext cx="3094095" cy="3092507"/>
              <a:chOff x="4574848" y="1897856"/>
              <a:chExt cx="3028217" cy="3026664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DB362EF-215C-4C30-B907-F0EAAF4FDEF7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7723F71-26A3-415B-941D-B3784D639BE5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734DD4-2412-4355-9811-00A8CDA7FE5C}"/>
                </a:ext>
              </a:extLst>
            </p:cNvPr>
            <p:cNvGrpSpPr/>
            <p:nvPr/>
          </p:nvGrpSpPr>
          <p:grpSpPr>
            <a:xfrm>
              <a:off x="2455307" y="2026580"/>
              <a:ext cx="7300055" cy="2306108"/>
              <a:chOff x="4588851" y="2309218"/>
              <a:chExt cx="8648857" cy="273219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22EC02D-09DC-400C-BAAF-1EBF86A6F171}"/>
                  </a:ext>
                </a:extLst>
              </p:cNvPr>
              <p:cNvSpPr/>
              <p:nvPr/>
            </p:nvSpPr>
            <p:spPr>
              <a:xfrm rot="18225763">
                <a:off x="9621659" y="1425365"/>
                <a:ext cx="2732196" cy="4499902"/>
              </a:xfrm>
              <a:custGeom>
                <a:avLst/>
                <a:gdLst>
                  <a:gd name="connsiteX0" fmla="*/ 695298 w 2004327"/>
                  <a:gd name="connsiteY0" fmla="*/ 1604063 h 3301109"/>
                  <a:gd name="connsiteX1" fmla="*/ 670255 w 2004327"/>
                  <a:gd name="connsiteY1" fmla="*/ 1604089 h 3301109"/>
                  <a:gd name="connsiteX2" fmla="*/ 645514 w 2004327"/>
                  <a:gd name="connsiteY2" fmla="*/ 1620554 h 3301109"/>
                  <a:gd name="connsiteX3" fmla="*/ 645511 w 2004327"/>
                  <a:gd name="connsiteY3" fmla="*/ 1620563 h 3301109"/>
                  <a:gd name="connsiteX4" fmla="*/ 645492 w 2004327"/>
                  <a:gd name="connsiteY4" fmla="*/ 1620576 h 3301109"/>
                  <a:gd name="connsiteX5" fmla="*/ 638966 w 2004327"/>
                  <a:gd name="connsiteY5" fmla="*/ 1643536 h 3301109"/>
                  <a:gd name="connsiteX6" fmla="*/ 676754 w 2004327"/>
                  <a:gd name="connsiteY6" fmla="*/ 1669431 h 3301109"/>
                  <a:gd name="connsiteX7" fmla="*/ 709741 w 2004327"/>
                  <a:gd name="connsiteY7" fmla="*/ 1652711 h 3301109"/>
                  <a:gd name="connsiteX8" fmla="*/ 709742 w 2004327"/>
                  <a:gd name="connsiteY8" fmla="*/ 1652708 h 3301109"/>
                  <a:gd name="connsiteX9" fmla="*/ 709779 w 2004327"/>
                  <a:gd name="connsiteY9" fmla="*/ 1652676 h 3301109"/>
                  <a:gd name="connsiteX10" fmla="*/ 713159 w 2004327"/>
                  <a:gd name="connsiteY10" fmla="*/ 1619439 h 3301109"/>
                  <a:gd name="connsiteX11" fmla="*/ 695298 w 2004327"/>
                  <a:gd name="connsiteY11" fmla="*/ 1604063 h 3301109"/>
                  <a:gd name="connsiteX12" fmla="*/ 701378 w 2004327"/>
                  <a:gd name="connsiteY12" fmla="*/ 1511997 h 3301109"/>
                  <a:gd name="connsiteX13" fmla="*/ 809616 w 2004327"/>
                  <a:gd name="connsiteY13" fmla="*/ 1541064 h 3301109"/>
                  <a:gd name="connsiteX14" fmla="*/ 858467 w 2004327"/>
                  <a:gd name="connsiteY14" fmla="*/ 1586872 h 3301109"/>
                  <a:gd name="connsiteX15" fmla="*/ 941475 w 2004327"/>
                  <a:gd name="connsiteY15" fmla="*/ 1630433 h 3301109"/>
                  <a:gd name="connsiteX16" fmla="*/ 993160 w 2004327"/>
                  <a:gd name="connsiteY16" fmla="*/ 1632334 h 3301109"/>
                  <a:gd name="connsiteX17" fmla="*/ 1342411 w 2004327"/>
                  <a:gd name="connsiteY17" fmla="*/ 1727996 h 3301109"/>
                  <a:gd name="connsiteX18" fmla="*/ 1475583 w 2004327"/>
                  <a:gd name="connsiteY18" fmla="*/ 1820650 h 3301109"/>
                  <a:gd name="connsiteX19" fmla="*/ 1692594 w 2004327"/>
                  <a:gd name="connsiteY19" fmla="*/ 1891800 h 3301109"/>
                  <a:gd name="connsiteX20" fmla="*/ 1890866 w 2004327"/>
                  <a:gd name="connsiteY20" fmla="*/ 1897124 h 3301109"/>
                  <a:gd name="connsiteX21" fmla="*/ 1967859 w 2004327"/>
                  <a:gd name="connsiteY21" fmla="*/ 1902829 h 3301109"/>
                  <a:gd name="connsiteX22" fmla="*/ 1993996 w 2004327"/>
                  <a:gd name="connsiteY22" fmla="*/ 1952648 h 3301109"/>
                  <a:gd name="connsiteX23" fmla="*/ 1963468 w 2004327"/>
                  <a:gd name="connsiteY23" fmla="*/ 1975638 h 3301109"/>
                  <a:gd name="connsiteX24" fmla="*/ 1896433 w 2004327"/>
                  <a:gd name="connsiteY24" fmla="*/ 1970625 h 3301109"/>
                  <a:gd name="connsiteX25" fmla="*/ 1666146 w 2004327"/>
                  <a:gd name="connsiteY25" fmla="*/ 1949190 h 3301109"/>
                  <a:gd name="connsiteX26" fmla="*/ 1645402 w 2004327"/>
                  <a:gd name="connsiteY26" fmla="*/ 1953131 h 3301109"/>
                  <a:gd name="connsiteX27" fmla="*/ 1675896 w 2004327"/>
                  <a:gd name="connsiteY27" fmla="*/ 1958352 h 3301109"/>
                  <a:gd name="connsiteX28" fmla="*/ 1937608 w 2004327"/>
                  <a:gd name="connsiteY28" fmla="*/ 1992855 h 3301109"/>
                  <a:gd name="connsiteX29" fmla="*/ 1967824 w 2004327"/>
                  <a:gd name="connsiteY29" fmla="*/ 1999977 h 3301109"/>
                  <a:gd name="connsiteX30" fmla="*/ 2003503 w 2004327"/>
                  <a:gd name="connsiteY30" fmla="*/ 2051940 h 3301109"/>
                  <a:gd name="connsiteX31" fmla="*/ 1950850 w 2004327"/>
                  <a:gd name="connsiteY31" fmla="*/ 2088517 h 3301109"/>
                  <a:gd name="connsiteX32" fmla="*/ 1805922 w 2004327"/>
                  <a:gd name="connsiteY32" fmla="*/ 2057125 h 3301109"/>
                  <a:gd name="connsiteX33" fmla="*/ 1664417 w 2004327"/>
                  <a:gd name="connsiteY33" fmla="*/ 2025768 h 3301109"/>
                  <a:gd name="connsiteX34" fmla="*/ 1644780 w 2004327"/>
                  <a:gd name="connsiteY34" fmla="*/ 2026633 h 3301109"/>
                  <a:gd name="connsiteX35" fmla="*/ 1659197 w 2004327"/>
                  <a:gd name="connsiteY35" fmla="*/ 2031265 h 3301109"/>
                  <a:gd name="connsiteX36" fmla="*/ 1914929 w 2004327"/>
                  <a:gd name="connsiteY36" fmla="*/ 2103383 h 3301109"/>
                  <a:gd name="connsiteX37" fmla="*/ 1974670 w 2004327"/>
                  <a:gd name="connsiteY37" fmla="*/ 2148569 h 3301109"/>
                  <a:gd name="connsiteX38" fmla="*/ 1968067 w 2004327"/>
                  <a:gd name="connsiteY38" fmla="*/ 2203609 h 3301109"/>
                  <a:gd name="connsiteX39" fmla="*/ 1914826 w 2004327"/>
                  <a:gd name="connsiteY39" fmla="*/ 2218889 h 3301109"/>
                  <a:gd name="connsiteX40" fmla="*/ 1848723 w 2004327"/>
                  <a:gd name="connsiteY40" fmla="*/ 2185423 h 3301109"/>
                  <a:gd name="connsiteX41" fmla="*/ 1637970 w 2004327"/>
                  <a:gd name="connsiteY41" fmla="*/ 2078802 h 3301109"/>
                  <a:gd name="connsiteX42" fmla="*/ 1605852 w 2004327"/>
                  <a:gd name="connsiteY42" fmla="*/ 2067635 h 3301109"/>
                  <a:gd name="connsiteX43" fmla="*/ 1603813 w 2004327"/>
                  <a:gd name="connsiteY43" fmla="*/ 2071611 h 3301109"/>
                  <a:gd name="connsiteX44" fmla="*/ 1627010 w 2004327"/>
                  <a:gd name="connsiteY44" fmla="*/ 2085752 h 3301109"/>
                  <a:gd name="connsiteX45" fmla="*/ 1799354 w 2004327"/>
                  <a:gd name="connsiteY45" fmla="*/ 2176815 h 3301109"/>
                  <a:gd name="connsiteX46" fmla="*/ 1898334 w 2004327"/>
                  <a:gd name="connsiteY46" fmla="*/ 2245683 h 3301109"/>
                  <a:gd name="connsiteX47" fmla="*/ 1910331 w 2004327"/>
                  <a:gd name="connsiteY47" fmla="*/ 2308259 h 3301109"/>
                  <a:gd name="connsiteX48" fmla="*/ 1840218 w 2004327"/>
                  <a:gd name="connsiteY48" fmla="*/ 2324301 h 3301109"/>
                  <a:gd name="connsiteX49" fmla="*/ 1785905 w 2004327"/>
                  <a:gd name="connsiteY49" fmla="*/ 2281846 h 3301109"/>
                  <a:gd name="connsiteX50" fmla="*/ 1613389 w 2004327"/>
                  <a:gd name="connsiteY50" fmla="*/ 2149676 h 3301109"/>
                  <a:gd name="connsiteX51" fmla="*/ 1590606 w 2004327"/>
                  <a:gd name="connsiteY51" fmla="*/ 2140825 h 3301109"/>
                  <a:gd name="connsiteX52" fmla="*/ 1616570 w 2004327"/>
                  <a:gd name="connsiteY52" fmla="*/ 2163366 h 3301109"/>
                  <a:gd name="connsiteX53" fmla="*/ 1770900 w 2004327"/>
                  <a:gd name="connsiteY53" fmla="*/ 2298855 h 3301109"/>
                  <a:gd name="connsiteX54" fmla="*/ 1816190 w 2004327"/>
                  <a:gd name="connsiteY54" fmla="*/ 2359046 h 3301109"/>
                  <a:gd name="connsiteX55" fmla="*/ 1809794 w 2004327"/>
                  <a:gd name="connsiteY55" fmla="*/ 2407101 h 3301109"/>
                  <a:gd name="connsiteX56" fmla="*/ 1766268 w 2004327"/>
                  <a:gd name="connsiteY56" fmla="*/ 2420619 h 3301109"/>
                  <a:gd name="connsiteX57" fmla="*/ 1746942 w 2004327"/>
                  <a:gd name="connsiteY57" fmla="*/ 2407758 h 3301109"/>
                  <a:gd name="connsiteX58" fmla="*/ 1591643 w 2004327"/>
                  <a:gd name="connsiteY58" fmla="*/ 2227014 h 3301109"/>
                  <a:gd name="connsiteX59" fmla="*/ 1374010 w 2004327"/>
                  <a:gd name="connsiteY59" fmla="*/ 2136711 h 3301109"/>
                  <a:gd name="connsiteX60" fmla="*/ 1320526 w 2004327"/>
                  <a:gd name="connsiteY60" fmla="*/ 2139027 h 3301109"/>
                  <a:gd name="connsiteX61" fmla="*/ 1268841 w 2004327"/>
                  <a:gd name="connsiteY61" fmla="*/ 2110712 h 3301109"/>
                  <a:gd name="connsiteX62" fmla="*/ 1201079 w 2004327"/>
                  <a:gd name="connsiteY62" fmla="*/ 2035483 h 3301109"/>
                  <a:gd name="connsiteX63" fmla="*/ 1173663 w 2004327"/>
                  <a:gd name="connsiteY63" fmla="*/ 2021032 h 3301109"/>
                  <a:gd name="connsiteX64" fmla="*/ 1169341 w 2004327"/>
                  <a:gd name="connsiteY64" fmla="*/ 2027186 h 3301109"/>
                  <a:gd name="connsiteX65" fmla="*/ 1195824 w 2004327"/>
                  <a:gd name="connsiteY65" fmla="*/ 2051110 h 3301109"/>
                  <a:gd name="connsiteX66" fmla="*/ 1266939 w 2004327"/>
                  <a:gd name="connsiteY66" fmla="*/ 2138750 h 3301109"/>
                  <a:gd name="connsiteX67" fmla="*/ 1271918 w 2004327"/>
                  <a:gd name="connsiteY67" fmla="*/ 2209348 h 3301109"/>
                  <a:gd name="connsiteX68" fmla="*/ 1236135 w 2004327"/>
                  <a:gd name="connsiteY68" fmla="*/ 2217575 h 3301109"/>
                  <a:gd name="connsiteX69" fmla="*/ 1194925 w 2004327"/>
                  <a:gd name="connsiteY69" fmla="*/ 2162294 h 3301109"/>
                  <a:gd name="connsiteX70" fmla="*/ 1152090 w 2004327"/>
                  <a:gd name="connsiteY70" fmla="*/ 2101724 h 3301109"/>
                  <a:gd name="connsiteX71" fmla="*/ 1134423 w 2004327"/>
                  <a:gd name="connsiteY71" fmla="*/ 2084749 h 3301109"/>
                  <a:gd name="connsiteX72" fmla="*/ 1130206 w 2004327"/>
                  <a:gd name="connsiteY72" fmla="*/ 2087860 h 3301109"/>
                  <a:gd name="connsiteX73" fmla="*/ 1139160 w 2004327"/>
                  <a:gd name="connsiteY73" fmla="*/ 2108846 h 3301109"/>
                  <a:gd name="connsiteX74" fmla="*/ 1194337 w 2004327"/>
                  <a:gd name="connsiteY74" fmla="*/ 2210385 h 3301109"/>
                  <a:gd name="connsiteX75" fmla="*/ 1202185 w 2004327"/>
                  <a:gd name="connsiteY75" fmla="*/ 2285648 h 3301109"/>
                  <a:gd name="connsiteX76" fmla="*/ 1186835 w 2004327"/>
                  <a:gd name="connsiteY76" fmla="*/ 2311647 h 3301109"/>
                  <a:gd name="connsiteX77" fmla="*/ 1138088 w 2004327"/>
                  <a:gd name="connsiteY77" fmla="*/ 2302243 h 3301109"/>
                  <a:gd name="connsiteX78" fmla="*/ 1081216 w 2004327"/>
                  <a:gd name="connsiteY78" fmla="*/ 2178440 h 3301109"/>
                  <a:gd name="connsiteX79" fmla="*/ 1063377 w 2004327"/>
                  <a:gd name="connsiteY79" fmla="*/ 2150885 h 3301109"/>
                  <a:gd name="connsiteX80" fmla="*/ 1056704 w 2004327"/>
                  <a:gd name="connsiteY80" fmla="*/ 2154274 h 3301109"/>
                  <a:gd name="connsiteX81" fmla="*/ 1069669 w 2004327"/>
                  <a:gd name="connsiteY81" fmla="*/ 2189572 h 3301109"/>
                  <a:gd name="connsiteX82" fmla="*/ 1106938 w 2004327"/>
                  <a:gd name="connsiteY82" fmla="*/ 2300342 h 3301109"/>
                  <a:gd name="connsiteX83" fmla="*/ 1108909 w 2004327"/>
                  <a:gd name="connsiteY83" fmla="*/ 2353445 h 3301109"/>
                  <a:gd name="connsiteX84" fmla="*/ 1096843 w 2004327"/>
                  <a:gd name="connsiteY84" fmla="*/ 2388813 h 3301109"/>
                  <a:gd name="connsiteX85" fmla="*/ 1044535 w 2004327"/>
                  <a:gd name="connsiteY85" fmla="*/ 2386323 h 3301109"/>
                  <a:gd name="connsiteX86" fmla="*/ 1019920 w 2004327"/>
                  <a:gd name="connsiteY86" fmla="*/ 2304110 h 3301109"/>
                  <a:gd name="connsiteX87" fmla="*/ 995338 w 2004327"/>
                  <a:gd name="connsiteY87" fmla="*/ 2214430 h 3301109"/>
                  <a:gd name="connsiteX88" fmla="*/ 983757 w 2004327"/>
                  <a:gd name="connsiteY88" fmla="*/ 2195311 h 3301109"/>
                  <a:gd name="connsiteX89" fmla="*/ 977015 w 2004327"/>
                  <a:gd name="connsiteY89" fmla="*/ 2197800 h 3301109"/>
                  <a:gd name="connsiteX90" fmla="*/ 983999 w 2004327"/>
                  <a:gd name="connsiteY90" fmla="*/ 2227290 h 3301109"/>
                  <a:gd name="connsiteX91" fmla="*/ 1005434 w 2004327"/>
                  <a:gd name="connsiteY91" fmla="*/ 2393273 h 3301109"/>
                  <a:gd name="connsiteX92" fmla="*/ 987214 w 2004327"/>
                  <a:gd name="connsiteY92" fmla="*/ 2453705 h 3301109"/>
                  <a:gd name="connsiteX93" fmla="*/ 968095 w 2004327"/>
                  <a:gd name="connsiteY93" fmla="*/ 2475313 h 3301109"/>
                  <a:gd name="connsiteX94" fmla="*/ 937672 w 2004327"/>
                  <a:gd name="connsiteY94" fmla="*/ 2463109 h 3301109"/>
                  <a:gd name="connsiteX95" fmla="*/ 919521 w 2004327"/>
                  <a:gd name="connsiteY95" fmla="*/ 2341967 h 3301109"/>
                  <a:gd name="connsiteX96" fmla="*/ 910498 w 2004327"/>
                  <a:gd name="connsiteY96" fmla="*/ 2287550 h 3301109"/>
                  <a:gd name="connsiteX97" fmla="*/ 905174 w 2004327"/>
                  <a:gd name="connsiteY97" fmla="*/ 2273998 h 3301109"/>
                  <a:gd name="connsiteX98" fmla="*/ 900333 w 2004327"/>
                  <a:gd name="connsiteY98" fmla="*/ 2274378 h 3301109"/>
                  <a:gd name="connsiteX99" fmla="*/ 898778 w 2004327"/>
                  <a:gd name="connsiteY99" fmla="*/ 2292771 h 3301109"/>
                  <a:gd name="connsiteX100" fmla="*/ 908908 w 2004327"/>
                  <a:gd name="connsiteY100" fmla="*/ 2366271 h 3301109"/>
                  <a:gd name="connsiteX101" fmla="*/ 893557 w 2004327"/>
                  <a:gd name="connsiteY101" fmla="*/ 2540378 h 3301109"/>
                  <a:gd name="connsiteX102" fmla="*/ 859919 w 2004327"/>
                  <a:gd name="connsiteY102" fmla="*/ 2650733 h 3301109"/>
                  <a:gd name="connsiteX103" fmla="*/ 812139 w 2004327"/>
                  <a:gd name="connsiteY103" fmla="*/ 2723508 h 3301109"/>
                  <a:gd name="connsiteX104" fmla="*/ 788872 w 2004327"/>
                  <a:gd name="connsiteY104" fmla="*/ 2738789 h 3301109"/>
                  <a:gd name="connsiteX105" fmla="*/ 783237 w 2004327"/>
                  <a:gd name="connsiteY105" fmla="*/ 2735712 h 3301109"/>
                  <a:gd name="connsiteX106" fmla="*/ 793643 w 2004327"/>
                  <a:gd name="connsiteY106" fmla="*/ 2661865 h 3301109"/>
                  <a:gd name="connsiteX107" fmla="*/ 823445 w 2004327"/>
                  <a:gd name="connsiteY107" fmla="*/ 2418856 h 3301109"/>
                  <a:gd name="connsiteX108" fmla="*/ 821820 w 2004327"/>
                  <a:gd name="connsiteY108" fmla="*/ 2384284 h 3301109"/>
                  <a:gd name="connsiteX109" fmla="*/ 813903 w 2004327"/>
                  <a:gd name="connsiteY109" fmla="*/ 2383834 h 3301109"/>
                  <a:gd name="connsiteX110" fmla="*/ 809063 w 2004327"/>
                  <a:gd name="connsiteY110" fmla="*/ 2424768 h 3301109"/>
                  <a:gd name="connsiteX111" fmla="*/ 753090 w 2004327"/>
                  <a:gd name="connsiteY111" fmla="*/ 2739169 h 3301109"/>
                  <a:gd name="connsiteX112" fmla="*/ 689580 w 2004327"/>
                  <a:gd name="connsiteY112" fmla="*/ 2866880 h 3301109"/>
                  <a:gd name="connsiteX113" fmla="*/ 635786 w 2004327"/>
                  <a:gd name="connsiteY113" fmla="*/ 2921884 h 3301109"/>
                  <a:gd name="connsiteX114" fmla="*/ 616252 w 2004327"/>
                  <a:gd name="connsiteY114" fmla="*/ 2915834 h 3301109"/>
                  <a:gd name="connsiteX115" fmla="*/ 618085 w 2004327"/>
                  <a:gd name="connsiteY115" fmla="*/ 2882644 h 3301109"/>
                  <a:gd name="connsiteX116" fmla="*/ 655423 w 2004327"/>
                  <a:gd name="connsiteY116" fmla="*/ 2784355 h 3301109"/>
                  <a:gd name="connsiteX117" fmla="*/ 717307 w 2004327"/>
                  <a:gd name="connsiteY117" fmla="*/ 2493117 h 3301109"/>
                  <a:gd name="connsiteX118" fmla="*/ 717446 w 2004327"/>
                  <a:gd name="connsiteY118" fmla="*/ 2447897 h 3301109"/>
                  <a:gd name="connsiteX119" fmla="*/ 709114 w 2004327"/>
                  <a:gd name="connsiteY119" fmla="*/ 2446618 h 3301109"/>
                  <a:gd name="connsiteX120" fmla="*/ 702926 w 2004327"/>
                  <a:gd name="connsiteY120" fmla="*/ 2467326 h 3301109"/>
                  <a:gd name="connsiteX121" fmla="*/ 624308 w 2004327"/>
                  <a:gd name="connsiteY121" fmla="*/ 2807000 h 3301109"/>
                  <a:gd name="connsiteX122" fmla="*/ 554299 w 2004327"/>
                  <a:gd name="connsiteY122" fmla="*/ 2983319 h 3301109"/>
                  <a:gd name="connsiteX123" fmla="*/ 440901 w 2004327"/>
                  <a:gd name="connsiteY123" fmla="*/ 3097615 h 3301109"/>
                  <a:gd name="connsiteX124" fmla="*/ 434505 w 2004327"/>
                  <a:gd name="connsiteY124" fmla="*/ 3100104 h 3301109"/>
                  <a:gd name="connsiteX125" fmla="*/ 401662 w 2004327"/>
                  <a:gd name="connsiteY125" fmla="*/ 3098929 h 3301109"/>
                  <a:gd name="connsiteX126" fmla="*/ 406433 w 2004327"/>
                  <a:gd name="connsiteY126" fmla="*/ 3069958 h 3301109"/>
                  <a:gd name="connsiteX127" fmla="*/ 491688 w 2004327"/>
                  <a:gd name="connsiteY127" fmla="*/ 2912100 h 3301109"/>
                  <a:gd name="connsiteX128" fmla="*/ 614178 w 2004327"/>
                  <a:gd name="connsiteY128" fmla="*/ 2554829 h 3301109"/>
                  <a:gd name="connsiteX129" fmla="*/ 618984 w 2004327"/>
                  <a:gd name="connsiteY129" fmla="*/ 2511994 h 3301109"/>
                  <a:gd name="connsiteX130" fmla="*/ 617946 w 2004327"/>
                  <a:gd name="connsiteY130" fmla="*/ 2504181 h 3301109"/>
                  <a:gd name="connsiteX131" fmla="*/ 613141 w 2004327"/>
                  <a:gd name="connsiteY131" fmla="*/ 2502797 h 3301109"/>
                  <a:gd name="connsiteX132" fmla="*/ 605120 w 2004327"/>
                  <a:gd name="connsiteY132" fmla="*/ 2526584 h 3301109"/>
                  <a:gd name="connsiteX133" fmla="*/ 578880 w 2004327"/>
                  <a:gd name="connsiteY133" fmla="*/ 2660068 h 3301109"/>
                  <a:gd name="connsiteX134" fmla="*/ 378395 w 2004327"/>
                  <a:gd name="connsiteY134" fmla="*/ 3080640 h 3301109"/>
                  <a:gd name="connsiteX135" fmla="*/ 283666 w 2004327"/>
                  <a:gd name="connsiteY135" fmla="*/ 3163926 h 3301109"/>
                  <a:gd name="connsiteX136" fmla="*/ 226656 w 2004327"/>
                  <a:gd name="connsiteY136" fmla="*/ 3190131 h 3301109"/>
                  <a:gd name="connsiteX137" fmla="*/ 222404 w 2004327"/>
                  <a:gd name="connsiteY137" fmla="*/ 3185499 h 3301109"/>
                  <a:gd name="connsiteX138" fmla="*/ 234643 w 2004327"/>
                  <a:gd name="connsiteY138" fmla="*/ 3160503 h 3301109"/>
                  <a:gd name="connsiteX139" fmla="*/ 340745 w 2004327"/>
                  <a:gd name="connsiteY139" fmla="*/ 2992792 h 3301109"/>
                  <a:gd name="connsiteX140" fmla="*/ 492276 w 2004327"/>
                  <a:gd name="connsiteY140" fmla="*/ 2621174 h 3301109"/>
                  <a:gd name="connsiteX141" fmla="*/ 494904 w 2004327"/>
                  <a:gd name="connsiteY141" fmla="*/ 2598391 h 3301109"/>
                  <a:gd name="connsiteX142" fmla="*/ 489925 w 2004327"/>
                  <a:gd name="connsiteY142" fmla="*/ 2596696 h 3301109"/>
                  <a:gd name="connsiteX143" fmla="*/ 474333 w 2004327"/>
                  <a:gd name="connsiteY143" fmla="*/ 2629506 h 3301109"/>
                  <a:gd name="connsiteX144" fmla="*/ 415041 w 2004327"/>
                  <a:gd name="connsiteY144" fmla="*/ 2793309 h 3301109"/>
                  <a:gd name="connsiteX145" fmla="*/ 251825 w 2004327"/>
                  <a:gd name="connsiteY145" fmla="*/ 3092084 h 3301109"/>
                  <a:gd name="connsiteX146" fmla="*/ 221747 w 2004327"/>
                  <a:gd name="connsiteY146" fmla="*/ 3134227 h 3301109"/>
                  <a:gd name="connsiteX147" fmla="*/ 26413 w 2004327"/>
                  <a:gd name="connsiteY147" fmla="*/ 3295438 h 3301109"/>
                  <a:gd name="connsiteX148" fmla="*/ 2524 w 2004327"/>
                  <a:gd name="connsiteY148" fmla="*/ 3301109 h 3301109"/>
                  <a:gd name="connsiteX149" fmla="*/ 0 w 2004327"/>
                  <a:gd name="connsiteY149" fmla="*/ 3295646 h 3301109"/>
                  <a:gd name="connsiteX150" fmla="*/ 15246 w 2004327"/>
                  <a:gd name="connsiteY150" fmla="*/ 3275663 h 3301109"/>
                  <a:gd name="connsiteX151" fmla="*/ 328887 w 2004327"/>
                  <a:gd name="connsiteY151" fmla="*/ 2764373 h 3301109"/>
                  <a:gd name="connsiteX152" fmla="*/ 473538 w 2004327"/>
                  <a:gd name="connsiteY152" fmla="*/ 2339962 h 3301109"/>
                  <a:gd name="connsiteX153" fmla="*/ 547903 w 2004327"/>
                  <a:gd name="connsiteY153" fmla="*/ 2183211 h 3301109"/>
                  <a:gd name="connsiteX154" fmla="*/ 602804 w 2004327"/>
                  <a:gd name="connsiteY154" fmla="*/ 2132251 h 3301109"/>
                  <a:gd name="connsiteX155" fmla="*/ 785346 w 2004327"/>
                  <a:gd name="connsiteY155" fmla="*/ 2027324 h 3301109"/>
                  <a:gd name="connsiteX156" fmla="*/ 829979 w 2004327"/>
                  <a:gd name="connsiteY156" fmla="*/ 2001083 h 3301109"/>
                  <a:gd name="connsiteX157" fmla="*/ 893972 w 2004327"/>
                  <a:gd name="connsiteY157" fmla="*/ 1899683 h 3301109"/>
                  <a:gd name="connsiteX158" fmla="*/ 892590 w 2004327"/>
                  <a:gd name="connsiteY158" fmla="*/ 1881913 h 3301109"/>
                  <a:gd name="connsiteX159" fmla="*/ 887058 w 2004327"/>
                  <a:gd name="connsiteY159" fmla="*/ 1880564 h 3301109"/>
                  <a:gd name="connsiteX160" fmla="*/ 874750 w 2004327"/>
                  <a:gd name="connsiteY160" fmla="*/ 1909086 h 3301109"/>
                  <a:gd name="connsiteX161" fmla="*/ 852728 w 2004327"/>
                  <a:gd name="connsiteY161" fmla="*/ 1959354 h 3301109"/>
                  <a:gd name="connsiteX162" fmla="*/ 815147 w 2004327"/>
                  <a:gd name="connsiteY162" fmla="*/ 1962916 h 3301109"/>
                  <a:gd name="connsiteX163" fmla="*/ 778466 w 2004327"/>
                  <a:gd name="connsiteY163" fmla="*/ 1919389 h 3301109"/>
                  <a:gd name="connsiteX164" fmla="*/ 666970 w 2004327"/>
                  <a:gd name="connsiteY164" fmla="*/ 1776501 h 3301109"/>
                  <a:gd name="connsiteX165" fmla="*/ 554402 w 2004327"/>
                  <a:gd name="connsiteY165" fmla="*/ 1704729 h 3301109"/>
                  <a:gd name="connsiteX166" fmla="*/ 489130 w 2004327"/>
                  <a:gd name="connsiteY166" fmla="*/ 1687546 h 3301109"/>
                  <a:gd name="connsiteX167" fmla="*/ 558309 w 2004327"/>
                  <a:gd name="connsiteY167" fmla="*/ 1626319 h 3301109"/>
                  <a:gd name="connsiteX168" fmla="*/ 603979 w 2004327"/>
                  <a:gd name="connsiteY168" fmla="*/ 1567822 h 3301109"/>
                  <a:gd name="connsiteX169" fmla="*/ 701378 w 2004327"/>
                  <a:gd name="connsiteY169" fmla="*/ 1511997 h 3301109"/>
                  <a:gd name="connsiteX170" fmla="*/ 1192469 w 2004327"/>
                  <a:gd name="connsiteY170" fmla="*/ 0 h 3301109"/>
                  <a:gd name="connsiteX171" fmla="*/ 1206263 w 2004327"/>
                  <a:gd name="connsiteY171" fmla="*/ 69 h 3301109"/>
                  <a:gd name="connsiteX172" fmla="*/ 1240801 w 2004327"/>
                  <a:gd name="connsiteY172" fmla="*/ 43596 h 3301109"/>
                  <a:gd name="connsiteX173" fmla="*/ 1278727 w 2004327"/>
                  <a:gd name="connsiteY173" fmla="*/ 204219 h 3301109"/>
                  <a:gd name="connsiteX174" fmla="*/ 1249755 w 2004327"/>
                  <a:gd name="connsiteY174" fmla="*/ 504999 h 3301109"/>
                  <a:gd name="connsiteX175" fmla="*/ 1121457 w 2004327"/>
                  <a:gd name="connsiteY175" fmla="*/ 863134 h 3301109"/>
                  <a:gd name="connsiteX176" fmla="*/ 1098397 w 2004327"/>
                  <a:gd name="connsiteY176" fmla="*/ 915995 h 3301109"/>
                  <a:gd name="connsiteX177" fmla="*/ 1102235 w 2004327"/>
                  <a:gd name="connsiteY177" fmla="*/ 917793 h 3301109"/>
                  <a:gd name="connsiteX178" fmla="*/ 1119210 w 2004327"/>
                  <a:gd name="connsiteY178" fmla="*/ 888095 h 3301109"/>
                  <a:gd name="connsiteX179" fmla="*/ 1287681 w 2004327"/>
                  <a:gd name="connsiteY179" fmla="*/ 365776 h 3301109"/>
                  <a:gd name="connsiteX180" fmla="*/ 1294215 w 2004327"/>
                  <a:gd name="connsiteY180" fmla="*/ 252171 h 3301109"/>
                  <a:gd name="connsiteX181" fmla="*/ 1294181 w 2004327"/>
                  <a:gd name="connsiteY181" fmla="*/ 247020 h 3301109"/>
                  <a:gd name="connsiteX182" fmla="*/ 1305382 w 2004327"/>
                  <a:gd name="connsiteY182" fmla="*/ 222024 h 3301109"/>
                  <a:gd name="connsiteX183" fmla="*/ 1325745 w 2004327"/>
                  <a:gd name="connsiteY183" fmla="*/ 238204 h 3301109"/>
                  <a:gd name="connsiteX184" fmla="*/ 1363325 w 2004327"/>
                  <a:gd name="connsiteY184" fmla="*/ 432811 h 3301109"/>
                  <a:gd name="connsiteX185" fmla="*/ 1258571 w 2004327"/>
                  <a:gd name="connsiteY185" fmla="*/ 792537 h 3301109"/>
                  <a:gd name="connsiteX186" fmla="*/ 1164430 w 2004327"/>
                  <a:gd name="connsiteY186" fmla="*/ 978502 h 3301109"/>
                  <a:gd name="connsiteX187" fmla="*/ 1142754 w 2004327"/>
                  <a:gd name="connsiteY187" fmla="*/ 1020127 h 3301109"/>
                  <a:gd name="connsiteX188" fmla="*/ 1148286 w 2004327"/>
                  <a:gd name="connsiteY188" fmla="*/ 1023584 h 3301109"/>
                  <a:gd name="connsiteX189" fmla="*/ 1164811 w 2004327"/>
                  <a:gd name="connsiteY189" fmla="*/ 1001389 h 3301109"/>
                  <a:gd name="connsiteX190" fmla="*/ 1316445 w 2004327"/>
                  <a:gd name="connsiteY190" fmla="*/ 680938 h 3301109"/>
                  <a:gd name="connsiteX191" fmla="*/ 1365192 w 2004327"/>
                  <a:gd name="connsiteY191" fmla="*/ 529925 h 3301109"/>
                  <a:gd name="connsiteX192" fmla="*/ 1381476 w 2004327"/>
                  <a:gd name="connsiteY192" fmla="*/ 492000 h 3301109"/>
                  <a:gd name="connsiteX193" fmla="*/ 1405020 w 2004327"/>
                  <a:gd name="connsiteY193" fmla="*/ 491066 h 3301109"/>
                  <a:gd name="connsiteX194" fmla="*/ 1422824 w 2004327"/>
                  <a:gd name="connsiteY194" fmla="*/ 558102 h 3301109"/>
                  <a:gd name="connsiteX195" fmla="*/ 1397033 w 2004327"/>
                  <a:gd name="connsiteY195" fmla="*/ 696703 h 3301109"/>
                  <a:gd name="connsiteX196" fmla="*/ 1244051 w 2004327"/>
                  <a:gd name="connsiteY196" fmla="*/ 1031121 h 3301109"/>
                  <a:gd name="connsiteX197" fmla="*/ 1214457 w 2004327"/>
                  <a:gd name="connsiteY197" fmla="*/ 1086782 h 3301109"/>
                  <a:gd name="connsiteX198" fmla="*/ 1342374 w 2004327"/>
                  <a:gd name="connsiteY198" fmla="*/ 880316 h 3301109"/>
                  <a:gd name="connsiteX199" fmla="*/ 1432919 w 2004327"/>
                  <a:gd name="connsiteY199" fmla="*/ 654697 h 3301109"/>
                  <a:gd name="connsiteX200" fmla="*/ 1454458 w 2004327"/>
                  <a:gd name="connsiteY200" fmla="*/ 691689 h 3301109"/>
                  <a:gd name="connsiteX201" fmla="*/ 1438935 w 2004327"/>
                  <a:gd name="connsiteY201" fmla="*/ 805744 h 3301109"/>
                  <a:gd name="connsiteX202" fmla="*/ 1272331 w 2004327"/>
                  <a:gd name="connsiteY202" fmla="*/ 1153231 h 3301109"/>
                  <a:gd name="connsiteX203" fmla="*/ 1255425 w 2004327"/>
                  <a:gd name="connsiteY203" fmla="*/ 1177189 h 3301109"/>
                  <a:gd name="connsiteX204" fmla="*/ 1252867 w 2004327"/>
                  <a:gd name="connsiteY204" fmla="*/ 1182894 h 3301109"/>
                  <a:gd name="connsiteX205" fmla="*/ 1256290 w 2004327"/>
                  <a:gd name="connsiteY205" fmla="*/ 1185625 h 3301109"/>
                  <a:gd name="connsiteX206" fmla="*/ 1286091 w 2004327"/>
                  <a:gd name="connsiteY206" fmla="*/ 1152263 h 3301109"/>
                  <a:gd name="connsiteX207" fmla="*/ 1396342 w 2004327"/>
                  <a:gd name="connsiteY207" fmla="*/ 969167 h 3301109"/>
                  <a:gd name="connsiteX208" fmla="*/ 1429116 w 2004327"/>
                  <a:gd name="connsiteY208" fmla="*/ 910429 h 3301109"/>
                  <a:gd name="connsiteX209" fmla="*/ 1439869 w 2004327"/>
                  <a:gd name="connsiteY209" fmla="*/ 901406 h 3301109"/>
                  <a:gd name="connsiteX210" fmla="*/ 1450932 w 2004327"/>
                  <a:gd name="connsiteY210" fmla="*/ 912815 h 3301109"/>
                  <a:gd name="connsiteX211" fmla="*/ 1453629 w 2004327"/>
                  <a:gd name="connsiteY211" fmla="*/ 1008269 h 3301109"/>
                  <a:gd name="connsiteX212" fmla="*/ 1373973 w 2004327"/>
                  <a:gd name="connsiteY212" fmla="*/ 1175945 h 3301109"/>
                  <a:gd name="connsiteX213" fmla="*/ 1276929 w 2004327"/>
                  <a:gd name="connsiteY213" fmla="*/ 1281287 h 3301109"/>
                  <a:gd name="connsiteX214" fmla="*/ 1264725 w 2004327"/>
                  <a:gd name="connsiteY214" fmla="*/ 1296360 h 3301109"/>
                  <a:gd name="connsiteX215" fmla="*/ 1268113 w 2004327"/>
                  <a:gd name="connsiteY215" fmla="*/ 1300094 h 3301109"/>
                  <a:gd name="connsiteX216" fmla="*/ 1284501 w 2004327"/>
                  <a:gd name="connsiteY216" fmla="*/ 1287613 h 3301109"/>
                  <a:gd name="connsiteX217" fmla="*/ 1401493 w 2004327"/>
                  <a:gd name="connsiteY217" fmla="*/ 1170171 h 3301109"/>
                  <a:gd name="connsiteX218" fmla="*/ 1426523 w 2004327"/>
                  <a:gd name="connsiteY218" fmla="*/ 1146385 h 3301109"/>
                  <a:gd name="connsiteX219" fmla="*/ 1467561 w 2004327"/>
                  <a:gd name="connsiteY219" fmla="*/ 1131243 h 3301109"/>
                  <a:gd name="connsiteX220" fmla="*/ 1492384 w 2004327"/>
                  <a:gd name="connsiteY220" fmla="*/ 1173317 h 3301109"/>
                  <a:gd name="connsiteX221" fmla="*/ 1479074 w 2004327"/>
                  <a:gd name="connsiteY221" fmla="*/ 1227354 h 3301109"/>
                  <a:gd name="connsiteX222" fmla="*/ 1422617 w 2004327"/>
                  <a:gd name="connsiteY222" fmla="*/ 1293906 h 3301109"/>
                  <a:gd name="connsiteX223" fmla="*/ 1364155 w 2004327"/>
                  <a:gd name="connsiteY223" fmla="*/ 1347528 h 3301109"/>
                  <a:gd name="connsiteX224" fmla="*/ 1378537 w 2004327"/>
                  <a:gd name="connsiteY224" fmla="*/ 1339749 h 3301109"/>
                  <a:gd name="connsiteX225" fmla="*/ 1458779 w 2004327"/>
                  <a:gd name="connsiteY225" fmla="*/ 1288996 h 3301109"/>
                  <a:gd name="connsiteX226" fmla="*/ 1540024 w 2004327"/>
                  <a:gd name="connsiteY226" fmla="*/ 1299333 h 3301109"/>
                  <a:gd name="connsiteX227" fmla="*/ 1545937 w 2004327"/>
                  <a:gd name="connsiteY227" fmla="*/ 1311434 h 3301109"/>
                  <a:gd name="connsiteX228" fmla="*/ 1505072 w 2004327"/>
                  <a:gd name="connsiteY228" fmla="*/ 1401357 h 3301109"/>
                  <a:gd name="connsiteX229" fmla="*/ 1374008 w 2004327"/>
                  <a:gd name="connsiteY229" fmla="*/ 1454183 h 3301109"/>
                  <a:gd name="connsiteX230" fmla="*/ 1356964 w 2004327"/>
                  <a:gd name="connsiteY230" fmla="*/ 1459922 h 3301109"/>
                  <a:gd name="connsiteX231" fmla="*/ 1358243 w 2004327"/>
                  <a:gd name="connsiteY231" fmla="*/ 1465350 h 3301109"/>
                  <a:gd name="connsiteX232" fmla="*/ 1395581 w 2004327"/>
                  <a:gd name="connsiteY232" fmla="*/ 1459058 h 3301109"/>
                  <a:gd name="connsiteX233" fmla="*/ 1491797 w 2004327"/>
                  <a:gd name="connsiteY233" fmla="*/ 1431642 h 3301109"/>
                  <a:gd name="connsiteX234" fmla="*/ 1536049 w 2004327"/>
                  <a:gd name="connsiteY234" fmla="*/ 1425557 h 3301109"/>
                  <a:gd name="connsiteX235" fmla="*/ 1572592 w 2004327"/>
                  <a:gd name="connsiteY235" fmla="*/ 1452696 h 3301109"/>
                  <a:gd name="connsiteX236" fmla="*/ 1555340 w 2004327"/>
                  <a:gd name="connsiteY236" fmla="*/ 1503829 h 3301109"/>
                  <a:gd name="connsiteX237" fmla="*/ 1477034 w 2004327"/>
                  <a:gd name="connsiteY237" fmla="*/ 1529759 h 3301109"/>
                  <a:gd name="connsiteX238" fmla="*/ 1387215 w 2004327"/>
                  <a:gd name="connsiteY238" fmla="*/ 1546664 h 3301109"/>
                  <a:gd name="connsiteX239" fmla="*/ 1376083 w 2004327"/>
                  <a:gd name="connsiteY239" fmla="*/ 1554720 h 3301109"/>
                  <a:gd name="connsiteX240" fmla="*/ 1395754 w 2004327"/>
                  <a:gd name="connsiteY240" fmla="*/ 1555999 h 3301109"/>
                  <a:gd name="connsiteX241" fmla="*/ 1490172 w 2004327"/>
                  <a:gd name="connsiteY241" fmla="*/ 1546042 h 3301109"/>
                  <a:gd name="connsiteX242" fmla="*/ 1538192 w 2004327"/>
                  <a:gd name="connsiteY242" fmla="*/ 1548670 h 3301109"/>
                  <a:gd name="connsiteX243" fmla="*/ 1573733 w 2004327"/>
                  <a:gd name="connsiteY243" fmla="*/ 1592507 h 3301109"/>
                  <a:gd name="connsiteX244" fmla="*/ 1539264 w 2004327"/>
                  <a:gd name="connsiteY244" fmla="*/ 1641254 h 3301109"/>
                  <a:gd name="connsiteX245" fmla="*/ 1438002 w 2004327"/>
                  <a:gd name="connsiteY245" fmla="*/ 1645023 h 3301109"/>
                  <a:gd name="connsiteX246" fmla="*/ 1334319 w 2004327"/>
                  <a:gd name="connsiteY246" fmla="*/ 1636311 h 3301109"/>
                  <a:gd name="connsiteX247" fmla="*/ 1345175 w 2004327"/>
                  <a:gd name="connsiteY247" fmla="*/ 1640632 h 3301109"/>
                  <a:gd name="connsiteX248" fmla="*/ 1475305 w 2004327"/>
                  <a:gd name="connsiteY248" fmla="*/ 1674790 h 3301109"/>
                  <a:gd name="connsiteX249" fmla="*/ 1514338 w 2004327"/>
                  <a:gd name="connsiteY249" fmla="*/ 1708567 h 3301109"/>
                  <a:gd name="connsiteX250" fmla="*/ 1491485 w 2004327"/>
                  <a:gd name="connsiteY250" fmla="*/ 1772388 h 3301109"/>
                  <a:gd name="connsiteX251" fmla="*/ 1452937 w 2004327"/>
                  <a:gd name="connsiteY251" fmla="*/ 1775395 h 3301109"/>
                  <a:gd name="connsiteX252" fmla="*/ 1390223 w 2004327"/>
                  <a:gd name="connsiteY252" fmla="*/ 1739164 h 3301109"/>
                  <a:gd name="connsiteX253" fmla="*/ 1226281 w 2004327"/>
                  <a:gd name="connsiteY253" fmla="*/ 1647339 h 3301109"/>
                  <a:gd name="connsiteX254" fmla="*/ 1115511 w 2004327"/>
                  <a:gd name="connsiteY254" fmla="*/ 1609552 h 3301109"/>
                  <a:gd name="connsiteX255" fmla="*/ 1097498 w 2004327"/>
                  <a:gd name="connsiteY255" fmla="*/ 1574634 h 3301109"/>
                  <a:gd name="connsiteX256" fmla="*/ 1109633 w 2004327"/>
                  <a:gd name="connsiteY256" fmla="*/ 1484884 h 3301109"/>
                  <a:gd name="connsiteX257" fmla="*/ 1071085 w 2004327"/>
                  <a:gd name="connsiteY257" fmla="*/ 1409412 h 3301109"/>
                  <a:gd name="connsiteX258" fmla="*/ 989356 w 2004327"/>
                  <a:gd name="connsiteY258" fmla="*/ 1322774 h 3301109"/>
                  <a:gd name="connsiteX259" fmla="*/ 928197 w 2004327"/>
                  <a:gd name="connsiteY259" fmla="*/ 1097223 h 3301109"/>
                  <a:gd name="connsiteX260" fmla="*/ 990463 w 2004327"/>
                  <a:gd name="connsiteY260" fmla="*/ 909599 h 3301109"/>
                  <a:gd name="connsiteX261" fmla="*/ 1093350 w 2004327"/>
                  <a:gd name="connsiteY261" fmla="*/ 689200 h 3301109"/>
                  <a:gd name="connsiteX262" fmla="*/ 1200731 w 2004327"/>
                  <a:gd name="connsiteY262" fmla="*/ 336873 h 3301109"/>
                  <a:gd name="connsiteX263" fmla="*/ 1194474 w 2004327"/>
                  <a:gd name="connsiteY263" fmla="*/ 103095 h 3301109"/>
                  <a:gd name="connsiteX264" fmla="*/ 1185866 w 2004327"/>
                  <a:gd name="connsiteY264" fmla="*/ 27727 h 3301109"/>
                  <a:gd name="connsiteX265" fmla="*/ 1192469 w 2004327"/>
                  <a:gd name="connsiteY265" fmla="*/ 0 h 330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2004327" h="3301109">
                    <a:moveTo>
                      <a:pt x="695298" y="1604063"/>
                    </a:moveTo>
                    <a:cubicBezTo>
                      <a:pt x="687688" y="1601340"/>
                      <a:pt x="678881" y="1601185"/>
                      <a:pt x="670255" y="1604089"/>
                    </a:cubicBezTo>
                    <a:cubicBezTo>
                      <a:pt x="659607" y="1607684"/>
                      <a:pt x="651041" y="1613579"/>
                      <a:pt x="645514" y="1620554"/>
                    </a:cubicBezTo>
                    <a:lnTo>
                      <a:pt x="645511" y="1620563"/>
                    </a:lnTo>
                    <a:lnTo>
                      <a:pt x="645492" y="1620576"/>
                    </a:lnTo>
                    <a:cubicBezTo>
                      <a:pt x="639960" y="1627547"/>
                      <a:pt x="637462" y="1635602"/>
                      <a:pt x="638966" y="1643536"/>
                    </a:cubicBezTo>
                    <a:cubicBezTo>
                      <a:pt x="641836" y="1658610"/>
                      <a:pt x="657878" y="1669604"/>
                      <a:pt x="676754" y="1669431"/>
                    </a:cubicBezTo>
                    <a:cubicBezTo>
                      <a:pt x="690722" y="1669310"/>
                      <a:pt x="702701" y="1662387"/>
                      <a:pt x="709741" y="1652711"/>
                    </a:cubicBezTo>
                    <a:lnTo>
                      <a:pt x="709742" y="1652708"/>
                    </a:lnTo>
                    <a:lnTo>
                      <a:pt x="709779" y="1652676"/>
                    </a:lnTo>
                    <a:cubicBezTo>
                      <a:pt x="716824" y="1643000"/>
                      <a:pt x="718933" y="1630571"/>
                      <a:pt x="713159" y="1619439"/>
                    </a:cubicBezTo>
                    <a:cubicBezTo>
                      <a:pt x="709322" y="1612075"/>
                      <a:pt x="702908" y="1606785"/>
                      <a:pt x="695298" y="1604063"/>
                    </a:cubicBezTo>
                    <a:close/>
                    <a:moveTo>
                      <a:pt x="701378" y="1511997"/>
                    </a:moveTo>
                    <a:cubicBezTo>
                      <a:pt x="737135" y="1507295"/>
                      <a:pt x="774698" y="1516742"/>
                      <a:pt x="809616" y="1541064"/>
                    </a:cubicBezTo>
                    <a:cubicBezTo>
                      <a:pt x="827801" y="1553717"/>
                      <a:pt x="844292" y="1569793"/>
                      <a:pt x="858467" y="1586872"/>
                    </a:cubicBezTo>
                    <a:cubicBezTo>
                      <a:pt x="880524" y="1613458"/>
                      <a:pt x="907663" y="1627840"/>
                      <a:pt x="941475" y="1630433"/>
                    </a:cubicBezTo>
                    <a:cubicBezTo>
                      <a:pt x="958692" y="1631747"/>
                      <a:pt x="976151" y="1633959"/>
                      <a:pt x="993160" y="1632334"/>
                    </a:cubicBezTo>
                    <a:cubicBezTo>
                      <a:pt x="1121804" y="1620096"/>
                      <a:pt x="1236516" y="1658402"/>
                      <a:pt x="1342411" y="1727996"/>
                    </a:cubicBezTo>
                    <a:cubicBezTo>
                      <a:pt x="1387597" y="1757694"/>
                      <a:pt x="1431676" y="1789051"/>
                      <a:pt x="1475583" y="1820650"/>
                    </a:cubicBezTo>
                    <a:cubicBezTo>
                      <a:pt x="1540510" y="1867358"/>
                      <a:pt x="1614979" y="1886130"/>
                      <a:pt x="1692594" y="1891800"/>
                    </a:cubicBezTo>
                    <a:cubicBezTo>
                      <a:pt x="1758454" y="1896606"/>
                      <a:pt x="1824764" y="1895154"/>
                      <a:pt x="1890866" y="1897124"/>
                    </a:cubicBezTo>
                    <a:cubicBezTo>
                      <a:pt x="1916588" y="1897885"/>
                      <a:pt x="1942760" y="1897919"/>
                      <a:pt x="1967859" y="1902829"/>
                    </a:cubicBezTo>
                    <a:cubicBezTo>
                      <a:pt x="1994583" y="1908084"/>
                      <a:pt x="2002294" y="1926719"/>
                      <a:pt x="1993996" y="1952648"/>
                    </a:cubicBezTo>
                    <a:cubicBezTo>
                      <a:pt x="1989156" y="1967790"/>
                      <a:pt x="1978991" y="1976226"/>
                      <a:pt x="1963468" y="1975638"/>
                    </a:cubicBezTo>
                    <a:cubicBezTo>
                      <a:pt x="1941100" y="1974843"/>
                      <a:pt x="1918732" y="1972665"/>
                      <a:pt x="1896433" y="1970625"/>
                    </a:cubicBezTo>
                    <a:cubicBezTo>
                      <a:pt x="1819682" y="1963572"/>
                      <a:pt x="1742932" y="1956243"/>
                      <a:pt x="1666146" y="1949190"/>
                    </a:cubicBezTo>
                    <a:cubicBezTo>
                      <a:pt x="1659508" y="1948603"/>
                      <a:pt x="1652766" y="1949121"/>
                      <a:pt x="1645402" y="1953131"/>
                    </a:cubicBezTo>
                    <a:cubicBezTo>
                      <a:pt x="1655567" y="1954895"/>
                      <a:pt x="1665662" y="1957004"/>
                      <a:pt x="1675896" y="1958352"/>
                    </a:cubicBezTo>
                    <a:cubicBezTo>
                      <a:pt x="1763122" y="1969865"/>
                      <a:pt x="1850382" y="1981170"/>
                      <a:pt x="1937608" y="1992855"/>
                    </a:cubicBezTo>
                    <a:cubicBezTo>
                      <a:pt x="1947842" y="1994238"/>
                      <a:pt x="1957971" y="1996935"/>
                      <a:pt x="1967824" y="1999977"/>
                    </a:cubicBezTo>
                    <a:cubicBezTo>
                      <a:pt x="1993097" y="2007790"/>
                      <a:pt x="2008102" y="2030055"/>
                      <a:pt x="2003503" y="2051940"/>
                    </a:cubicBezTo>
                    <a:cubicBezTo>
                      <a:pt x="1998456" y="2075414"/>
                      <a:pt x="1976191" y="2093150"/>
                      <a:pt x="1950850" y="2088517"/>
                    </a:cubicBezTo>
                    <a:cubicBezTo>
                      <a:pt x="1902241" y="2079632"/>
                      <a:pt x="1854185" y="2067808"/>
                      <a:pt x="1805922" y="2057125"/>
                    </a:cubicBezTo>
                    <a:cubicBezTo>
                      <a:pt x="1758731" y="2046684"/>
                      <a:pt x="1711609" y="2036140"/>
                      <a:pt x="1664417" y="2025768"/>
                    </a:cubicBezTo>
                    <a:cubicBezTo>
                      <a:pt x="1658333" y="2024420"/>
                      <a:pt x="1652075" y="2023970"/>
                      <a:pt x="1644780" y="2026633"/>
                    </a:cubicBezTo>
                    <a:cubicBezTo>
                      <a:pt x="1649586" y="2028188"/>
                      <a:pt x="1654357" y="2029882"/>
                      <a:pt x="1659197" y="2031265"/>
                    </a:cubicBezTo>
                    <a:cubicBezTo>
                      <a:pt x="1744452" y="2055293"/>
                      <a:pt x="1829778" y="2079079"/>
                      <a:pt x="1914929" y="2103383"/>
                    </a:cubicBezTo>
                    <a:cubicBezTo>
                      <a:pt x="1940409" y="2110643"/>
                      <a:pt x="1963365" y="2121948"/>
                      <a:pt x="1974670" y="2148569"/>
                    </a:cubicBezTo>
                    <a:cubicBezTo>
                      <a:pt x="1983071" y="2168345"/>
                      <a:pt x="1981688" y="2186633"/>
                      <a:pt x="1968067" y="2203609"/>
                    </a:cubicBezTo>
                    <a:cubicBezTo>
                      <a:pt x="1952786" y="2222658"/>
                      <a:pt x="1937470" y="2228362"/>
                      <a:pt x="1914826" y="2218889"/>
                    </a:cubicBezTo>
                    <a:cubicBezTo>
                      <a:pt x="1892112" y="2209382"/>
                      <a:pt x="1870746" y="2196625"/>
                      <a:pt x="1848723" y="2185423"/>
                    </a:cubicBezTo>
                    <a:cubicBezTo>
                      <a:pt x="1778506" y="2149779"/>
                      <a:pt x="1708359" y="2114031"/>
                      <a:pt x="1637970" y="2078802"/>
                    </a:cubicBezTo>
                    <a:cubicBezTo>
                      <a:pt x="1627909" y="2073755"/>
                      <a:pt x="1616570" y="2071300"/>
                      <a:pt x="1605852" y="2067635"/>
                    </a:cubicBezTo>
                    <a:cubicBezTo>
                      <a:pt x="1605161" y="2068949"/>
                      <a:pt x="1604504" y="2070298"/>
                      <a:pt x="1603813" y="2071611"/>
                    </a:cubicBezTo>
                    <a:cubicBezTo>
                      <a:pt x="1611522" y="2076348"/>
                      <a:pt x="1619024" y="2081533"/>
                      <a:pt x="1627010" y="2085752"/>
                    </a:cubicBezTo>
                    <a:cubicBezTo>
                      <a:pt x="1684504" y="2116002"/>
                      <a:pt x="1743001" y="2144524"/>
                      <a:pt x="1799354" y="2176815"/>
                    </a:cubicBezTo>
                    <a:cubicBezTo>
                      <a:pt x="1834134" y="2196728"/>
                      <a:pt x="1866424" y="2221275"/>
                      <a:pt x="1898334" y="2245683"/>
                    </a:cubicBezTo>
                    <a:cubicBezTo>
                      <a:pt x="1919735" y="2262070"/>
                      <a:pt x="1924851" y="2291803"/>
                      <a:pt x="1910331" y="2308259"/>
                    </a:cubicBezTo>
                    <a:cubicBezTo>
                      <a:pt x="1891904" y="2329175"/>
                      <a:pt x="1866147" y="2342244"/>
                      <a:pt x="1840218" y="2324301"/>
                    </a:cubicBezTo>
                    <a:cubicBezTo>
                      <a:pt x="1821341" y="2311232"/>
                      <a:pt x="1804124" y="2295848"/>
                      <a:pt x="1785905" y="2281846"/>
                    </a:cubicBezTo>
                    <a:cubicBezTo>
                      <a:pt x="1728480" y="2237697"/>
                      <a:pt x="1670986" y="2193582"/>
                      <a:pt x="1613389" y="2149676"/>
                    </a:cubicBezTo>
                    <a:cubicBezTo>
                      <a:pt x="1607166" y="2144939"/>
                      <a:pt x="1599940" y="2141586"/>
                      <a:pt x="1590606" y="2140825"/>
                    </a:cubicBezTo>
                    <a:cubicBezTo>
                      <a:pt x="1599283" y="2148327"/>
                      <a:pt x="1607926" y="2155829"/>
                      <a:pt x="1616570" y="2163366"/>
                    </a:cubicBezTo>
                    <a:cubicBezTo>
                      <a:pt x="1668186" y="2208345"/>
                      <a:pt x="1720701" y="2252321"/>
                      <a:pt x="1770900" y="2298855"/>
                    </a:cubicBezTo>
                    <a:cubicBezTo>
                      <a:pt x="1789051" y="2315692"/>
                      <a:pt x="1803260" y="2337611"/>
                      <a:pt x="1816190" y="2359046"/>
                    </a:cubicBezTo>
                    <a:cubicBezTo>
                      <a:pt x="1825732" y="2374811"/>
                      <a:pt x="1822828" y="2392650"/>
                      <a:pt x="1809794" y="2407101"/>
                    </a:cubicBezTo>
                    <a:cubicBezTo>
                      <a:pt x="1798040" y="2420135"/>
                      <a:pt x="1783278" y="2425909"/>
                      <a:pt x="1766268" y="2420619"/>
                    </a:cubicBezTo>
                    <a:cubicBezTo>
                      <a:pt x="1759146" y="2418372"/>
                      <a:pt x="1751886" y="2413428"/>
                      <a:pt x="1746942" y="2407758"/>
                    </a:cubicBezTo>
                    <a:cubicBezTo>
                      <a:pt x="1694876" y="2347741"/>
                      <a:pt x="1643086" y="2287550"/>
                      <a:pt x="1591643" y="2227014"/>
                    </a:cubicBezTo>
                    <a:cubicBezTo>
                      <a:pt x="1534425" y="2159667"/>
                      <a:pt x="1461236" y="2131490"/>
                      <a:pt x="1374010" y="2136711"/>
                    </a:cubicBezTo>
                    <a:cubicBezTo>
                      <a:pt x="1356205" y="2137748"/>
                      <a:pt x="1338366" y="2138301"/>
                      <a:pt x="1320526" y="2139027"/>
                    </a:cubicBezTo>
                    <a:cubicBezTo>
                      <a:pt x="1297604" y="2139961"/>
                      <a:pt x="1282739" y="2128586"/>
                      <a:pt x="1268841" y="2110712"/>
                    </a:cubicBezTo>
                    <a:cubicBezTo>
                      <a:pt x="1248167" y="2084126"/>
                      <a:pt x="1224657" y="2059615"/>
                      <a:pt x="1201079" y="2035483"/>
                    </a:cubicBezTo>
                    <a:cubicBezTo>
                      <a:pt x="1194199" y="2028465"/>
                      <a:pt x="1182928" y="2025733"/>
                      <a:pt x="1173663" y="2021032"/>
                    </a:cubicBezTo>
                    <a:cubicBezTo>
                      <a:pt x="1172245" y="2023071"/>
                      <a:pt x="1170793" y="2025146"/>
                      <a:pt x="1169341" y="2027186"/>
                    </a:cubicBezTo>
                    <a:cubicBezTo>
                      <a:pt x="1178123" y="2035206"/>
                      <a:pt x="1186454" y="2043850"/>
                      <a:pt x="1195824" y="2051110"/>
                    </a:cubicBezTo>
                    <a:cubicBezTo>
                      <a:pt x="1226420" y="2074826"/>
                      <a:pt x="1250206" y="2103867"/>
                      <a:pt x="1266939" y="2138750"/>
                    </a:cubicBezTo>
                    <a:cubicBezTo>
                      <a:pt x="1277933" y="2161637"/>
                      <a:pt x="1279143" y="2185389"/>
                      <a:pt x="1271918" y="2209348"/>
                    </a:cubicBezTo>
                    <a:cubicBezTo>
                      <a:pt x="1265106" y="2231889"/>
                      <a:pt x="1251485" y="2235415"/>
                      <a:pt x="1236135" y="2217575"/>
                    </a:cubicBezTo>
                    <a:cubicBezTo>
                      <a:pt x="1221200" y="2200186"/>
                      <a:pt x="1208339" y="2180963"/>
                      <a:pt x="1194925" y="2162294"/>
                    </a:cubicBezTo>
                    <a:cubicBezTo>
                      <a:pt x="1180474" y="2142208"/>
                      <a:pt x="1166783" y="2121603"/>
                      <a:pt x="1152090" y="2101724"/>
                    </a:cubicBezTo>
                    <a:cubicBezTo>
                      <a:pt x="1147319" y="2095259"/>
                      <a:pt x="1140370" y="2090349"/>
                      <a:pt x="1134423" y="2084749"/>
                    </a:cubicBezTo>
                    <a:cubicBezTo>
                      <a:pt x="1133006" y="2085786"/>
                      <a:pt x="1131622" y="2086823"/>
                      <a:pt x="1130206" y="2087860"/>
                    </a:cubicBezTo>
                    <a:cubicBezTo>
                      <a:pt x="1133178" y="2094878"/>
                      <a:pt x="1135564" y="2102173"/>
                      <a:pt x="1139160" y="2108846"/>
                    </a:cubicBezTo>
                    <a:cubicBezTo>
                      <a:pt x="1157414" y="2142761"/>
                      <a:pt x="1176186" y="2176400"/>
                      <a:pt x="1194337" y="2210385"/>
                    </a:cubicBezTo>
                    <a:cubicBezTo>
                      <a:pt x="1207094" y="2234274"/>
                      <a:pt x="1210206" y="2259788"/>
                      <a:pt x="1202185" y="2285648"/>
                    </a:cubicBezTo>
                    <a:cubicBezTo>
                      <a:pt x="1199281" y="2295087"/>
                      <a:pt x="1194026" y="2305147"/>
                      <a:pt x="1186835" y="2311647"/>
                    </a:cubicBezTo>
                    <a:cubicBezTo>
                      <a:pt x="1164708" y="2331630"/>
                      <a:pt x="1150706" y="2328829"/>
                      <a:pt x="1138088" y="2302243"/>
                    </a:cubicBezTo>
                    <a:cubicBezTo>
                      <a:pt x="1118624" y="2261206"/>
                      <a:pt x="1100542" y="2219546"/>
                      <a:pt x="1081216" y="2178440"/>
                    </a:cubicBezTo>
                    <a:cubicBezTo>
                      <a:pt x="1076618" y="2168621"/>
                      <a:pt x="1069393" y="2160047"/>
                      <a:pt x="1063377" y="2150885"/>
                    </a:cubicBezTo>
                    <a:cubicBezTo>
                      <a:pt x="1061164" y="2151992"/>
                      <a:pt x="1058917" y="2153133"/>
                      <a:pt x="1056704" y="2154274"/>
                    </a:cubicBezTo>
                    <a:cubicBezTo>
                      <a:pt x="1061026" y="2166028"/>
                      <a:pt x="1065589" y="2177748"/>
                      <a:pt x="1069669" y="2189572"/>
                    </a:cubicBezTo>
                    <a:cubicBezTo>
                      <a:pt x="1082392" y="2226392"/>
                      <a:pt x="1096463" y="2262866"/>
                      <a:pt x="1106938" y="2300342"/>
                    </a:cubicBezTo>
                    <a:cubicBezTo>
                      <a:pt x="1111606" y="2317006"/>
                      <a:pt x="1110499" y="2335882"/>
                      <a:pt x="1108909" y="2353445"/>
                    </a:cubicBezTo>
                    <a:cubicBezTo>
                      <a:pt x="1107803" y="2365580"/>
                      <a:pt x="1103308" y="2378441"/>
                      <a:pt x="1096843" y="2388813"/>
                    </a:cubicBezTo>
                    <a:cubicBezTo>
                      <a:pt x="1080663" y="2414707"/>
                      <a:pt x="1056566" y="2414292"/>
                      <a:pt x="1044535" y="2386323"/>
                    </a:cubicBezTo>
                    <a:cubicBezTo>
                      <a:pt x="1033299" y="2360221"/>
                      <a:pt x="1027629" y="2331699"/>
                      <a:pt x="1019920" y="2304110"/>
                    </a:cubicBezTo>
                    <a:cubicBezTo>
                      <a:pt x="1011553" y="2274240"/>
                      <a:pt x="1004085" y="2244162"/>
                      <a:pt x="995338" y="2214430"/>
                    </a:cubicBezTo>
                    <a:cubicBezTo>
                      <a:pt x="993299" y="2207515"/>
                      <a:pt x="987698" y="2201638"/>
                      <a:pt x="983757" y="2195311"/>
                    </a:cubicBezTo>
                    <a:cubicBezTo>
                      <a:pt x="981510" y="2196141"/>
                      <a:pt x="979262" y="2196971"/>
                      <a:pt x="977015" y="2197800"/>
                    </a:cubicBezTo>
                    <a:cubicBezTo>
                      <a:pt x="979262" y="2207654"/>
                      <a:pt x="980058" y="2218164"/>
                      <a:pt x="983999" y="2227290"/>
                    </a:cubicBezTo>
                    <a:cubicBezTo>
                      <a:pt x="1006989" y="2280670"/>
                      <a:pt x="1010827" y="2336677"/>
                      <a:pt x="1005434" y="2393273"/>
                    </a:cubicBezTo>
                    <a:cubicBezTo>
                      <a:pt x="1003463" y="2413843"/>
                      <a:pt x="994993" y="2434172"/>
                      <a:pt x="987214" y="2453705"/>
                    </a:cubicBezTo>
                    <a:cubicBezTo>
                      <a:pt x="983826" y="2462175"/>
                      <a:pt x="975770" y="2469712"/>
                      <a:pt x="968095" y="2475313"/>
                    </a:cubicBezTo>
                    <a:cubicBezTo>
                      <a:pt x="953852" y="2485753"/>
                      <a:pt x="940610" y="2480637"/>
                      <a:pt x="937672" y="2463109"/>
                    </a:cubicBezTo>
                    <a:cubicBezTo>
                      <a:pt x="930930" y="2422832"/>
                      <a:pt x="925606" y="2382347"/>
                      <a:pt x="919521" y="2341967"/>
                    </a:cubicBezTo>
                    <a:cubicBezTo>
                      <a:pt x="916790" y="2323782"/>
                      <a:pt x="913817" y="2305632"/>
                      <a:pt x="910498" y="2287550"/>
                    </a:cubicBezTo>
                    <a:cubicBezTo>
                      <a:pt x="909634" y="2282848"/>
                      <a:pt x="907006" y="2278492"/>
                      <a:pt x="905174" y="2273998"/>
                    </a:cubicBezTo>
                    <a:cubicBezTo>
                      <a:pt x="903549" y="2274136"/>
                      <a:pt x="901958" y="2274240"/>
                      <a:pt x="900333" y="2274378"/>
                    </a:cubicBezTo>
                    <a:cubicBezTo>
                      <a:pt x="899746" y="2280498"/>
                      <a:pt x="898052" y="2286789"/>
                      <a:pt x="898778" y="2292771"/>
                    </a:cubicBezTo>
                    <a:cubicBezTo>
                      <a:pt x="901717" y="2317317"/>
                      <a:pt x="904793" y="2341898"/>
                      <a:pt x="908908" y="2366271"/>
                    </a:cubicBezTo>
                    <a:cubicBezTo>
                      <a:pt x="918934" y="2425701"/>
                      <a:pt x="907732" y="2483299"/>
                      <a:pt x="893557" y="2540378"/>
                    </a:cubicBezTo>
                    <a:cubicBezTo>
                      <a:pt x="884292" y="2577716"/>
                      <a:pt x="874854" y="2615504"/>
                      <a:pt x="859919" y="2650733"/>
                    </a:cubicBezTo>
                    <a:cubicBezTo>
                      <a:pt x="848752" y="2677077"/>
                      <a:pt x="829356" y="2700102"/>
                      <a:pt x="812139" y="2723508"/>
                    </a:cubicBezTo>
                    <a:cubicBezTo>
                      <a:pt x="806988" y="2730526"/>
                      <a:pt x="796755" y="2733810"/>
                      <a:pt x="788872" y="2738789"/>
                    </a:cubicBezTo>
                    <a:cubicBezTo>
                      <a:pt x="787005" y="2737786"/>
                      <a:pt x="785104" y="2736749"/>
                      <a:pt x="783237" y="2735712"/>
                    </a:cubicBezTo>
                    <a:cubicBezTo>
                      <a:pt x="786729" y="2711096"/>
                      <a:pt x="790532" y="2686515"/>
                      <a:pt x="793643" y="2661865"/>
                    </a:cubicBezTo>
                    <a:cubicBezTo>
                      <a:pt x="803808" y="2580897"/>
                      <a:pt x="813938" y="2499894"/>
                      <a:pt x="823445" y="2418856"/>
                    </a:cubicBezTo>
                    <a:cubicBezTo>
                      <a:pt x="824759" y="2407551"/>
                      <a:pt x="822442" y="2395796"/>
                      <a:pt x="821820" y="2384284"/>
                    </a:cubicBezTo>
                    <a:cubicBezTo>
                      <a:pt x="819192" y="2384146"/>
                      <a:pt x="816530" y="2383972"/>
                      <a:pt x="813903" y="2383834"/>
                    </a:cubicBezTo>
                    <a:cubicBezTo>
                      <a:pt x="812209" y="2397490"/>
                      <a:pt x="809201" y="2411112"/>
                      <a:pt x="809063" y="2424768"/>
                    </a:cubicBezTo>
                    <a:cubicBezTo>
                      <a:pt x="807991" y="2532738"/>
                      <a:pt x="791258" y="2638218"/>
                      <a:pt x="753090" y="2739169"/>
                    </a:cubicBezTo>
                    <a:cubicBezTo>
                      <a:pt x="736322" y="2783491"/>
                      <a:pt x="713954" y="2826188"/>
                      <a:pt x="689580" y="2866880"/>
                    </a:cubicBezTo>
                    <a:cubicBezTo>
                      <a:pt x="676754" y="2888280"/>
                      <a:pt x="654490" y="2904217"/>
                      <a:pt x="635786" y="2921884"/>
                    </a:cubicBezTo>
                    <a:cubicBezTo>
                      <a:pt x="627143" y="2930078"/>
                      <a:pt x="618050" y="2925964"/>
                      <a:pt x="616252" y="2915834"/>
                    </a:cubicBezTo>
                    <a:cubicBezTo>
                      <a:pt x="614351" y="2905117"/>
                      <a:pt x="614559" y="2892808"/>
                      <a:pt x="618085" y="2882644"/>
                    </a:cubicBezTo>
                    <a:cubicBezTo>
                      <a:pt x="629597" y="2849559"/>
                      <a:pt x="644567" y="2817648"/>
                      <a:pt x="655423" y="2784355"/>
                    </a:cubicBezTo>
                    <a:cubicBezTo>
                      <a:pt x="686331" y="2689523"/>
                      <a:pt x="709943" y="2592997"/>
                      <a:pt x="717307" y="2493117"/>
                    </a:cubicBezTo>
                    <a:cubicBezTo>
                      <a:pt x="718414" y="2478113"/>
                      <a:pt x="717446" y="2462970"/>
                      <a:pt x="717446" y="2447897"/>
                    </a:cubicBezTo>
                    <a:cubicBezTo>
                      <a:pt x="714680" y="2447448"/>
                      <a:pt x="711880" y="2447033"/>
                      <a:pt x="709114" y="2446618"/>
                    </a:cubicBezTo>
                    <a:cubicBezTo>
                      <a:pt x="706971" y="2453498"/>
                      <a:pt x="703271" y="2460343"/>
                      <a:pt x="702926" y="2467326"/>
                    </a:cubicBezTo>
                    <a:cubicBezTo>
                      <a:pt x="697325" y="2585322"/>
                      <a:pt x="666348" y="2697509"/>
                      <a:pt x="624308" y="2807000"/>
                    </a:cubicBezTo>
                    <a:cubicBezTo>
                      <a:pt x="601663" y="2866015"/>
                      <a:pt x="578154" y="2924753"/>
                      <a:pt x="554299" y="2983319"/>
                    </a:cubicBezTo>
                    <a:cubicBezTo>
                      <a:pt x="532484" y="3036975"/>
                      <a:pt x="487263" y="3068021"/>
                      <a:pt x="440901" y="3097615"/>
                    </a:cubicBezTo>
                    <a:cubicBezTo>
                      <a:pt x="438965" y="3098825"/>
                      <a:pt x="436615" y="3100139"/>
                      <a:pt x="434505" y="3100104"/>
                    </a:cubicBezTo>
                    <a:cubicBezTo>
                      <a:pt x="423546" y="3099932"/>
                      <a:pt x="412621" y="3099344"/>
                      <a:pt x="401662" y="3098929"/>
                    </a:cubicBezTo>
                    <a:cubicBezTo>
                      <a:pt x="403114" y="3089180"/>
                      <a:pt x="402111" y="3078186"/>
                      <a:pt x="406433" y="3069958"/>
                    </a:cubicBezTo>
                    <a:cubicBezTo>
                      <a:pt x="434229" y="3016993"/>
                      <a:pt x="463788" y="2964996"/>
                      <a:pt x="491688" y="2912100"/>
                    </a:cubicBezTo>
                    <a:cubicBezTo>
                      <a:pt x="551118" y="2799429"/>
                      <a:pt x="595475" y="2681502"/>
                      <a:pt x="614178" y="2554829"/>
                    </a:cubicBezTo>
                    <a:cubicBezTo>
                      <a:pt x="616287" y="2540620"/>
                      <a:pt x="617566" y="2526307"/>
                      <a:pt x="618984" y="2511994"/>
                    </a:cubicBezTo>
                    <a:cubicBezTo>
                      <a:pt x="619260" y="2509470"/>
                      <a:pt x="618327" y="2506808"/>
                      <a:pt x="617946" y="2504181"/>
                    </a:cubicBezTo>
                    <a:cubicBezTo>
                      <a:pt x="616356" y="2503731"/>
                      <a:pt x="614732" y="2503247"/>
                      <a:pt x="613141" y="2502797"/>
                    </a:cubicBezTo>
                    <a:cubicBezTo>
                      <a:pt x="610410" y="2510715"/>
                      <a:pt x="606745" y="2518459"/>
                      <a:pt x="605120" y="2526584"/>
                    </a:cubicBezTo>
                    <a:cubicBezTo>
                      <a:pt x="596339" y="2571078"/>
                      <a:pt x="591879" y="2616852"/>
                      <a:pt x="578880" y="2660068"/>
                    </a:cubicBezTo>
                    <a:cubicBezTo>
                      <a:pt x="533694" y="2810354"/>
                      <a:pt x="463650" y="2949023"/>
                      <a:pt x="378395" y="3080640"/>
                    </a:cubicBezTo>
                    <a:cubicBezTo>
                      <a:pt x="353917" y="3118393"/>
                      <a:pt x="324946" y="3146950"/>
                      <a:pt x="283666" y="3163926"/>
                    </a:cubicBezTo>
                    <a:cubicBezTo>
                      <a:pt x="264340" y="3171877"/>
                      <a:pt x="245637" y="3181350"/>
                      <a:pt x="226656" y="3190131"/>
                    </a:cubicBezTo>
                    <a:cubicBezTo>
                      <a:pt x="225239" y="3188575"/>
                      <a:pt x="223822" y="3187054"/>
                      <a:pt x="222404" y="3185499"/>
                    </a:cubicBezTo>
                    <a:cubicBezTo>
                      <a:pt x="226449" y="3177132"/>
                      <a:pt x="229733" y="3168316"/>
                      <a:pt x="234643" y="3160503"/>
                    </a:cubicBezTo>
                    <a:cubicBezTo>
                      <a:pt x="269837" y="3104495"/>
                      <a:pt x="305758" y="3048937"/>
                      <a:pt x="340745" y="2992792"/>
                    </a:cubicBezTo>
                    <a:cubicBezTo>
                      <a:pt x="412483" y="2877631"/>
                      <a:pt x="467176" y="2755383"/>
                      <a:pt x="492276" y="2621174"/>
                    </a:cubicBezTo>
                    <a:cubicBezTo>
                      <a:pt x="493693" y="2613671"/>
                      <a:pt x="494039" y="2605996"/>
                      <a:pt x="494904" y="2598391"/>
                    </a:cubicBezTo>
                    <a:cubicBezTo>
                      <a:pt x="493244" y="2597837"/>
                      <a:pt x="491585" y="2597250"/>
                      <a:pt x="489925" y="2596696"/>
                    </a:cubicBezTo>
                    <a:cubicBezTo>
                      <a:pt x="484670" y="2607621"/>
                      <a:pt x="478516" y="2618200"/>
                      <a:pt x="474333" y="2629506"/>
                    </a:cubicBezTo>
                    <a:cubicBezTo>
                      <a:pt x="454246" y="2683992"/>
                      <a:pt x="434436" y="2738581"/>
                      <a:pt x="415041" y="2793309"/>
                    </a:cubicBezTo>
                    <a:cubicBezTo>
                      <a:pt x="376597" y="2901659"/>
                      <a:pt x="319206" y="2999568"/>
                      <a:pt x="251825" y="3092084"/>
                    </a:cubicBezTo>
                    <a:cubicBezTo>
                      <a:pt x="241661" y="3106051"/>
                      <a:pt x="230390" y="3119396"/>
                      <a:pt x="221747" y="3134227"/>
                    </a:cubicBezTo>
                    <a:cubicBezTo>
                      <a:pt x="176423" y="3212085"/>
                      <a:pt x="103856" y="3256752"/>
                      <a:pt x="26413" y="3295438"/>
                    </a:cubicBezTo>
                    <a:cubicBezTo>
                      <a:pt x="19291" y="3299000"/>
                      <a:pt x="10510" y="3299311"/>
                      <a:pt x="2524" y="3301109"/>
                    </a:cubicBezTo>
                    <a:cubicBezTo>
                      <a:pt x="1694" y="3299311"/>
                      <a:pt x="830" y="3297478"/>
                      <a:pt x="0" y="3295646"/>
                    </a:cubicBezTo>
                    <a:cubicBezTo>
                      <a:pt x="5047" y="3288974"/>
                      <a:pt x="9542" y="3281748"/>
                      <a:pt x="15246" y="3275663"/>
                    </a:cubicBezTo>
                    <a:cubicBezTo>
                      <a:pt x="154712" y="3126622"/>
                      <a:pt x="259915" y="2956180"/>
                      <a:pt x="328887" y="2764373"/>
                    </a:cubicBezTo>
                    <a:cubicBezTo>
                      <a:pt x="379432" y="2623732"/>
                      <a:pt x="425309" y="2481432"/>
                      <a:pt x="473538" y="2339962"/>
                    </a:cubicBezTo>
                    <a:cubicBezTo>
                      <a:pt x="492311" y="2284888"/>
                      <a:pt x="512259" y="2229918"/>
                      <a:pt x="547903" y="2183211"/>
                    </a:cubicBezTo>
                    <a:cubicBezTo>
                      <a:pt x="562907" y="2163574"/>
                      <a:pt x="581853" y="2145077"/>
                      <a:pt x="602804" y="2132251"/>
                    </a:cubicBezTo>
                    <a:cubicBezTo>
                      <a:pt x="662614" y="2095605"/>
                      <a:pt x="724395" y="2062138"/>
                      <a:pt x="785346" y="2027324"/>
                    </a:cubicBezTo>
                    <a:cubicBezTo>
                      <a:pt x="800351" y="2018784"/>
                      <a:pt x="814905" y="2009519"/>
                      <a:pt x="829979" y="2001083"/>
                    </a:cubicBezTo>
                    <a:cubicBezTo>
                      <a:pt x="869737" y="1978819"/>
                      <a:pt x="885952" y="1941757"/>
                      <a:pt x="893972" y="1899683"/>
                    </a:cubicBezTo>
                    <a:cubicBezTo>
                      <a:pt x="895044" y="1894048"/>
                      <a:pt x="893143" y="1887859"/>
                      <a:pt x="892590" y="1881913"/>
                    </a:cubicBezTo>
                    <a:cubicBezTo>
                      <a:pt x="890757" y="1881463"/>
                      <a:pt x="888890" y="1881013"/>
                      <a:pt x="887058" y="1880564"/>
                    </a:cubicBezTo>
                    <a:cubicBezTo>
                      <a:pt x="882944" y="1890071"/>
                      <a:pt x="878829" y="1899579"/>
                      <a:pt x="874750" y="1909086"/>
                    </a:cubicBezTo>
                    <a:cubicBezTo>
                      <a:pt x="867524" y="1925923"/>
                      <a:pt x="862027" y="1943763"/>
                      <a:pt x="852728" y="1959354"/>
                    </a:cubicBezTo>
                    <a:cubicBezTo>
                      <a:pt x="841941" y="1977436"/>
                      <a:pt x="829426" y="1978058"/>
                      <a:pt x="815147" y="1962916"/>
                    </a:cubicBezTo>
                    <a:cubicBezTo>
                      <a:pt x="802148" y="1949121"/>
                      <a:pt x="790186" y="1934290"/>
                      <a:pt x="778466" y="1919389"/>
                    </a:cubicBezTo>
                    <a:cubicBezTo>
                      <a:pt x="741162" y="1871886"/>
                      <a:pt x="704481" y="1823831"/>
                      <a:pt x="666970" y="1776501"/>
                    </a:cubicBezTo>
                    <a:cubicBezTo>
                      <a:pt x="637860" y="1739751"/>
                      <a:pt x="601352" y="1714064"/>
                      <a:pt x="554402" y="1704729"/>
                    </a:cubicBezTo>
                    <a:cubicBezTo>
                      <a:pt x="542924" y="1702447"/>
                      <a:pt x="489130" y="1687546"/>
                      <a:pt x="489130" y="1687546"/>
                    </a:cubicBezTo>
                    <a:cubicBezTo>
                      <a:pt x="497462" y="1677313"/>
                      <a:pt x="550184" y="1636691"/>
                      <a:pt x="558309" y="1626319"/>
                    </a:cubicBezTo>
                    <a:cubicBezTo>
                      <a:pt x="573590" y="1606855"/>
                      <a:pt x="587903" y="1586595"/>
                      <a:pt x="603979" y="1567822"/>
                    </a:cubicBezTo>
                    <a:cubicBezTo>
                      <a:pt x="631672" y="1535549"/>
                      <a:pt x="665622" y="1516699"/>
                      <a:pt x="701378" y="1511997"/>
                    </a:cubicBezTo>
                    <a:close/>
                    <a:moveTo>
                      <a:pt x="1192469" y="0"/>
                    </a:moveTo>
                    <a:cubicBezTo>
                      <a:pt x="1197067" y="69"/>
                      <a:pt x="1201665" y="69"/>
                      <a:pt x="1206263" y="69"/>
                    </a:cubicBezTo>
                    <a:cubicBezTo>
                      <a:pt x="1224794" y="9024"/>
                      <a:pt x="1233368" y="25998"/>
                      <a:pt x="1240801" y="43596"/>
                    </a:cubicBezTo>
                    <a:cubicBezTo>
                      <a:pt x="1262547" y="94970"/>
                      <a:pt x="1272123" y="149249"/>
                      <a:pt x="1278727" y="204219"/>
                    </a:cubicBezTo>
                    <a:cubicBezTo>
                      <a:pt x="1291000" y="306588"/>
                      <a:pt x="1272884" y="406156"/>
                      <a:pt x="1249755" y="504999"/>
                    </a:cubicBezTo>
                    <a:cubicBezTo>
                      <a:pt x="1220679" y="629183"/>
                      <a:pt x="1177775" y="748596"/>
                      <a:pt x="1121457" y="863134"/>
                    </a:cubicBezTo>
                    <a:cubicBezTo>
                      <a:pt x="1112987" y="880351"/>
                      <a:pt x="1106073" y="898363"/>
                      <a:pt x="1098397" y="915995"/>
                    </a:cubicBezTo>
                    <a:cubicBezTo>
                      <a:pt x="1099676" y="916583"/>
                      <a:pt x="1100956" y="917205"/>
                      <a:pt x="1102235" y="917793"/>
                    </a:cubicBezTo>
                    <a:cubicBezTo>
                      <a:pt x="1107905" y="907905"/>
                      <a:pt x="1113782" y="898121"/>
                      <a:pt x="1119210" y="888095"/>
                    </a:cubicBezTo>
                    <a:cubicBezTo>
                      <a:pt x="1207923" y="724498"/>
                      <a:pt x="1264829" y="550496"/>
                      <a:pt x="1287681" y="365776"/>
                    </a:cubicBezTo>
                    <a:cubicBezTo>
                      <a:pt x="1292314" y="328196"/>
                      <a:pt x="1292176" y="290062"/>
                      <a:pt x="1294215" y="252171"/>
                    </a:cubicBezTo>
                    <a:cubicBezTo>
                      <a:pt x="1294319" y="250442"/>
                      <a:pt x="1293559" y="248472"/>
                      <a:pt x="1294181" y="247020"/>
                    </a:cubicBezTo>
                    <a:cubicBezTo>
                      <a:pt x="1297742" y="238619"/>
                      <a:pt x="1301614" y="230321"/>
                      <a:pt x="1305382" y="222024"/>
                    </a:cubicBezTo>
                    <a:cubicBezTo>
                      <a:pt x="1312262" y="227348"/>
                      <a:pt x="1320559" y="231566"/>
                      <a:pt x="1325745" y="238204"/>
                    </a:cubicBezTo>
                    <a:cubicBezTo>
                      <a:pt x="1371554" y="296493"/>
                      <a:pt x="1370378" y="364427"/>
                      <a:pt x="1363325" y="432811"/>
                    </a:cubicBezTo>
                    <a:cubicBezTo>
                      <a:pt x="1350326" y="559001"/>
                      <a:pt x="1307871" y="677134"/>
                      <a:pt x="1258571" y="792537"/>
                    </a:cubicBezTo>
                    <a:cubicBezTo>
                      <a:pt x="1231328" y="856289"/>
                      <a:pt x="1196099" y="916618"/>
                      <a:pt x="1164430" y="978502"/>
                    </a:cubicBezTo>
                    <a:cubicBezTo>
                      <a:pt x="1157309" y="992435"/>
                      <a:pt x="1149979" y="1006263"/>
                      <a:pt x="1142754" y="1020127"/>
                    </a:cubicBezTo>
                    <a:cubicBezTo>
                      <a:pt x="1144586" y="1021268"/>
                      <a:pt x="1146453" y="1022409"/>
                      <a:pt x="1148286" y="1023584"/>
                    </a:cubicBezTo>
                    <a:cubicBezTo>
                      <a:pt x="1153817" y="1016186"/>
                      <a:pt x="1159867" y="1009133"/>
                      <a:pt x="1164811" y="1001389"/>
                    </a:cubicBezTo>
                    <a:cubicBezTo>
                      <a:pt x="1228908" y="900991"/>
                      <a:pt x="1278381" y="793609"/>
                      <a:pt x="1316445" y="680938"/>
                    </a:cubicBezTo>
                    <a:cubicBezTo>
                      <a:pt x="1333386" y="630842"/>
                      <a:pt x="1348632" y="580159"/>
                      <a:pt x="1365192" y="529925"/>
                    </a:cubicBezTo>
                    <a:cubicBezTo>
                      <a:pt x="1369479" y="516891"/>
                      <a:pt x="1374838" y="503996"/>
                      <a:pt x="1381476" y="492000"/>
                    </a:cubicBezTo>
                    <a:cubicBezTo>
                      <a:pt x="1388598" y="479104"/>
                      <a:pt x="1396342" y="479173"/>
                      <a:pt x="1405020" y="491066"/>
                    </a:cubicBezTo>
                    <a:cubicBezTo>
                      <a:pt x="1419575" y="511049"/>
                      <a:pt x="1426074" y="534662"/>
                      <a:pt x="1422824" y="558102"/>
                    </a:cubicBezTo>
                    <a:cubicBezTo>
                      <a:pt x="1416394" y="604636"/>
                      <a:pt x="1409203" y="651413"/>
                      <a:pt x="1397033" y="696703"/>
                    </a:cubicBezTo>
                    <a:cubicBezTo>
                      <a:pt x="1364847" y="816530"/>
                      <a:pt x="1310948" y="926885"/>
                      <a:pt x="1244051" y="1031121"/>
                    </a:cubicBezTo>
                    <a:cubicBezTo>
                      <a:pt x="1232711" y="1048787"/>
                      <a:pt x="1222685" y="1067284"/>
                      <a:pt x="1214457" y="1086782"/>
                    </a:cubicBezTo>
                    <a:cubicBezTo>
                      <a:pt x="1263757" y="1022029"/>
                      <a:pt x="1309185" y="954508"/>
                      <a:pt x="1342374" y="880316"/>
                    </a:cubicBezTo>
                    <a:cubicBezTo>
                      <a:pt x="1375322" y="806712"/>
                      <a:pt x="1402703" y="730618"/>
                      <a:pt x="1432919" y="654697"/>
                    </a:cubicBezTo>
                    <a:cubicBezTo>
                      <a:pt x="1452177" y="663029"/>
                      <a:pt x="1455737" y="678034"/>
                      <a:pt x="1454458" y="691689"/>
                    </a:cubicBezTo>
                    <a:cubicBezTo>
                      <a:pt x="1450863" y="729892"/>
                      <a:pt x="1447924" y="768613"/>
                      <a:pt x="1438935" y="805744"/>
                    </a:cubicBezTo>
                    <a:cubicBezTo>
                      <a:pt x="1408097" y="933143"/>
                      <a:pt x="1352400" y="1049168"/>
                      <a:pt x="1272331" y="1153231"/>
                    </a:cubicBezTo>
                    <a:cubicBezTo>
                      <a:pt x="1266384" y="1160975"/>
                      <a:pt x="1260957" y="1169134"/>
                      <a:pt x="1255425" y="1177189"/>
                    </a:cubicBezTo>
                    <a:cubicBezTo>
                      <a:pt x="1254250" y="1178883"/>
                      <a:pt x="1253697" y="1180992"/>
                      <a:pt x="1252867" y="1182894"/>
                    </a:cubicBezTo>
                    <a:cubicBezTo>
                      <a:pt x="1254008" y="1183792"/>
                      <a:pt x="1255148" y="1184726"/>
                      <a:pt x="1256290" y="1185625"/>
                    </a:cubicBezTo>
                    <a:cubicBezTo>
                      <a:pt x="1266350" y="1174562"/>
                      <a:pt x="1278381" y="1164743"/>
                      <a:pt x="1286091" y="1152263"/>
                    </a:cubicBezTo>
                    <a:cubicBezTo>
                      <a:pt x="1323533" y="1091658"/>
                      <a:pt x="1359937" y="1030395"/>
                      <a:pt x="1396342" y="969167"/>
                    </a:cubicBezTo>
                    <a:cubicBezTo>
                      <a:pt x="1407785" y="949910"/>
                      <a:pt x="1417846" y="929824"/>
                      <a:pt x="1429116" y="910429"/>
                    </a:cubicBezTo>
                    <a:cubicBezTo>
                      <a:pt x="1431467" y="906418"/>
                      <a:pt x="1437587" y="900576"/>
                      <a:pt x="1439869" y="901406"/>
                    </a:cubicBezTo>
                    <a:cubicBezTo>
                      <a:pt x="1444432" y="903030"/>
                      <a:pt x="1449307" y="908112"/>
                      <a:pt x="1450932" y="912815"/>
                    </a:cubicBezTo>
                    <a:cubicBezTo>
                      <a:pt x="1461753" y="944240"/>
                      <a:pt x="1460128" y="976358"/>
                      <a:pt x="1453629" y="1008269"/>
                    </a:cubicBezTo>
                    <a:cubicBezTo>
                      <a:pt x="1440940" y="1070672"/>
                      <a:pt x="1418330" y="1128442"/>
                      <a:pt x="1373973" y="1175945"/>
                    </a:cubicBezTo>
                    <a:cubicBezTo>
                      <a:pt x="1341372" y="1210828"/>
                      <a:pt x="1309185" y="1246092"/>
                      <a:pt x="1276929" y="1281287"/>
                    </a:cubicBezTo>
                    <a:cubicBezTo>
                      <a:pt x="1272573" y="1286058"/>
                      <a:pt x="1268804" y="1291347"/>
                      <a:pt x="1264725" y="1296360"/>
                    </a:cubicBezTo>
                    <a:cubicBezTo>
                      <a:pt x="1265866" y="1297605"/>
                      <a:pt x="1266972" y="1298850"/>
                      <a:pt x="1268113" y="1300094"/>
                    </a:cubicBezTo>
                    <a:cubicBezTo>
                      <a:pt x="1273610" y="1295946"/>
                      <a:pt x="1279695" y="1292419"/>
                      <a:pt x="1284501" y="1287613"/>
                    </a:cubicBezTo>
                    <a:cubicBezTo>
                      <a:pt x="1323636" y="1248581"/>
                      <a:pt x="1362461" y="1209307"/>
                      <a:pt x="1401493" y="1170171"/>
                    </a:cubicBezTo>
                    <a:cubicBezTo>
                      <a:pt x="1409618" y="1162012"/>
                      <a:pt x="1418157" y="1154268"/>
                      <a:pt x="1426523" y="1146385"/>
                    </a:cubicBezTo>
                    <a:cubicBezTo>
                      <a:pt x="1438105" y="1135495"/>
                      <a:pt x="1450482" y="1124156"/>
                      <a:pt x="1467561" y="1131243"/>
                    </a:cubicBezTo>
                    <a:cubicBezTo>
                      <a:pt x="1485366" y="1138676"/>
                      <a:pt x="1493490" y="1155651"/>
                      <a:pt x="1492384" y="1173317"/>
                    </a:cubicBezTo>
                    <a:cubicBezTo>
                      <a:pt x="1491243" y="1191710"/>
                      <a:pt x="1488581" y="1212419"/>
                      <a:pt x="1479074" y="1227354"/>
                    </a:cubicBezTo>
                    <a:cubicBezTo>
                      <a:pt x="1463585" y="1251693"/>
                      <a:pt x="1443187" y="1273335"/>
                      <a:pt x="1422617" y="1293906"/>
                    </a:cubicBezTo>
                    <a:cubicBezTo>
                      <a:pt x="1404086" y="1312436"/>
                      <a:pt x="1382582" y="1327994"/>
                      <a:pt x="1364155" y="1347528"/>
                    </a:cubicBezTo>
                    <a:cubicBezTo>
                      <a:pt x="1368961" y="1344969"/>
                      <a:pt x="1373939" y="1342653"/>
                      <a:pt x="1378537" y="1339749"/>
                    </a:cubicBezTo>
                    <a:cubicBezTo>
                      <a:pt x="1405331" y="1322912"/>
                      <a:pt x="1432055" y="1305971"/>
                      <a:pt x="1458779" y="1288996"/>
                    </a:cubicBezTo>
                    <a:cubicBezTo>
                      <a:pt x="1481667" y="1274476"/>
                      <a:pt x="1521702" y="1279350"/>
                      <a:pt x="1540024" y="1299333"/>
                    </a:cubicBezTo>
                    <a:cubicBezTo>
                      <a:pt x="1542963" y="1302514"/>
                      <a:pt x="1544899" y="1307147"/>
                      <a:pt x="1545937" y="1311434"/>
                    </a:cubicBezTo>
                    <a:cubicBezTo>
                      <a:pt x="1553197" y="1341305"/>
                      <a:pt x="1533179" y="1388945"/>
                      <a:pt x="1505072" y="1401357"/>
                    </a:cubicBezTo>
                    <a:cubicBezTo>
                      <a:pt x="1461995" y="1420406"/>
                      <a:pt x="1417777" y="1436759"/>
                      <a:pt x="1374008" y="1454183"/>
                    </a:cubicBezTo>
                    <a:cubicBezTo>
                      <a:pt x="1368442" y="1456396"/>
                      <a:pt x="1362669" y="1458021"/>
                      <a:pt x="1356964" y="1459922"/>
                    </a:cubicBezTo>
                    <a:cubicBezTo>
                      <a:pt x="1357379" y="1461720"/>
                      <a:pt x="1357828" y="1463518"/>
                      <a:pt x="1358243" y="1465350"/>
                    </a:cubicBezTo>
                    <a:cubicBezTo>
                      <a:pt x="1370689" y="1463310"/>
                      <a:pt x="1383447" y="1462342"/>
                      <a:pt x="1395581" y="1459058"/>
                    </a:cubicBezTo>
                    <a:cubicBezTo>
                      <a:pt x="1427768" y="1450346"/>
                      <a:pt x="1459540" y="1440043"/>
                      <a:pt x="1491797" y="1431642"/>
                    </a:cubicBezTo>
                    <a:cubicBezTo>
                      <a:pt x="1506109" y="1427908"/>
                      <a:pt x="1521217" y="1425937"/>
                      <a:pt x="1536049" y="1425557"/>
                    </a:cubicBezTo>
                    <a:cubicBezTo>
                      <a:pt x="1556896" y="1425039"/>
                      <a:pt x="1567821" y="1434235"/>
                      <a:pt x="1572592" y="1452696"/>
                    </a:cubicBezTo>
                    <a:cubicBezTo>
                      <a:pt x="1578400" y="1475342"/>
                      <a:pt x="1573007" y="1496465"/>
                      <a:pt x="1555340" y="1503829"/>
                    </a:cubicBezTo>
                    <a:cubicBezTo>
                      <a:pt x="1530033" y="1514409"/>
                      <a:pt x="1503655" y="1523155"/>
                      <a:pt x="1477034" y="1529759"/>
                    </a:cubicBezTo>
                    <a:cubicBezTo>
                      <a:pt x="1447509" y="1537088"/>
                      <a:pt x="1417155" y="1541029"/>
                      <a:pt x="1387215" y="1546664"/>
                    </a:cubicBezTo>
                    <a:cubicBezTo>
                      <a:pt x="1383447" y="1547390"/>
                      <a:pt x="1379886" y="1549292"/>
                      <a:pt x="1376083" y="1554720"/>
                    </a:cubicBezTo>
                    <a:cubicBezTo>
                      <a:pt x="1382651" y="1555204"/>
                      <a:pt x="1389289" y="1556621"/>
                      <a:pt x="1395754" y="1555999"/>
                    </a:cubicBezTo>
                    <a:cubicBezTo>
                      <a:pt x="1427249" y="1552853"/>
                      <a:pt x="1458607" y="1548359"/>
                      <a:pt x="1490172" y="1546042"/>
                    </a:cubicBezTo>
                    <a:cubicBezTo>
                      <a:pt x="1506075" y="1544901"/>
                      <a:pt x="1522531" y="1545766"/>
                      <a:pt x="1538192" y="1548670"/>
                    </a:cubicBezTo>
                    <a:cubicBezTo>
                      <a:pt x="1562393" y="1553164"/>
                      <a:pt x="1573664" y="1568549"/>
                      <a:pt x="1573733" y="1592507"/>
                    </a:cubicBezTo>
                    <a:cubicBezTo>
                      <a:pt x="1573836" y="1618644"/>
                      <a:pt x="1562497" y="1638489"/>
                      <a:pt x="1539264" y="1641254"/>
                    </a:cubicBezTo>
                    <a:cubicBezTo>
                      <a:pt x="1505798" y="1645265"/>
                      <a:pt x="1471710" y="1646371"/>
                      <a:pt x="1438002" y="1645023"/>
                    </a:cubicBezTo>
                    <a:cubicBezTo>
                      <a:pt x="1403637" y="1643640"/>
                      <a:pt x="1369479" y="1637763"/>
                      <a:pt x="1334319" y="1636311"/>
                    </a:cubicBezTo>
                    <a:cubicBezTo>
                      <a:pt x="1337949" y="1637763"/>
                      <a:pt x="1341441" y="1639630"/>
                      <a:pt x="1345175" y="1640632"/>
                    </a:cubicBezTo>
                    <a:cubicBezTo>
                      <a:pt x="1388564" y="1652041"/>
                      <a:pt x="1432090" y="1662897"/>
                      <a:pt x="1475305" y="1674790"/>
                    </a:cubicBezTo>
                    <a:cubicBezTo>
                      <a:pt x="1493179" y="1679699"/>
                      <a:pt x="1511399" y="1686026"/>
                      <a:pt x="1514338" y="1708567"/>
                    </a:cubicBezTo>
                    <a:cubicBezTo>
                      <a:pt x="1517587" y="1733597"/>
                      <a:pt x="1510465" y="1755378"/>
                      <a:pt x="1491485" y="1772388"/>
                    </a:cubicBezTo>
                    <a:cubicBezTo>
                      <a:pt x="1479765" y="1782897"/>
                      <a:pt x="1466109" y="1782725"/>
                      <a:pt x="1452937" y="1775395"/>
                    </a:cubicBezTo>
                    <a:cubicBezTo>
                      <a:pt x="1431848" y="1763675"/>
                      <a:pt x="1411208" y="1751091"/>
                      <a:pt x="1390223" y="1739164"/>
                    </a:cubicBezTo>
                    <a:cubicBezTo>
                      <a:pt x="1335771" y="1708186"/>
                      <a:pt x="1282391" y="1674928"/>
                      <a:pt x="1226281" y="1647339"/>
                    </a:cubicBezTo>
                    <a:cubicBezTo>
                      <a:pt x="1191570" y="1630260"/>
                      <a:pt x="1152538" y="1621894"/>
                      <a:pt x="1115511" y="1609552"/>
                    </a:cubicBezTo>
                    <a:cubicBezTo>
                      <a:pt x="1089616" y="1600908"/>
                      <a:pt x="1088717" y="1600563"/>
                      <a:pt x="1097498" y="1574634"/>
                    </a:cubicBezTo>
                    <a:cubicBezTo>
                      <a:pt x="1107421" y="1545316"/>
                      <a:pt x="1113540" y="1515930"/>
                      <a:pt x="1109633" y="1484884"/>
                    </a:cubicBezTo>
                    <a:cubicBezTo>
                      <a:pt x="1105865" y="1454978"/>
                      <a:pt x="1091275" y="1430847"/>
                      <a:pt x="1071085" y="1409412"/>
                    </a:cubicBezTo>
                    <a:cubicBezTo>
                      <a:pt x="1043842" y="1380544"/>
                      <a:pt x="1017533" y="1350708"/>
                      <a:pt x="989356" y="1322774"/>
                    </a:cubicBezTo>
                    <a:cubicBezTo>
                      <a:pt x="925155" y="1259160"/>
                      <a:pt x="916996" y="1180716"/>
                      <a:pt x="928197" y="1097223"/>
                    </a:cubicBezTo>
                    <a:cubicBezTo>
                      <a:pt x="937083" y="1030879"/>
                      <a:pt x="962908" y="969824"/>
                      <a:pt x="990463" y="909599"/>
                    </a:cubicBezTo>
                    <a:cubicBezTo>
                      <a:pt x="1024170" y="835856"/>
                      <a:pt x="1059918" y="763082"/>
                      <a:pt x="1093350" y="689200"/>
                    </a:cubicBezTo>
                    <a:cubicBezTo>
                      <a:pt x="1144344" y="576494"/>
                      <a:pt x="1177914" y="457980"/>
                      <a:pt x="1200731" y="336873"/>
                    </a:cubicBezTo>
                    <a:cubicBezTo>
                      <a:pt x="1215356" y="259362"/>
                      <a:pt x="1205019" y="180848"/>
                      <a:pt x="1194474" y="103095"/>
                    </a:cubicBezTo>
                    <a:cubicBezTo>
                      <a:pt x="1191086" y="78030"/>
                      <a:pt x="1187525" y="52930"/>
                      <a:pt x="1185866" y="27727"/>
                    </a:cubicBezTo>
                    <a:cubicBezTo>
                      <a:pt x="1185278" y="18669"/>
                      <a:pt x="1190118" y="9265"/>
                      <a:pt x="11924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00000" scaled="0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88AEA29-AE99-4545-BAF4-93C5589E6FE0}"/>
                  </a:ext>
                </a:extLst>
              </p:cNvPr>
              <p:cNvSpPr/>
              <p:nvPr/>
            </p:nvSpPr>
            <p:spPr>
              <a:xfrm rot="3374237" flipH="1">
                <a:off x="5472705" y="1425367"/>
                <a:ext cx="2732196" cy="4499904"/>
              </a:xfrm>
              <a:custGeom>
                <a:avLst/>
                <a:gdLst>
                  <a:gd name="connsiteX0" fmla="*/ 695298 w 2004327"/>
                  <a:gd name="connsiteY0" fmla="*/ 1604063 h 3301109"/>
                  <a:gd name="connsiteX1" fmla="*/ 670255 w 2004327"/>
                  <a:gd name="connsiteY1" fmla="*/ 1604089 h 3301109"/>
                  <a:gd name="connsiteX2" fmla="*/ 645514 w 2004327"/>
                  <a:gd name="connsiteY2" fmla="*/ 1620554 h 3301109"/>
                  <a:gd name="connsiteX3" fmla="*/ 645511 w 2004327"/>
                  <a:gd name="connsiteY3" fmla="*/ 1620563 h 3301109"/>
                  <a:gd name="connsiteX4" fmla="*/ 645492 w 2004327"/>
                  <a:gd name="connsiteY4" fmla="*/ 1620576 h 3301109"/>
                  <a:gd name="connsiteX5" fmla="*/ 638966 w 2004327"/>
                  <a:gd name="connsiteY5" fmla="*/ 1643536 h 3301109"/>
                  <a:gd name="connsiteX6" fmla="*/ 676754 w 2004327"/>
                  <a:gd name="connsiteY6" fmla="*/ 1669431 h 3301109"/>
                  <a:gd name="connsiteX7" fmla="*/ 709741 w 2004327"/>
                  <a:gd name="connsiteY7" fmla="*/ 1652711 h 3301109"/>
                  <a:gd name="connsiteX8" fmla="*/ 709742 w 2004327"/>
                  <a:gd name="connsiteY8" fmla="*/ 1652708 h 3301109"/>
                  <a:gd name="connsiteX9" fmla="*/ 709779 w 2004327"/>
                  <a:gd name="connsiteY9" fmla="*/ 1652676 h 3301109"/>
                  <a:gd name="connsiteX10" fmla="*/ 713159 w 2004327"/>
                  <a:gd name="connsiteY10" fmla="*/ 1619439 h 3301109"/>
                  <a:gd name="connsiteX11" fmla="*/ 695298 w 2004327"/>
                  <a:gd name="connsiteY11" fmla="*/ 1604063 h 3301109"/>
                  <a:gd name="connsiteX12" fmla="*/ 701378 w 2004327"/>
                  <a:gd name="connsiteY12" fmla="*/ 1511997 h 3301109"/>
                  <a:gd name="connsiteX13" fmla="*/ 809616 w 2004327"/>
                  <a:gd name="connsiteY13" fmla="*/ 1541064 h 3301109"/>
                  <a:gd name="connsiteX14" fmla="*/ 858467 w 2004327"/>
                  <a:gd name="connsiteY14" fmla="*/ 1586872 h 3301109"/>
                  <a:gd name="connsiteX15" fmla="*/ 941475 w 2004327"/>
                  <a:gd name="connsiteY15" fmla="*/ 1630433 h 3301109"/>
                  <a:gd name="connsiteX16" fmla="*/ 993160 w 2004327"/>
                  <a:gd name="connsiteY16" fmla="*/ 1632334 h 3301109"/>
                  <a:gd name="connsiteX17" fmla="*/ 1342411 w 2004327"/>
                  <a:gd name="connsiteY17" fmla="*/ 1727996 h 3301109"/>
                  <a:gd name="connsiteX18" fmla="*/ 1475583 w 2004327"/>
                  <a:gd name="connsiteY18" fmla="*/ 1820650 h 3301109"/>
                  <a:gd name="connsiteX19" fmla="*/ 1692594 w 2004327"/>
                  <a:gd name="connsiteY19" fmla="*/ 1891800 h 3301109"/>
                  <a:gd name="connsiteX20" fmla="*/ 1890866 w 2004327"/>
                  <a:gd name="connsiteY20" fmla="*/ 1897124 h 3301109"/>
                  <a:gd name="connsiteX21" fmla="*/ 1967859 w 2004327"/>
                  <a:gd name="connsiteY21" fmla="*/ 1902829 h 3301109"/>
                  <a:gd name="connsiteX22" fmla="*/ 1993996 w 2004327"/>
                  <a:gd name="connsiteY22" fmla="*/ 1952648 h 3301109"/>
                  <a:gd name="connsiteX23" fmla="*/ 1963468 w 2004327"/>
                  <a:gd name="connsiteY23" fmla="*/ 1975638 h 3301109"/>
                  <a:gd name="connsiteX24" fmla="*/ 1896433 w 2004327"/>
                  <a:gd name="connsiteY24" fmla="*/ 1970625 h 3301109"/>
                  <a:gd name="connsiteX25" fmla="*/ 1666146 w 2004327"/>
                  <a:gd name="connsiteY25" fmla="*/ 1949190 h 3301109"/>
                  <a:gd name="connsiteX26" fmla="*/ 1645402 w 2004327"/>
                  <a:gd name="connsiteY26" fmla="*/ 1953131 h 3301109"/>
                  <a:gd name="connsiteX27" fmla="*/ 1675896 w 2004327"/>
                  <a:gd name="connsiteY27" fmla="*/ 1958352 h 3301109"/>
                  <a:gd name="connsiteX28" fmla="*/ 1937608 w 2004327"/>
                  <a:gd name="connsiteY28" fmla="*/ 1992855 h 3301109"/>
                  <a:gd name="connsiteX29" fmla="*/ 1967824 w 2004327"/>
                  <a:gd name="connsiteY29" fmla="*/ 1999977 h 3301109"/>
                  <a:gd name="connsiteX30" fmla="*/ 2003503 w 2004327"/>
                  <a:gd name="connsiteY30" fmla="*/ 2051940 h 3301109"/>
                  <a:gd name="connsiteX31" fmla="*/ 1950850 w 2004327"/>
                  <a:gd name="connsiteY31" fmla="*/ 2088517 h 3301109"/>
                  <a:gd name="connsiteX32" fmla="*/ 1805922 w 2004327"/>
                  <a:gd name="connsiteY32" fmla="*/ 2057125 h 3301109"/>
                  <a:gd name="connsiteX33" fmla="*/ 1664417 w 2004327"/>
                  <a:gd name="connsiteY33" fmla="*/ 2025768 h 3301109"/>
                  <a:gd name="connsiteX34" fmla="*/ 1644780 w 2004327"/>
                  <a:gd name="connsiteY34" fmla="*/ 2026633 h 3301109"/>
                  <a:gd name="connsiteX35" fmla="*/ 1659197 w 2004327"/>
                  <a:gd name="connsiteY35" fmla="*/ 2031265 h 3301109"/>
                  <a:gd name="connsiteX36" fmla="*/ 1914929 w 2004327"/>
                  <a:gd name="connsiteY36" fmla="*/ 2103383 h 3301109"/>
                  <a:gd name="connsiteX37" fmla="*/ 1974670 w 2004327"/>
                  <a:gd name="connsiteY37" fmla="*/ 2148569 h 3301109"/>
                  <a:gd name="connsiteX38" fmla="*/ 1968067 w 2004327"/>
                  <a:gd name="connsiteY38" fmla="*/ 2203609 h 3301109"/>
                  <a:gd name="connsiteX39" fmla="*/ 1914826 w 2004327"/>
                  <a:gd name="connsiteY39" fmla="*/ 2218889 h 3301109"/>
                  <a:gd name="connsiteX40" fmla="*/ 1848723 w 2004327"/>
                  <a:gd name="connsiteY40" fmla="*/ 2185423 h 3301109"/>
                  <a:gd name="connsiteX41" fmla="*/ 1637970 w 2004327"/>
                  <a:gd name="connsiteY41" fmla="*/ 2078802 h 3301109"/>
                  <a:gd name="connsiteX42" fmla="*/ 1605852 w 2004327"/>
                  <a:gd name="connsiteY42" fmla="*/ 2067635 h 3301109"/>
                  <a:gd name="connsiteX43" fmla="*/ 1603813 w 2004327"/>
                  <a:gd name="connsiteY43" fmla="*/ 2071611 h 3301109"/>
                  <a:gd name="connsiteX44" fmla="*/ 1627010 w 2004327"/>
                  <a:gd name="connsiteY44" fmla="*/ 2085752 h 3301109"/>
                  <a:gd name="connsiteX45" fmla="*/ 1799354 w 2004327"/>
                  <a:gd name="connsiteY45" fmla="*/ 2176815 h 3301109"/>
                  <a:gd name="connsiteX46" fmla="*/ 1898334 w 2004327"/>
                  <a:gd name="connsiteY46" fmla="*/ 2245683 h 3301109"/>
                  <a:gd name="connsiteX47" fmla="*/ 1910331 w 2004327"/>
                  <a:gd name="connsiteY47" fmla="*/ 2308259 h 3301109"/>
                  <a:gd name="connsiteX48" fmla="*/ 1840218 w 2004327"/>
                  <a:gd name="connsiteY48" fmla="*/ 2324301 h 3301109"/>
                  <a:gd name="connsiteX49" fmla="*/ 1785905 w 2004327"/>
                  <a:gd name="connsiteY49" fmla="*/ 2281846 h 3301109"/>
                  <a:gd name="connsiteX50" fmla="*/ 1613389 w 2004327"/>
                  <a:gd name="connsiteY50" fmla="*/ 2149676 h 3301109"/>
                  <a:gd name="connsiteX51" fmla="*/ 1590606 w 2004327"/>
                  <a:gd name="connsiteY51" fmla="*/ 2140825 h 3301109"/>
                  <a:gd name="connsiteX52" fmla="*/ 1616570 w 2004327"/>
                  <a:gd name="connsiteY52" fmla="*/ 2163366 h 3301109"/>
                  <a:gd name="connsiteX53" fmla="*/ 1770900 w 2004327"/>
                  <a:gd name="connsiteY53" fmla="*/ 2298855 h 3301109"/>
                  <a:gd name="connsiteX54" fmla="*/ 1816190 w 2004327"/>
                  <a:gd name="connsiteY54" fmla="*/ 2359046 h 3301109"/>
                  <a:gd name="connsiteX55" fmla="*/ 1809794 w 2004327"/>
                  <a:gd name="connsiteY55" fmla="*/ 2407101 h 3301109"/>
                  <a:gd name="connsiteX56" fmla="*/ 1766268 w 2004327"/>
                  <a:gd name="connsiteY56" fmla="*/ 2420619 h 3301109"/>
                  <a:gd name="connsiteX57" fmla="*/ 1746942 w 2004327"/>
                  <a:gd name="connsiteY57" fmla="*/ 2407758 h 3301109"/>
                  <a:gd name="connsiteX58" fmla="*/ 1591643 w 2004327"/>
                  <a:gd name="connsiteY58" fmla="*/ 2227014 h 3301109"/>
                  <a:gd name="connsiteX59" fmla="*/ 1374010 w 2004327"/>
                  <a:gd name="connsiteY59" fmla="*/ 2136711 h 3301109"/>
                  <a:gd name="connsiteX60" fmla="*/ 1320526 w 2004327"/>
                  <a:gd name="connsiteY60" fmla="*/ 2139027 h 3301109"/>
                  <a:gd name="connsiteX61" fmla="*/ 1268841 w 2004327"/>
                  <a:gd name="connsiteY61" fmla="*/ 2110712 h 3301109"/>
                  <a:gd name="connsiteX62" fmla="*/ 1201079 w 2004327"/>
                  <a:gd name="connsiteY62" fmla="*/ 2035483 h 3301109"/>
                  <a:gd name="connsiteX63" fmla="*/ 1173663 w 2004327"/>
                  <a:gd name="connsiteY63" fmla="*/ 2021032 h 3301109"/>
                  <a:gd name="connsiteX64" fmla="*/ 1169341 w 2004327"/>
                  <a:gd name="connsiteY64" fmla="*/ 2027186 h 3301109"/>
                  <a:gd name="connsiteX65" fmla="*/ 1195824 w 2004327"/>
                  <a:gd name="connsiteY65" fmla="*/ 2051110 h 3301109"/>
                  <a:gd name="connsiteX66" fmla="*/ 1266939 w 2004327"/>
                  <a:gd name="connsiteY66" fmla="*/ 2138750 h 3301109"/>
                  <a:gd name="connsiteX67" fmla="*/ 1271918 w 2004327"/>
                  <a:gd name="connsiteY67" fmla="*/ 2209348 h 3301109"/>
                  <a:gd name="connsiteX68" fmla="*/ 1236135 w 2004327"/>
                  <a:gd name="connsiteY68" fmla="*/ 2217575 h 3301109"/>
                  <a:gd name="connsiteX69" fmla="*/ 1194925 w 2004327"/>
                  <a:gd name="connsiteY69" fmla="*/ 2162294 h 3301109"/>
                  <a:gd name="connsiteX70" fmla="*/ 1152090 w 2004327"/>
                  <a:gd name="connsiteY70" fmla="*/ 2101724 h 3301109"/>
                  <a:gd name="connsiteX71" fmla="*/ 1134423 w 2004327"/>
                  <a:gd name="connsiteY71" fmla="*/ 2084749 h 3301109"/>
                  <a:gd name="connsiteX72" fmla="*/ 1130206 w 2004327"/>
                  <a:gd name="connsiteY72" fmla="*/ 2087860 h 3301109"/>
                  <a:gd name="connsiteX73" fmla="*/ 1139160 w 2004327"/>
                  <a:gd name="connsiteY73" fmla="*/ 2108846 h 3301109"/>
                  <a:gd name="connsiteX74" fmla="*/ 1194337 w 2004327"/>
                  <a:gd name="connsiteY74" fmla="*/ 2210385 h 3301109"/>
                  <a:gd name="connsiteX75" fmla="*/ 1202185 w 2004327"/>
                  <a:gd name="connsiteY75" fmla="*/ 2285648 h 3301109"/>
                  <a:gd name="connsiteX76" fmla="*/ 1186835 w 2004327"/>
                  <a:gd name="connsiteY76" fmla="*/ 2311647 h 3301109"/>
                  <a:gd name="connsiteX77" fmla="*/ 1138088 w 2004327"/>
                  <a:gd name="connsiteY77" fmla="*/ 2302243 h 3301109"/>
                  <a:gd name="connsiteX78" fmla="*/ 1081216 w 2004327"/>
                  <a:gd name="connsiteY78" fmla="*/ 2178440 h 3301109"/>
                  <a:gd name="connsiteX79" fmla="*/ 1063377 w 2004327"/>
                  <a:gd name="connsiteY79" fmla="*/ 2150885 h 3301109"/>
                  <a:gd name="connsiteX80" fmla="*/ 1056704 w 2004327"/>
                  <a:gd name="connsiteY80" fmla="*/ 2154274 h 3301109"/>
                  <a:gd name="connsiteX81" fmla="*/ 1069669 w 2004327"/>
                  <a:gd name="connsiteY81" fmla="*/ 2189572 h 3301109"/>
                  <a:gd name="connsiteX82" fmla="*/ 1106938 w 2004327"/>
                  <a:gd name="connsiteY82" fmla="*/ 2300342 h 3301109"/>
                  <a:gd name="connsiteX83" fmla="*/ 1108909 w 2004327"/>
                  <a:gd name="connsiteY83" fmla="*/ 2353445 h 3301109"/>
                  <a:gd name="connsiteX84" fmla="*/ 1096843 w 2004327"/>
                  <a:gd name="connsiteY84" fmla="*/ 2388813 h 3301109"/>
                  <a:gd name="connsiteX85" fmla="*/ 1044535 w 2004327"/>
                  <a:gd name="connsiteY85" fmla="*/ 2386323 h 3301109"/>
                  <a:gd name="connsiteX86" fmla="*/ 1019920 w 2004327"/>
                  <a:gd name="connsiteY86" fmla="*/ 2304110 h 3301109"/>
                  <a:gd name="connsiteX87" fmla="*/ 995338 w 2004327"/>
                  <a:gd name="connsiteY87" fmla="*/ 2214430 h 3301109"/>
                  <a:gd name="connsiteX88" fmla="*/ 983757 w 2004327"/>
                  <a:gd name="connsiteY88" fmla="*/ 2195311 h 3301109"/>
                  <a:gd name="connsiteX89" fmla="*/ 977015 w 2004327"/>
                  <a:gd name="connsiteY89" fmla="*/ 2197800 h 3301109"/>
                  <a:gd name="connsiteX90" fmla="*/ 983999 w 2004327"/>
                  <a:gd name="connsiteY90" fmla="*/ 2227290 h 3301109"/>
                  <a:gd name="connsiteX91" fmla="*/ 1005434 w 2004327"/>
                  <a:gd name="connsiteY91" fmla="*/ 2393273 h 3301109"/>
                  <a:gd name="connsiteX92" fmla="*/ 987214 w 2004327"/>
                  <a:gd name="connsiteY92" fmla="*/ 2453705 h 3301109"/>
                  <a:gd name="connsiteX93" fmla="*/ 968095 w 2004327"/>
                  <a:gd name="connsiteY93" fmla="*/ 2475313 h 3301109"/>
                  <a:gd name="connsiteX94" fmla="*/ 937672 w 2004327"/>
                  <a:gd name="connsiteY94" fmla="*/ 2463109 h 3301109"/>
                  <a:gd name="connsiteX95" fmla="*/ 919521 w 2004327"/>
                  <a:gd name="connsiteY95" fmla="*/ 2341967 h 3301109"/>
                  <a:gd name="connsiteX96" fmla="*/ 910498 w 2004327"/>
                  <a:gd name="connsiteY96" fmla="*/ 2287550 h 3301109"/>
                  <a:gd name="connsiteX97" fmla="*/ 905174 w 2004327"/>
                  <a:gd name="connsiteY97" fmla="*/ 2273998 h 3301109"/>
                  <a:gd name="connsiteX98" fmla="*/ 900333 w 2004327"/>
                  <a:gd name="connsiteY98" fmla="*/ 2274378 h 3301109"/>
                  <a:gd name="connsiteX99" fmla="*/ 898778 w 2004327"/>
                  <a:gd name="connsiteY99" fmla="*/ 2292771 h 3301109"/>
                  <a:gd name="connsiteX100" fmla="*/ 908908 w 2004327"/>
                  <a:gd name="connsiteY100" fmla="*/ 2366271 h 3301109"/>
                  <a:gd name="connsiteX101" fmla="*/ 893557 w 2004327"/>
                  <a:gd name="connsiteY101" fmla="*/ 2540378 h 3301109"/>
                  <a:gd name="connsiteX102" fmla="*/ 859919 w 2004327"/>
                  <a:gd name="connsiteY102" fmla="*/ 2650733 h 3301109"/>
                  <a:gd name="connsiteX103" fmla="*/ 812139 w 2004327"/>
                  <a:gd name="connsiteY103" fmla="*/ 2723508 h 3301109"/>
                  <a:gd name="connsiteX104" fmla="*/ 788872 w 2004327"/>
                  <a:gd name="connsiteY104" fmla="*/ 2738789 h 3301109"/>
                  <a:gd name="connsiteX105" fmla="*/ 783237 w 2004327"/>
                  <a:gd name="connsiteY105" fmla="*/ 2735712 h 3301109"/>
                  <a:gd name="connsiteX106" fmla="*/ 793643 w 2004327"/>
                  <a:gd name="connsiteY106" fmla="*/ 2661865 h 3301109"/>
                  <a:gd name="connsiteX107" fmla="*/ 823445 w 2004327"/>
                  <a:gd name="connsiteY107" fmla="*/ 2418856 h 3301109"/>
                  <a:gd name="connsiteX108" fmla="*/ 821820 w 2004327"/>
                  <a:gd name="connsiteY108" fmla="*/ 2384284 h 3301109"/>
                  <a:gd name="connsiteX109" fmla="*/ 813903 w 2004327"/>
                  <a:gd name="connsiteY109" fmla="*/ 2383834 h 3301109"/>
                  <a:gd name="connsiteX110" fmla="*/ 809063 w 2004327"/>
                  <a:gd name="connsiteY110" fmla="*/ 2424768 h 3301109"/>
                  <a:gd name="connsiteX111" fmla="*/ 753090 w 2004327"/>
                  <a:gd name="connsiteY111" fmla="*/ 2739169 h 3301109"/>
                  <a:gd name="connsiteX112" fmla="*/ 689580 w 2004327"/>
                  <a:gd name="connsiteY112" fmla="*/ 2866880 h 3301109"/>
                  <a:gd name="connsiteX113" fmla="*/ 635786 w 2004327"/>
                  <a:gd name="connsiteY113" fmla="*/ 2921884 h 3301109"/>
                  <a:gd name="connsiteX114" fmla="*/ 616252 w 2004327"/>
                  <a:gd name="connsiteY114" fmla="*/ 2915834 h 3301109"/>
                  <a:gd name="connsiteX115" fmla="*/ 618085 w 2004327"/>
                  <a:gd name="connsiteY115" fmla="*/ 2882644 h 3301109"/>
                  <a:gd name="connsiteX116" fmla="*/ 655423 w 2004327"/>
                  <a:gd name="connsiteY116" fmla="*/ 2784355 h 3301109"/>
                  <a:gd name="connsiteX117" fmla="*/ 717307 w 2004327"/>
                  <a:gd name="connsiteY117" fmla="*/ 2493117 h 3301109"/>
                  <a:gd name="connsiteX118" fmla="*/ 717446 w 2004327"/>
                  <a:gd name="connsiteY118" fmla="*/ 2447897 h 3301109"/>
                  <a:gd name="connsiteX119" fmla="*/ 709114 w 2004327"/>
                  <a:gd name="connsiteY119" fmla="*/ 2446618 h 3301109"/>
                  <a:gd name="connsiteX120" fmla="*/ 702926 w 2004327"/>
                  <a:gd name="connsiteY120" fmla="*/ 2467326 h 3301109"/>
                  <a:gd name="connsiteX121" fmla="*/ 624308 w 2004327"/>
                  <a:gd name="connsiteY121" fmla="*/ 2807000 h 3301109"/>
                  <a:gd name="connsiteX122" fmla="*/ 554299 w 2004327"/>
                  <a:gd name="connsiteY122" fmla="*/ 2983319 h 3301109"/>
                  <a:gd name="connsiteX123" fmla="*/ 440901 w 2004327"/>
                  <a:gd name="connsiteY123" fmla="*/ 3097615 h 3301109"/>
                  <a:gd name="connsiteX124" fmla="*/ 434505 w 2004327"/>
                  <a:gd name="connsiteY124" fmla="*/ 3100104 h 3301109"/>
                  <a:gd name="connsiteX125" fmla="*/ 401662 w 2004327"/>
                  <a:gd name="connsiteY125" fmla="*/ 3098929 h 3301109"/>
                  <a:gd name="connsiteX126" fmla="*/ 406433 w 2004327"/>
                  <a:gd name="connsiteY126" fmla="*/ 3069958 h 3301109"/>
                  <a:gd name="connsiteX127" fmla="*/ 491688 w 2004327"/>
                  <a:gd name="connsiteY127" fmla="*/ 2912100 h 3301109"/>
                  <a:gd name="connsiteX128" fmla="*/ 614178 w 2004327"/>
                  <a:gd name="connsiteY128" fmla="*/ 2554829 h 3301109"/>
                  <a:gd name="connsiteX129" fmla="*/ 618984 w 2004327"/>
                  <a:gd name="connsiteY129" fmla="*/ 2511994 h 3301109"/>
                  <a:gd name="connsiteX130" fmla="*/ 617946 w 2004327"/>
                  <a:gd name="connsiteY130" fmla="*/ 2504181 h 3301109"/>
                  <a:gd name="connsiteX131" fmla="*/ 613141 w 2004327"/>
                  <a:gd name="connsiteY131" fmla="*/ 2502797 h 3301109"/>
                  <a:gd name="connsiteX132" fmla="*/ 605120 w 2004327"/>
                  <a:gd name="connsiteY132" fmla="*/ 2526584 h 3301109"/>
                  <a:gd name="connsiteX133" fmla="*/ 578880 w 2004327"/>
                  <a:gd name="connsiteY133" fmla="*/ 2660068 h 3301109"/>
                  <a:gd name="connsiteX134" fmla="*/ 378395 w 2004327"/>
                  <a:gd name="connsiteY134" fmla="*/ 3080640 h 3301109"/>
                  <a:gd name="connsiteX135" fmla="*/ 283666 w 2004327"/>
                  <a:gd name="connsiteY135" fmla="*/ 3163926 h 3301109"/>
                  <a:gd name="connsiteX136" fmla="*/ 226656 w 2004327"/>
                  <a:gd name="connsiteY136" fmla="*/ 3190131 h 3301109"/>
                  <a:gd name="connsiteX137" fmla="*/ 222404 w 2004327"/>
                  <a:gd name="connsiteY137" fmla="*/ 3185499 h 3301109"/>
                  <a:gd name="connsiteX138" fmla="*/ 234643 w 2004327"/>
                  <a:gd name="connsiteY138" fmla="*/ 3160503 h 3301109"/>
                  <a:gd name="connsiteX139" fmla="*/ 340745 w 2004327"/>
                  <a:gd name="connsiteY139" fmla="*/ 2992792 h 3301109"/>
                  <a:gd name="connsiteX140" fmla="*/ 492276 w 2004327"/>
                  <a:gd name="connsiteY140" fmla="*/ 2621174 h 3301109"/>
                  <a:gd name="connsiteX141" fmla="*/ 494904 w 2004327"/>
                  <a:gd name="connsiteY141" fmla="*/ 2598391 h 3301109"/>
                  <a:gd name="connsiteX142" fmla="*/ 489925 w 2004327"/>
                  <a:gd name="connsiteY142" fmla="*/ 2596696 h 3301109"/>
                  <a:gd name="connsiteX143" fmla="*/ 474333 w 2004327"/>
                  <a:gd name="connsiteY143" fmla="*/ 2629506 h 3301109"/>
                  <a:gd name="connsiteX144" fmla="*/ 415041 w 2004327"/>
                  <a:gd name="connsiteY144" fmla="*/ 2793309 h 3301109"/>
                  <a:gd name="connsiteX145" fmla="*/ 251825 w 2004327"/>
                  <a:gd name="connsiteY145" fmla="*/ 3092084 h 3301109"/>
                  <a:gd name="connsiteX146" fmla="*/ 221747 w 2004327"/>
                  <a:gd name="connsiteY146" fmla="*/ 3134227 h 3301109"/>
                  <a:gd name="connsiteX147" fmla="*/ 26413 w 2004327"/>
                  <a:gd name="connsiteY147" fmla="*/ 3295438 h 3301109"/>
                  <a:gd name="connsiteX148" fmla="*/ 2524 w 2004327"/>
                  <a:gd name="connsiteY148" fmla="*/ 3301109 h 3301109"/>
                  <a:gd name="connsiteX149" fmla="*/ 0 w 2004327"/>
                  <a:gd name="connsiteY149" fmla="*/ 3295646 h 3301109"/>
                  <a:gd name="connsiteX150" fmla="*/ 15246 w 2004327"/>
                  <a:gd name="connsiteY150" fmla="*/ 3275663 h 3301109"/>
                  <a:gd name="connsiteX151" fmla="*/ 328887 w 2004327"/>
                  <a:gd name="connsiteY151" fmla="*/ 2764373 h 3301109"/>
                  <a:gd name="connsiteX152" fmla="*/ 473538 w 2004327"/>
                  <a:gd name="connsiteY152" fmla="*/ 2339962 h 3301109"/>
                  <a:gd name="connsiteX153" fmla="*/ 547903 w 2004327"/>
                  <a:gd name="connsiteY153" fmla="*/ 2183211 h 3301109"/>
                  <a:gd name="connsiteX154" fmla="*/ 602804 w 2004327"/>
                  <a:gd name="connsiteY154" fmla="*/ 2132251 h 3301109"/>
                  <a:gd name="connsiteX155" fmla="*/ 785346 w 2004327"/>
                  <a:gd name="connsiteY155" fmla="*/ 2027324 h 3301109"/>
                  <a:gd name="connsiteX156" fmla="*/ 829979 w 2004327"/>
                  <a:gd name="connsiteY156" fmla="*/ 2001083 h 3301109"/>
                  <a:gd name="connsiteX157" fmla="*/ 893972 w 2004327"/>
                  <a:gd name="connsiteY157" fmla="*/ 1899683 h 3301109"/>
                  <a:gd name="connsiteX158" fmla="*/ 892590 w 2004327"/>
                  <a:gd name="connsiteY158" fmla="*/ 1881913 h 3301109"/>
                  <a:gd name="connsiteX159" fmla="*/ 887058 w 2004327"/>
                  <a:gd name="connsiteY159" fmla="*/ 1880564 h 3301109"/>
                  <a:gd name="connsiteX160" fmla="*/ 874750 w 2004327"/>
                  <a:gd name="connsiteY160" fmla="*/ 1909086 h 3301109"/>
                  <a:gd name="connsiteX161" fmla="*/ 852728 w 2004327"/>
                  <a:gd name="connsiteY161" fmla="*/ 1959354 h 3301109"/>
                  <a:gd name="connsiteX162" fmla="*/ 815147 w 2004327"/>
                  <a:gd name="connsiteY162" fmla="*/ 1962916 h 3301109"/>
                  <a:gd name="connsiteX163" fmla="*/ 778466 w 2004327"/>
                  <a:gd name="connsiteY163" fmla="*/ 1919389 h 3301109"/>
                  <a:gd name="connsiteX164" fmla="*/ 666970 w 2004327"/>
                  <a:gd name="connsiteY164" fmla="*/ 1776501 h 3301109"/>
                  <a:gd name="connsiteX165" fmla="*/ 554402 w 2004327"/>
                  <a:gd name="connsiteY165" fmla="*/ 1704729 h 3301109"/>
                  <a:gd name="connsiteX166" fmla="*/ 489130 w 2004327"/>
                  <a:gd name="connsiteY166" fmla="*/ 1687546 h 3301109"/>
                  <a:gd name="connsiteX167" fmla="*/ 558309 w 2004327"/>
                  <a:gd name="connsiteY167" fmla="*/ 1626319 h 3301109"/>
                  <a:gd name="connsiteX168" fmla="*/ 603979 w 2004327"/>
                  <a:gd name="connsiteY168" fmla="*/ 1567822 h 3301109"/>
                  <a:gd name="connsiteX169" fmla="*/ 701378 w 2004327"/>
                  <a:gd name="connsiteY169" fmla="*/ 1511997 h 3301109"/>
                  <a:gd name="connsiteX170" fmla="*/ 1192469 w 2004327"/>
                  <a:gd name="connsiteY170" fmla="*/ 0 h 3301109"/>
                  <a:gd name="connsiteX171" fmla="*/ 1206263 w 2004327"/>
                  <a:gd name="connsiteY171" fmla="*/ 69 h 3301109"/>
                  <a:gd name="connsiteX172" fmla="*/ 1240801 w 2004327"/>
                  <a:gd name="connsiteY172" fmla="*/ 43596 h 3301109"/>
                  <a:gd name="connsiteX173" fmla="*/ 1278727 w 2004327"/>
                  <a:gd name="connsiteY173" fmla="*/ 204219 h 3301109"/>
                  <a:gd name="connsiteX174" fmla="*/ 1249755 w 2004327"/>
                  <a:gd name="connsiteY174" fmla="*/ 504999 h 3301109"/>
                  <a:gd name="connsiteX175" fmla="*/ 1121457 w 2004327"/>
                  <a:gd name="connsiteY175" fmla="*/ 863134 h 3301109"/>
                  <a:gd name="connsiteX176" fmla="*/ 1098397 w 2004327"/>
                  <a:gd name="connsiteY176" fmla="*/ 915995 h 3301109"/>
                  <a:gd name="connsiteX177" fmla="*/ 1102235 w 2004327"/>
                  <a:gd name="connsiteY177" fmla="*/ 917793 h 3301109"/>
                  <a:gd name="connsiteX178" fmla="*/ 1119210 w 2004327"/>
                  <a:gd name="connsiteY178" fmla="*/ 888095 h 3301109"/>
                  <a:gd name="connsiteX179" fmla="*/ 1287681 w 2004327"/>
                  <a:gd name="connsiteY179" fmla="*/ 365776 h 3301109"/>
                  <a:gd name="connsiteX180" fmla="*/ 1294215 w 2004327"/>
                  <a:gd name="connsiteY180" fmla="*/ 252171 h 3301109"/>
                  <a:gd name="connsiteX181" fmla="*/ 1294181 w 2004327"/>
                  <a:gd name="connsiteY181" fmla="*/ 247020 h 3301109"/>
                  <a:gd name="connsiteX182" fmla="*/ 1305382 w 2004327"/>
                  <a:gd name="connsiteY182" fmla="*/ 222024 h 3301109"/>
                  <a:gd name="connsiteX183" fmla="*/ 1325745 w 2004327"/>
                  <a:gd name="connsiteY183" fmla="*/ 238204 h 3301109"/>
                  <a:gd name="connsiteX184" fmla="*/ 1363325 w 2004327"/>
                  <a:gd name="connsiteY184" fmla="*/ 432811 h 3301109"/>
                  <a:gd name="connsiteX185" fmla="*/ 1258571 w 2004327"/>
                  <a:gd name="connsiteY185" fmla="*/ 792537 h 3301109"/>
                  <a:gd name="connsiteX186" fmla="*/ 1164430 w 2004327"/>
                  <a:gd name="connsiteY186" fmla="*/ 978502 h 3301109"/>
                  <a:gd name="connsiteX187" fmla="*/ 1142754 w 2004327"/>
                  <a:gd name="connsiteY187" fmla="*/ 1020127 h 3301109"/>
                  <a:gd name="connsiteX188" fmla="*/ 1148286 w 2004327"/>
                  <a:gd name="connsiteY188" fmla="*/ 1023584 h 3301109"/>
                  <a:gd name="connsiteX189" fmla="*/ 1164811 w 2004327"/>
                  <a:gd name="connsiteY189" fmla="*/ 1001389 h 3301109"/>
                  <a:gd name="connsiteX190" fmla="*/ 1316445 w 2004327"/>
                  <a:gd name="connsiteY190" fmla="*/ 680938 h 3301109"/>
                  <a:gd name="connsiteX191" fmla="*/ 1365192 w 2004327"/>
                  <a:gd name="connsiteY191" fmla="*/ 529925 h 3301109"/>
                  <a:gd name="connsiteX192" fmla="*/ 1381476 w 2004327"/>
                  <a:gd name="connsiteY192" fmla="*/ 492000 h 3301109"/>
                  <a:gd name="connsiteX193" fmla="*/ 1405020 w 2004327"/>
                  <a:gd name="connsiteY193" fmla="*/ 491066 h 3301109"/>
                  <a:gd name="connsiteX194" fmla="*/ 1422824 w 2004327"/>
                  <a:gd name="connsiteY194" fmla="*/ 558102 h 3301109"/>
                  <a:gd name="connsiteX195" fmla="*/ 1397033 w 2004327"/>
                  <a:gd name="connsiteY195" fmla="*/ 696703 h 3301109"/>
                  <a:gd name="connsiteX196" fmla="*/ 1244051 w 2004327"/>
                  <a:gd name="connsiteY196" fmla="*/ 1031121 h 3301109"/>
                  <a:gd name="connsiteX197" fmla="*/ 1214457 w 2004327"/>
                  <a:gd name="connsiteY197" fmla="*/ 1086782 h 3301109"/>
                  <a:gd name="connsiteX198" fmla="*/ 1342374 w 2004327"/>
                  <a:gd name="connsiteY198" fmla="*/ 880316 h 3301109"/>
                  <a:gd name="connsiteX199" fmla="*/ 1432919 w 2004327"/>
                  <a:gd name="connsiteY199" fmla="*/ 654697 h 3301109"/>
                  <a:gd name="connsiteX200" fmla="*/ 1454458 w 2004327"/>
                  <a:gd name="connsiteY200" fmla="*/ 691689 h 3301109"/>
                  <a:gd name="connsiteX201" fmla="*/ 1438935 w 2004327"/>
                  <a:gd name="connsiteY201" fmla="*/ 805744 h 3301109"/>
                  <a:gd name="connsiteX202" fmla="*/ 1272331 w 2004327"/>
                  <a:gd name="connsiteY202" fmla="*/ 1153231 h 3301109"/>
                  <a:gd name="connsiteX203" fmla="*/ 1255425 w 2004327"/>
                  <a:gd name="connsiteY203" fmla="*/ 1177189 h 3301109"/>
                  <a:gd name="connsiteX204" fmla="*/ 1252867 w 2004327"/>
                  <a:gd name="connsiteY204" fmla="*/ 1182894 h 3301109"/>
                  <a:gd name="connsiteX205" fmla="*/ 1256290 w 2004327"/>
                  <a:gd name="connsiteY205" fmla="*/ 1185625 h 3301109"/>
                  <a:gd name="connsiteX206" fmla="*/ 1286091 w 2004327"/>
                  <a:gd name="connsiteY206" fmla="*/ 1152263 h 3301109"/>
                  <a:gd name="connsiteX207" fmla="*/ 1396342 w 2004327"/>
                  <a:gd name="connsiteY207" fmla="*/ 969167 h 3301109"/>
                  <a:gd name="connsiteX208" fmla="*/ 1429116 w 2004327"/>
                  <a:gd name="connsiteY208" fmla="*/ 910429 h 3301109"/>
                  <a:gd name="connsiteX209" fmla="*/ 1439869 w 2004327"/>
                  <a:gd name="connsiteY209" fmla="*/ 901406 h 3301109"/>
                  <a:gd name="connsiteX210" fmla="*/ 1450932 w 2004327"/>
                  <a:gd name="connsiteY210" fmla="*/ 912815 h 3301109"/>
                  <a:gd name="connsiteX211" fmla="*/ 1453629 w 2004327"/>
                  <a:gd name="connsiteY211" fmla="*/ 1008269 h 3301109"/>
                  <a:gd name="connsiteX212" fmla="*/ 1373973 w 2004327"/>
                  <a:gd name="connsiteY212" fmla="*/ 1175945 h 3301109"/>
                  <a:gd name="connsiteX213" fmla="*/ 1276929 w 2004327"/>
                  <a:gd name="connsiteY213" fmla="*/ 1281287 h 3301109"/>
                  <a:gd name="connsiteX214" fmla="*/ 1264725 w 2004327"/>
                  <a:gd name="connsiteY214" fmla="*/ 1296360 h 3301109"/>
                  <a:gd name="connsiteX215" fmla="*/ 1268113 w 2004327"/>
                  <a:gd name="connsiteY215" fmla="*/ 1300094 h 3301109"/>
                  <a:gd name="connsiteX216" fmla="*/ 1284501 w 2004327"/>
                  <a:gd name="connsiteY216" fmla="*/ 1287613 h 3301109"/>
                  <a:gd name="connsiteX217" fmla="*/ 1401493 w 2004327"/>
                  <a:gd name="connsiteY217" fmla="*/ 1170171 h 3301109"/>
                  <a:gd name="connsiteX218" fmla="*/ 1426523 w 2004327"/>
                  <a:gd name="connsiteY218" fmla="*/ 1146385 h 3301109"/>
                  <a:gd name="connsiteX219" fmla="*/ 1467561 w 2004327"/>
                  <a:gd name="connsiteY219" fmla="*/ 1131243 h 3301109"/>
                  <a:gd name="connsiteX220" fmla="*/ 1492384 w 2004327"/>
                  <a:gd name="connsiteY220" fmla="*/ 1173317 h 3301109"/>
                  <a:gd name="connsiteX221" fmla="*/ 1479074 w 2004327"/>
                  <a:gd name="connsiteY221" fmla="*/ 1227354 h 3301109"/>
                  <a:gd name="connsiteX222" fmla="*/ 1422617 w 2004327"/>
                  <a:gd name="connsiteY222" fmla="*/ 1293906 h 3301109"/>
                  <a:gd name="connsiteX223" fmla="*/ 1364155 w 2004327"/>
                  <a:gd name="connsiteY223" fmla="*/ 1347528 h 3301109"/>
                  <a:gd name="connsiteX224" fmla="*/ 1378537 w 2004327"/>
                  <a:gd name="connsiteY224" fmla="*/ 1339749 h 3301109"/>
                  <a:gd name="connsiteX225" fmla="*/ 1458779 w 2004327"/>
                  <a:gd name="connsiteY225" fmla="*/ 1288996 h 3301109"/>
                  <a:gd name="connsiteX226" fmla="*/ 1540024 w 2004327"/>
                  <a:gd name="connsiteY226" fmla="*/ 1299333 h 3301109"/>
                  <a:gd name="connsiteX227" fmla="*/ 1545937 w 2004327"/>
                  <a:gd name="connsiteY227" fmla="*/ 1311434 h 3301109"/>
                  <a:gd name="connsiteX228" fmla="*/ 1505072 w 2004327"/>
                  <a:gd name="connsiteY228" fmla="*/ 1401357 h 3301109"/>
                  <a:gd name="connsiteX229" fmla="*/ 1374008 w 2004327"/>
                  <a:gd name="connsiteY229" fmla="*/ 1454183 h 3301109"/>
                  <a:gd name="connsiteX230" fmla="*/ 1356964 w 2004327"/>
                  <a:gd name="connsiteY230" fmla="*/ 1459922 h 3301109"/>
                  <a:gd name="connsiteX231" fmla="*/ 1358243 w 2004327"/>
                  <a:gd name="connsiteY231" fmla="*/ 1465350 h 3301109"/>
                  <a:gd name="connsiteX232" fmla="*/ 1395581 w 2004327"/>
                  <a:gd name="connsiteY232" fmla="*/ 1459058 h 3301109"/>
                  <a:gd name="connsiteX233" fmla="*/ 1491797 w 2004327"/>
                  <a:gd name="connsiteY233" fmla="*/ 1431642 h 3301109"/>
                  <a:gd name="connsiteX234" fmla="*/ 1536049 w 2004327"/>
                  <a:gd name="connsiteY234" fmla="*/ 1425557 h 3301109"/>
                  <a:gd name="connsiteX235" fmla="*/ 1572592 w 2004327"/>
                  <a:gd name="connsiteY235" fmla="*/ 1452696 h 3301109"/>
                  <a:gd name="connsiteX236" fmla="*/ 1555340 w 2004327"/>
                  <a:gd name="connsiteY236" fmla="*/ 1503829 h 3301109"/>
                  <a:gd name="connsiteX237" fmla="*/ 1477034 w 2004327"/>
                  <a:gd name="connsiteY237" fmla="*/ 1529759 h 3301109"/>
                  <a:gd name="connsiteX238" fmla="*/ 1387215 w 2004327"/>
                  <a:gd name="connsiteY238" fmla="*/ 1546664 h 3301109"/>
                  <a:gd name="connsiteX239" fmla="*/ 1376083 w 2004327"/>
                  <a:gd name="connsiteY239" fmla="*/ 1554720 h 3301109"/>
                  <a:gd name="connsiteX240" fmla="*/ 1395754 w 2004327"/>
                  <a:gd name="connsiteY240" fmla="*/ 1555999 h 3301109"/>
                  <a:gd name="connsiteX241" fmla="*/ 1490172 w 2004327"/>
                  <a:gd name="connsiteY241" fmla="*/ 1546042 h 3301109"/>
                  <a:gd name="connsiteX242" fmla="*/ 1538192 w 2004327"/>
                  <a:gd name="connsiteY242" fmla="*/ 1548670 h 3301109"/>
                  <a:gd name="connsiteX243" fmla="*/ 1573733 w 2004327"/>
                  <a:gd name="connsiteY243" fmla="*/ 1592507 h 3301109"/>
                  <a:gd name="connsiteX244" fmla="*/ 1539264 w 2004327"/>
                  <a:gd name="connsiteY244" fmla="*/ 1641254 h 3301109"/>
                  <a:gd name="connsiteX245" fmla="*/ 1438002 w 2004327"/>
                  <a:gd name="connsiteY245" fmla="*/ 1645023 h 3301109"/>
                  <a:gd name="connsiteX246" fmla="*/ 1334319 w 2004327"/>
                  <a:gd name="connsiteY246" fmla="*/ 1636311 h 3301109"/>
                  <a:gd name="connsiteX247" fmla="*/ 1345175 w 2004327"/>
                  <a:gd name="connsiteY247" fmla="*/ 1640632 h 3301109"/>
                  <a:gd name="connsiteX248" fmla="*/ 1475305 w 2004327"/>
                  <a:gd name="connsiteY248" fmla="*/ 1674790 h 3301109"/>
                  <a:gd name="connsiteX249" fmla="*/ 1514338 w 2004327"/>
                  <a:gd name="connsiteY249" fmla="*/ 1708567 h 3301109"/>
                  <a:gd name="connsiteX250" fmla="*/ 1491485 w 2004327"/>
                  <a:gd name="connsiteY250" fmla="*/ 1772388 h 3301109"/>
                  <a:gd name="connsiteX251" fmla="*/ 1452937 w 2004327"/>
                  <a:gd name="connsiteY251" fmla="*/ 1775395 h 3301109"/>
                  <a:gd name="connsiteX252" fmla="*/ 1390223 w 2004327"/>
                  <a:gd name="connsiteY252" fmla="*/ 1739164 h 3301109"/>
                  <a:gd name="connsiteX253" fmla="*/ 1226281 w 2004327"/>
                  <a:gd name="connsiteY253" fmla="*/ 1647339 h 3301109"/>
                  <a:gd name="connsiteX254" fmla="*/ 1115511 w 2004327"/>
                  <a:gd name="connsiteY254" fmla="*/ 1609552 h 3301109"/>
                  <a:gd name="connsiteX255" fmla="*/ 1097498 w 2004327"/>
                  <a:gd name="connsiteY255" fmla="*/ 1574634 h 3301109"/>
                  <a:gd name="connsiteX256" fmla="*/ 1109633 w 2004327"/>
                  <a:gd name="connsiteY256" fmla="*/ 1484884 h 3301109"/>
                  <a:gd name="connsiteX257" fmla="*/ 1071085 w 2004327"/>
                  <a:gd name="connsiteY257" fmla="*/ 1409412 h 3301109"/>
                  <a:gd name="connsiteX258" fmla="*/ 989356 w 2004327"/>
                  <a:gd name="connsiteY258" fmla="*/ 1322774 h 3301109"/>
                  <a:gd name="connsiteX259" fmla="*/ 928197 w 2004327"/>
                  <a:gd name="connsiteY259" fmla="*/ 1097223 h 3301109"/>
                  <a:gd name="connsiteX260" fmla="*/ 990463 w 2004327"/>
                  <a:gd name="connsiteY260" fmla="*/ 909599 h 3301109"/>
                  <a:gd name="connsiteX261" fmla="*/ 1093350 w 2004327"/>
                  <a:gd name="connsiteY261" fmla="*/ 689200 h 3301109"/>
                  <a:gd name="connsiteX262" fmla="*/ 1200731 w 2004327"/>
                  <a:gd name="connsiteY262" fmla="*/ 336873 h 3301109"/>
                  <a:gd name="connsiteX263" fmla="*/ 1194474 w 2004327"/>
                  <a:gd name="connsiteY263" fmla="*/ 103095 h 3301109"/>
                  <a:gd name="connsiteX264" fmla="*/ 1185866 w 2004327"/>
                  <a:gd name="connsiteY264" fmla="*/ 27727 h 3301109"/>
                  <a:gd name="connsiteX265" fmla="*/ 1192469 w 2004327"/>
                  <a:gd name="connsiteY265" fmla="*/ 0 h 330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2004327" h="3301109">
                    <a:moveTo>
                      <a:pt x="695298" y="1604063"/>
                    </a:moveTo>
                    <a:cubicBezTo>
                      <a:pt x="687688" y="1601340"/>
                      <a:pt x="678881" y="1601185"/>
                      <a:pt x="670255" y="1604089"/>
                    </a:cubicBezTo>
                    <a:cubicBezTo>
                      <a:pt x="659607" y="1607684"/>
                      <a:pt x="651041" y="1613579"/>
                      <a:pt x="645514" y="1620554"/>
                    </a:cubicBezTo>
                    <a:lnTo>
                      <a:pt x="645511" y="1620563"/>
                    </a:lnTo>
                    <a:lnTo>
                      <a:pt x="645492" y="1620576"/>
                    </a:lnTo>
                    <a:cubicBezTo>
                      <a:pt x="639960" y="1627547"/>
                      <a:pt x="637462" y="1635602"/>
                      <a:pt x="638966" y="1643536"/>
                    </a:cubicBezTo>
                    <a:cubicBezTo>
                      <a:pt x="641836" y="1658610"/>
                      <a:pt x="657878" y="1669604"/>
                      <a:pt x="676754" y="1669431"/>
                    </a:cubicBezTo>
                    <a:cubicBezTo>
                      <a:pt x="690722" y="1669310"/>
                      <a:pt x="702701" y="1662387"/>
                      <a:pt x="709741" y="1652711"/>
                    </a:cubicBezTo>
                    <a:lnTo>
                      <a:pt x="709742" y="1652708"/>
                    </a:lnTo>
                    <a:lnTo>
                      <a:pt x="709779" y="1652676"/>
                    </a:lnTo>
                    <a:cubicBezTo>
                      <a:pt x="716824" y="1643000"/>
                      <a:pt x="718933" y="1630571"/>
                      <a:pt x="713159" y="1619439"/>
                    </a:cubicBezTo>
                    <a:cubicBezTo>
                      <a:pt x="709322" y="1612075"/>
                      <a:pt x="702908" y="1606785"/>
                      <a:pt x="695298" y="1604063"/>
                    </a:cubicBezTo>
                    <a:close/>
                    <a:moveTo>
                      <a:pt x="701378" y="1511997"/>
                    </a:moveTo>
                    <a:cubicBezTo>
                      <a:pt x="737135" y="1507295"/>
                      <a:pt x="774698" y="1516742"/>
                      <a:pt x="809616" y="1541064"/>
                    </a:cubicBezTo>
                    <a:cubicBezTo>
                      <a:pt x="827801" y="1553717"/>
                      <a:pt x="844292" y="1569793"/>
                      <a:pt x="858467" y="1586872"/>
                    </a:cubicBezTo>
                    <a:cubicBezTo>
                      <a:pt x="880524" y="1613458"/>
                      <a:pt x="907663" y="1627840"/>
                      <a:pt x="941475" y="1630433"/>
                    </a:cubicBezTo>
                    <a:cubicBezTo>
                      <a:pt x="958692" y="1631747"/>
                      <a:pt x="976151" y="1633959"/>
                      <a:pt x="993160" y="1632334"/>
                    </a:cubicBezTo>
                    <a:cubicBezTo>
                      <a:pt x="1121804" y="1620096"/>
                      <a:pt x="1236516" y="1658402"/>
                      <a:pt x="1342411" y="1727996"/>
                    </a:cubicBezTo>
                    <a:cubicBezTo>
                      <a:pt x="1387597" y="1757694"/>
                      <a:pt x="1431676" y="1789051"/>
                      <a:pt x="1475583" y="1820650"/>
                    </a:cubicBezTo>
                    <a:cubicBezTo>
                      <a:pt x="1540510" y="1867358"/>
                      <a:pt x="1614979" y="1886130"/>
                      <a:pt x="1692594" y="1891800"/>
                    </a:cubicBezTo>
                    <a:cubicBezTo>
                      <a:pt x="1758454" y="1896606"/>
                      <a:pt x="1824764" y="1895154"/>
                      <a:pt x="1890866" y="1897124"/>
                    </a:cubicBezTo>
                    <a:cubicBezTo>
                      <a:pt x="1916588" y="1897885"/>
                      <a:pt x="1942760" y="1897919"/>
                      <a:pt x="1967859" y="1902829"/>
                    </a:cubicBezTo>
                    <a:cubicBezTo>
                      <a:pt x="1994583" y="1908084"/>
                      <a:pt x="2002294" y="1926719"/>
                      <a:pt x="1993996" y="1952648"/>
                    </a:cubicBezTo>
                    <a:cubicBezTo>
                      <a:pt x="1989156" y="1967790"/>
                      <a:pt x="1978991" y="1976226"/>
                      <a:pt x="1963468" y="1975638"/>
                    </a:cubicBezTo>
                    <a:cubicBezTo>
                      <a:pt x="1941100" y="1974843"/>
                      <a:pt x="1918732" y="1972665"/>
                      <a:pt x="1896433" y="1970625"/>
                    </a:cubicBezTo>
                    <a:cubicBezTo>
                      <a:pt x="1819682" y="1963572"/>
                      <a:pt x="1742932" y="1956243"/>
                      <a:pt x="1666146" y="1949190"/>
                    </a:cubicBezTo>
                    <a:cubicBezTo>
                      <a:pt x="1659508" y="1948603"/>
                      <a:pt x="1652766" y="1949121"/>
                      <a:pt x="1645402" y="1953131"/>
                    </a:cubicBezTo>
                    <a:cubicBezTo>
                      <a:pt x="1655567" y="1954895"/>
                      <a:pt x="1665662" y="1957004"/>
                      <a:pt x="1675896" y="1958352"/>
                    </a:cubicBezTo>
                    <a:cubicBezTo>
                      <a:pt x="1763122" y="1969865"/>
                      <a:pt x="1850382" y="1981170"/>
                      <a:pt x="1937608" y="1992855"/>
                    </a:cubicBezTo>
                    <a:cubicBezTo>
                      <a:pt x="1947842" y="1994238"/>
                      <a:pt x="1957971" y="1996935"/>
                      <a:pt x="1967824" y="1999977"/>
                    </a:cubicBezTo>
                    <a:cubicBezTo>
                      <a:pt x="1993097" y="2007790"/>
                      <a:pt x="2008102" y="2030055"/>
                      <a:pt x="2003503" y="2051940"/>
                    </a:cubicBezTo>
                    <a:cubicBezTo>
                      <a:pt x="1998456" y="2075414"/>
                      <a:pt x="1976191" y="2093150"/>
                      <a:pt x="1950850" y="2088517"/>
                    </a:cubicBezTo>
                    <a:cubicBezTo>
                      <a:pt x="1902241" y="2079632"/>
                      <a:pt x="1854185" y="2067808"/>
                      <a:pt x="1805922" y="2057125"/>
                    </a:cubicBezTo>
                    <a:cubicBezTo>
                      <a:pt x="1758731" y="2046684"/>
                      <a:pt x="1711609" y="2036140"/>
                      <a:pt x="1664417" y="2025768"/>
                    </a:cubicBezTo>
                    <a:cubicBezTo>
                      <a:pt x="1658333" y="2024420"/>
                      <a:pt x="1652075" y="2023970"/>
                      <a:pt x="1644780" y="2026633"/>
                    </a:cubicBezTo>
                    <a:cubicBezTo>
                      <a:pt x="1649586" y="2028188"/>
                      <a:pt x="1654357" y="2029882"/>
                      <a:pt x="1659197" y="2031265"/>
                    </a:cubicBezTo>
                    <a:cubicBezTo>
                      <a:pt x="1744452" y="2055293"/>
                      <a:pt x="1829778" y="2079079"/>
                      <a:pt x="1914929" y="2103383"/>
                    </a:cubicBezTo>
                    <a:cubicBezTo>
                      <a:pt x="1940409" y="2110643"/>
                      <a:pt x="1963365" y="2121948"/>
                      <a:pt x="1974670" y="2148569"/>
                    </a:cubicBezTo>
                    <a:cubicBezTo>
                      <a:pt x="1983071" y="2168345"/>
                      <a:pt x="1981688" y="2186633"/>
                      <a:pt x="1968067" y="2203609"/>
                    </a:cubicBezTo>
                    <a:cubicBezTo>
                      <a:pt x="1952786" y="2222658"/>
                      <a:pt x="1937470" y="2228362"/>
                      <a:pt x="1914826" y="2218889"/>
                    </a:cubicBezTo>
                    <a:cubicBezTo>
                      <a:pt x="1892112" y="2209382"/>
                      <a:pt x="1870746" y="2196625"/>
                      <a:pt x="1848723" y="2185423"/>
                    </a:cubicBezTo>
                    <a:cubicBezTo>
                      <a:pt x="1778506" y="2149779"/>
                      <a:pt x="1708359" y="2114031"/>
                      <a:pt x="1637970" y="2078802"/>
                    </a:cubicBezTo>
                    <a:cubicBezTo>
                      <a:pt x="1627909" y="2073755"/>
                      <a:pt x="1616570" y="2071300"/>
                      <a:pt x="1605852" y="2067635"/>
                    </a:cubicBezTo>
                    <a:cubicBezTo>
                      <a:pt x="1605161" y="2068949"/>
                      <a:pt x="1604504" y="2070298"/>
                      <a:pt x="1603813" y="2071611"/>
                    </a:cubicBezTo>
                    <a:cubicBezTo>
                      <a:pt x="1611522" y="2076348"/>
                      <a:pt x="1619024" y="2081533"/>
                      <a:pt x="1627010" y="2085752"/>
                    </a:cubicBezTo>
                    <a:cubicBezTo>
                      <a:pt x="1684504" y="2116002"/>
                      <a:pt x="1743001" y="2144524"/>
                      <a:pt x="1799354" y="2176815"/>
                    </a:cubicBezTo>
                    <a:cubicBezTo>
                      <a:pt x="1834134" y="2196728"/>
                      <a:pt x="1866424" y="2221275"/>
                      <a:pt x="1898334" y="2245683"/>
                    </a:cubicBezTo>
                    <a:cubicBezTo>
                      <a:pt x="1919735" y="2262070"/>
                      <a:pt x="1924851" y="2291803"/>
                      <a:pt x="1910331" y="2308259"/>
                    </a:cubicBezTo>
                    <a:cubicBezTo>
                      <a:pt x="1891904" y="2329175"/>
                      <a:pt x="1866147" y="2342244"/>
                      <a:pt x="1840218" y="2324301"/>
                    </a:cubicBezTo>
                    <a:cubicBezTo>
                      <a:pt x="1821341" y="2311232"/>
                      <a:pt x="1804124" y="2295848"/>
                      <a:pt x="1785905" y="2281846"/>
                    </a:cubicBezTo>
                    <a:cubicBezTo>
                      <a:pt x="1728480" y="2237697"/>
                      <a:pt x="1670986" y="2193582"/>
                      <a:pt x="1613389" y="2149676"/>
                    </a:cubicBezTo>
                    <a:cubicBezTo>
                      <a:pt x="1607166" y="2144939"/>
                      <a:pt x="1599940" y="2141586"/>
                      <a:pt x="1590606" y="2140825"/>
                    </a:cubicBezTo>
                    <a:cubicBezTo>
                      <a:pt x="1599283" y="2148327"/>
                      <a:pt x="1607926" y="2155829"/>
                      <a:pt x="1616570" y="2163366"/>
                    </a:cubicBezTo>
                    <a:cubicBezTo>
                      <a:pt x="1668186" y="2208345"/>
                      <a:pt x="1720701" y="2252321"/>
                      <a:pt x="1770900" y="2298855"/>
                    </a:cubicBezTo>
                    <a:cubicBezTo>
                      <a:pt x="1789051" y="2315692"/>
                      <a:pt x="1803260" y="2337611"/>
                      <a:pt x="1816190" y="2359046"/>
                    </a:cubicBezTo>
                    <a:cubicBezTo>
                      <a:pt x="1825732" y="2374811"/>
                      <a:pt x="1822828" y="2392650"/>
                      <a:pt x="1809794" y="2407101"/>
                    </a:cubicBezTo>
                    <a:cubicBezTo>
                      <a:pt x="1798040" y="2420135"/>
                      <a:pt x="1783278" y="2425909"/>
                      <a:pt x="1766268" y="2420619"/>
                    </a:cubicBezTo>
                    <a:cubicBezTo>
                      <a:pt x="1759146" y="2418372"/>
                      <a:pt x="1751886" y="2413428"/>
                      <a:pt x="1746942" y="2407758"/>
                    </a:cubicBezTo>
                    <a:cubicBezTo>
                      <a:pt x="1694876" y="2347741"/>
                      <a:pt x="1643086" y="2287550"/>
                      <a:pt x="1591643" y="2227014"/>
                    </a:cubicBezTo>
                    <a:cubicBezTo>
                      <a:pt x="1534425" y="2159667"/>
                      <a:pt x="1461236" y="2131490"/>
                      <a:pt x="1374010" y="2136711"/>
                    </a:cubicBezTo>
                    <a:cubicBezTo>
                      <a:pt x="1356205" y="2137748"/>
                      <a:pt x="1338366" y="2138301"/>
                      <a:pt x="1320526" y="2139027"/>
                    </a:cubicBezTo>
                    <a:cubicBezTo>
                      <a:pt x="1297604" y="2139961"/>
                      <a:pt x="1282739" y="2128586"/>
                      <a:pt x="1268841" y="2110712"/>
                    </a:cubicBezTo>
                    <a:cubicBezTo>
                      <a:pt x="1248167" y="2084126"/>
                      <a:pt x="1224657" y="2059615"/>
                      <a:pt x="1201079" y="2035483"/>
                    </a:cubicBezTo>
                    <a:cubicBezTo>
                      <a:pt x="1194199" y="2028465"/>
                      <a:pt x="1182928" y="2025733"/>
                      <a:pt x="1173663" y="2021032"/>
                    </a:cubicBezTo>
                    <a:cubicBezTo>
                      <a:pt x="1172245" y="2023071"/>
                      <a:pt x="1170793" y="2025146"/>
                      <a:pt x="1169341" y="2027186"/>
                    </a:cubicBezTo>
                    <a:cubicBezTo>
                      <a:pt x="1178123" y="2035206"/>
                      <a:pt x="1186454" y="2043850"/>
                      <a:pt x="1195824" y="2051110"/>
                    </a:cubicBezTo>
                    <a:cubicBezTo>
                      <a:pt x="1226420" y="2074826"/>
                      <a:pt x="1250206" y="2103867"/>
                      <a:pt x="1266939" y="2138750"/>
                    </a:cubicBezTo>
                    <a:cubicBezTo>
                      <a:pt x="1277933" y="2161637"/>
                      <a:pt x="1279143" y="2185389"/>
                      <a:pt x="1271918" y="2209348"/>
                    </a:cubicBezTo>
                    <a:cubicBezTo>
                      <a:pt x="1265106" y="2231889"/>
                      <a:pt x="1251485" y="2235415"/>
                      <a:pt x="1236135" y="2217575"/>
                    </a:cubicBezTo>
                    <a:cubicBezTo>
                      <a:pt x="1221200" y="2200186"/>
                      <a:pt x="1208339" y="2180963"/>
                      <a:pt x="1194925" y="2162294"/>
                    </a:cubicBezTo>
                    <a:cubicBezTo>
                      <a:pt x="1180474" y="2142208"/>
                      <a:pt x="1166783" y="2121603"/>
                      <a:pt x="1152090" y="2101724"/>
                    </a:cubicBezTo>
                    <a:cubicBezTo>
                      <a:pt x="1147319" y="2095259"/>
                      <a:pt x="1140370" y="2090349"/>
                      <a:pt x="1134423" y="2084749"/>
                    </a:cubicBezTo>
                    <a:cubicBezTo>
                      <a:pt x="1133006" y="2085786"/>
                      <a:pt x="1131622" y="2086823"/>
                      <a:pt x="1130206" y="2087860"/>
                    </a:cubicBezTo>
                    <a:cubicBezTo>
                      <a:pt x="1133178" y="2094878"/>
                      <a:pt x="1135564" y="2102173"/>
                      <a:pt x="1139160" y="2108846"/>
                    </a:cubicBezTo>
                    <a:cubicBezTo>
                      <a:pt x="1157414" y="2142761"/>
                      <a:pt x="1176186" y="2176400"/>
                      <a:pt x="1194337" y="2210385"/>
                    </a:cubicBezTo>
                    <a:cubicBezTo>
                      <a:pt x="1207094" y="2234274"/>
                      <a:pt x="1210206" y="2259788"/>
                      <a:pt x="1202185" y="2285648"/>
                    </a:cubicBezTo>
                    <a:cubicBezTo>
                      <a:pt x="1199281" y="2295087"/>
                      <a:pt x="1194026" y="2305147"/>
                      <a:pt x="1186835" y="2311647"/>
                    </a:cubicBezTo>
                    <a:cubicBezTo>
                      <a:pt x="1164708" y="2331630"/>
                      <a:pt x="1150706" y="2328829"/>
                      <a:pt x="1138088" y="2302243"/>
                    </a:cubicBezTo>
                    <a:cubicBezTo>
                      <a:pt x="1118624" y="2261206"/>
                      <a:pt x="1100542" y="2219546"/>
                      <a:pt x="1081216" y="2178440"/>
                    </a:cubicBezTo>
                    <a:cubicBezTo>
                      <a:pt x="1076618" y="2168621"/>
                      <a:pt x="1069393" y="2160047"/>
                      <a:pt x="1063377" y="2150885"/>
                    </a:cubicBezTo>
                    <a:cubicBezTo>
                      <a:pt x="1061164" y="2151992"/>
                      <a:pt x="1058917" y="2153133"/>
                      <a:pt x="1056704" y="2154274"/>
                    </a:cubicBezTo>
                    <a:cubicBezTo>
                      <a:pt x="1061026" y="2166028"/>
                      <a:pt x="1065589" y="2177748"/>
                      <a:pt x="1069669" y="2189572"/>
                    </a:cubicBezTo>
                    <a:cubicBezTo>
                      <a:pt x="1082392" y="2226392"/>
                      <a:pt x="1096463" y="2262866"/>
                      <a:pt x="1106938" y="2300342"/>
                    </a:cubicBezTo>
                    <a:cubicBezTo>
                      <a:pt x="1111606" y="2317006"/>
                      <a:pt x="1110499" y="2335882"/>
                      <a:pt x="1108909" y="2353445"/>
                    </a:cubicBezTo>
                    <a:cubicBezTo>
                      <a:pt x="1107803" y="2365580"/>
                      <a:pt x="1103308" y="2378441"/>
                      <a:pt x="1096843" y="2388813"/>
                    </a:cubicBezTo>
                    <a:cubicBezTo>
                      <a:pt x="1080663" y="2414707"/>
                      <a:pt x="1056566" y="2414292"/>
                      <a:pt x="1044535" y="2386323"/>
                    </a:cubicBezTo>
                    <a:cubicBezTo>
                      <a:pt x="1033299" y="2360221"/>
                      <a:pt x="1027629" y="2331699"/>
                      <a:pt x="1019920" y="2304110"/>
                    </a:cubicBezTo>
                    <a:cubicBezTo>
                      <a:pt x="1011553" y="2274240"/>
                      <a:pt x="1004085" y="2244162"/>
                      <a:pt x="995338" y="2214430"/>
                    </a:cubicBezTo>
                    <a:cubicBezTo>
                      <a:pt x="993299" y="2207515"/>
                      <a:pt x="987698" y="2201638"/>
                      <a:pt x="983757" y="2195311"/>
                    </a:cubicBezTo>
                    <a:cubicBezTo>
                      <a:pt x="981510" y="2196141"/>
                      <a:pt x="979262" y="2196971"/>
                      <a:pt x="977015" y="2197800"/>
                    </a:cubicBezTo>
                    <a:cubicBezTo>
                      <a:pt x="979262" y="2207654"/>
                      <a:pt x="980058" y="2218164"/>
                      <a:pt x="983999" y="2227290"/>
                    </a:cubicBezTo>
                    <a:cubicBezTo>
                      <a:pt x="1006989" y="2280670"/>
                      <a:pt x="1010827" y="2336677"/>
                      <a:pt x="1005434" y="2393273"/>
                    </a:cubicBezTo>
                    <a:cubicBezTo>
                      <a:pt x="1003463" y="2413843"/>
                      <a:pt x="994993" y="2434172"/>
                      <a:pt x="987214" y="2453705"/>
                    </a:cubicBezTo>
                    <a:cubicBezTo>
                      <a:pt x="983826" y="2462175"/>
                      <a:pt x="975770" y="2469712"/>
                      <a:pt x="968095" y="2475313"/>
                    </a:cubicBezTo>
                    <a:cubicBezTo>
                      <a:pt x="953852" y="2485753"/>
                      <a:pt x="940610" y="2480637"/>
                      <a:pt x="937672" y="2463109"/>
                    </a:cubicBezTo>
                    <a:cubicBezTo>
                      <a:pt x="930930" y="2422832"/>
                      <a:pt x="925606" y="2382347"/>
                      <a:pt x="919521" y="2341967"/>
                    </a:cubicBezTo>
                    <a:cubicBezTo>
                      <a:pt x="916790" y="2323782"/>
                      <a:pt x="913817" y="2305632"/>
                      <a:pt x="910498" y="2287550"/>
                    </a:cubicBezTo>
                    <a:cubicBezTo>
                      <a:pt x="909634" y="2282848"/>
                      <a:pt x="907006" y="2278492"/>
                      <a:pt x="905174" y="2273998"/>
                    </a:cubicBezTo>
                    <a:cubicBezTo>
                      <a:pt x="903549" y="2274136"/>
                      <a:pt x="901958" y="2274240"/>
                      <a:pt x="900333" y="2274378"/>
                    </a:cubicBezTo>
                    <a:cubicBezTo>
                      <a:pt x="899746" y="2280498"/>
                      <a:pt x="898052" y="2286789"/>
                      <a:pt x="898778" y="2292771"/>
                    </a:cubicBezTo>
                    <a:cubicBezTo>
                      <a:pt x="901717" y="2317317"/>
                      <a:pt x="904793" y="2341898"/>
                      <a:pt x="908908" y="2366271"/>
                    </a:cubicBezTo>
                    <a:cubicBezTo>
                      <a:pt x="918934" y="2425701"/>
                      <a:pt x="907732" y="2483299"/>
                      <a:pt x="893557" y="2540378"/>
                    </a:cubicBezTo>
                    <a:cubicBezTo>
                      <a:pt x="884292" y="2577716"/>
                      <a:pt x="874854" y="2615504"/>
                      <a:pt x="859919" y="2650733"/>
                    </a:cubicBezTo>
                    <a:cubicBezTo>
                      <a:pt x="848752" y="2677077"/>
                      <a:pt x="829356" y="2700102"/>
                      <a:pt x="812139" y="2723508"/>
                    </a:cubicBezTo>
                    <a:cubicBezTo>
                      <a:pt x="806988" y="2730526"/>
                      <a:pt x="796755" y="2733810"/>
                      <a:pt x="788872" y="2738789"/>
                    </a:cubicBezTo>
                    <a:cubicBezTo>
                      <a:pt x="787005" y="2737786"/>
                      <a:pt x="785104" y="2736749"/>
                      <a:pt x="783237" y="2735712"/>
                    </a:cubicBezTo>
                    <a:cubicBezTo>
                      <a:pt x="786729" y="2711096"/>
                      <a:pt x="790532" y="2686515"/>
                      <a:pt x="793643" y="2661865"/>
                    </a:cubicBezTo>
                    <a:cubicBezTo>
                      <a:pt x="803808" y="2580897"/>
                      <a:pt x="813938" y="2499894"/>
                      <a:pt x="823445" y="2418856"/>
                    </a:cubicBezTo>
                    <a:cubicBezTo>
                      <a:pt x="824759" y="2407551"/>
                      <a:pt x="822442" y="2395796"/>
                      <a:pt x="821820" y="2384284"/>
                    </a:cubicBezTo>
                    <a:cubicBezTo>
                      <a:pt x="819192" y="2384146"/>
                      <a:pt x="816530" y="2383972"/>
                      <a:pt x="813903" y="2383834"/>
                    </a:cubicBezTo>
                    <a:cubicBezTo>
                      <a:pt x="812209" y="2397490"/>
                      <a:pt x="809201" y="2411112"/>
                      <a:pt x="809063" y="2424768"/>
                    </a:cubicBezTo>
                    <a:cubicBezTo>
                      <a:pt x="807991" y="2532738"/>
                      <a:pt x="791258" y="2638218"/>
                      <a:pt x="753090" y="2739169"/>
                    </a:cubicBezTo>
                    <a:cubicBezTo>
                      <a:pt x="736322" y="2783491"/>
                      <a:pt x="713954" y="2826188"/>
                      <a:pt x="689580" y="2866880"/>
                    </a:cubicBezTo>
                    <a:cubicBezTo>
                      <a:pt x="676754" y="2888280"/>
                      <a:pt x="654490" y="2904217"/>
                      <a:pt x="635786" y="2921884"/>
                    </a:cubicBezTo>
                    <a:cubicBezTo>
                      <a:pt x="627143" y="2930078"/>
                      <a:pt x="618050" y="2925964"/>
                      <a:pt x="616252" y="2915834"/>
                    </a:cubicBezTo>
                    <a:cubicBezTo>
                      <a:pt x="614351" y="2905117"/>
                      <a:pt x="614559" y="2892808"/>
                      <a:pt x="618085" y="2882644"/>
                    </a:cubicBezTo>
                    <a:cubicBezTo>
                      <a:pt x="629597" y="2849559"/>
                      <a:pt x="644567" y="2817648"/>
                      <a:pt x="655423" y="2784355"/>
                    </a:cubicBezTo>
                    <a:cubicBezTo>
                      <a:pt x="686331" y="2689523"/>
                      <a:pt x="709943" y="2592997"/>
                      <a:pt x="717307" y="2493117"/>
                    </a:cubicBezTo>
                    <a:cubicBezTo>
                      <a:pt x="718414" y="2478113"/>
                      <a:pt x="717446" y="2462970"/>
                      <a:pt x="717446" y="2447897"/>
                    </a:cubicBezTo>
                    <a:cubicBezTo>
                      <a:pt x="714680" y="2447448"/>
                      <a:pt x="711880" y="2447033"/>
                      <a:pt x="709114" y="2446618"/>
                    </a:cubicBezTo>
                    <a:cubicBezTo>
                      <a:pt x="706971" y="2453498"/>
                      <a:pt x="703271" y="2460343"/>
                      <a:pt x="702926" y="2467326"/>
                    </a:cubicBezTo>
                    <a:cubicBezTo>
                      <a:pt x="697325" y="2585322"/>
                      <a:pt x="666348" y="2697509"/>
                      <a:pt x="624308" y="2807000"/>
                    </a:cubicBezTo>
                    <a:cubicBezTo>
                      <a:pt x="601663" y="2866015"/>
                      <a:pt x="578154" y="2924753"/>
                      <a:pt x="554299" y="2983319"/>
                    </a:cubicBezTo>
                    <a:cubicBezTo>
                      <a:pt x="532484" y="3036975"/>
                      <a:pt x="487263" y="3068021"/>
                      <a:pt x="440901" y="3097615"/>
                    </a:cubicBezTo>
                    <a:cubicBezTo>
                      <a:pt x="438965" y="3098825"/>
                      <a:pt x="436615" y="3100139"/>
                      <a:pt x="434505" y="3100104"/>
                    </a:cubicBezTo>
                    <a:cubicBezTo>
                      <a:pt x="423546" y="3099932"/>
                      <a:pt x="412621" y="3099344"/>
                      <a:pt x="401662" y="3098929"/>
                    </a:cubicBezTo>
                    <a:cubicBezTo>
                      <a:pt x="403114" y="3089180"/>
                      <a:pt x="402111" y="3078186"/>
                      <a:pt x="406433" y="3069958"/>
                    </a:cubicBezTo>
                    <a:cubicBezTo>
                      <a:pt x="434229" y="3016993"/>
                      <a:pt x="463788" y="2964996"/>
                      <a:pt x="491688" y="2912100"/>
                    </a:cubicBezTo>
                    <a:cubicBezTo>
                      <a:pt x="551118" y="2799429"/>
                      <a:pt x="595475" y="2681502"/>
                      <a:pt x="614178" y="2554829"/>
                    </a:cubicBezTo>
                    <a:cubicBezTo>
                      <a:pt x="616287" y="2540620"/>
                      <a:pt x="617566" y="2526307"/>
                      <a:pt x="618984" y="2511994"/>
                    </a:cubicBezTo>
                    <a:cubicBezTo>
                      <a:pt x="619260" y="2509470"/>
                      <a:pt x="618327" y="2506808"/>
                      <a:pt x="617946" y="2504181"/>
                    </a:cubicBezTo>
                    <a:cubicBezTo>
                      <a:pt x="616356" y="2503731"/>
                      <a:pt x="614732" y="2503247"/>
                      <a:pt x="613141" y="2502797"/>
                    </a:cubicBezTo>
                    <a:cubicBezTo>
                      <a:pt x="610410" y="2510715"/>
                      <a:pt x="606745" y="2518459"/>
                      <a:pt x="605120" y="2526584"/>
                    </a:cubicBezTo>
                    <a:cubicBezTo>
                      <a:pt x="596339" y="2571078"/>
                      <a:pt x="591879" y="2616852"/>
                      <a:pt x="578880" y="2660068"/>
                    </a:cubicBezTo>
                    <a:cubicBezTo>
                      <a:pt x="533694" y="2810354"/>
                      <a:pt x="463650" y="2949023"/>
                      <a:pt x="378395" y="3080640"/>
                    </a:cubicBezTo>
                    <a:cubicBezTo>
                      <a:pt x="353917" y="3118393"/>
                      <a:pt x="324946" y="3146950"/>
                      <a:pt x="283666" y="3163926"/>
                    </a:cubicBezTo>
                    <a:cubicBezTo>
                      <a:pt x="264340" y="3171877"/>
                      <a:pt x="245637" y="3181350"/>
                      <a:pt x="226656" y="3190131"/>
                    </a:cubicBezTo>
                    <a:cubicBezTo>
                      <a:pt x="225239" y="3188575"/>
                      <a:pt x="223822" y="3187054"/>
                      <a:pt x="222404" y="3185499"/>
                    </a:cubicBezTo>
                    <a:cubicBezTo>
                      <a:pt x="226449" y="3177132"/>
                      <a:pt x="229733" y="3168316"/>
                      <a:pt x="234643" y="3160503"/>
                    </a:cubicBezTo>
                    <a:cubicBezTo>
                      <a:pt x="269837" y="3104495"/>
                      <a:pt x="305758" y="3048937"/>
                      <a:pt x="340745" y="2992792"/>
                    </a:cubicBezTo>
                    <a:cubicBezTo>
                      <a:pt x="412483" y="2877631"/>
                      <a:pt x="467176" y="2755383"/>
                      <a:pt x="492276" y="2621174"/>
                    </a:cubicBezTo>
                    <a:cubicBezTo>
                      <a:pt x="493693" y="2613671"/>
                      <a:pt x="494039" y="2605996"/>
                      <a:pt x="494904" y="2598391"/>
                    </a:cubicBezTo>
                    <a:cubicBezTo>
                      <a:pt x="493244" y="2597837"/>
                      <a:pt x="491585" y="2597250"/>
                      <a:pt x="489925" y="2596696"/>
                    </a:cubicBezTo>
                    <a:cubicBezTo>
                      <a:pt x="484670" y="2607621"/>
                      <a:pt x="478516" y="2618200"/>
                      <a:pt x="474333" y="2629506"/>
                    </a:cubicBezTo>
                    <a:cubicBezTo>
                      <a:pt x="454246" y="2683992"/>
                      <a:pt x="434436" y="2738581"/>
                      <a:pt x="415041" y="2793309"/>
                    </a:cubicBezTo>
                    <a:cubicBezTo>
                      <a:pt x="376597" y="2901659"/>
                      <a:pt x="319206" y="2999568"/>
                      <a:pt x="251825" y="3092084"/>
                    </a:cubicBezTo>
                    <a:cubicBezTo>
                      <a:pt x="241661" y="3106051"/>
                      <a:pt x="230390" y="3119396"/>
                      <a:pt x="221747" y="3134227"/>
                    </a:cubicBezTo>
                    <a:cubicBezTo>
                      <a:pt x="176423" y="3212085"/>
                      <a:pt x="103856" y="3256752"/>
                      <a:pt x="26413" y="3295438"/>
                    </a:cubicBezTo>
                    <a:cubicBezTo>
                      <a:pt x="19291" y="3299000"/>
                      <a:pt x="10510" y="3299311"/>
                      <a:pt x="2524" y="3301109"/>
                    </a:cubicBezTo>
                    <a:cubicBezTo>
                      <a:pt x="1694" y="3299311"/>
                      <a:pt x="830" y="3297478"/>
                      <a:pt x="0" y="3295646"/>
                    </a:cubicBezTo>
                    <a:cubicBezTo>
                      <a:pt x="5047" y="3288974"/>
                      <a:pt x="9542" y="3281748"/>
                      <a:pt x="15246" y="3275663"/>
                    </a:cubicBezTo>
                    <a:cubicBezTo>
                      <a:pt x="154712" y="3126622"/>
                      <a:pt x="259915" y="2956180"/>
                      <a:pt x="328887" y="2764373"/>
                    </a:cubicBezTo>
                    <a:cubicBezTo>
                      <a:pt x="379432" y="2623732"/>
                      <a:pt x="425309" y="2481432"/>
                      <a:pt x="473538" y="2339962"/>
                    </a:cubicBezTo>
                    <a:cubicBezTo>
                      <a:pt x="492311" y="2284888"/>
                      <a:pt x="512259" y="2229918"/>
                      <a:pt x="547903" y="2183211"/>
                    </a:cubicBezTo>
                    <a:cubicBezTo>
                      <a:pt x="562907" y="2163574"/>
                      <a:pt x="581853" y="2145077"/>
                      <a:pt x="602804" y="2132251"/>
                    </a:cubicBezTo>
                    <a:cubicBezTo>
                      <a:pt x="662614" y="2095605"/>
                      <a:pt x="724395" y="2062138"/>
                      <a:pt x="785346" y="2027324"/>
                    </a:cubicBezTo>
                    <a:cubicBezTo>
                      <a:pt x="800351" y="2018784"/>
                      <a:pt x="814905" y="2009519"/>
                      <a:pt x="829979" y="2001083"/>
                    </a:cubicBezTo>
                    <a:cubicBezTo>
                      <a:pt x="869737" y="1978819"/>
                      <a:pt x="885952" y="1941757"/>
                      <a:pt x="893972" y="1899683"/>
                    </a:cubicBezTo>
                    <a:cubicBezTo>
                      <a:pt x="895044" y="1894048"/>
                      <a:pt x="893143" y="1887859"/>
                      <a:pt x="892590" y="1881913"/>
                    </a:cubicBezTo>
                    <a:cubicBezTo>
                      <a:pt x="890757" y="1881463"/>
                      <a:pt x="888890" y="1881013"/>
                      <a:pt x="887058" y="1880564"/>
                    </a:cubicBezTo>
                    <a:cubicBezTo>
                      <a:pt x="882944" y="1890071"/>
                      <a:pt x="878829" y="1899579"/>
                      <a:pt x="874750" y="1909086"/>
                    </a:cubicBezTo>
                    <a:cubicBezTo>
                      <a:pt x="867524" y="1925923"/>
                      <a:pt x="862027" y="1943763"/>
                      <a:pt x="852728" y="1959354"/>
                    </a:cubicBezTo>
                    <a:cubicBezTo>
                      <a:pt x="841941" y="1977436"/>
                      <a:pt x="829426" y="1978058"/>
                      <a:pt x="815147" y="1962916"/>
                    </a:cubicBezTo>
                    <a:cubicBezTo>
                      <a:pt x="802148" y="1949121"/>
                      <a:pt x="790186" y="1934290"/>
                      <a:pt x="778466" y="1919389"/>
                    </a:cubicBezTo>
                    <a:cubicBezTo>
                      <a:pt x="741162" y="1871886"/>
                      <a:pt x="704481" y="1823831"/>
                      <a:pt x="666970" y="1776501"/>
                    </a:cubicBezTo>
                    <a:cubicBezTo>
                      <a:pt x="637860" y="1739751"/>
                      <a:pt x="601352" y="1714064"/>
                      <a:pt x="554402" y="1704729"/>
                    </a:cubicBezTo>
                    <a:cubicBezTo>
                      <a:pt x="542924" y="1702447"/>
                      <a:pt x="489130" y="1687546"/>
                      <a:pt x="489130" y="1687546"/>
                    </a:cubicBezTo>
                    <a:cubicBezTo>
                      <a:pt x="497462" y="1677313"/>
                      <a:pt x="550184" y="1636691"/>
                      <a:pt x="558309" y="1626319"/>
                    </a:cubicBezTo>
                    <a:cubicBezTo>
                      <a:pt x="573590" y="1606855"/>
                      <a:pt x="587903" y="1586595"/>
                      <a:pt x="603979" y="1567822"/>
                    </a:cubicBezTo>
                    <a:cubicBezTo>
                      <a:pt x="631672" y="1535549"/>
                      <a:pt x="665622" y="1516699"/>
                      <a:pt x="701378" y="1511997"/>
                    </a:cubicBezTo>
                    <a:close/>
                    <a:moveTo>
                      <a:pt x="1192469" y="0"/>
                    </a:moveTo>
                    <a:cubicBezTo>
                      <a:pt x="1197067" y="69"/>
                      <a:pt x="1201665" y="69"/>
                      <a:pt x="1206263" y="69"/>
                    </a:cubicBezTo>
                    <a:cubicBezTo>
                      <a:pt x="1224794" y="9024"/>
                      <a:pt x="1233368" y="25998"/>
                      <a:pt x="1240801" y="43596"/>
                    </a:cubicBezTo>
                    <a:cubicBezTo>
                      <a:pt x="1262547" y="94970"/>
                      <a:pt x="1272123" y="149249"/>
                      <a:pt x="1278727" y="204219"/>
                    </a:cubicBezTo>
                    <a:cubicBezTo>
                      <a:pt x="1291000" y="306588"/>
                      <a:pt x="1272884" y="406156"/>
                      <a:pt x="1249755" y="504999"/>
                    </a:cubicBezTo>
                    <a:cubicBezTo>
                      <a:pt x="1220679" y="629183"/>
                      <a:pt x="1177775" y="748596"/>
                      <a:pt x="1121457" y="863134"/>
                    </a:cubicBezTo>
                    <a:cubicBezTo>
                      <a:pt x="1112987" y="880351"/>
                      <a:pt x="1106073" y="898363"/>
                      <a:pt x="1098397" y="915995"/>
                    </a:cubicBezTo>
                    <a:cubicBezTo>
                      <a:pt x="1099676" y="916583"/>
                      <a:pt x="1100956" y="917205"/>
                      <a:pt x="1102235" y="917793"/>
                    </a:cubicBezTo>
                    <a:cubicBezTo>
                      <a:pt x="1107905" y="907905"/>
                      <a:pt x="1113782" y="898121"/>
                      <a:pt x="1119210" y="888095"/>
                    </a:cubicBezTo>
                    <a:cubicBezTo>
                      <a:pt x="1207923" y="724498"/>
                      <a:pt x="1264829" y="550496"/>
                      <a:pt x="1287681" y="365776"/>
                    </a:cubicBezTo>
                    <a:cubicBezTo>
                      <a:pt x="1292314" y="328196"/>
                      <a:pt x="1292176" y="290062"/>
                      <a:pt x="1294215" y="252171"/>
                    </a:cubicBezTo>
                    <a:cubicBezTo>
                      <a:pt x="1294319" y="250442"/>
                      <a:pt x="1293559" y="248472"/>
                      <a:pt x="1294181" y="247020"/>
                    </a:cubicBezTo>
                    <a:cubicBezTo>
                      <a:pt x="1297742" y="238619"/>
                      <a:pt x="1301614" y="230321"/>
                      <a:pt x="1305382" y="222024"/>
                    </a:cubicBezTo>
                    <a:cubicBezTo>
                      <a:pt x="1312262" y="227348"/>
                      <a:pt x="1320559" y="231566"/>
                      <a:pt x="1325745" y="238204"/>
                    </a:cubicBezTo>
                    <a:cubicBezTo>
                      <a:pt x="1371554" y="296493"/>
                      <a:pt x="1370378" y="364427"/>
                      <a:pt x="1363325" y="432811"/>
                    </a:cubicBezTo>
                    <a:cubicBezTo>
                      <a:pt x="1350326" y="559001"/>
                      <a:pt x="1307871" y="677134"/>
                      <a:pt x="1258571" y="792537"/>
                    </a:cubicBezTo>
                    <a:cubicBezTo>
                      <a:pt x="1231328" y="856289"/>
                      <a:pt x="1196099" y="916618"/>
                      <a:pt x="1164430" y="978502"/>
                    </a:cubicBezTo>
                    <a:cubicBezTo>
                      <a:pt x="1157309" y="992435"/>
                      <a:pt x="1149979" y="1006263"/>
                      <a:pt x="1142754" y="1020127"/>
                    </a:cubicBezTo>
                    <a:cubicBezTo>
                      <a:pt x="1144586" y="1021268"/>
                      <a:pt x="1146453" y="1022409"/>
                      <a:pt x="1148286" y="1023584"/>
                    </a:cubicBezTo>
                    <a:cubicBezTo>
                      <a:pt x="1153817" y="1016186"/>
                      <a:pt x="1159867" y="1009133"/>
                      <a:pt x="1164811" y="1001389"/>
                    </a:cubicBezTo>
                    <a:cubicBezTo>
                      <a:pt x="1228908" y="900991"/>
                      <a:pt x="1278381" y="793609"/>
                      <a:pt x="1316445" y="680938"/>
                    </a:cubicBezTo>
                    <a:cubicBezTo>
                      <a:pt x="1333386" y="630842"/>
                      <a:pt x="1348632" y="580159"/>
                      <a:pt x="1365192" y="529925"/>
                    </a:cubicBezTo>
                    <a:cubicBezTo>
                      <a:pt x="1369479" y="516891"/>
                      <a:pt x="1374838" y="503996"/>
                      <a:pt x="1381476" y="492000"/>
                    </a:cubicBezTo>
                    <a:cubicBezTo>
                      <a:pt x="1388598" y="479104"/>
                      <a:pt x="1396342" y="479173"/>
                      <a:pt x="1405020" y="491066"/>
                    </a:cubicBezTo>
                    <a:cubicBezTo>
                      <a:pt x="1419575" y="511049"/>
                      <a:pt x="1426074" y="534662"/>
                      <a:pt x="1422824" y="558102"/>
                    </a:cubicBezTo>
                    <a:cubicBezTo>
                      <a:pt x="1416394" y="604636"/>
                      <a:pt x="1409203" y="651413"/>
                      <a:pt x="1397033" y="696703"/>
                    </a:cubicBezTo>
                    <a:cubicBezTo>
                      <a:pt x="1364847" y="816530"/>
                      <a:pt x="1310948" y="926885"/>
                      <a:pt x="1244051" y="1031121"/>
                    </a:cubicBezTo>
                    <a:cubicBezTo>
                      <a:pt x="1232711" y="1048787"/>
                      <a:pt x="1222685" y="1067284"/>
                      <a:pt x="1214457" y="1086782"/>
                    </a:cubicBezTo>
                    <a:cubicBezTo>
                      <a:pt x="1263757" y="1022029"/>
                      <a:pt x="1309185" y="954508"/>
                      <a:pt x="1342374" y="880316"/>
                    </a:cubicBezTo>
                    <a:cubicBezTo>
                      <a:pt x="1375322" y="806712"/>
                      <a:pt x="1402703" y="730618"/>
                      <a:pt x="1432919" y="654697"/>
                    </a:cubicBezTo>
                    <a:cubicBezTo>
                      <a:pt x="1452177" y="663029"/>
                      <a:pt x="1455737" y="678034"/>
                      <a:pt x="1454458" y="691689"/>
                    </a:cubicBezTo>
                    <a:cubicBezTo>
                      <a:pt x="1450863" y="729892"/>
                      <a:pt x="1447924" y="768613"/>
                      <a:pt x="1438935" y="805744"/>
                    </a:cubicBezTo>
                    <a:cubicBezTo>
                      <a:pt x="1408097" y="933143"/>
                      <a:pt x="1352400" y="1049168"/>
                      <a:pt x="1272331" y="1153231"/>
                    </a:cubicBezTo>
                    <a:cubicBezTo>
                      <a:pt x="1266384" y="1160975"/>
                      <a:pt x="1260957" y="1169134"/>
                      <a:pt x="1255425" y="1177189"/>
                    </a:cubicBezTo>
                    <a:cubicBezTo>
                      <a:pt x="1254250" y="1178883"/>
                      <a:pt x="1253697" y="1180992"/>
                      <a:pt x="1252867" y="1182894"/>
                    </a:cubicBezTo>
                    <a:cubicBezTo>
                      <a:pt x="1254008" y="1183792"/>
                      <a:pt x="1255148" y="1184726"/>
                      <a:pt x="1256290" y="1185625"/>
                    </a:cubicBezTo>
                    <a:cubicBezTo>
                      <a:pt x="1266350" y="1174562"/>
                      <a:pt x="1278381" y="1164743"/>
                      <a:pt x="1286091" y="1152263"/>
                    </a:cubicBezTo>
                    <a:cubicBezTo>
                      <a:pt x="1323533" y="1091658"/>
                      <a:pt x="1359937" y="1030395"/>
                      <a:pt x="1396342" y="969167"/>
                    </a:cubicBezTo>
                    <a:cubicBezTo>
                      <a:pt x="1407785" y="949910"/>
                      <a:pt x="1417846" y="929824"/>
                      <a:pt x="1429116" y="910429"/>
                    </a:cubicBezTo>
                    <a:cubicBezTo>
                      <a:pt x="1431467" y="906418"/>
                      <a:pt x="1437587" y="900576"/>
                      <a:pt x="1439869" y="901406"/>
                    </a:cubicBezTo>
                    <a:cubicBezTo>
                      <a:pt x="1444432" y="903030"/>
                      <a:pt x="1449307" y="908112"/>
                      <a:pt x="1450932" y="912815"/>
                    </a:cubicBezTo>
                    <a:cubicBezTo>
                      <a:pt x="1461753" y="944240"/>
                      <a:pt x="1460128" y="976358"/>
                      <a:pt x="1453629" y="1008269"/>
                    </a:cubicBezTo>
                    <a:cubicBezTo>
                      <a:pt x="1440940" y="1070672"/>
                      <a:pt x="1418330" y="1128442"/>
                      <a:pt x="1373973" y="1175945"/>
                    </a:cubicBezTo>
                    <a:cubicBezTo>
                      <a:pt x="1341372" y="1210828"/>
                      <a:pt x="1309185" y="1246092"/>
                      <a:pt x="1276929" y="1281287"/>
                    </a:cubicBezTo>
                    <a:cubicBezTo>
                      <a:pt x="1272573" y="1286058"/>
                      <a:pt x="1268804" y="1291347"/>
                      <a:pt x="1264725" y="1296360"/>
                    </a:cubicBezTo>
                    <a:cubicBezTo>
                      <a:pt x="1265866" y="1297605"/>
                      <a:pt x="1266972" y="1298850"/>
                      <a:pt x="1268113" y="1300094"/>
                    </a:cubicBezTo>
                    <a:cubicBezTo>
                      <a:pt x="1273610" y="1295946"/>
                      <a:pt x="1279695" y="1292419"/>
                      <a:pt x="1284501" y="1287613"/>
                    </a:cubicBezTo>
                    <a:cubicBezTo>
                      <a:pt x="1323636" y="1248581"/>
                      <a:pt x="1362461" y="1209307"/>
                      <a:pt x="1401493" y="1170171"/>
                    </a:cubicBezTo>
                    <a:cubicBezTo>
                      <a:pt x="1409618" y="1162012"/>
                      <a:pt x="1418157" y="1154268"/>
                      <a:pt x="1426523" y="1146385"/>
                    </a:cubicBezTo>
                    <a:cubicBezTo>
                      <a:pt x="1438105" y="1135495"/>
                      <a:pt x="1450482" y="1124156"/>
                      <a:pt x="1467561" y="1131243"/>
                    </a:cubicBezTo>
                    <a:cubicBezTo>
                      <a:pt x="1485366" y="1138676"/>
                      <a:pt x="1493490" y="1155651"/>
                      <a:pt x="1492384" y="1173317"/>
                    </a:cubicBezTo>
                    <a:cubicBezTo>
                      <a:pt x="1491243" y="1191710"/>
                      <a:pt x="1488581" y="1212419"/>
                      <a:pt x="1479074" y="1227354"/>
                    </a:cubicBezTo>
                    <a:cubicBezTo>
                      <a:pt x="1463585" y="1251693"/>
                      <a:pt x="1443187" y="1273335"/>
                      <a:pt x="1422617" y="1293906"/>
                    </a:cubicBezTo>
                    <a:cubicBezTo>
                      <a:pt x="1404086" y="1312436"/>
                      <a:pt x="1382582" y="1327994"/>
                      <a:pt x="1364155" y="1347528"/>
                    </a:cubicBezTo>
                    <a:cubicBezTo>
                      <a:pt x="1368961" y="1344969"/>
                      <a:pt x="1373939" y="1342653"/>
                      <a:pt x="1378537" y="1339749"/>
                    </a:cubicBezTo>
                    <a:cubicBezTo>
                      <a:pt x="1405331" y="1322912"/>
                      <a:pt x="1432055" y="1305971"/>
                      <a:pt x="1458779" y="1288996"/>
                    </a:cubicBezTo>
                    <a:cubicBezTo>
                      <a:pt x="1481667" y="1274476"/>
                      <a:pt x="1521702" y="1279350"/>
                      <a:pt x="1540024" y="1299333"/>
                    </a:cubicBezTo>
                    <a:cubicBezTo>
                      <a:pt x="1542963" y="1302514"/>
                      <a:pt x="1544899" y="1307147"/>
                      <a:pt x="1545937" y="1311434"/>
                    </a:cubicBezTo>
                    <a:cubicBezTo>
                      <a:pt x="1553197" y="1341305"/>
                      <a:pt x="1533179" y="1388945"/>
                      <a:pt x="1505072" y="1401357"/>
                    </a:cubicBezTo>
                    <a:cubicBezTo>
                      <a:pt x="1461995" y="1420406"/>
                      <a:pt x="1417777" y="1436759"/>
                      <a:pt x="1374008" y="1454183"/>
                    </a:cubicBezTo>
                    <a:cubicBezTo>
                      <a:pt x="1368442" y="1456396"/>
                      <a:pt x="1362669" y="1458021"/>
                      <a:pt x="1356964" y="1459922"/>
                    </a:cubicBezTo>
                    <a:cubicBezTo>
                      <a:pt x="1357379" y="1461720"/>
                      <a:pt x="1357828" y="1463518"/>
                      <a:pt x="1358243" y="1465350"/>
                    </a:cubicBezTo>
                    <a:cubicBezTo>
                      <a:pt x="1370689" y="1463310"/>
                      <a:pt x="1383447" y="1462342"/>
                      <a:pt x="1395581" y="1459058"/>
                    </a:cubicBezTo>
                    <a:cubicBezTo>
                      <a:pt x="1427768" y="1450346"/>
                      <a:pt x="1459540" y="1440043"/>
                      <a:pt x="1491797" y="1431642"/>
                    </a:cubicBezTo>
                    <a:cubicBezTo>
                      <a:pt x="1506109" y="1427908"/>
                      <a:pt x="1521217" y="1425937"/>
                      <a:pt x="1536049" y="1425557"/>
                    </a:cubicBezTo>
                    <a:cubicBezTo>
                      <a:pt x="1556896" y="1425039"/>
                      <a:pt x="1567821" y="1434235"/>
                      <a:pt x="1572592" y="1452696"/>
                    </a:cubicBezTo>
                    <a:cubicBezTo>
                      <a:pt x="1578400" y="1475342"/>
                      <a:pt x="1573007" y="1496465"/>
                      <a:pt x="1555340" y="1503829"/>
                    </a:cubicBezTo>
                    <a:cubicBezTo>
                      <a:pt x="1530033" y="1514409"/>
                      <a:pt x="1503655" y="1523155"/>
                      <a:pt x="1477034" y="1529759"/>
                    </a:cubicBezTo>
                    <a:cubicBezTo>
                      <a:pt x="1447509" y="1537088"/>
                      <a:pt x="1417155" y="1541029"/>
                      <a:pt x="1387215" y="1546664"/>
                    </a:cubicBezTo>
                    <a:cubicBezTo>
                      <a:pt x="1383447" y="1547390"/>
                      <a:pt x="1379886" y="1549292"/>
                      <a:pt x="1376083" y="1554720"/>
                    </a:cubicBezTo>
                    <a:cubicBezTo>
                      <a:pt x="1382651" y="1555204"/>
                      <a:pt x="1389289" y="1556621"/>
                      <a:pt x="1395754" y="1555999"/>
                    </a:cubicBezTo>
                    <a:cubicBezTo>
                      <a:pt x="1427249" y="1552853"/>
                      <a:pt x="1458607" y="1548359"/>
                      <a:pt x="1490172" y="1546042"/>
                    </a:cubicBezTo>
                    <a:cubicBezTo>
                      <a:pt x="1506075" y="1544901"/>
                      <a:pt x="1522531" y="1545766"/>
                      <a:pt x="1538192" y="1548670"/>
                    </a:cubicBezTo>
                    <a:cubicBezTo>
                      <a:pt x="1562393" y="1553164"/>
                      <a:pt x="1573664" y="1568549"/>
                      <a:pt x="1573733" y="1592507"/>
                    </a:cubicBezTo>
                    <a:cubicBezTo>
                      <a:pt x="1573836" y="1618644"/>
                      <a:pt x="1562497" y="1638489"/>
                      <a:pt x="1539264" y="1641254"/>
                    </a:cubicBezTo>
                    <a:cubicBezTo>
                      <a:pt x="1505798" y="1645265"/>
                      <a:pt x="1471710" y="1646371"/>
                      <a:pt x="1438002" y="1645023"/>
                    </a:cubicBezTo>
                    <a:cubicBezTo>
                      <a:pt x="1403637" y="1643640"/>
                      <a:pt x="1369479" y="1637763"/>
                      <a:pt x="1334319" y="1636311"/>
                    </a:cubicBezTo>
                    <a:cubicBezTo>
                      <a:pt x="1337949" y="1637763"/>
                      <a:pt x="1341441" y="1639630"/>
                      <a:pt x="1345175" y="1640632"/>
                    </a:cubicBezTo>
                    <a:cubicBezTo>
                      <a:pt x="1388564" y="1652041"/>
                      <a:pt x="1432090" y="1662897"/>
                      <a:pt x="1475305" y="1674790"/>
                    </a:cubicBezTo>
                    <a:cubicBezTo>
                      <a:pt x="1493179" y="1679699"/>
                      <a:pt x="1511399" y="1686026"/>
                      <a:pt x="1514338" y="1708567"/>
                    </a:cubicBezTo>
                    <a:cubicBezTo>
                      <a:pt x="1517587" y="1733597"/>
                      <a:pt x="1510465" y="1755378"/>
                      <a:pt x="1491485" y="1772388"/>
                    </a:cubicBezTo>
                    <a:cubicBezTo>
                      <a:pt x="1479765" y="1782897"/>
                      <a:pt x="1466109" y="1782725"/>
                      <a:pt x="1452937" y="1775395"/>
                    </a:cubicBezTo>
                    <a:cubicBezTo>
                      <a:pt x="1431848" y="1763675"/>
                      <a:pt x="1411208" y="1751091"/>
                      <a:pt x="1390223" y="1739164"/>
                    </a:cubicBezTo>
                    <a:cubicBezTo>
                      <a:pt x="1335771" y="1708186"/>
                      <a:pt x="1282391" y="1674928"/>
                      <a:pt x="1226281" y="1647339"/>
                    </a:cubicBezTo>
                    <a:cubicBezTo>
                      <a:pt x="1191570" y="1630260"/>
                      <a:pt x="1152538" y="1621894"/>
                      <a:pt x="1115511" y="1609552"/>
                    </a:cubicBezTo>
                    <a:cubicBezTo>
                      <a:pt x="1089616" y="1600908"/>
                      <a:pt x="1088717" y="1600563"/>
                      <a:pt x="1097498" y="1574634"/>
                    </a:cubicBezTo>
                    <a:cubicBezTo>
                      <a:pt x="1107421" y="1545316"/>
                      <a:pt x="1113540" y="1515930"/>
                      <a:pt x="1109633" y="1484884"/>
                    </a:cubicBezTo>
                    <a:cubicBezTo>
                      <a:pt x="1105865" y="1454978"/>
                      <a:pt x="1091275" y="1430847"/>
                      <a:pt x="1071085" y="1409412"/>
                    </a:cubicBezTo>
                    <a:cubicBezTo>
                      <a:pt x="1043842" y="1380544"/>
                      <a:pt x="1017533" y="1350708"/>
                      <a:pt x="989356" y="1322774"/>
                    </a:cubicBezTo>
                    <a:cubicBezTo>
                      <a:pt x="925155" y="1259160"/>
                      <a:pt x="916996" y="1180716"/>
                      <a:pt x="928197" y="1097223"/>
                    </a:cubicBezTo>
                    <a:cubicBezTo>
                      <a:pt x="937083" y="1030879"/>
                      <a:pt x="962908" y="969824"/>
                      <a:pt x="990463" y="909599"/>
                    </a:cubicBezTo>
                    <a:cubicBezTo>
                      <a:pt x="1024170" y="835856"/>
                      <a:pt x="1059918" y="763082"/>
                      <a:pt x="1093350" y="689200"/>
                    </a:cubicBezTo>
                    <a:cubicBezTo>
                      <a:pt x="1144344" y="576494"/>
                      <a:pt x="1177914" y="457980"/>
                      <a:pt x="1200731" y="336873"/>
                    </a:cubicBezTo>
                    <a:cubicBezTo>
                      <a:pt x="1215356" y="259362"/>
                      <a:pt x="1205019" y="180848"/>
                      <a:pt x="1194474" y="103095"/>
                    </a:cubicBezTo>
                    <a:cubicBezTo>
                      <a:pt x="1191086" y="78030"/>
                      <a:pt x="1187525" y="52930"/>
                      <a:pt x="1185866" y="27727"/>
                    </a:cubicBezTo>
                    <a:cubicBezTo>
                      <a:pt x="1185278" y="18669"/>
                      <a:pt x="1190118" y="9265"/>
                      <a:pt x="11924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00000" scaled="0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189F327-A488-4383-8B10-A6D20FC8848F}"/>
                </a:ext>
              </a:extLst>
            </p:cNvPr>
            <p:cNvSpPr/>
            <p:nvPr/>
          </p:nvSpPr>
          <p:spPr>
            <a:xfrm rot="18823287" flipH="1">
              <a:off x="4521456" y="3034737"/>
              <a:ext cx="3167757" cy="3167757"/>
            </a:xfrm>
            <a:custGeom>
              <a:avLst/>
              <a:gdLst>
                <a:gd name="connsiteX0" fmla="*/ 1784851 w 3018921"/>
                <a:gd name="connsiteY0" fmla="*/ 1612615 h 3018921"/>
                <a:gd name="connsiteX1" fmla="*/ 2782938 w 3018921"/>
                <a:gd name="connsiteY1" fmla="*/ 1568041 h 3018921"/>
                <a:gd name="connsiteX2" fmla="*/ 2782040 w 3018921"/>
                <a:gd name="connsiteY2" fmla="*/ 1603397 h 3018921"/>
                <a:gd name="connsiteX3" fmla="*/ 2573351 w 3018921"/>
                <a:gd name="connsiteY3" fmla="*/ 2214360 h 3018921"/>
                <a:gd name="connsiteX4" fmla="*/ 2507875 w 3018921"/>
                <a:gd name="connsiteY4" fmla="*/ 2304071 h 3018921"/>
                <a:gd name="connsiteX5" fmla="*/ 1592173 w 3018921"/>
                <a:gd name="connsiteY5" fmla="*/ 1748772 h 3018921"/>
                <a:gd name="connsiteX6" fmla="*/ 2347825 w 3018921"/>
                <a:gd name="connsiteY6" fmla="*/ 2471429 h 3018921"/>
                <a:gd name="connsiteX7" fmla="*/ 2261123 w 3018921"/>
                <a:gd name="connsiteY7" fmla="*/ 2540842 h 3018921"/>
                <a:gd name="connsiteX8" fmla="*/ 1660080 w 3018921"/>
                <a:gd name="connsiteY8" fmla="*/ 2776582 h 3018921"/>
                <a:gd name="connsiteX9" fmla="*/ 1592173 w 3018921"/>
                <a:gd name="connsiteY9" fmla="*/ 2781345 h 3018921"/>
                <a:gd name="connsiteX10" fmla="*/ 671531 w 3018921"/>
                <a:gd name="connsiteY10" fmla="*/ 547906 h 3018921"/>
                <a:gd name="connsiteX11" fmla="*/ 682212 w 3018921"/>
                <a:gd name="connsiteY11" fmla="*/ 537811 h 3018921"/>
                <a:gd name="connsiteX12" fmla="*/ 2391376 w 3018921"/>
                <a:gd name="connsiteY12" fmla="*/ 587280 h 3018921"/>
                <a:gd name="connsiteX13" fmla="*/ 2756358 w 3018921"/>
                <a:gd name="connsiteY13" fmla="*/ 1237862 h 3018921"/>
                <a:gd name="connsiteX14" fmla="*/ 2772878 w 3018921"/>
                <a:gd name="connsiteY14" fmla="*/ 1336688 h 3018921"/>
                <a:gd name="connsiteX15" fmla="*/ 1553280 w 3018921"/>
                <a:gd name="connsiteY15" fmla="*/ 1391155 h 3018921"/>
                <a:gd name="connsiteX16" fmla="*/ 511480 w 3018921"/>
                <a:gd name="connsiteY16" fmla="*/ 715265 h 3018921"/>
                <a:gd name="connsiteX17" fmla="*/ 1360602 w 3018921"/>
                <a:gd name="connsiteY17" fmla="*/ 1527311 h 3018921"/>
                <a:gd name="connsiteX18" fmla="*/ 1360602 w 3018921"/>
                <a:gd name="connsiteY18" fmla="*/ 2775361 h 3018921"/>
                <a:gd name="connsiteX19" fmla="*/ 1293762 w 3018921"/>
                <a:gd name="connsiteY19" fmla="*/ 2767234 h 3018921"/>
                <a:gd name="connsiteX20" fmla="*/ 627545 w 3018921"/>
                <a:gd name="connsiteY20" fmla="*/ 2431641 h 3018921"/>
                <a:gd name="connsiteX21" fmla="*/ 501870 w 3018921"/>
                <a:gd name="connsiteY21" fmla="*/ 726386 h 3018921"/>
                <a:gd name="connsiteX22" fmla="*/ 418562 w 3018921"/>
                <a:gd name="connsiteY22" fmla="*/ 466193 h 3018921"/>
                <a:gd name="connsiteX23" fmla="*/ 466193 w 3018921"/>
                <a:gd name="connsiteY23" fmla="*/ 2600359 h 3018921"/>
                <a:gd name="connsiteX24" fmla="*/ 2600359 w 3018921"/>
                <a:gd name="connsiteY24" fmla="*/ 2552727 h 3018921"/>
                <a:gd name="connsiteX25" fmla="*/ 2552727 w 3018921"/>
                <a:gd name="connsiteY25" fmla="*/ 418562 h 3018921"/>
                <a:gd name="connsiteX26" fmla="*/ 418562 w 3018921"/>
                <a:gd name="connsiteY26" fmla="*/ 466193 h 30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018921" h="3018921">
                  <a:moveTo>
                    <a:pt x="1784851" y="1612615"/>
                  </a:moveTo>
                  <a:lnTo>
                    <a:pt x="2782938" y="1568041"/>
                  </a:lnTo>
                  <a:lnTo>
                    <a:pt x="2782040" y="1603397"/>
                  </a:lnTo>
                  <a:cubicBezTo>
                    <a:pt x="2766370" y="1817310"/>
                    <a:pt x="2696970" y="2028254"/>
                    <a:pt x="2573351" y="2214360"/>
                  </a:cubicBezTo>
                  <a:lnTo>
                    <a:pt x="2507875" y="2304071"/>
                  </a:lnTo>
                  <a:close/>
                  <a:moveTo>
                    <a:pt x="1592173" y="1748772"/>
                  </a:moveTo>
                  <a:lnTo>
                    <a:pt x="2347825" y="2471429"/>
                  </a:lnTo>
                  <a:lnTo>
                    <a:pt x="2261123" y="2540842"/>
                  </a:lnTo>
                  <a:cubicBezTo>
                    <a:pt x="2080719" y="2672642"/>
                    <a:pt x="1873080" y="2751384"/>
                    <a:pt x="1660080" y="2776582"/>
                  </a:cubicBezTo>
                  <a:lnTo>
                    <a:pt x="1592173" y="2781345"/>
                  </a:lnTo>
                  <a:close/>
                  <a:moveTo>
                    <a:pt x="671531" y="547906"/>
                  </a:moveTo>
                  <a:lnTo>
                    <a:pt x="682212" y="537811"/>
                  </a:lnTo>
                  <a:cubicBezTo>
                    <a:pt x="1174148" y="117958"/>
                    <a:pt x="1913901" y="130653"/>
                    <a:pt x="2391376" y="587280"/>
                  </a:cubicBezTo>
                  <a:cubicBezTo>
                    <a:pt x="2582365" y="769931"/>
                    <a:pt x="2704269" y="997673"/>
                    <a:pt x="2756358" y="1237862"/>
                  </a:cubicBezTo>
                  <a:lnTo>
                    <a:pt x="2772878" y="1336688"/>
                  </a:lnTo>
                  <a:lnTo>
                    <a:pt x="1553280" y="1391155"/>
                  </a:lnTo>
                  <a:close/>
                  <a:moveTo>
                    <a:pt x="511480" y="715265"/>
                  </a:moveTo>
                  <a:lnTo>
                    <a:pt x="1360602" y="1527311"/>
                  </a:lnTo>
                  <a:lnTo>
                    <a:pt x="1360602" y="2775361"/>
                  </a:lnTo>
                  <a:lnTo>
                    <a:pt x="1293762" y="2767234"/>
                  </a:lnTo>
                  <a:cubicBezTo>
                    <a:pt x="1051489" y="2725913"/>
                    <a:pt x="818535" y="2614291"/>
                    <a:pt x="627545" y="2431641"/>
                  </a:cubicBezTo>
                  <a:cubicBezTo>
                    <a:pt x="150070" y="1975014"/>
                    <a:pt x="104384" y="1236564"/>
                    <a:pt x="501870" y="726386"/>
                  </a:cubicBezTo>
                  <a:close/>
                  <a:moveTo>
                    <a:pt x="418562" y="466193"/>
                  </a:moveTo>
                  <a:cubicBezTo>
                    <a:pt x="-157619" y="1068680"/>
                    <a:pt x="-136293" y="2024179"/>
                    <a:pt x="466193" y="2600359"/>
                  </a:cubicBezTo>
                  <a:cubicBezTo>
                    <a:pt x="1068680" y="3176540"/>
                    <a:pt x="2024179" y="3155214"/>
                    <a:pt x="2600359" y="2552727"/>
                  </a:cubicBezTo>
                  <a:cubicBezTo>
                    <a:pt x="3176539" y="1950241"/>
                    <a:pt x="3155214" y="994742"/>
                    <a:pt x="2552727" y="418562"/>
                  </a:cubicBezTo>
                  <a:cubicBezTo>
                    <a:pt x="1950241" y="-157619"/>
                    <a:pt x="994742" y="-136293"/>
                    <a:pt x="418562" y="466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B4C669-771C-4AEF-ABD0-056A9331BA36}"/>
              </a:ext>
            </a:extLst>
          </p:cNvPr>
          <p:cNvGrpSpPr/>
          <p:nvPr/>
        </p:nvGrpSpPr>
        <p:grpSpPr>
          <a:xfrm>
            <a:off x="417802" y="1477035"/>
            <a:ext cx="2915567" cy="1488027"/>
            <a:chOff x="8006841" y="4240144"/>
            <a:chExt cx="2915567" cy="148802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166047-0EB8-49C7-AF0C-E9B48741E36A}"/>
                </a:ext>
              </a:extLst>
            </p:cNvPr>
            <p:cNvSpPr txBox="1"/>
            <p:nvPr/>
          </p:nvSpPr>
          <p:spPr>
            <a:xfrm>
              <a:off x="8006841" y="4240144"/>
              <a:ext cx="2915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8374CE-0B87-4FFA-A139-B99B9BE4E491}"/>
                </a:ext>
              </a:extLst>
            </p:cNvPr>
            <p:cNvSpPr txBox="1"/>
            <p:nvPr/>
          </p:nvSpPr>
          <p:spPr>
            <a:xfrm>
              <a:off x="8006841" y="4527842"/>
              <a:ext cx="29155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05F045-26E1-4EE9-BD3A-4770688A6ACF}"/>
              </a:ext>
            </a:extLst>
          </p:cNvPr>
          <p:cNvGrpSpPr/>
          <p:nvPr/>
        </p:nvGrpSpPr>
        <p:grpSpPr>
          <a:xfrm>
            <a:off x="8877300" y="4829614"/>
            <a:ext cx="2896898" cy="1488027"/>
            <a:chOff x="8511028" y="4240144"/>
            <a:chExt cx="2896898" cy="14880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56345E-E9AE-4611-8AA9-90FBB5381560}"/>
                </a:ext>
              </a:extLst>
            </p:cNvPr>
            <p:cNvSpPr txBox="1"/>
            <p:nvPr/>
          </p:nvSpPr>
          <p:spPr>
            <a:xfrm>
              <a:off x="8511028" y="4240144"/>
              <a:ext cx="2896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2DE536-C913-4A04-95C6-4E2498ECF151}"/>
                </a:ext>
              </a:extLst>
            </p:cNvPr>
            <p:cNvSpPr txBox="1"/>
            <p:nvPr/>
          </p:nvSpPr>
          <p:spPr>
            <a:xfrm>
              <a:off x="8511028" y="4527842"/>
              <a:ext cx="2896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D3B63-DB51-48EB-9297-D70915A9CA6B}"/>
              </a:ext>
            </a:extLst>
          </p:cNvPr>
          <p:cNvGrpSpPr/>
          <p:nvPr/>
        </p:nvGrpSpPr>
        <p:grpSpPr>
          <a:xfrm>
            <a:off x="925262" y="4829614"/>
            <a:ext cx="2408107" cy="1099865"/>
            <a:chOff x="639893" y="3121873"/>
            <a:chExt cx="3359796" cy="10998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A4B7C9-86E6-4646-B948-4F3908BC405C}"/>
                </a:ext>
              </a:extLst>
            </p:cNvPr>
            <p:cNvSpPr txBox="1"/>
            <p:nvPr/>
          </p:nvSpPr>
          <p:spPr>
            <a:xfrm>
              <a:off x="639893" y="3390741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BC0D1-850A-4910-BA83-86354E85AC0C}"/>
                </a:ext>
              </a:extLst>
            </p:cNvPr>
            <p:cNvSpPr txBox="1"/>
            <p:nvPr/>
          </p:nvSpPr>
          <p:spPr>
            <a:xfrm>
              <a:off x="639893" y="3121873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71484F-6A30-4277-A1E2-3825CC7AE393}"/>
              </a:ext>
            </a:extLst>
          </p:cNvPr>
          <p:cNvGrpSpPr/>
          <p:nvPr/>
        </p:nvGrpSpPr>
        <p:grpSpPr>
          <a:xfrm>
            <a:off x="8877300" y="1865197"/>
            <a:ext cx="2408107" cy="1099865"/>
            <a:chOff x="8192311" y="5147640"/>
            <a:chExt cx="3359796" cy="10998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48DE84-DDF6-4F59-92B1-A146393E558A}"/>
                </a:ext>
              </a:extLst>
            </p:cNvPr>
            <p:cNvSpPr txBox="1"/>
            <p:nvPr/>
          </p:nvSpPr>
          <p:spPr>
            <a:xfrm>
              <a:off x="8192311" y="5416508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B0AC4F-E651-4125-A133-C8127F079972}"/>
                </a:ext>
              </a:extLst>
            </p:cNvPr>
            <p:cNvSpPr txBox="1"/>
            <p:nvPr/>
          </p:nvSpPr>
          <p:spPr>
            <a:xfrm>
              <a:off x="8192311" y="5147640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5D410-4F83-4467-B475-D718405F758E}"/>
              </a:ext>
            </a:extLst>
          </p:cNvPr>
          <p:cNvCxnSpPr>
            <a:cxnSpLocks/>
          </p:cNvCxnSpPr>
          <p:nvPr/>
        </p:nvCxnSpPr>
        <p:spPr>
          <a:xfrm rot="18780000">
            <a:off x="8659754" y="2892499"/>
            <a:ext cx="1" cy="889199"/>
          </a:xfrm>
          <a:prstGeom prst="line">
            <a:avLst/>
          </a:prstGeom>
          <a:ln w="666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F56548-748E-43E1-BA47-7A3403368327}"/>
              </a:ext>
            </a:extLst>
          </p:cNvPr>
          <p:cNvCxnSpPr>
            <a:cxnSpLocks/>
          </p:cNvCxnSpPr>
          <p:nvPr/>
        </p:nvCxnSpPr>
        <p:spPr>
          <a:xfrm rot="18780000">
            <a:off x="2303541" y="2892499"/>
            <a:ext cx="1" cy="889199"/>
          </a:xfrm>
          <a:prstGeom prst="line">
            <a:avLst/>
          </a:prstGeom>
          <a:ln w="666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4D4158-51DE-4EFD-919A-197DCB135197}"/>
              </a:ext>
            </a:extLst>
          </p:cNvPr>
          <p:cNvCxnSpPr>
            <a:cxnSpLocks/>
          </p:cNvCxnSpPr>
          <p:nvPr/>
        </p:nvCxnSpPr>
        <p:spPr>
          <a:xfrm rot="18780000">
            <a:off x="5468924" y="2892499"/>
            <a:ext cx="1" cy="889199"/>
          </a:xfrm>
          <a:prstGeom prst="line">
            <a:avLst/>
          </a:prstGeom>
          <a:ln w="666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EB62CF-31D4-44F7-8248-E8230CB8160E}"/>
              </a:ext>
            </a:extLst>
          </p:cNvPr>
          <p:cNvCxnSpPr>
            <a:cxnSpLocks/>
          </p:cNvCxnSpPr>
          <p:nvPr/>
        </p:nvCxnSpPr>
        <p:spPr>
          <a:xfrm rot="2820000" flipV="1">
            <a:off x="7064340" y="4189118"/>
            <a:ext cx="1" cy="889199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8">
            <a:extLst>
              <a:ext uri="{FF2B5EF4-FFF2-40B4-BE49-F238E27FC236}">
                <a16:creationId xmlns:a16="http://schemas.microsoft.com/office/drawing/2014/main" id="{BE36DC35-2BCA-423A-933A-9339A8FF3335}"/>
              </a:ext>
            </a:extLst>
          </p:cNvPr>
          <p:cNvSpPr/>
          <p:nvPr/>
        </p:nvSpPr>
        <p:spPr>
          <a:xfrm>
            <a:off x="1219216" y="3646052"/>
            <a:ext cx="1742271" cy="665401"/>
          </a:xfrm>
          <a:prstGeom prst="chevron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hevron 9">
            <a:extLst>
              <a:ext uri="{FF2B5EF4-FFF2-40B4-BE49-F238E27FC236}">
                <a16:creationId xmlns:a16="http://schemas.microsoft.com/office/drawing/2014/main" id="{CD328CDA-490E-4EEC-A175-08518C908AFF}"/>
              </a:ext>
            </a:extLst>
          </p:cNvPr>
          <p:cNvSpPr/>
          <p:nvPr/>
        </p:nvSpPr>
        <p:spPr>
          <a:xfrm>
            <a:off x="2810614" y="3646052"/>
            <a:ext cx="1742271" cy="665401"/>
          </a:xfrm>
          <a:prstGeom prst="chevron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hevron 10">
            <a:extLst>
              <a:ext uri="{FF2B5EF4-FFF2-40B4-BE49-F238E27FC236}">
                <a16:creationId xmlns:a16="http://schemas.microsoft.com/office/drawing/2014/main" id="{A6BA43D4-A149-46ED-8176-386BB3FC461B}"/>
              </a:ext>
            </a:extLst>
          </p:cNvPr>
          <p:cNvSpPr/>
          <p:nvPr/>
        </p:nvSpPr>
        <p:spPr>
          <a:xfrm>
            <a:off x="5993410" y="3646052"/>
            <a:ext cx="1742271" cy="665401"/>
          </a:xfrm>
          <a:prstGeom prst="chevron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hevron 11">
            <a:extLst>
              <a:ext uri="{FF2B5EF4-FFF2-40B4-BE49-F238E27FC236}">
                <a16:creationId xmlns:a16="http://schemas.microsoft.com/office/drawing/2014/main" id="{2CE6929E-3454-42AF-A6ED-A7A64CA31842}"/>
              </a:ext>
            </a:extLst>
          </p:cNvPr>
          <p:cNvSpPr/>
          <p:nvPr/>
        </p:nvSpPr>
        <p:spPr>
          <a:xfrm>
            <a:off x="7584810" y="3646052"/>
            <a:ext cx="1742271" cy="665401"/>
          </a:xfrm>
          <a:prstGeom prst="chevron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hevron 12">
            <a:extLst>
              <a:ext uri="{FF2B5EF4-FFF2-40B4-BE49-F238E27FC236}">
                <a16:creationId xmlns:a16="http://schemas.microsoft.com/office/drawing/2014/main" id="{7567E402-32D2-40F1-8EBE-B9878EDC67E3}"/>
              </a:ext>
            </a:extLst>
          </p:cNvPr>
          <p:cNvSpPr/>
          <p:nvPr/>
        </p:nvSpPr>
        <p:spPr>
          <a:xfrm>
            <a:off x="4402013" y="3646052"/>
            <a:ext cx="1742271" cy="665401"/>
          </a:xfrm>
          <a:prstGeom prst="chevron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2527FBDB-C90B-4CBD-B915-F0813082B0C8}"/>
              </a:ext>
            </a:extLst>
          </p:cNvPr>
          <p:cNvCxnSpPr>
            <a:cxnSpLocks/>
          </p:cNvCxnSpPr>
          <p:nvPr/>
        </p:nvCxnSpPr>
        <p:spPr>
          <a:xfrm rot="2820000" flipV="1">
            <a:off x="3883032" y="4189118"/>
            <a:ext cx="1" cy="889199"/>
          </a:xfrm>
          <a:prstGeom prst="line">
            <a:avLst/>
          </a:prstGeom>
          <a:ln w="666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0629C72-854E-403D-9EC2-750882BBFF66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48A5A5-9C00-4D96-A874-E2464767A186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E833A2-873D-4894-894D-C96C73891247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DADD4A-1733-403C-92EE-FC9FA1E1294E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16508-50D3-4F91-842D-783F3E584DCD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41A9-2D90-49DB-A83C-8601E7A69C50}"/>
              </a:ext>
            </a:extLst>
          </p:cNvPr>
          <p:cNvGrpSpPr/>
          <p:nvPr/>
        </p:nvGrpSpPr>
        <p:grpSpPr>
          <a:xfrm>
            <a:off x="7626108" y="4466828"/>
            <a:ext cx="1624773" cy="1576495"/>
            <a:chOff x="4945814" y="4621200"/>
            <a:chExt cx="1786425" cy="13254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B42734-6455-4818-812E-2C194EF42FD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54BB90-C865-4E4A-AD27-99FC09256F5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00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4F10E2-1494-4321-8937-7B10A5AC2453}"/>
              </a:ext>
            </a:extLst>
          </p:cNvPr>
          <p:cNvGrpSpPr/>
          <p:nvPr/>
        </p:nvGrpSpPr>
        <p:grpSpPr>
          <a:xfrm>
            <a:off x="4422661" y="4466828"/>
            <a:ext cx="1621755" cy="1576495"/>
            <a:chOff x="2612859" y="4623869"/>
            <a:chExt cx="1786425" cy="13254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8FF4DD-1C58-4A89-A993-06DE4C9506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A8D67B-FA30-4B52-B8E2-73F719228F80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00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F10520-8F36-45FA-BD97-9E056484ADC2}"/>
              </a:ext>
            </a:extLst>
          </p:cNvPr>
          <p:cNvGrpSpPr/>
          <p:nvPr/>
        </p:nvGrpSpPr>
        <p:grpSpPr>
          <a:xfrm>
            <a:off x="6049072" y="1981357"/>
            <a:ext cx="1572378" cy="1516599"/>
            <a:chOff x="4945814" y="4621200"/>
            <a:chExt cx="1786425" cy="15165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A788C-9EF6-464B-8E30-073071772962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43D494-4A18-4013-9310-7A3AD206025C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907C13-8B19-4777-9091-0CD9EC6DDA1F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3A3EB-C6A3-454B-97EB-DE27595E9D0D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32D607-3AC6-44D6-BCA3-284F052A43DC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CA6655-4278-4AAD-8752-2EA24A43E33C}"/>
              </a:ext>
            </a:extLst>
          </p:cNvPr>
          <p:cNvGrpSpPr/>
          <p:nvPr/>
        </p:nvGrpSpPr>
        <p:grpSpPr>
          <a:xfrm>
            <a:off x="1219216" y="4466828"/>
            <a:ext cx="1621755" cy="1576495"/>
            <a:chOff x="2612859" y="4623869"/>
            <a:chExt cx="1786425" cy="13254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86BA93-5115-4AA3-90F8-D4A3DEF40CA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CBE26B-7AD3-4B56-A45A-4497BE2C266A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00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81364E77-54B6-4831-B7F2-DEF52741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72" y="3798365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A1C30A-BAC8-4A96-9409-512993CDA514}"/>
              </a:ext>
            </a:extLst>
          </p:cNvPr>
          <p:cNvSpPr txBox="1"/>
          <p:nvPr/>
        </p:nvSpPr>
        <p:spPr>
          <a:xfrm>
            <a:off x="3367110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587C1-8A92-4963-840D-0DEEF92C1E28}"/>
              </a:ext>
            </a:extLst>
          </p:cNvPr>
          <p:cNvSpPr txBox="1"/>
          <p:nvPr/>
        </p:nvSpPr>
        <p:spPr>
          <a:xfrm>
            <a:off x="495246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549B4-6BA4-4325-B470-E3CDBC437BC6}"/>
              </a:ext>
            </a:extLst>
          </p:cNvPr>
          <p:cNvSpPr txBox="1"/>
          <p:nvPr/>
        </p:nvSpPr>
        <p:spPr>
          <a:xfrm>
            <a:off x="653781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13D42-64F9-4026-A1DA-84F9B88D0C5B}"/>
              </a:ext>
            </a:extLst>
          </p:cNvPr>
          <p:cNvSpPr txBox="1"/>
          <p:nvPr/>
        </p:nvSpPr>
        <p:spPr>
          <a:xfrm>
            <a:off x="8123164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CE26A7E9-CCA6-4D7C-A566-EF305A37FDB1}"/>
              </a:ext>
            </a:extLst>
          </p:cNvPr>
          <p:cNvSpPr/>
          <p:nvPr/>
        </p:nvSpPr>
        <p:spPr>
          <a:xfrm>
            <a:off x="4752048" y="26775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50FA09A4-EE16-40AC-B512-99691E59ACD6}"/>
              </a:ext>
            </a:extLst>
          </p:cNvPr>
          <p:cNvSpPr/>
          <p:nvPr/>
        </p:nvSpPr>
        <p:spPr>
          <a:xfrm>
            <a:off x="3131061" y="5063372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B333FDAF-AE09-48FF-A200-186F827265A5}"/>
              </a:ext>
            </a:extLst>
          </p:cNvPr>
          <p:cNvSpPr/>
          <p:nvPr/>
        </p:nvSpPr>
        <p:spPr>
          <a:xfrm>
            <a:off x="7907202" y="259222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C89D7BCC-82FE-48FA-AC28-193DD11523CF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자유형 176">
            <a:extLst>
              <a:ext uri="{FF2B5EF4-FFF2-40B4-BE49-F238E27FC236}">
                <a16:creationId xmlns:a16="http://schemas.microsoft.com/office/drawing/2014/main" id="{AE3BA6EF-C618-45B8-9A77-255044B61716}"/>
              </a:ext>
            </a:extLst>
          </p:cNvPr>
          <p:cNvSpPr/>
          <p:nvPr/>
        </p:nvSpPr>
        <p:spPr>
          <a:xfrm>
            <a:off x="1528625" y="2586502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1F5A93-5469-4671-A9B7-26542D7872E4}"/>
              </a:ext>
            </a:extLst>
          </p:cNvPr>
          <p:cNvGrpSpPr/>
          <p:nvPr/>
        </p:nvGrpSpPr>
        <p:grpSpPr>
          <a:xfrm>
            <a:off x="9698059" y="3358216"/>
            <a:ext cx="1526841" cy="1252556"/>
            <a:chOff x="8613034" y="916325"/>
            <a:chExt cx="5818962" cy="4773632"/>
          </a:xfrm>
          <a:solidFill>
            <a:schemeClr val="accent2"/>
          </a:solidFill>
        </p:grpSpPr>
        <p:grpSp>
          <p:nvGrpSpPr>
            <p:cNvPr id="46" name="Graphic 14">
              <a:extLst>
                <a:ext uri="{FF2B5EF4-FFF2-40B4-BE49-F238E27FC236}">
                  <a16:creationId xmlns:a16="http://schemas.microsoft.com/office/drawing/2014/main" id="{052F5B94-631B-4592-B627-7066DD14A927}"/>
                </a:ext>
              </a:extLst>
            </p:cNvPr>
            <p:cNvGrpSpPr/>
            <p:nvPr/>
          </p:nvGrpSpPr>
          <p:grpSpPr>
            <a:xfrm>
              <a:off x="10717246" y="916325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1B2FE3A-F51D-4786-9F79-D1CC519952ED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4169E9D-CD05-4C17-88FA-E480656EF16B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783309A-2F68-4487-97CB-7A9A5D853B5E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40D98B0-F0C9-4227-A0D8-1F28FFE1EEE8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A31E45-E8D0-4F8B-ACE3-9BA1DB2F29E7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8951028-3466-44A9-951D-F624E27A3DE1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CB9A541-2A9D-4288-8AF4-E7BE657BE635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14971D4-76AE-4B97-8876-2B1B73CF9F79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aphic 14">
              <a:extLst>
                <a:ext uri="{FF2B5EF4-FFF2-40B4-BE49-F238E27FC236}">
                  <a16:creationId xmlns:a16="http://schemas.microsoft.com/office/drawing/2014/main" id="{42CE3901-B801-4525-94AF-A339D9CE62A9}"/>
                </a:ext>
              </a:extLst>
            </p:cNvPr>
            <p:cNvGrpSpPr/>
            <p:nvPr/>
          </p:nvGrpSpPr>
          <p:grpSpPr>
            <a:xfrm flipH="1">
              <a:off x="8613034" y="936982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E4B81A-1FEA-422E-9CD3-CE4B9A1D8070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EFFC564-4A88-4D5C-833D-2D56C50CAC6D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BAC394-01F6-44FF-9355-B488784FD49E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CAFA9AE-4E7F-44F2-967B-82C52295333A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75D0AD-1C2F-4E44-A6B4-4EA52F27C16B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584BCD5-CF7E-42A3-B4D5-2B96A80F45A6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B366713-5435-4057-9E41-25E7FA7E59CE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AC8D058-7587-4550-942A-58A9866C2821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E9B445-8596-47A3-AE02-0BA10598EC52}"/>
              </a:ext>
            </a:extLst>
          </p:cNvPr>
          <p:cNvGrpSpPr/>
          <p:nvPr/>
        </p:nvGrpSpPr>
        <p:grpSpPr>
          <a:xfrm>
            <a:off x="9965566" y="3396906"/>
            <a:ext cx="970049" cy="969551"/>
            <a:chOff x="4574848" y="1897856"/>
            <a:chExt cx="3028217" cy="302666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C895B02-ACFA-4B71-9B24-0584A21C9C92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1F1AFE-7CB6-4A28-BCB0-8A911D1AA8F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7" name="Graphic 17">
            <a:extLst>
              <a:ext uri="{FF2B5EF4-FFF2-40B4-BE49-F238E27FC236}">
                <a16:creationId xmlns:a16="http://schemas.microsoft.com/office/drawing/2014/main" id="{F6A9844C-313E-4B0E-B274-412158BE2E78}"/>
              </a:ext>
            </a:extLst>
          </p:cNvPr>
          <p:cNvSpPr/>
          <p:nvPr/>
        </p:nvSpPr>
        <p:spPr>
          <a:xfrm>
            <a:off x="10062874" y="3513606"/>
            <a:ext cx="633599" cy="7708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2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F740A57-F6FD-4A55-8ED9-07E304CAF768}"/>
              </a:ext>
            </a:extLst>
          </p:cNvPr>
          <p:cNvSpPr txBox="1"/>
          <p:nvPr/>
        </p:nvSpPr>
        <p:spPr>
          <a:xfrm>
            <a:off x="7074477" y="4110988"/>
            <a:ext cx="3914860" cy="21247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/>
                </a:solidFill>
              </a:rPr>
              <a:t>PPT Presentation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1F42B-2011-4F23-971F-214C0FDED6B0}"/>
              </a:ext>
            </a:extLst>
          </p:cNvPr>
          <p:cNvSpPr txBox="1"/>
          <p:nvPr/>
        </p:nvSpPr>
        <p:spPr>
          <a:xfrm>
            <a:off x="7074477" y="3013501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b="1" dirty="0">
                <a:solidFill>
                  <a:schemeClr val="accent3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C14935-8C33-488C-A69C-965DAD58AA0F}"/>
              </a:ext>
            </a:extLst>
          </p:cNvPr>
          <p:cNvSpPr txBox="1"/>
          <p:nvPr/>
        </p:nvSpPr>
        <p:spPr>
          <a:xfrm>
            <a:off x="6957282" y="508038"/>
            <a:ext cx="40297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  <a:endParaRPr lang="ko-KR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0813D-091D-4B73-9045-77B65D6051DF}"/>
              </a:ext>
            </a:extLst>
          </p:cNvPr>
          <p:cNvSpPr txBox="1"/>
          <p:nvPr/>
        </p:nvSpPr>
        <p:spPr>
          <a:xfrm>
            <a:off x="5916280" y="1227740"/>
            <a:ext cx="50707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F5684E-2C9C-4E6B-BE6A-71B3BF8BFF6E}"/>
              </a:ext>
            </a:extLst>
          </p:cNvPr>
          <p:cNvGrpSpPr/>
          <p:nvPr/>
        </p:nvGrpSpPr>
        <p:grpSpPr>
          <a:xfrm>
            <a:off x="6817748" y="1730976"/>
            <a:ext cx="4377078" cy="4190382"/>
            <a:chOff x="4644008" y="1980456"/>
            <a:chExt cx="3769568" cy="3608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CD1D83-190B-4D50-AC44-50FD9B6E84DD}"/>
                </a:ext>
              </a:extLst>
            </p:cNvPr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57130C-34EB-49D9-BE98-463530EF29E6}"/>
                  </a:ext>
                </a:extLst>
              </p:cNvPr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C4109C5-DFBB-413B-A7EB-C4BEC58C1CC6}"/>
                    </a:ext>
                  </a:extLst>
                </p:cNvPr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CEFC66B-08C5-4CBB-99C3-229BAFF8B813}"/>
                    </a:ext>
                  </a:extLst>
                </p:cNvPr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3189DC8-539F-41CD-BAA5-85C6360BAB97}"/>
                  </a:ext>
                </a:extLst>
              </p:cNvPr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0367895-3F1C-4525-BD29-FD8C8F6827B4}"/>
                    </a:ext>
                  </a:extLst>
                </p:cNvPr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CACE738-8102-42C2-8894-A08145DDB7B8}"/>
                    </a:ext>
                  </a:extLst>
                </p:cNvPr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</p:grpSp>
        <p:sp>
          <p:nvSpPr>
            <p:cNvPr id="5" name="Circular Arrow 35">
              <a:extLst>
                <a:ext uri="{FF2B5EF4-FFF2-40B4-BE49-F238E27FC236}">
                  <a16:creationId xmlns:a16="http://schemas.microsoft.com/office/drawing/2014/main" id="{F0D85533-228B-4D49-BAE0-E2D51DCF54CF}"/>
                </a:ext>
              </a:extLst>
            </p:cNvPr>
            <p:cNvSpPr/>
            <p:nvPr/>
          </p:nvSpPr>
          <p:spPr>
            <a:xfrm>
              <a:off x="6096744" y="3361184"/>
              <a:ext cx="864096" cy="8640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4649"/>
                <a:gd name="adj5" fmla="val 125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77329DDF-5A56-4659-808E-F504C27BAAD1}"/>
              </a:ext>
            </a:extLst>
          </p:cNvPr>
          <p:cNvGrpSpPr/>
          <p:nvPr/>
        </p:nvGrpSpPr>
        <p:grpSpPr>
          <a:xfrm>
            <a:off x="910089" y="1655362"/>
            <a:ext cx="5520799" cy="901016"/>
            <a:chOff x="467544" y="1934588"/>
            <a:chExt cx="4369376" cy="901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FFD61-D1FD-4EBD-9150-A48DC62033C0}"/>
                </a:ext>
              </a:extLst>
            </p:cNvPr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44B34-7EFB-4A9F-A20B-458BCD43CD91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B512CF9C-DF3B-4581-BE35-A59BD4C978BB}"/>
              </a:ext>
            </a:extLst>
          </p:cNvPr>
          <p:cNvGrpSpPr/>
          <p:nvPr/>
        </p:nvGrpSpPr>
        <p:grpSpPr>
          <a:xfrm>
            <a:off x="910089" y="2788746"/>
            <a:ext cx="5520799" cy="901016"/>
            <a:chOff x="467544" y="2816016"/>
            <a:chExt cx="4369376" cy="901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509E94-1B4B-4205-9FD8-E265F69E4428}"/>
                </a:ext>
              </a:extLst>
            </p:cNvPr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F84459-6AB4-4E87-8150-FB61E370F644}"/>
                </a:ext>
              </a:extLst>
            </p:cNvPr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0BA52682-2409-461F-A8C1-9718AA56A9EB}"/>
              </a:ext>
            </a:extLst>
          </p:cNvPr>
          <p:cNvGrpSpPr/>
          <p:nvPr/>
        </p:nvGrpSpPr>
        <p:grpSpPr>
          <a:xfrm>
            <a:off x="910089" y="3922129"/>
            <a:ext cx="5520799" cy="901016"/>
            <a:chOff x="467544" y="3697444"/>
            <a:chExt cx="4369376" cy="901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07882F-2FB7-48CD-9944-14D6B37CEC33}"/>
                </a:ext>
              </a:extLst>
            </p:cNvPr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C6E088-A31C-47DF-BE92-0860E7E2EB47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8B5E7063-4D74-4321-9C5D-14E095A82F94}"/>
              </a:ext>
            </a:extLst>
          </p:cNvPr>
          <p:cNvGrpSpPr/>
          <p:nvPr/>
        </p:nvGrpSpPr>
        <p:grpSpPr>
          <a:xfrm>
            <a:off x="910089" y="5055512"/>
            <a:ext cx="5520799" cy="901016"/>
            <a:chOff x="467544" y="4578872"/>
            <a:chExt cx="4369376" cy="9010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326E6A-CE34-479B-9F00-5A52811B1434}"/>
                </a:ext>
              </a:extLst>
            </p:cNvPr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D0246C-FD13-45CE-BA5E-4D3EA3CF953B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4. Contents Here D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D3CCC0-F473-4832-912D-7ADD04BB5B82}"/>
              </a:ext>
            </a:extLst>
          </p:cNvPr>
          <p:cNvGrpSpPr/>
          <p:nvPr/>
        </p:nvGrpSpPr>
        <p:grpSpPr>
          <a:xfrm>
            <a:off x="2936632" y="1748790"/>
            <a:ext cx="6320806" cy="709584"/>
            <a:chOff x="1927195" y="2102122"/>
            <a:chExt cx="5291678" cy="7095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00C252-0DA9-4D8F-929B-A2D0E56F91FA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6286B0-D85F-46DF-A480-ADDC536F1AF2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3F252B-3816-473D-A075-E326B7D30232}"/>
              </a:ext>
            </a:extLst>
          </p:cNvPr>
          <p:cNvGrpSpPr/>
          <p:nvPr/>
        </p:nvGrpSpPr>
        <p:grpSpPr>
          <a:xfrm>
            <a:off x="8413767" y="2870352"/>
            <a:ext cx="3006000" cy="850432"/>
            <a:chOff x="6440400" y="2781881"/>
            <a:chExt cx="2092039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8878C8-398F-4EF1-9F7A-96B73970DA87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83C191-8FD8-4625-96B2-23997C513F24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DC853-062B-4BAB-8AB5-9FB33A9CA8FC}"/>
              </a:ext>
            </a:extLst>
          </p:cNvPr>
          <p:cNvGrpSpPr/>
          <p:nvPr/>
        </p:nvGrpSpPr>
        <p:grpSpPr>
          <a:xfrm>
            <a:off x="8736019" y="3961460"/>
            <a:ext cx="3006000" cy="850432"/>
            <a:chOff x="6914356" y="4008592"/>
            <a:chExt cx="2122139" cy="850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F8688A-6022-437B-88A7-560165FF73D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2294D-621E-4774-B5A4-55E284EBAC36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1EC53F-E96F-444B-A028-8A577E66F44D}"/>
              </a:ext>
            </a:extLst>
          </p:cNvPr>
          <p:cNvGrpSpPr/>
          <p:nvPr/>
        </p:nvGrpSpPr>
        <p:grpSpPr>
          <a:xfrm>
            <a:off x="851853" y="2870352"/>
            <a:ext cx="3006000" cy="850432"/>
            <a:chOff x="6440400" y="2781881"/>
            <a:chExt cx="2092039" cy="8504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9543A-E618-491C-B092-505526DACDDB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8349A8-7F7C-405A-9E00-D34D9901B89E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C101AF-F8FC-4183-9BA7-F3561E03872D}"/>
              </a:ext>
            </a:extLst>
          </p:cNvPr>
          <p:cNvGrpSpPr/>
          <p:nvPr/>
        </p:nvGrpSpPr>
        <p:grpSpPr>
          <a:xfrm>
            <a:off x="449981" y="3961460"/>
            <a:ext cx="3006000" cy="850432"/>
            <a:chOff x="6914356" y="4008592"/>
            <a:chExt cx="2122139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2268AE-B0E9-4B86-8AA9-0AD371CC339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995677-5B9C-427F-AEDC-C0E5F83C67A0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Block Arc 2">
            <a:extLst>
              <a:ext uri="{FF2B5EF4-FFF2-40B4-BE49-F238E27FC236}">
                <a16:creationId xmlns:a16="http://schemas.microsoft.com/office/drawing/2014/main" id="{D79B8101-7869-4F86-A75A-83EE6A42DD6D}"/>
              </a:ext>
            </a:extLst>
          </p:cNvPr>
          <p:cNvSpPr/>
          <p:nvPr/>
        </p:nvSpPr>
        <p:spPr>
          <a:xfrm>
            <a:off x="4814919" y="3877951"/>
            <a:ext cx="2562159" cy="2562159"/>
          </a:xfrm>
          <a:prstGeom prst="blockArc">
            <a:avLst>
              <a:gd name="adj1" fmla="val 10800000"/>
              <a:gd name="adj2" fmla="val 116447"/>
              <a:gd name="adj3" fmla="val 136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E8E29E-6DD5-42B7-ADB0-4A18E189CEEB}"/>
              </a:ext>
            </a:extLst>
          </p:cNvPr>
          <p:cNvSpPr/>
          <p:nvPr/>
        </p:nvSpPr>
        <p:spPr>
          <a:xfrm>
            <a:off x="6005352" y="3775770"/>
            <a:ext cx="185546" cy="185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2D9F82-0DEF-4C82-BDC0-F9A89DEDCCC3}"/>
              </a:ext>
            </a:extLst>
          </p:cNvPr>
          <p:cNvSpPr/>
          <p:nvPr/>
        </p:nvSpPr>
        <p:spPr>
          <a:xfrm>
            <a:off x="7273607" y="5041068"/>
            <a:ext cx="185546" cy="185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E135C7-1499-4118-A4BB-83E8DD757FFB}"/>
              </a:ext>
            </a:extLst>
          </p:cNvPr>
          <p:cNvSpPr/>
          <p:nvPr/>
        </p:nvSpPr>
        <p:spPr>
          <a:xfrm>
            <a:off x="4732493" y="5041068"/>
            <a:ext cx="185546" cy="1855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CCE64B-524D-4A92-8BD0-FC4616BC201B}"/>
              </a:ext>
            </a:extLst>
          </p:cNvPr>
          <p:cNvSpPr/>
          <p:nvPr/>
        </p:nvSpPr>
        <p:spPr>
          <a:xfrm>
            <a:off x="6977503" y="4195822"/>
            <a:ext cx="185546" cy="185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347F7B-7ACB-40F3-9CBC-D79890A17169}"/>
              </a:ext>
            </a:extLst>
          </p:cNvPr>
          <p:cNvSpPr/>
          <p:nvPr/>
        </p:nvSpPr>
        <p:spPr>
          <a:xfrm>
            <a:off x="5054523" y="4195822"/>
            <a:ext cx="185546" cy="185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FC41B-1BC9-4BE9-98D0-77A3E07735B3}"/>
              </a:ext>
            </a:extLst>
          </p:cNvPr>
          <p:cNvSpPr/>
          <p:nvPr/>
        </p:nvSpPr>
        <p:spPr>
          <a:xfrm>
            <a:off x="5702160" y="2705544"/>
            <a:ext cx="787327" cy="787327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B61AEE-A478-40C4-A90D-C5B096FB48F2}"/>
              </a:ext>
            </a:extLst>
          </p:cNvPr>
          <p:cNvSpPr/>
          <p:nvPr/>
        </p:nvSpPr>
        <p:spPr>
          <a:xfrm>
            <a:off x="3917016" y="3343075"/>
            <a:ext cx="787327" cy="78732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A4049E-F81A-4652-9340-9921D5121B62}"/>
              </a:ext>
            </a:extLst>
          </p:cNvPr>
          <p:cNvSpPr/>
          <p:nvPr/>
        </p:nvSpPr>
        <p:spPr>
          <a:xfrm>
            <a:off x="7487656" y="3343075"/>
            <a:ext cx="787327" cy="78732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DFE58E-267B-4321-9649-36D1AB9C13D5}"/>
              </a:ext>
            </a:extLst>
          </p:cNvPr>
          <p:cNvSpPr/>
          <p:nvPr/>
        </p:nvSpPr>
        <p:spPr>
          <a:xfrm>
            <a:off x="3464295" y="4732516"/>
            <a:ext cx="787327" cy="7873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A506F5-AB7F-48FA-8CD7-437EE486CC75}"/>
              </a:ext>
            </a:extLst>
          </p:cNvPr>
          <p:cNvSpPr/>
          <p:nvPr/>
        </p:nvSpPr>
        <p:spPr>
          <a:xfrm>
            <a:off x="7940380" y="4732516"/>
            <a:ext cx="787327" cy="78732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F2D0EF94-A6A5-4AE5-AB18-0F49F4C255D9}"/>
              </a:ext>
            </a:extLst>
          </p:cNvPr>
          <p:cNvSpPr/>
          <p:nvPr/>
        </p:nvSpPr>
        <p:spPr>
          <a:xfrm flipH="1">
            <a:off x="4110597" y="3547513"/>
            <a:ext cx="409848" cy="409848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5E1B1C1-C0C7-4BEB-BAE0-49724768EBC1}"/>
              </a:ext>
            </a:extLst>
          </p:cNvPr>
          <p:cNvSpPr/>
          <p:nvPr/>
        </p:nvSpPr>
        <p:spPr>
          <a:xfrm>
            <a:off x="3664080" y="4936780"/>
            <a:ext cx="369703" cy="369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8EBE888-CF64-4468-AEF0-853314015A69}"/>
              </a:ext>
            </a:extLst>
          </p:cNvPr>
          <p:cNvSpPr/>
          <p:nvPr/>
        </p:nvSpPr>
        <p:spPr>
          <a:xfrm>
            <a:off x="8122610" y="4908969"/>
            <a:ext cx="426018" cy="42532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16FCAD4A-D3E9-4DEC-B692-33648A5DD18B}"/>
              </a:ext>
            </a:extLst>
          </p:cNvPr>
          <p:cNvSpPr/>
          <p:nvPr/>
        </p:nvSpPr>
        <p:spPr>
          <a:xfrm>
            <a:off x="5981914" y="2834812"/>
            <a:ext cx="228173" cy="497479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714CEEFD-BD05-4D5A-A15D-D9615C92C40F}"/>
              </a:ext>
            </a:extLst>
          </p:cNvPr>
          <p:cNvSpPr/>
          <p:nvPr/>
        </p:nvSpPr>
        <p:spPr>
          <a:xfrm>
            <a:off x="7643194" y="3568577"/>
            <a:ext cx="451611" cy="29680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6D32C2-552A-4C88-8597-4C296B83303C}"/>
              </a:ext>
            </a:extLst>
          </p:cNvPr>
          <p:cNvGrpSpPr/>
          <p:nvPr/>
        </p:nvGrpSpPr>
        <p:grpSpPr>
          <a:xfrm>
            <a:off x="5117577" y="4381368"/>
            <a:ext cx="1996597" cy="1637924"/>
            <a:chOff x="8613034" y="916325"/>
            <a:chExt cx="5818962" cy="4773632"/>
          </a:xfrm>
          <a:solidFill>
            <a:schemeClr val="accent2"/>
          </a:solidFill>
        </p:grpSpPr>
        <p:grpSp>
          <p:nvGrpSpPr>
            <p:cNvPr id="52" name="Graphic 14">
              <a:extLst>
                <a:ext uri="{FF2B5EF4-FFF2-40B4-BE49-F238E27FC236}">
                  <a16:creationId xmlns:a16="http://schemas.microsoft.com/office/drawing/2014/main" id="{5C626D92-84D7-498B-A7D3-515DDD3505D7}"/>
                </a:ext>
              </a:extLst>
            </p:cNvPr>
            <p:cNvGrpSpPr/>
            <p:nvPr/>
          </p:nvGrpSpPr>
          <p:grpSpPr>
            <a:xfrm>
              <a:off x="10717246" y="916325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68010-304B-42CC-AC1B-9AEFD08568F4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BE83F3-4355-432C-8CD5-3664EAEB112F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F7219D6-BFF3-4BF5-9ED3-D9B17ECECF1F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C8A0CD-B268-49A9-AFB9-A68E785B204F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FD2B124-28F4-4E59-AAD3-0413B6AECDEB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B218968-4D06-4B3C-BC29-5C1877645FE7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A29694C-591A-4B9F-8CE2-D8AD6F54723F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6CADCEA-FA7E-4814-8474-5C411C5DCE6A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aphic 14">
              <a:extLst>
                <a:ext uri="{FF2B5EF4-FFF2-40B4-BE49-F238E27FC236}">
                  <a16:creationId xmlns:a16="http://schemas.microsoft.com/office/drawing/2014/main" id="{5568C753-1086-4C9C-B279-0CF0A2B68BD9}"/>
                </a:ext>
              </a:extLst>
            </p:cNvPr>
            <p:cNvGrpSpPr/>
            <p:nvPr/>
          </p:nvGrpSpPr>
          <p:grpSpPr>
            <a:xfrm flipH="1">
              <a:off x="8613034" y="936982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0619124-72D7-4A40-87DE-9C82C2D606D0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39E9D6A-3695-4736-9F20-9A58ADDFCB33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764D223-2747-4E4A-AC4F-B3D0883B566C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7693BAF-968A-4C21-8877-C7F0DD66BA2E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029C570-E834-43CC-8EC5-EAFE49291AF1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215E100-2D5D-44D3-8232-85DCD14443A5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305E2B6-868E-4A95-B915-6F39910D5BC0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7BA1953-4DDE-4710-8C32-3FC021389310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EDA04A1-C001-4B98-91CC-AD2401F6C944}"/>
              </a:ext>
            </a:extLst>
          </p:cNvPr>
          <p:cNvGrpSpPr/>
          <p:nvPr/>
        </p:nvGrpSpPr>
        <p:grpSpPr>
          <a:xfrm>
            <a:off x="5467387" y="4431961"/>
            <a:ext cx="1268499" cy="1267848"/>
            <a:chOff x="4574848" y="1897856"/>
            <a:chExt cx="3028217" cy="302666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278D50B-1045-4EBF-8855-7F58ADD2CE1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5DE9CEA-BCAE-4D27-9B18-1E658760D645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3" name="Graphic 17">
            <a:extLst>
              <a:ext uri="{FF2B5EF4-FFF2-40B4-BE49-F238E27FC236}">
                <a16:creationId xmlns:a16="http://schemas.microsoft.com/office/drawing/2014/main" id="{3019A6E3-094D-4487-8D69-D7B691538E25}"/>
              </a:ext>
            </a:extLst>
          </p:cNvPr>
          <p:cNvSpPr/>
          <p:nvPr/>
        </p:nvSpPr>
        <p:spPr>
          <a:xfrm>
            <a:off x="5594633" y="4584566"/>
            <a:ext cx="828535" cy="1007989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0F99E0C-32EE-4894-8BA1-EC4E269BFE9D}"/>
              </a:ext>
            </a:extLst>
          </p:cNvPr>
          <p:cNvSpPr/>
          <p:nvPr/>
        </p:nvSpPr>
        <p:spPr>
          <a:xfrm>
            <a:off x="11626" y="628952"/>
            <a:ext cx="10914743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18F9F-0E86-4FEB-A4AE-8A5C856CD043}"/>
              </a:ext>
            </a:extLst>
          </p:cNvPr>
          <p:cNvSpPr txBox="1"/>
          <p:nvPr/>
        </p:nvSpPr>
        <p:spPr>
          <a:xfrm>
            <a:off x="687480" y="1348270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785FA-5BA5-4B2C-B3F6-03F3FCFC137A}"/>
              </a:ext>
            </a:extLst>
          </p:cNvPr>
          <p:cNvSpPr txBox="1"/>
          <p:nvPr/>
        </p:nvSpPr>
        <p:spPr>
          <a:xfrm>
            <a:off x="687480" y="5141746"/>
            <a:ext cx="378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724BD-86FA-4405-9E62-1811C0AFF6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48DD4E-A223-481E-A780-8F522E40A31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4BFC92-3659-4A16-B3AA-22E06A6E4327}"/>
              </a:ext>
            </a:extLst>
          </p:cNvPr>
          <p:cNvGrpSpPr/>
          <p:nvPr/>
        </p:nvGrpSpPr>
        <p:grpSpPr>
          <a:xfrm>
            <a:off x="1093576" y="2817589"/>
            <a:ext cx="2290796" cy="2289622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A9EC1-EEDF-4F2F-B83D-4C9B8D20EEA5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3348174-F771-41BB-9EFB-B3D5B59778C2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EFFD57-E13C-4B5F-827D-98268DAAAC43}"/>
              </a:ext>
            </a:extLst>
          </p:cNvPr>
          <p:cNvGrpSpPr/>
          <p:nvPr/>
        </p:nvGrpSpPr>
        <p:grpSpPr>
          <a:xfrm>
            <a:off x="3357266" y="2006663"/>
            <a:ext cx="4145364" cy="1240595"/>
            <a:chOff x="3357266" y="2006663"/>
            <a:chExt cx="4145364" cy="1240595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02A47D91-333D-4A5D-A4ED-3C44DA45BBCC}"/>
                </a:ext>
              </a:extLst>
            </p:cNvPr>
            <p:cNvSpPr/>
            <p:nvPr/>
          </p:nvSpPr>
          <p:spPr>
            <a:xfrm>
              <a:off x="6262035" y="2006663"/>
              <a:ext cx="1240595" cy="1240595"/>
            </a:xfrm>
            <a:prstGeom prst="blockArc">
              <a:avLst>
                <a:gd name="adj1" fmla="val 7955410"/>
                <a:gd name="adj2" fmla="val 5475839"/>
                <a:gd name="adj3" fmla="val 93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75DB0E-EEB8-40CD-A5CC-6254A17C8E91}"/>
                </a:ext>
              </a:extLst>
            </p:cNvPr>
            <p:cNvSpPr/>
            <p:nvPr/>
          </p:nvSpPr>
          <p:spPr>
            <a:xfrm>
              <a:off x="3357266" y="3132855"/>
              <a:ext cx="3566160" cy="114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901FE-8A28-4EB2-ACE2-45BFD40F924E}"/>
              </a:ext>
            </a:extLst>
          </p:cNvPr>
          <p:cNvGrpSpPr/>
          <p:nvPr/>
        </p:nvGrpSpPr>
        <p:grpSpPr>
          <a:xfrm>
            <a:off x="3656425" y="2527201"/>
            <a:ext cx="6164664" cy="1240595"/>
            <a:chOff x="3656425" y="2527201"/>
            <a:chExt cx="6164664" cy="1240595"/>
          </a:xfrm>
          <a:solidFill>
            <a:schemeClr val="accent2"/>
          </a:solidFill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A40D8EC3-2D6E-40B2-9498-5532B5E6A4C8}"/>
                </a:ext>
              </a:extLst>
            </p:cNvPr>
            <p:cNvSpPr/>
            <p:nvPr/>
          </p:nvSpPr>
          <p:spPr>
            <a:xfrm>
              <a:off x="8580494" y="2527201"/>
              <a:ext cx="1240595" cy="1240595"/>
            </a:xfrm>
            <a:prstGeom prst="blockArc">
              <a:avLst>
                <a:gd name="adj1" fmla="val 7955410"/>
                <a:gd name="adj2" fmla="val 5475839"/>
                <a:gd name="adj3" fmla="val 93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E84C82-0C96-4F56-B86C-47358C246B89}"/>
                </a:ext>
              </a:extLst>
            </p:cNvPr>
            <p:cNvSpPr/>
            <p:nvPr/>
          </p:nvSpPr>
          <p:spPr>
            <a:xfrm>
              <a:off x="3656425" y="3653394"/>
              <a:ext cx="5577840" cy="114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D13845-2C42-4200-BD4F-F1ECAAB35010}"/>
              </a:ext>
            </a:extLst>
          </p:cNvPr>
          <p:cNvGrpSpPr/>
          <p:nvPr/>
        </p:nvGrpSpPr>
        <p:grpSpPr>
          <a:xfrm>
            <a:off x="3656425" y="4173933"/>
            <a:ext cx="4617204" cy="1240595"/>
            <a:chOff x="3656425" y="4173933"/>
            <a:chExt cx="4617204" cy="1240595"/>
          </a:xfrm>
          <a:solidFill>
            <a:schemeClr val="accent3"/>
          </a:solidFill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11963AD4-0B75-4A7A-9B82-225FCBAF567E}"/>
                </a:ext>
              </a:extLst>
            </p:cNvPr>
            <p:cNvSpPr/>
            <p:nvPr/>
          </p:nvSpPr>
          <p:spPr>
            <a:xfrm flipV="1">
              <a:off x="7033034" y="4173933"/>
              <a:ext cx="1240595" cy="1240595"/>
            </a:xfrm>
            <a:prstGeom prst="blockArc">
              <a:avLst>
                <a:gd name="adj1" fmla="val 7955410"/>
                <a:gd name="adj2" fmla="val 5475839"/>
                <a:gd name="adj3" fmla="val 93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03884B-7799-457A-A0D2-C586AC471028}"/>
                </a:ext>
              </a:extLst>
            </p:cNvPr>
            <p:cNvSpPr/>
            <p:nvPr/>
          </p:nvSpPr>
          <p:spPr>
            <a:xfrm flipV="1">
              <a:off x="3656425" y="4173933"/>
              <a:ext cx="4023360" cy="114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7AFAE5-0A24-4921-B8D1-8104F9B8FC48}"/>
              </a:ext>
            </a:extLst>
          </p:cNvPr>
          <p:cNvGrpSpPr/>
          <p:nvPr/>
        </p:nvGrpSpPr>
        <p:grpSpPr>
          <a:xfrm>
            <a:off x="3357267" y="4694471"/>
            <a:ext cx="2905583" cy="1240595"/>
            <a:chOff x="3357267" y="4694471"/>
            <a:chExt cx="2905583" cy="1240595"/>
          </a:xfrm>
          <a:solidFill>
            <a:schemeClr val="accent4"/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0247F264-6E0E-4E4B-ABAF-22C13D8EE36F}"/>
                </a:ext>
              </a:extLst>
            </p:cNvPr>
            <p:cNvSpPr/>
            <p:nvPr/>
          </p:nvSpPr>
          <p:spPr>
            <a:xfrm flipV="1">
              <a:off x="5022255" y="4694471"/>
              <a:ext cx="1240595" cy="1240595"/>
            </a:xfrm>
            <a:prstGeom prst="blockArc">
              <a:avLst>
                <a:gd name="adj1" fmla="val 7955410"/>
                <a:gd name="adj2" fmla="val 5475839"/>
                <a:gd name="adj3" fmla="val 93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F29546-3263-4A4E-AC49-8FFC8850805F}"/>
                </a:ext>
              </a:extLst>
            </p:cNvPr>
            <p:cNvSpPr/>
            <p:nvPr/>
          </p:nvSpPr>
          <p:spPr>
            <a:xfrm rot="10800000" flipV="1">
              <a:off x="3357267" y="4694472"/>
              <a:ext cx="2286000" cy="114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Isosceles Triangle 41">
            <a:extLst>
              <a:ext uri="{FF2B5EF4-FFF2-40B4-BE49-F238E27FC236}">
                <a16:creationId xmlns:a16="http://schemas.microsoft.com/office/drawing/2014/main" id="{EA2553CC-29B0-4038-8ACD-1188A9E3125A}"/>
              </a:ext>
            </a:extLst>
          </p:cNvPr>
          <p:cNvSpPr/>
          <p:nvPr/>
        </p:nvSpPr>
        <p:spPr>
          <a:xfrm>
            <a:off x="6752186" y="2450614"/>
            <a:ext cx="260292" cy="3738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Isosceles Triangle 22">
            <a:extLst>
              <a:ext uri="{FF2B5EF4-FFF2-40B4-BE49-F238E27FC236}">
                <a16:creationId xmlns:a16="http://schemas.microsoft.com/office/drawing/2014/main" id="{28100B6A-29EF-4CC8-9319-8471F70B50DC}"/>
              </a:ext>
            </a:extLst>
          </p:cNvPr>
          <p:cNvSpPr/>
          <p:nvPr/>
        </p:nvSpPr>
        <p:spPr>
          <a:xfrm rot="19800000">
            <a:off x="7479297" y="4560641"/>
            <a:ext cx="421175" cy="42110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1FD4BE5-9482-4153-B5EB-3115310CA05F}"/>
              </a:ext>
            </a:extLst>
          </p:cNvPr>
          <p:cNvSpPr>
            <a:spLocks/>
          </p:cNvSpPr>
          <p:nvPr/>
        </p:nvSpPr>
        <p:spPr>
          <a:xfrm>
            <a:off x="5479516" y="5133003"/>
            <a:ext cx="363529" cy="363529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C255A644-AA17-40E3-848D-6F02522E7138}"/>
              </a:ext>
            </a:extLst>
          </p:cNvPr>
          <p:cNvSpPr>
            <a:spLocks noChangeAspect="1"/>
          </p:cNvSpPr>
          <p:nvPr/>
        </p:nvSpPr>
        <p:spPr>
          <a:xfrm rot="8580000">
            <a:off x="9038642" y="2952394"/>
            <a:ext cx="391245" cy="390206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3EC08A-B0DF-4AA9-9884-289CCC69F7C6}"/>
              </a:ext>
            </a:extLst>
          </p:cNvPr>
          <p:cNvSpPr txBox="1"/>
          <p:nvPr/>
        </p:nvSpPr>
        <p:spPr>
          <a:xfrm>
            <a:off x="4097655" y="2711754"/>
            <a:ext cx="204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B1A2B3-B197-4BFE-A8A8-53C4A2F48CE4}"/>
              </a:ext>
            </a:extLst>
          </p:cNvPr>
          <p:cNvSpPr txBox="1"/>
          <p:nvPr/>
        </p:nvSpPr>
        <p:spPr>
          <a:xfrm>
            <a:off x="6445345" y="3271616"/>
            <a:ext cx="204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E52323-E1CF-4666-A92F-783081512487}"/>
              </a:ext>
            </a:extLst>
          </p:cNvPr>
          <p:cNvSpPr txBox="1"/>
          <p:nvPr/>
        </p:nvSpPr>
        <p:spPr>
          <a:xfrm>
            <a:off x="4902209" y="4325678"/>
            <a:ext cx="204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2E080-4654-4A44-AE05-61422A4E3557}"/>
              </a:ext>
            </a:extLst>
          </p:cNvPr>
          <p:cNvSpPr txBox="1"/>
          <p:nvPr/>
        </p:nvSpPr>
        <p:spPr>
          <a:xfrm>
            <a:off x="2867250" y="4888773"/>
            <a:ext cx="204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4AC94-542F-412D-A04B-F033830A8053}"/>
              </a:ext>
            </a:extLst>
          </p:cNvPr>
          <p:cNvSpPr txBox="1"/>
          <p:nvPr/>
        </p:nvSpPr>
        <p:spPr>
          <a:xfrm>
            <a:off x="8467654" y="4481738"/>
            <a:ext cx="245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EC886-525C-4083-9143-509D79992C27}"/>
              </a:ext>
            </a:extLst>
          </p:cNvPr>
          <p:cNvSpPr txBox="1"/>
          <p:nvPr/>
        </p:nvSpPr>
        <p:spPr>
          <a:xfrm>
            <a:off x="7502630" y="1650314"/>
            <a:ext cx="245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B5D0A-1D97-40D0-A643-128A30C73FF3}"/>
              </a:ext>
            </a:extLst>
          </p:cNvPr>
          <p:cNvSpPr txBox="1"/>
          <p:nvPr/>
        </p:nvSpPr>
        <p:spPr>
          <a:xfrm>
            <a:off x="6370247" y="5643547"/>
            <a:ext cx="245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1970A-6559-42EC-A468-75FC2F1D15DC}"/>
              </a:ext>
            </a:extLst>
          </p:cNvPr>
          <p:cNvSpPr txBox="1"/>
          <p:nvPr/>
        </p:nvSpPr>
        <p:spPr>
          <a:xfrm>
            <a:off x="9984399" y="2682224"/>
            <a:ext cx="1721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AF062-5A02-4507-B70C-03782B8AC4B5}"/>
              </a:ext>
            </a:extLst>
          </p:cNvPr>
          <p:cNvSpPr txBox="1"/>
          <p:nvPr/>
        </p:nvSpPr>
        <p:spPr>
          <a:xfrm>
            <a:off x="3903786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F377D-08C8-4607-BB3E-394A512502F6}"/>
              </a:ext>
            </a:extLst>
          </p:cNvPr>
          <p:cNvSpPr txBox="1"/>
          <p:nvPr/>
        </p:nvSpPr>
        <p:spPr>
          <a:xfrm>
            <a:off x="1704505" y="1846615"/>
            <a:ext cx="179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82</a:t>
            </a:r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B06A-0574-49AE-A1F5-84DB22575F7F}"/>
              </a:ext>
            </a:extLst>
          </p:cNvPr>
          <p:cNvSpPr txBox="1"/>
          <p:nvPr/>
        </p:nvSpPr>
        <p:spPr>
          <a:xfrm>
            <a:off x="840141" y="2732885"/>
            <a:ext cx="2549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Get a modern PowerPoint  Presentation that is beautifully designed. Easy to change colors, photos and Text. I hope and I believe that this Template will your Time, Money and Reputation. Easy to change colors, photos and Text. You can simply impress your audience and add a unique zing and appeal to your Presentations. 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13D17-E7CC-41BE-A84E-48B3A4367C86}"/>
              </a:ext>
            </a:extLst>
          </p:cNvPr>
          <p:cNvSpPr/>
          <p:nvPr/>
        </p:nvSpPr>
        <p:spPr>
          <a:xfrm>
            <a:off x="4098474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105F7-0131-40A9-B3D3-77456DADA160}"/>
              </a:ext>
            </a:extLst>
          </p:cNvPr>
          <p:cNvSpPr txBox="1"/>
          <p:nvPr/>
        </p:nvSpPr>
        <p:spPr>
          <a:xfrm>
            <a:off x="9614032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F6C35-F7CC-4083-9C77-017F0285EF70}"/>
              </a:ext>
            </a:extLst>
          </p:cNvPr>
          <p:cNvSpPr txBox="1"/>
          <p:nvPr/>
        </p:nvSpPr>
        <p:spPr>
          <a:xfrm>
            <a:off x="8831807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51025-2EF5-4F1C-8146-39E9EEF7AE02}"/>
              </a:ext>
            </a:extLst>
          </p:cNvPr>
          <p:cNvSpPr txBox="1"/>
          <p:nvPr/>
        </p:nvSpPr>
        <p:spPr>
          <a:xfrm>
            <a:off x="8348515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87AAD-B0DC-419C-A88F-A4076840D3FD}"/>
              </a:ext>
            </a:extLst>
          </p:cNvPr>
          <p:cNvSpPr txBox="1"/>
          <p:nvPr/>
        </p:nvSpPr>
        <p:spPr>
          <a:xfrm>
            <a:off x="4266186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3001A-D264-4CF6-B02E-A08F76947B4A}"/>
              </a:ext>
            </a:extLst>
          </p:cNvPr>
          <p:cNvSpPr txBox="1"/>
          <p:nvPr/>
        </p:nvSpPr>
        <p:spPr>
          <a:xfrm>
            <a:off x="4266186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CD3A6-225E-4875-8991-D3713D1AA658}"/>
              </a:ext>
            </a:extLst>
          </p:cNvPr>
          <p:cNvSpPr/>
          <p:nvPr/>
        </p:nvSpPr>
        <p:spPr>
          <a:xfrm>
            <a:off x="3923186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A129A-EA5A-4AEE-AA3C-A1469C9870B9}"/>
              </a:ext>
            </a:extLst>
          </p:cNvPr>
          <p:cNvSpPr txBox="1"/>
          <p:nvPr/>
        </p:nvSpPr>
        <p:spPr>
          <a:xfrm>
            <a:off x="4266186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C139F-841E-4CF3-8D9D-B88B342EA7E5}"/>
              </a:ext>
            </a:extLst>
          </p:cNvPr>
          <p:cNvSpPr/>
          <p:nvPr/>
        </p:nvSpPr>
        <p:spPr>
          <a:xfrm>
            <a:off x="4098474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7D082-7EE7-4E92-B90E-0D8F11D4DD17}"/>
              </a:ext>
            </a:extLst>
          </p:cNvPr>
          <p:cNvSpPr txBox="1"/>
          <p:nvPr/>
        </p:nvSpPr>
        <p:spPr>
          <a:xfrm>
            <a:off x="4266186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5DE86-849E-4A26-96B5-1F16EFC09544}"/>
              </a:ext>
            </a:extLst>
          </p:cNvPr>
          <p:cNvSpPr txBox="1"/>
          <p:nvPr/>
        </p:nvSpPr>
        <p:spPr>
          <a:xfrm>
            <a:off x="4266186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6AE1D-9339-4FF5-A481-D4065A528CD6}"/>
              </a:ext>
            </a:extLst>
          </p:cNvPr>
          <p:cNvSpPr/>
          <p:nvPr/>
        </p:nvSpPr>
        <p:spPr>
          <a:xfrm>
            <a:off x="3923186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6FC9D-30D8-4C73-A3BE-A6163D244EDC}"/>
              </a:ext>
            </a:extLst>
          </p:cNvPr>
          <p:cNvSpPr txBox="1"/>
          <p:nvPr/>
        </p:nvSpPr>
        <p:spPr>
          <a:xfrm>
            <a:off x="4266186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7">
            <a:extLst>
              <a:ext uri="{FF2B5EF4-FFF2-40B4-BE49-F238E27FC236}">
                <a16:creationId xmlns:a16="http://schemas.microsoft.com/office/drawing/2014/main" id="{E6A2E6E2-BFDA-4517-BE45-E54884405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51699"/>
              </p:ext>
            </p:extLst>
          </p:nvPr>
        </p:nvGraphicFramePr>
        <p:xfrm>
          <a:off x="5571620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83967393-A689-47F5-A319-FA7055B89129}"/>
              </a:ext>
            </a:extLst>
          </p:cNvPr>
          <p:cNvSpPr txBox="1"/>
          <p:nvPr/>
        </p:nvSpPr>
        <p:spPr>
          <a:xfrm>
            <a:off x="10060742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E1328E2B-291F-436C-BFE4-CB9A971B0E27}"/>
              </a:ext>
            </a:extLst>
          </p:cNvPr>
          <p:cNvSpPr txBox="1"/>
          <p:nvPr/>
        </p:nvSpPr>
        <p:spPr>
          <a:xfrm>
            <a:off x="7914667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73824BC7-CF9E-497E-8AEB-9243EA15E9D4}"/>
              </a:ext>
            </a:extLst>
          </p:cNvPr>
          <p:cNvSpPr txBox="1"/>
          <p:nvPr/>
        </p:nvSpPr>
        <p:spPr>
          <a:xfrm>
            <a:off x="7185638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58DA5C0-3C9B-4678-B659-150B2CADF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415166"/>
              </p:ext>
            </p:extLst>
          </p:nvPr>
        </p:nvGraphicFramePr>
        <p:xfrm>
          <a:off x="5571621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1DA5F4-42F8-4E46-9552-3EA9270CB4E4}"/>
              </a:ext>
            </a:extLst>
          </p:cNvPr>
          <p:cNvGrpSpPr/>
          <p:nvPr/>
        </p:nvGrpSpPr>
        <p:grpSpPr>
          <a:xfrm>
            <a:off x="1353816" y="4106896"/>
            <a:ext cx="3265809" cy="682224"/>
            <a:chOff x="6516215" y="1781402"/>
            <a:chExt cx="3376305" cy="682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DAC779-3B4E-4498-8CBC-CD5D967D42B7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04C9FE-E578-4C4E-BA7B-40D9503C244D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CB5E6A-E4DF-4E50-99D0-5F74D8B89A56}"/>
              </a:ext>
            </a:extLst>
          </p:cNvPr>
          <p:cNvGrpSpPr/>
          <p:nvPr/>
        </p:nvGrpSpPr>
        <p:grpSpPr>
          <a:xfrm>
            <a:off x="1353816" y="4897145"/>
            <a:ext cx="3265809" cy="682224"/>
            <a:chOff x="6516215" y="1781402"/>
            <a:chExt cx="3376305" cy="682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AE07CF-9B72-4F6A-BA5F-5B50C298F5CE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A9E2AD-4EFC-4409-914F-881135EAE021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E44D45-53FC-42FB-89FA-269B832B9B61}"/>
              </a:ext>
            </a:extLst>
          </p:cNvPr>
          <p:cNvGrpSpPr/>
          <p:nvPr/>
        </p:nvGrpSpPr>
        <p:grpSpPr>
          <a:xfrm>
            <a:off x="1353816" y="5687394"/>
            <a:ext cx="3265809" cy="682224"/>
            <a:chOff x="6516215" y="1781402"/>
            <a:chExt cx="3376305" cy="682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D3A500-B645-4952-92DA-195815E8CB53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FD1749-DD69-424D-8A03-33DFFAFB0F4D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36">
            <a:extLst>
              <a:ext uri="{FF2B5EF4-FFF2-40B4-BE49-F238E27FC236}">
                <a16:creationId xmlns:a16="http://schemas.microsoft.com/office/drawing/2014/main" id="{5CEFBA7A-7429-49E8-815D-4AB22B74CB7B}"/>
              </a:ext>
            </a:extLst>
          </p:cNvPr>
          <p:cNvSpPr/>
          <p:nvPr/>
        </p:nvSpPr>
        <p:spPr>
          <a:xfrm>
            <a:off x="694174" y="4300993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5D8BAFB-9794-4358-AD5C-A6A4FB1857A5}"/>
              </a:ext>
            </a:extLst>
          </p:cNvPr>
          <p:cNvSpPr/>
          <p:nvPr/>
        </p:nvSpPr>
        <p:spPr>
          <a:xfrm>
            <a:off x="704784" y="5136859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B7359B23-F86A-4404-A6BB-DDB6AE14DD94}"/>
              </a:ext>
            </a:extLst>
          </p:cNvPr>
          <p:cNvSpPr>
            <a:spLocks noChangeAspect="1"/>
          </p:cNvSpPr>
          <p:nvPr/>
        </p:nvSpPr>
        <p:spPr>
          <a:xfrm>
            <a:off x="703318" y="5838736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F46CF-D9EB-4389-ACC9-0B34456A0C1B}"/>
              </a:ext>
            </a:extLst>
          </p:cNvPr>
          <p:cNvSpPr txBox="1"/>
          <p:nvPr/>
        </p:nvSpPr>
        <p:spPr>
          <a:xfrm>
            <a:off x="7983630" y="338620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48BE342-9EC7-4B0E-89B6-D6992D94443E}"/>
              </a:ext>
            </a:extLst>
          </p:cNvPr>
          <p:cNvSpPr txBox="1"/>
          <p:nvPr/>
        </p:nvSpPr>
        <p:spPr>
          <a:xfrm>
            <a:off x="582850" y="427747"/>
            <a:ext cx="30137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Graphic 17">
            <a:extLst>
              <a:ext uri="{FF2B5EF4-FFF2-40B4-BE49-F238E27FC236}">
                <a16:creationId xmlns:a16="http://schemas.microsoft.com/office/drawing/2014/main" id="{CD8CF4B8-EA96-4FF5-A6D7-3F17F0704540}"/>
              </a:ext>
            </a:extLst>
          </p:cNvPr>
          <p:cNvSpPr/>
          <p:nvPr/>
        </p:nvSpPr>
        <p:spPr>
          <a:xfrm>
            <a:off x="2311181" y="1209215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2E11-4D21-4896-892C-43575AA1AFC6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63BADD-FB65-4B74-A3A9-626D8344BDDA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49436B-9056-4A1B-9A42-44A5A0FB4A12}"/>
              </a:ext>
            </a:extLst>
          </p:cNvPr>
          <p:cNvSpPr/>
          <p:nvPr/>
        </p:nvSpPr>
        <p:spPr>
          <a:xfrm>
            <a:off x="4845001" y="3341596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DDC4A-62BB-442A-B60D-1A878AE00F20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5FB34-B79F-4BD8-AB1F-C18F007B185B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B54EB13-F334-41CF-B353-BFA6449693A6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2654A2-CEE7-4BBA-BBB8-73DAD18A0854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06CC5-2ABF-432C-8579-1497582849A8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>
            <a:extLst>
              <a:ext uri="{FF2B5EF4-FFF2-40B4-BE49-F238E27FC236}">
                <a16:creationId xmlns:a16="http://schemas.microsoft.com/office/drawing/2014/main" id="{7215D675-EC9D-47E2-A26C-D89037924EC8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AB9FC5-FBDE-4651-A74B-77405FC6A197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A9C7C7-9E77-4AFA-B859-8E3540424DF5}"/>
              </a:ext>
            </a:extLst>
          </p:cNvPr>
          <p:cNvSpPr txBox="1"/>
          <p:nvPr/>
        </p:nvSpPr>
        <p:spPr bwMode="auto">
          <a:xfrm>
            <a:off x="5306578" y="110349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International Peace Day PowerPoint Templates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E03B41-7F21-42FF-AC55-37407E42ABF6}"/>
              </a:ext>
            </a:extLst>
          </p:cNvPr>
          <p:cNvSpPr txBox="1"/>
          <p:nvPr/>
        </p:nvSpPr>
        <p:spPr bwMode="auto">
          <a:xfrm>
            <a:off x="5306578" y="2251767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International Peace Day PowerPoint Templates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853F24-AF8F-4E6E-BA7B-A081A30E3A74}"/>
              </a:ext>
            </a:extLst>
          </p:cNvPr>
          <p:cNvSpPr txBox="1"/>
          <p:nvPr/>
        </p:nvSpPr>
        <p:spPr bwMode="auto">
          <a:xfrm>
            <a:off x="5306578" y="34000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International Peace Day PowerPoint Templates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1F3925-3169-4AD2-89A7-2E4A5000F57E}"/>
              </a:ext>
            </a:extLst>
          </p:cNvPr>
          <p:cNvSpPr txBox="1"/>
          <p:nvPr/>
        </p:nvSpPr>
        <p:spPr bwMode="auto">
          <a:xfrm>
            <a:off x="5306578" y="454831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International Peace Day PowerPoint Templates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AC9941-4F18-4846-976F-86E6B7DF407D}"/>
              </a:ext>
            </a:extLst>
          </p:cNvPr>
          <p:cNvSpPr txBox="1"/>
          <p:nvPr/>
        </p:nvSpPr>
        <p:spPr bwMode="auto">
          <a:xfrm>
            <a:off x="5306578" y="569659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International Peace Day PowerPoint Templates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ECB293-6145-45E4-872C-B606E4C62277}"/>
              </a:ext>
            </a:extLst>
          </p:cNvPr>
          <p:cNvSpPr txBox="1"/>
          <p:nvPr/>
        </p:nvSpPr>
        <p:spPr bwMode="auto">
          <a:xfrm>
            <a:off x="5634079" y="1416145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60294A-F986-4D85-8A9B-C53E8BBEAE45}"/>
              </a:ext>
            </a:extLst>
          </p:cNvPr>
          <p:cNvSpPr txBox="1"/>
          <p:nvPr/>
        </p:nvSpPr>
        <p:spPr bwMode="auto">
          <a:xfrm>
            <a:off x="5634079" y="256442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B34A4C-38DF-4543-BA35-E9B38339AB08}"/>
              </a:ext>
            </a:extLst>
          </p:cNvPr>
          <p:cNvSpPr txBox="1"/>
          <p:nvPr/>
        </p:nvSpPr>
        <p:spPr bwMode="auto">
          <a:xfrm>
            <a:off x="5634079" y="3712695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C32BAC-CE81-491F-9939-AF7223DAD3F1}"/>
              </a:ext>
            </a:extLst>
          </p:cNvPr>
          <p:cNvSpPr txBox="1"/>
          <p:nvPr/>
        </p:nvSpPr>
        <p:spPr bwMode="auto">
          <a:xfrm>
            <a:off x="5634079" y="486097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A6FF6A-6398-4FB1-8AB9-C9085EBF0CB2}"/>
              </a:ext>
            </a:extLst>
          </p:cNvPr>
          <p:cNvSpPr txBox="1"/>
          <p:nvPr/>
        </p:nvSpPr>
        <p:spPr bwMode="auto">
          <a:xfrm>
            <a:off x="5634079" y="6009247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B55A0-407F-49F9-B7D9-AF8C03CBB988}"/>
              </a:ext>
            </a:extLst>
          </p:cNvPr>
          <p:cNvSpPr/>
          <p:nvPr/>
        </p:nvSpPr>
        <p:spPr>
          <a:xfrm>
            <a:off x="4650479" y="2445458"/>
            <a:ext cx="2476737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0CB65-B3D1-48A7-BF51-F2ED56865F60}"/>
              </a:ext>
            </a:extLst>
          </p:cNvPr>
          <p:cNvSpPr/>
          <p:nvPr/>
        </p:nvSpPr>
        <p:spPr>
          <a:xfrm>
            <a:off x="7023884" y="2445458"/>
            <a:ext cx="3332691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D9C27-E928-4345-B1CC-EAFD51F5BCEF}"/>
              </a:ext>
            </a:extLst>
          </p:cNvPr>
          <p:cNvSpPr/>
          <p:nvPr/>
        </p:nvSpPr>
        <p:spPr>
          <a:xfrm>
            <a:off x="1808923" y="2521592"/>
            <a:ext cx="3047527" cy="680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CD24AF-79C0-4AC5-9EEE-AAFB6B3DDB39}"/>
              </a:ext>
            </a:extLst>
          </p:cNvPr>
          <p:cNvGrpSpPr/>
          <p:nvPr/>
        </p:nvGrpSpPr>
        <p:grpSpPr>
          <a:xfrm>
            <a:off x="1127549" y="2128042"/>
            <a:ext cx="1366517" cy="1366517"/>
            <a:chOff x="491147" y="1767507"/>
            <a:chExt cx="1228997" cy="12289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E62F92-13F8-4EB0-A519-64A0CFA80434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9795FA-EC86-4A5D-BADB-758DDCED7CC7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0AA6F-184B-4C40-95B6-D986B53A45EF}"/>
              </a:ext>
            </a:extLst>
          </p:cNvPr>
          <p:cNvGrpSpPr/>
          <p:nvPr/>
        </p:nvGrpSpPr>
        <p:grpSpPr>
          <a:xfrm>
            <a:off x="3970533" y="2128042"/>
            <a:ext cx="1366517" cy="1366517"/>
            <a:chOff x="491147" y="1767507"/>
            <a:chExt cx="1228997" cy="12289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19A3CB-C4C7-41A5-BF6D-14ECF97034C8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76EF2-4315-400C-BE4E-8EC7B104E350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C6BB0-CAE1-4356-B46E-28AC42204F65}"/>
              </a:ext>
            </a:extLst>
          </p:cNvPr>
          <p:cNvGrpSpPr/>
          <p:nvPr/>
        </p:nvGrpSpPr>
        <p:grpSpPr>
          <a:xfrm>
            <a:off x="6813517" y="2128042"/>
            <a:ext cx="1366517" cy="1366517"/>
            <a:chOff x="491147" y="1767507"/>
            <a:chExt cx="1228997" cy="1228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FA1177-41B2-48DD-BDC8-D33EBA64E5C7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9CF65B-7868-44F2-8555-D62959A5E80C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1C901C-EDB3-41C6-BDFB-829FD783C39D}"/>
              </a:ext>
            </a:extLst>
          </p:cNvPr>
          <p:cNvGrpSpPr/>
          <p:nvPr/>
        </p:nvGrpSpPr>
        <p:grpSpPr>
          <a:xfrm>
            <a:off x="9656500" y="2128042"/>
            <a:ext cx="1366517" cy="1366517"/>
            <a:chOff x="491147" y="1767507"/>
            <a:chExt cx="1228997" cy="1228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27BD8B-0ACD-4409-A4B5-DEB08FCB3F7E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23BCFE-80A2-4876-8066-D622C74F329C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E94FB9-8961-4936-A1A6-99F13ED0392B}"/>
              </a:ext>
            </a:extLst>
          </p:cNvPr>
          <p:cNvGrpSpPr/>
          <p:nvPr/>
        </p:nvGrpSpPr>
        <p:grpSpPr>
          <a:xfrm>
            <a:off x="838146" y="3823692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BF0413-81EC-46E9-9FE8-62290217AE62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27961-EDD3-43B2-91EB-8834C81D682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90EFD1-0DF2-4781-82A0-DEAD1A9F8E79}"/>
              </a:ext>
            </a:extLst>
          </p:cNvPr>
          <p:cNvGrpSpPr/>
          <p:nvPr/>
        </p:nvGrpSpPr>
        <p:grpSpPr>
          <a:xfrm>
            <a:off x="3681130" y="3823692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FAF9DC-F3CF-4181-9618-E596913D09A1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8681EB-9B9A-42B9-8980-017A4A966DA1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88B61D-7933-4DDC-AEE1-88FB9F64F08C}"/>
              </a:ext>
            </a:extLst>
          </p:cNvPr>
          <p:cNvGrpSpPr/>
          <p:nvPr/>
        </p:nvGrpSpPr>
        <p:grpSpPr>
          <a:xfrm>
            <a:off x="6524114" y="3823692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918EEA-5F4C-440D-B2D2-F081A141A145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3BE317-11D6-4087-9059-227AE1738F95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91944B-D46E-43E9-8B15-47DB219D3055}"/>
              </a:ext>
            </a:extLst>
          </p:cNvPr>
          <p:cNvGrpSpPr/>
          <p:nvPr/>
        </p:nvGrpSpPr>
        <p:grpSpPr>
          <a:xfrm>
            <a:off x="9367097" y="3823692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F48F8A-BE66-4427-BCE4-5D34E503B044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C314D9-7006-455D-9A67-E56EF3D7842A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7638EB-E9EF-469B-8358-87A9120EDDF1}"/>
              </a:ext>
            </a:extLst>
          </p:cNvPr>
          <p:cNvSpPr txBox="1"/>
          <p:nvPr/>
        </p:nvSpPr>
        <p:spPr>
          <a:xfrm>
            <a:off x="778493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F0866-2315-4D7A-BD96-A3C9558142EA}"/>
              </a:ext>
            </a:extLst>
          </p:cNvPr>
          <p:cNvSpPr txBox="1"/>
          <p:nvPr/>
        </p:nvSpPr>
        <p:spPr>
          <a:xfrm>
            <a:off x="3621477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2EC92-0580-4DAB-BE06-A37BF3D2D6A9}"/>
              </a:ext>
            </a:extLst>
          </p:cNvPr>
          <p:cNvSpPr txBox="1"/>
          <p:nvPr/>
        </p:nvSpPr>
        <p:spPr>
          <a:xfrm>
            <a:off x="6464461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4FC7F7-9CC9-4DB3-B427-C185F0E84FCE}"/>
              </a:ext>
            </a:extLst>
          </p:cNvPr>
          <p:cNvSpPr txBox="1"/>
          <p:nvPr/>
        </p:nvSpPr>
        <p:spPr>
          <a:xfrm>
            <a:off x="9307444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34E390D9-9310-49F4-9531-624095AA4A34}"/>
              </a:ext>
            </a:extLst>
          </p:cNvPr>
          <p:cNvSpPr/>
          <p:nvPr/>
        </p:nvSpPr>
        <p:spPr>
          <a:xfrm>
            <a:off x="1693413" y="26404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08DC3764-67E3-4873-B44C-0FCC78ECF55A}"/>
              </a:ext>
            </a:extLst>
          </p:cNvPr>
          <p:cNvSpPr/>
          <p:nvPr/>
        </p:nvSpPr>
        <p:spPr>
          <a:xfrm rot="2700000">
            <a:off x="10248609" y="25500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9B377352-4F92-48AA-A3D3-A1B964DC5454}"/>
              </a:ext>
            </a:extLst>
          </p:cNvPr>
          <p:cNvSpPr/>
          <p:nvPr/>
        </p:nvSpPr>
        <p:spPr>
          <a:xfrm flipH="1">
            <a:off x="4454638" y="26694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C1462-0E8E-41A3-B584-7F8AD5BBAB0E}"/>
              </a:ext>
            </a:extLst>
          </p:cNvPr>
          <p:cNvSpPr/>
          <p:nvPr/>
        </p:nvSpPr>
        <p:spPr>
          <a:xfrm>
            <a:off x="7303564" y="264043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4CDEAC-F767-4AE2-A4B1-BFEE5D5FDA2D}"/>
              </a:ext>
            </a:extLst>
          </p:cNvPr>
          <p:cNvSpPr/>
          <p:nvPr/>
        </p:nvSpPr>
        <p:spPr>
          <a:xfrm>
            <a:off x="1465010" y="2158975"/>
            <a:ext cx="991809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514E9A32-E50D-4AC1-981A-1E310777ED39}"/>
              </a:ext>
            </a:extLst>
          </p:cNvPr>
          <p:cNvSpPr/>
          <p:nvPr/>
        </p:nvSpPr>
        <p:spPr>
          <a:xfrm rot="10800000">
            <a:off x="1465009" y="2999148"/>
            <a:ext cx="991809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8018B836-033A-41AA-B1A3-B8A4507D52C7}"/>
              </a:ext>
            </a:extLst>
          </p:cNvPr>
          <p:cNvSpPr/>
          <p:nvPr/>
        </p:nvSpPr>
        <p:spPr>
          <a:xfrm>
            <a:off x="1465009" y="3839321"/>
            <a:ext cx="991809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2CB4A280-4DD0-41EB-AFC9-14F1A66CD050}"/>
              </a:ext>
            </a:extLst>
          </p:cNvPr>
          <p:cNvSpPr/>
          <p:nvPr/>
        </p:nvSpPr>
        <p:spPr>
          <a:xfrm rot="10800000">
            <a:off x="1465009" y="4679494"/>
            <a:ext cx="991809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60F4F-350F-46C3-8349-7BC92A2E7CC1}"/>
              </a:ext>
            </a:extLst>
          </p:cNvPr>
          <p:cNvGrpSpPr/>
          <p:nvPr/>
        </p:nvGrpSpPr>
        <p:grpSpPr>
          <a:xfrm>
            <a:off x="769391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71AD8175-9C12-43B9-8FAA-93849366ECBF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0EC311-CFAF-4D0F-AA45-0A707ADA0D78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A1B732-1A28-4E03-B39E-3CA964908227}"/>
              </a:ext>
            </a:extLst>
          </p:cNvPr>
          <p:cNvGrpSpPr/>
          <p:nvPr/>
        </p:nvGrpSpPr>
        <p:grpSpPr>
          <a:xfrm>
            <a:off x="769391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A44B80D9-FDF4-4A47-88CF-A05E472CF55C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BB28B9-AADA-43F8-97E7-4AD30D2DF74F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B81144-EFA4-4994-862E-9DFFD54ED5CC}"/>
              </a:ext>
            </a:extLst>
          </p:cNvPr>
          <p:cNvGrpSpPr/>
          <p:nvPr/>
        </p:nvGrpSpPr>
        <p:grpSpPr>
          <a:xfrm>
            <a:off x="769391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17109D45-1903-4D92-826D-B58C0EE94FDD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3423-1CE0-4239-896D-1157471604B7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FFB4B5-9E09-480A-B942-BB590D23E7D8}"/>
              </a:ext>
            </a:extLst>
          </p:cNvPr>
          <p:cNvGrpSpPr/>
          <p:nvPr/>
        </p:nvGrpSpPr>
        <p:grpSpPr>
          <a:xfrm>
            <a:off x="769391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DAB91258-E837-424C-9D6D-6530249BF0E1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D62127-1835-4D26-A5FE-E607B6ABEC81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C380EC7A-F6AC-45CE-BB27-C8474F598F9A}"/>
              </a:ext>
            </a:extLst>
          </p:cNvPr>
          <p:cNvSpPr/>
          <p:nvPr/>
        </p:nvSpPr>
        <p:spPr>
          <a:xfrm rot="10800000">
            <a:off x="1465009" y="5519669"/>
            <a:ext cx="991809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69DE2-C019-4DA9-9AD1-4EDB3768AF15}"/>
              </a:ext>
            </a:extLst>
          </p:cNvPr>
          <p:cNvGrpSpPr/>
          <p:nvPr/>
        </p:nvGrpSpPr>
        <p:grpSpPr>
          <a:xfrm>
            <a:off x="769391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A5012C24-34C1-43EE-8966-FB2633AD6743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CA770-4917-40ED-A829-ABC0FED2EC33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5D0A9A7-A110-4AFF-AB9E-3186521F6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41253"/>
              </p:ext>
            </p:extLst>
          </p:nvPr>
        </p:nvGraphicFramePr>
        <p:xfrm>
          <a:off x="1465009" y="1734697"/>
          <a:ext cx="9918097" cy="451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744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782659225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1755039937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46627286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8146522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125387476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47865700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606969977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31794756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50848462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65280415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37787792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9999176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677547297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39362234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4171568195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3089839377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51397363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84083822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6475923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77B1926-7719-4AD7-9B53-27B670BA25CC}"/>
              </a:ext>
            </a:extLst>
          </p:cNvPr>
          <p:cNvSpPr/>
          <p:nvPr/>
        </p:nvSpPr>
        <p:spPr>
          <a:xfrm>
            <a:off x="3097742" y="2208508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D00951-EA8F-4FAB-918C-CB2CA6BED218}"/>
              </a:ext>
            </a:extLst>
          </p:cNvPr>
          <p:cNvSpPr/>
          <p:nvPr/>
        </p:nvSpPr>
        <p:spPr>
          <a:xfrm>
            <a:off x="6374342" y="3874977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4FBBFF-58B0-4CE0-831E-FB9DDF87A213}"/>
              </a:ext>
            </a:extLst>
          </p:cNvPr>
          <p:cNvSpPr/>
          <p:nvPr/>
        </p:nvSpPr>
        <p:spPr>
          <a:xfrm>
            <a:off x="7230534" y="5555325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42502-3177-47DB-AA58-87A1A89B855C}"/>
              </a:ext>
            </a:extLst>
          </p:cNvPr>
          <p:cNvSpPr/>
          <p:nvPr/>
        </p:nvSpPr>
        <p:spPr>
          <a:xfrm>
            <a:off x="4734983" y="3051501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A077D5-FD09-4B17-B1C7-E667B6829107}"/>
              </a:ext>
            </a:extLst>
          </p:cNvPr>
          <p:cNvSpPr/>
          <p:nvPr/>
        </p:nvSpPr>
        <p:spPr>
          <a:xfrm>
            <a:off x="9651032" y="2300840"/>
            <a:ext cx="127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B5251-F828-49CC-B592-19951A40B797}"/>
              </a:ext>
            </a:extLst>
          </p:cNvPr>
          <p:cNvSpPr/>
          <p:nvPr/>
        </p:nvSpPr>
        <p:spPr>
          <a:xfrm>
            <a:off x="6687608" y="471515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C5F364DF-5996-4683-BAE4-C1B963C47498}"/>
              </a:ext>
            </a:extLst>
          </p:cNvPr>
          <p:cNvSpPr/>
          <p:nvPr/>
        </p:nvSpPr>
        <p:spPr>
          <a:xfrm>
            <a:off x="651022" y="2901552"/>
            <a:ext cx="2782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5" name="직사각형 2">
            <a:extLst>
              <a:ext uri="{FF2B5EF4-FFF2-40B4-BE49-F238E27FC236}">
                <a16:creationId xmlns:a16="http://schemas.microsoft.com/office/drawing/2014/main" id="{29F524BA-1B11-4088-B20A-B822C281ADA0}"/>
              </a:ext>
            </a:extLst>
          </p:cNvPr>
          <p:cNvSpPr/>
          <p:nvPr/>
        </p:nvSpPr>
        <p:spPr>
          <a:xfrm>
            <a:off x="651022" y="466703"/>
            <a:ext cx="2996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Presentation 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11627BB3-1334-4250-A4AF-66E636C5ED77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5F618D20-930A-4D68-9760-48D03BD4C494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5B812742-CB44-41ED-82B4-30F3C87793CF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3869-37F4-4664-9AB5-66643FC3A5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438650-6351-4907-A5D3-F489A244A0B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40">
            <a:extLst>
              <a:ext uri="{FF2B5EF4-FFF2-40B4-BE49-F238E27FC236}">
                <a16:creationId xmlns:a16="http://schemas.microsoft.com/office/drawing/2014/main" id="{83E0E739-7E93-4095-8282-824347D456E1}"/>
              </a:ext>
            </a:extLst>
          </p:cNvPr>
          <p:cNvSpPr/>
          <p:nvPr/>
        </p:nvSpPr>
        <p:spPr>
          <a:xfrm rot="5400000">
            <a:off x="1449007" y="269372"/>
            <a:ext cx="1719612" cy="4617626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CE4E8AA3-E07B-4E31-9800-F8CDCB4B54E0}"/>
              </a:ext>
            </a:extLst>
          </p:cNvPr>
          <p:cNvSpPr/>
          <p:nvPr/>
        </p:nvSpPr>
        <p:spPr>
          <a:xfrm>
            <a:off x="2" y="5651833"/>
            <a:ext cx="3859773" cy="4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" name="그룹 1">
            <a:extLst>
              <a:ext uri="{FF2B5EF4-FFF2-40B4-BE49-F238E27FC236}">
                <a16:creationId xmlns:a16="http://schemas.microsoft.com/office/drawing/2014/main" id="{A3B27E1C-C474-43C8-84F4-4ADB11A92E5E}"/>
              </a:ext>
            </a:extLst>
          </p:cNvPr>
          <p:cNvGrpSpPr/>
          <p:nvPr/>
        </p:nvGrpSpPr>
        <p:grpSpPr>
          <a:xfrm>
            <a:off x="910095" y="1953777"/>
            <a:ext cx="3561928" cy="1248817"/>
            <a:chOff x="910095" y="1775759"/>
            <a:chExt cx="3561928" cy="12488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AB2550-2877-41F1-97B2-3A04F0F1ED5A}"/>
                </a:ext>
              </a:extLst>
            </p:cNvPr>
            <p:cNvSpPr txBox="1"/>
            <p:nvPr/>
          </p:nvSpPr>
          <p:spPr>
            <a:xfrm>
              <a:off x="910095" y="1775759"/>
              <a:ext cx="186577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We Create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29645-9B12-44FA-9F59-48F17827D2E9}"/>
                </a:ext>
              </a:extLst>
            </p:cNvPr>
            <p:cNvSpPr txBox="1"/>
            <p:nvPr/>
          </p:nvSpPr>
          <p:spPr>
            <a:xfrm>
              <a:off x="910095" y="2207807"/>
              <a:ext cx="3561928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Quality Professional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090071-14F8-41C5-A01F-0029E35A4DCD}"/>
                </a:ext>
              </a:extLst>
            </p:cNvPr>
            <p:cNvSpPr txBox="1"/>
            <p:nvPr/>
          </p:nvSpPr>
          <p:spPr>
            <a:xfrm>
              <a:off x="910095" y="2639855"/>
              <a:ext cx="339231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PPT Presentation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CDD5F6-EA99-4EE8-B403-E361D977312B}"/>
              </a:ext>
            </a:extLst>
          </p:cNvPr>
          <p:cNvSpPr txBox="1"/>
          <p:nvPr/>
        </p:nvSpPr>
        <p:spPr>
          <a:xfrm>
            <a:off x="910095" y="3587749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A5631-D8B4-46BB-A5A4-1C80F05E2159}"/>
              </a:ext>
            </a:extLst>
          </p:cNvPr>
          <p:cNvGrpSpPr/>
          <p:nvPr/>
        </p:nvGrpSpPr>
        <p:grpSpPr>
          <a:xfrm>
            <a:off x="6176370" y="4661382"/>
            <a:ext cx="1224136" cy="723273"/>
            <a:chOff x="3818902" y="5085764"/>
            <a:chExt cx="1484248" cy="7232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5C4C0-6A97-483B-85AB-15F7783D082C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4A7E54-4897-40DC-B334-603A4F61B63F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STEP 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B58B8D-3D31-4FE3-B3EF-D8717F6246D2}"/>
              </a:ext>
            </a:extLst>
          </p:cNvPr>
          <p:cNvGrpSpPr/>
          <p:nvPr/>
        </p:nvGrpSpPr>
        <p:grpSpPr>
          <a:xfrm>
            <a:off x="4386563" y="5401575"/>
            <a:ext cx="1224136" cy="723273"/>
            <a:chOff x="3818902" y="5085764"/>
            <a:chExt cx="1484248" cy="7232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FC8C2-F611-46F2-AA20-F65C76E0E3D4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82BED-F73B-440C-BCCC-1B603570034F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STEP 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47AA83-E146-4EFF-BE39-84C2CCCCF078}"/>
              </a:ext>
            </a:extLst>
          </p:cNvPr>
          <p:cNvGrpSpPr/>
          <p:nvPr/>
        </p:nvGrpSpPr>
        <p:grpSpPr>
          <a:xfrm>
            <a:off x="7966177" y="3921189"/>
            <a:ext cx="1224136" cy="723273"/>
            <a:chOff x="3818902" y="5085764"/>
            <a:chExt cx="1484248" cy="72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C1AB9C-C634-4B5A-99A6-EAE876E9F5C4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11212-9864-48BB-9ECB-AA4F5BE11CBF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STEP 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B1199-BEC1-44CA-86EF-83CA8314CC41}"/>
              </a:ext>
            </a:extLst>
          </p:cNvPr>
          <p:cNvGrpSpPr/>
          <p:nvPr/>
        </p:nvGrpSpPr>
        <p:grpSpPr>
          <a:xfrm>
            <a:off x="9755985" y="3180996"/>
            <a:ext cx="1224136" cy="723273"/>
            <a:chOff x="3818902" y="5085764"/>
            <a:chExt cx="1484248" cy="7232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A7E0BE-120A-4E14-B08C-189046762EDE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C85EA-65D3-4397-A721-33CC5C190F48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FINAL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DCB54AB-74A2-481E-AF2B-4BD06E81C02A}"/>
              </a:ext>
            </a:extLst>
          </p:cNvPr>
          <p:cNvSpPr/>
          <p:nvPr/>
        </p:nvSpPr>
        <p:spPr>
          <a:xfrm>
            <a:off x="4617627" y="4065742"/>
            <a:ext cx="747543" cy="747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C100D7-28F2-44D5-9B60-72C0D7B09C31}"/>
              </a:ext>
            </a:extLst>
          </p:cNvPr>
          <p:cNvSpPr/>
          <p:nvPr/>
        </p:nvSpPr>
        <p:spPr>
          <a:xfrm>
            <a:off x="6405491" y="3330899"/>
            <a:ext cx="747543" cy="7475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140F3-5FA9-4A41-BB32-89ABC000049C}"/>
              </a:ext>
            </a:extLst>
          </p:cNvPr>
          <p:cNvSpPr/>
          <p:nvPr/>
        </p:nvSpPr>
        <p:spPr>
          <a:xfrm>
            <a:off x="8129496" y="2550036"/>
            <a:ext cx="747543" cy="7475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B67F81-5DC8-4D7E-989C-81BC190B96DA}"/>
              </a:ext>
            </a:extLst>
          </p:cNvPr>
          <p:cNvSpPr/>
          <p:nvPr/>
        </p:nvSpPr>
        <p:spPr>
          <a:xfrm>
            <a:off x="9959236" y="1795441"/>
            <a:ext cx="747543" cy="747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평행 사변형 3">
            <a:extLst>
              <a:ext uri="{FF2B5EF4-FFF2-40B4-BE49-F238E27FC236}">
                <a16:creationId xmlns:a16="http://schemas.microsoft.com/office/drawing/2014/main" id="{8B70CFBB-003F-4143-B717-E43E4F0DB749}"/>
              </a:ext>
            </a:extLst>
          </p:cNvPr>
          <p:cNvSpPr/>
          <p:nvPr/>
        </p:nvSpPr>
        <p:spPr>
          <a:xfrm rot="16200000" flipH="1">
            <a:off x="3478338" y="528366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평행 사변형 42">
            <a:extLst>
              <a:ext uri="{FF2B5EF4-FFF2-40B4-BE49-F238E27FC236}">
                <a16:creationId xmlns:a16="http://schemas.microsoft.com/office/drawing/2014/main" id="{84F967AA-34FE-4769-A2C5-BBA8ED9D105C}"/>
              </a:ext>
            </a:extLst>
          </p:cNvPr>
          <p:cNvSpPr/>
          <p:nvPr/>
        </p:nvSpPr>
        <p:spPr>
          <a:xfrm>
            <a:off x="3859774" y="490222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평행 사변형 49">
            <a:extLst>
              <a:ext uri="{FF2B5EF4-FFF2-40B4-BE49-F238E27FC236}">
                <a16:creationId xmlns:a16="http://schemas.microsoft.com/office/drawing/2014/main" id="{C33A5955-A3CF-476A-9DFB-C6DD307B5557}"/>
              </a:ext>
            </a:extLst>
          </p:cNvPr>
          <p:cNvSpPr/>
          <p:nvPr/>
        </p:nvSpPr>
        <p:spPr>
          <a:xfrm rot="16200000" flipH="1">
            <a:off x="5241239" y="453518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평행 사변형 66">
            <a:extLst>
              <a:ext uri="{FF2B5EF4-FFF2-40B4-BE49-F238E27FC236}">
                <a16:creationId xmlns:a16="http://schemas.microsoft.com/office/drawing/2014/main" id="{E23E3A69-341F-4D31-95C6-EE73CDB179B0}"/>
              </a:ext>
            </a:extLst>
          </p:cNvPr>
          <p:cNvSpPr/>
          <p:nvPr/>
        </p:nvSpPr>
        <p:spPr>
          <a:xfrm>
            <a:off x="5622675" y="415374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평행 사변형 67">
            <a:extLst>
              <a:ext uri="{FF2B5EF4-FFF2-40B4-BE49-F238E27FC236}">
                <a16:creationId xmlns:a16="http://schemas.microsoft.com/office/drawing/2014/main" id="{8AB04A43-F14B-4911-9CA8-B8EB3B00166A}"/>
              </a:ext>
            </a:extLst>
          </p:cNvPr>
          <p:cNvSpPr/>
          <p:nvPr/>
        </p:nvSpPr>
        <p:spPr>
          <a:xfrm rot="16200000" flipH="1">
            <a:off x="7004140" y="378670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평행 사변형 68">
            <a:extLst>
              <a:ext uri="{FF2B5EF4-FFF2-40B4-BE49-F238E27FC236}">
                <a16:creationId xmlns:a16="http://schemas.microsoft.com/office/drawing/2014/main" id="{0DE4FF98-B54E-4D06-B75B-DCE0C69F46EF}"/>
              </a:ext>
            </a:extLst>
          </p:cNvPr>
          <p:cNvSpPr/>
          <p:nvPr/>
        </p:nvSpPr>
        <p:spPr>
          <a:xfrm>
            <a:off x="7385576" y="340526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평행 사변형 69">
            <a:extLst>
              <a:ext uri="{FF2B5EF4-FFF2-40B4-BE49-F238E27FC236}">
                <a16:creationId xmlns:a16="http://schemas.microsoft.com/office/drawing/2014/main" id="{22294E81-723A-4C08-91DC-7A2CED67151A}"/>
              </a:ext>
            </a:extLst>
          </p:cNvPr>
          <p:cNvSpPr/>
          <p:nvPr/>
        </p:nvSpPr>
        <p:spPr>
          <a:xfrm rot="16200000" flipH="1">
            <a:off x="8767041" y="303822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평행 사변형 70">
            <a:extLst>
              <a:ext uri="{FF2B5EF4-FFF2-40B4-BE49-F238E27FC236}">
                <a16:creationId xmlns:a16="http://schemas.microsoft.com/office/drawing/2014/main" id="{44DACF23-7C34-49BD-988F-C06A7F73D0F8}"/>
              </a:ext>
            </a:extLst>
          </p:cNvPr>
          <p:cNvSpPr/>
          <p:nvPr/>
        </p:nvSpPr>
        <p:spPr>
          <a:xfrm>
            <a:off x="9148477" y="265678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D0C3C926-942F-4AC2-9436-2A0232FA1A34}"/>
              </a:ext>
            </a:extLst>
          </p:cNvPr>
          <p:cNvSpPr/>
          <p:nvPr/>
        </p:nvSpPr>
        <p:spPr>
          <a:xfrm flipH="1">
            <a:off x="6612596" y="354475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8">
            <a:extLst>
              <a:ext uri="{FF2B5EF4-FFF2-40B4-BE49-F238E27FC236}">
                <a16:creationId xmlns:a16="http://schemas.microsoft.com/office/drawing/2014/main" id="{2900364F-640A-48FC-B24D-CEB30F832BC6}"/>
              </a:ext>
            </a:extLst>
          </p:cNvPr>
          <p:cNvSpPr/>
          <p:nvPr/>
        </p:nvSpPr>
        <p:spPr>
          <a:xfrm>
            <a:off x="8332160" y="270516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0D60C77F-3369-49D6-9D10-BC40521498E7}"/>
              </a:ext>
            </a:extLst>
          </p:cNvPr>
          <p:cNvSpPr/>
          <p:nvPr/>
        </p:nvSpPr>
        <p:spPr>
          <a:xfrm>
            <a:off x="4801023" y="424029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자유형 151">
            <a:extLst>
              <a:ext uri="{FF2B5EF4-FFF2-40B4-BE49-F238E27FC236}">
                <a16:creationId xmlns:a16="http://schemas.microsoft.com/office/drawing/2014/main" id="{B24C42A6-5064-4B60-83D7-34DB59C313A6}"/>
              </a:ext>
            </a:extLst>
          </p:cNvPr>
          <p:cNvSpPr/>
          <p:nvPr/>
        </p:nvSpPr>
        <p:spPr>
          <a:xfrm>
            <a:off x="10162425" y="1966786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10A7A7-F624-4CC5-974B-39DFE00E46A9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0BF7C2-0DD6-4CD9-BE07-C6137A8FD2CE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C4ABF3-67C5-4458-BE1F-AD8E117278DC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2389E-3B90-4048-9968-43A7A380F60C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CC4F2-2DB5-4F0A-A65D-12A726A65B09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8E4C04-2B01-483C-B3B8-B2A3D263A49A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B6DCEC-E78C-44AF-B005-5ADBC7025255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FE39DB-9077-446A-8878-1F84B9DCE619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72B73B-9B67-437E-95F5-8403BAC26F48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0F32FE-E1AB-4BE1-A5A6-AD56F7B2F853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EF2C54-1A07-47E5-A963-40E5D53D5998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7549D-807C-4556-89FA-4BB0E354E364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A1B3B-3455-4FF1-B549-A64E19E905EE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7C85A-CCFA-4875-8D21-A651D4052E72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3A67B-65EB-409D-A720-2D936C3009AA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262355-2F7A-406C-817D-BC0D68F81166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1CF97F-9E30-472A-80AD-C16F50F2360D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020F40-C772-4E3D-9F3F-F1576E53B5A1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13F8FD-D161-4F04-B3F3-74227C364EAA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C2C64-7EC2-4BFF-822C-E85545B6EEB0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413D1-B2F6-496E-9FE2-9726EBFB7079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ADEB18-8CE9-40CC-85C1-FBD7CA8D8DAD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894E0D-054F-41AF-828C-CD35A975A611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797A1B-D7E3-437E-B441-13244BFD2C4B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79B511-3596-431F-BEE7-662A8FC9AFDF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C45A5F-CC15-4E8F-B8F9-7E32FEFC1269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43D28-67D7-4379-801B-B8573EED8358}"/>
              </a:ext>
            </a:extLst>
          </p:cNvPr>
          <p:cNvSpPr txBox="1"/>
          <p:nvPr/>
        </p:nvSpPr>
        <p:spPr>
          <a:xfrm>
            <a:off x="1100868" y="5473532"/>
            <a:ext cx="4201255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97345-4467-47D8-8F4D-AF1322F16FCF}"/>
              </a:ext>
            </a:extLst>
          </p:cNvPr>
          <p:cNvSpPr txBox="1"/>
          <p:nvPr/>
        </p:nvSpPr>
        <p:spPr>
          <a:xfrm>
            <a:off x="1100868" y="582060"/>
            <a:ext cx="239309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Quality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799B5-FE74-403A-A6EC-D8EBC9E2008A}"/>
              </a:ext>
            </a:extLst>
          </p:cNvPr>
          <p:cNvSpPr txBox="1"/>
          <p:nvPr/>
        </p:nvSpPr>
        <p:spPr>
          <a:xfrm>
            <a:off x="1100868" y="1991050"/>
            <a:ext cx="222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BEF0C-966E-42CA-80EE-662DAEDF03E2}"/>
              </a:ext>
            </a:extLst>
          </p:cNvPr>
          <p:cNvSpPr txBox="1"/>
          <p:nvPr/>
        </p:nvSpPr>
        <p:spPr>
          <a:xfrm>
            <a:off x="8609138" y="1804132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F454-02B2-4A5D-BB4D-FE8BFF929D39}"/>
              </a:ext>
            </a:extLst>
          </p:cNvPr>
          <p:cNvSpPr txBox="1"/>
          <p:nvPr/>
        </p:nvSpPr>
        <p:spPr>
          <a:xfrm>
            <a:off x="8609138" y="3185234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D275C-A9B8-42C7-85BD-4B625645D853}"/>
              </a:ext>
            </a:extLst>
          </p:cNvPr>
          <p:cNvSpPr txBox="1"/>
          <p:nvPr/>
        </p:nvSpPr>
        <p:spPr>
          <a:xfrm>
            <a:off x="8609138" y="4566337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76D0-03DB-46F4-9369-FEC8DC2EC58E}"/>
              </a:ext>
            </a:extLst>
          </p:cNvPr>
          <p:cNvSpPr txBox="1"/>
          <p:nvPr/>
        </p:nvSpPr>
        <p:spPr>
          <a:xfrm>
            <a:off x="867509" y="1804132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DF879-5A77-466A-B545-34EEA04E68E3}"/>
              </a:ext>
            </a:extLst>
          </p:cNvPr>
          <p:cNvSpPr txBox="1"/>
          <p:nvPr/>
        </p:nvSpPr>
        <p:spPr>
          <a:xfrm>
            <a:off x="867509" y="3185234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F0104-B0B7-4115-B1A6-9ABA43726A54}"/>
              </a:ext>
            </a:extLst>
          </p:cNvPr>
          <p:cNvSpPr txBox="1"/>
          <p:nvPr/>
        </p:nvSpPr>
        <p:spPr>
          <a:xfrm>
            <a:off x="867509" y="4566337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BCF2D3-7287-40E8-B704-4712103A07C0}"/>
              </a:ext>
            </a:extLst>
          </p:cNvPr>
          <p:cNvSpPr/>
          <p:nvPr/>
        </p:nvSpPr>
        <p:spPr>
          <a:xfrm>
            <a:off x="7680620" y="1822410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37391A-FA7C-4540-9FE9-67D89C2286FA}"/>
              </a:ext>
            </a:extLst>
          </p:cNvPr>
          <p:cNvSpPr/>
          <p:nvPr/>
        </p:nvSpPr>
        <p:spPr>
          <a:xfrm>
            <a:off x="7680620" y="3213030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1987ED-3A1A-4085-9E73-40B5FF7E8F80}"/>
              </a:ext>
            </a:extLst>
          </p:cNvPr>
          <p:cNvSpPr/>
          <p:nvPr/>
        </p:nvSpPr>
        <p:spPr>
          <a:xfrm>
            <a:off x="7680620" y="463195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A38008-1FFF-4307-BEC8-C1F0E18DE03B}"/>
              </a:ext>
            </a:extLst>
          </p:cNvPr>
          <p:cNvSpPr/>
          <p:nvPr/>
        </p:nvSpPr>
        <p:spPr>
          <a:xfrm>
            <a:off x="3733556" y="1830718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0E31B1-29AA-4014-9560-E397401F858C}"/>
              </a:ext>
            </a:extLst>
          </p:cNvPr>
          <p:cNvSpPr/>
          <p:nvPr/>
        </p:nvSpPr>
        <p:spPr>
          <a:xfrm>
            <a:off x="3733556" y="3198944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52AB83-C0EB-41A2-BC0B-AD961AE47F59}"/>
              </a:ext>
            </a:extLst>
          </p:cNvPr>
          <p:cNvSpPr/>
          <p:nvPr/>
        </p:nvSpPr>
        <p:spPr>
          <a:xfrm>
            <a:off x="3733556" y="459547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DEE8BB-8A3A-4050-8231-8B16D0EB5342}"/>
              </a:ext>
            </a:extLst>
          </p:cNvPr>
          <p:cNvGrpSpPr/>
          <p:nvPr/>
        </p:nvGrpSpPr>
        <p:grpSpPr>
          <a:xfrm>
            <a:off x="5274528" y="2760125"/>
            <a:ext cx="1669479" cy="1669479"/>
            <a:chOff x="3807530" y="2946763"/>
            <a:chExt cx="1512168" cy="15121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E96E-FAB2-486B-9B82-18E303D03732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9F34EA-8187-48F9-9BCE-46B310C2F036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5E67BC-131B-4E42-9969-C23D08321AD4}"/>
              </a:ext>
            </a:extLst>
          </p:cNvPr>
          <p:cNvCxnSpPr>
            <a:cxnSpLocks/>
            <a:stCxn id="12" idx="6"/>
            <a:endCxn id="17" idx="1"/>
          </p:cNvCxnSpPr>
          <p:nvPr/>
        </p:nvCxnSpPr>
        <p:spPr>
          <a:xfrm>
            <a:off x="4511382" y="2219631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60C24-C3AC-48EC-809B-3BB54B12BF65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511382" y="3587855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D48BFA-2B8A-4C63-A811-4D41D9E1B3EC}"/>
              </a:ext>
            </a:extLst>
          </p:cNvPr>
          <p:cNvCxnSpPr>
            <a:cxnSpLocks/>
            <a:stCxn id="14" idx="6"/>
            <a:endCxn id="17" idx="3"/>
          </p:cNvCxnSpPr>
          <p:nvPr/>
        </p:nvCxnSpPr>
        <p:spPr>
          <a:xfrm flipV="1">
            <a:off x="4511382" y="4185113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D5A542-ADEC-4952-9F02-38FDCF88C456}"/>
              </a:ext>
            </a:extLst>
          </p:cNvPr>
          <p:cNvCxnSpPr>
            <a:cxnSpLocks/>
            <a:stCxn id="11" idx="2"/>
            <a:endCxn id="17" idx="5"/>
          </p:cNvCxnSpPr>
          <p:nvPr/>
        </p:nvCxnSpPr>
        <p:spPr>
          <a:xfrm flipH="1" flipV="1">
            <a:off x="6699518" y="4185114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01AF8B-43CF-47B7-9D7C-E590D3E7DCFA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6944007" y="3594864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A77EF-5C18-4B92-B8E2-6634954B2298}"/>
              </a:ext>
            </a:extLst>
          </p:cNvPr>
          <p:cNvCxnSpPr>
            <a:cxnSpLocks/>
            <a:stCxn id="9" idx="2"/>
            <a:endCxn id="17" idx="7"/>
          </p:cNvCxnSpPr>
          <p:nvPr/>
        </p:nvCxnSpPr>
        <p:spPr>
          <a:xfrm flipH="1">
            <a:off x="6699518" y="2211321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E5CBF-740E-4F03-B2B6-F0F2BF2C9138}"/>
              </a:ext>
            </a:extLst>
          </p:cNvPr>
          <p:cNvSpPr txBox="1"/>
          <p:nvPr/>
        </p:nvSpPr>
        <p:spPr>
          <a:xfrm>
            <a:off x="5409202" y="3345912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6CD6A0FE-AD47-433E-A0C6-AA3806D05B85}"/>
              </a:ext>
            </a:extLst>
          </p:cNvPr>
          <p:cNvGrpSpPr/>
          <p:nvPr/>
        </p:nvGrpSpPr>
        <p:grpSpPr>
          <a:xfrm>
            <a:off x="4824946" y="5214861"/>
            <a:ext cx="2542108" cy="835307"/>
            <a:chOff x="5328220" y="3089998"/>
            <a:chExt cx="1379637" cy="835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EA12B-6B49-4840-B706-442AE9194352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246F45-0DE9-4BC5-9C8A-0A43D155360E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695AA665-C6EC-444A-B3A2-91C94DCAA220}"/>
              </a:ext>
            </a:extLst>
          </p:cNvPr>
          <p:cNvSpPr/>
          <p:nvPr/>
        </p:nvSpPr>
        <p:spPr>
          <a:xfrm>
            <a:off x="3976436" y="482624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10466A6D-F5C7-4B16-83B9-4B7AC08BB2BC}"/>
              </a:ext>
            </a:extLst>
          </p:cNvPr>
          <p:cNvSpPr/>
          <p:nvPr/>
        </p:nvSpPr>
        <p:spPr>
          <a:xfrm>
            <a:off x="3969122" y="20577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3553AD16-4886-4F7F-A5F2-471315EACDF9}"/>
              </a:ext>
            </a:extLst>
          </p:cNvPr>
          <p:cNvSpPr/>
          <p:nvPr/>
        </p:nvSpPr>
        <p:spPr>
          <a:xfrm>
            <a:off x="7876754" y="205678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Donut 39">
            <a:extLst>
              <a:ext uri="{FF2B5EF4-FFF2-40B4-BE49-F238E27FC236}">
                <a16:creationId xmlns:a16="http://schemas.microsoft.com/office/drawing/2014/main" id="{63EA91CF-91CE-41C3-A3CD-7280F0843F6A}"/>
              </a:ext>
            </a:extLst>
          </p:cNvPr>
          <p:cNvSpPr/>
          <p:nvPr/>
        </p:nvSpPr>
        <p:spPr>
          <a:xfrm>
            <a:off x="7871882" y="3406450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D051072A-BC29-4A18-BBE6-D15DFBEB2D04}"/>
              </a:ext>
            </a:extLst>
          </p:cNvPr>
          <p:cNvSpPr>
            <a:spLocks noChangeAspect="1"/>
          </p:cNvSpPr>
          <p:nvPr/>
        </p:nvSpPr>
        <p:spPr>
          <a:xfrm>
            <a:off x="7858008" y="490649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5B35161E-595E-4E84-9C85-62F4429FF2D0}"/>
              </a:ext>
            </a:extLst>
          </p:cNvPr>
          <p:cNvSpPr/>
          <p:nvPr/>
        </p:nvSpPr>
        <p:spPr>
          <a:xfrm>
            <a:off x="3951765" y="34157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D8D3CC4F-A76B-497B-8850-CB6A320B8A59}"/>
              </a:ext>
            </a:extLst>
          </p:cNvPr>
          <p:cNvSpPr/>
          <p:nvPr/>
        </p:nvSpPr>
        <p:spPr>
          <a:xfrm rot="2700000">
            <a:off x="8775978" y="1812343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28E07D-ED46-4A93-A294-0D7B7529AE20}"/>
              </a:ext>
            </a:extLst>
          </p:cNvPr>
          <p:cNvSpPr/>
          <p:nvPr/>
        </p:nvSpPr>
        <p:spPr>
          <a:xfrm>
            <a:off x="8878154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0922A454-7FEF-4A38-B711-3E13A98C5D89}"/>
              </a:ext>
            </a:extLst>
          </p:cNvPr>
          <p:cNvSpPr/>
          <p:nvPr/>
        </p:nvSpPr>
        <p:spPr>
          <a:xfrm rot="2700000">
            <a:off x="6820036" y="1812343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DB89E2-4427-4175-B830-1DB6AFDA9D9C}"/>
              </a:ext>
            </a:extLst>
          </p:cNvPr>
          <p:cNvSpPr/>
          <p:nvPr/>
        </p:nvSpPr>
        <p:spPr>
          <a:xfrm>
            <a:off x="6922212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1220AEE7-E19D-4809-A780-8D81AFE7A55C}"/>
              </a:ext>
            </a:extLst>
          </p:cNvPr>
          <p:cNvSpPr/>
          <p:nvPr/>
        </p:nvSpPr>
        <p:spPr>
          <a:xfrm rot="2700000">
            <a:off x="4864093" y="1812343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63C4A2-B0EE-4406-BBA0-9AE0BED5CD38}"/>
              </a:ext>
            </a:extLst>
          </p:cNvPr>
          <p:cNvSpPr/>
          <p:nvPr/>
        </p:nvSpPr>
        <p:spPr>
          <a:xfrm>
            <a:off x="4966269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6A6C4372-197B-4FC6-ACFB-AC2422698D55}"/>
              </a:ext>
            </a:extLst>
          </p:cNvPr>
          <p:cNvSpPr/>
          <p:nvPr/>
        </p:nvSpPr>
        <p:spPr>
          <a:xfrm rot="2700000">
            <a:off x="2908150" y="1812343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B160B2-7DF7-43E2-ACF0-3504874DB941}"/>
              </a:ext>
            </a:extLst>
          </p:cNvPr>
          <p:cNvSpPr/>
          <p:nvPr/>
        </p:nvSpPr>
        <p:spPr>
          <a:xfrm>
            <a:off x="3010326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92C958-E8CD-4259-8F31-6A7399FCBF01}"/>
              </a:ext>
            </a:extLst>
          </p:cNvPr>
          <p:cNvSpPr txBox="1"/>
          <p:nvPr/>
        </p:nvSpPr>
        <p:spPr>
          <a:xfrm>
            <a:off x="3272326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64D6C-6169-442B-830A-E5DA3655EAB9}"/>
              </a:ext>
            </a:extLst>
          </p:cNvPr>
          <p:cNvSpPr txBox="1"/>
          <p:nvPr/>
        </p:nvSpPr>
        <p:spPr>
          <a:xfrm>
            <a:off x="5228270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52B624-D5A5-471C-8633-9DA0DD226909}"/>
              </a:ext>
            </a:extLst>
          </p:cNvPr>
          <p:cNvSpPr txBox="1"/>
          <p:nvPr/>
        </p:nvSpPr>
        <p:spPr>
          <a:xfrm>
            <a:off x="7184212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59132A-82FC-4EDC-AAC3-3BA6E854CB83}"/>
              </a:ext>
            </a:extLst>
          </p:cNvPr>
          <p:cNvSpPr txBox="1"/>
          <p:nvPr/>
        </p:nvSpPr>
        <p:spPr>
          <a:xfrm>
            <a:off x="914015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AE150F-97E7-496B-AE8F-AC383694854E}"/>
              </a:ext>
            </a:extLst>
          </p:cNvPr>
          <p:cNvGrpSpPr/>
          <p:nvPr/>
        </p:nvGrpSpPr>
        <p:grpSpPr>
          <a:xfrm>
            <a:off x="3096404" y="4044589"/>
            <a:ext cx="1728192" cy="1266617"/>
            <a:chOff x="1062658" y="3986014"/>
            <a:chExt cx="1728192" cy="126661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760BDB-829C-4440-B00E-B50E19D2D97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DDD8E9-5DDE-4072-A34E-E1F9A053BEC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634C97-AC1C-4244-AB56-AE96E809B680}"/>
              </a:ext>
            </a:extLst>
          </p:cNvPr>
          <p:cNvGrpSpPr/>
          <p:nvPr/>
        </p:nvGrpSpPr>
        <p:grpSpPr>
          <a:xfrm>
            <a:off x="5138425" y="4044589"/>
            <a:ext cx="1728192" cy="1266617"/>
            <a:chOff x="1062658" y="3986014"/>
            <a:chExt cx="1728192" cy="12666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5B42D9-B2DB-42EF-8FFD-7D1C3D86922E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C70ACD-60AB-4023-807B-DD90CD751BA8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695355-9312-46A2-B519-256C5CBA012B}"/>
              </a:ext>
            </a:extLst>
          </p:cNvPr>
          <p:cNvGrpSpPr/>
          <p:nvPr/>
        </p:nvGrpSpPr>
        <p:grpSpPr>
          <a:xfrm>
            <a:off x="7180446" y="4044589"/>
            <a:ext cx="1728192" cy="1266617"/>
            <a:chOff x="1062658" y="3986014"/>
            <a:chExt cx="1728192" cy="12666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FEC453-814E-473F-AC04-1558B1BED7FB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2A05B95-E67B-42AA-918D-DA8124394DDE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641BF5-2661-42FD-B72B-15F69F920FE3}"/>
              </a:ext>
            </a:extLst>
          </p:cNvPr>
          <p:cNvGrpSpPr/>
          <p:nvPr/>
        </p:nvGrpSpPr>
        <p:grpSpPr>
          <a:xfrm>
            <a:off x="9222468" y="4044589"/>
            <a:ext cx="1728192" cy="1266617"/>
            <a:chOff x="1062658" y="3986014"/>
            <a:chExt cx="1728192" cy="12666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A51D06-F4D2-485B-8EA7-5B26CE17F4B2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34C95C-690B-4F34-85B7-324A09DCD5A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7617E29-2D42-42BE-A683-9998D3C3057C}"/>
              </a:ext>
            </a:extLst>
          </p:cNvPr>
          <p:cNvSpPr txBox="1"/>
          <p:nvPr/>
        </p:nvSpPr>
        <p:spPr>
          <a:xfrm>
            <a:off x="1750979" y="5551404"/>
            <a:ext cx="85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Text: Get a modern PowerPoint  Presentation that is beautifully designed. I hope and I believe that this Template will your Time, Money and Reputation.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ardrop 13">
            <a:extLst>
              <a:ext uri="{FF2B5EF4-FFF2-40B4-BE49-F238E27FC236}">
                <a16:creationId xmlns:a16="http://schemas.microsoft.com/office/drawing/2014/main" id="{16447974-4B39-472C-82DD-BF40C1E7BFB3}"/>
              </a:ext>
            </a:extLst>
          </p:cNvPr>
          <p:cNvSpPr/>
          <p:nvPr/>
        </p:nvSpPr>
        <p:spPr>
          <a:xfrm rot="2700000">
            <a:off x="952207" y="1812342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Oval 14">
            <a:extLst>
              <a:ext uri="{FF2B5EF4-FFF2-40B4-BE49-F238E27FC236}">
                <a16:creationId xmlns:a16="http://schemas.microsoft.com/office/drawing/2014/main" id="{11523010-8D68-4F08-BC40-0316EB48DE9C}"/>
              </a:ext>
            </a:extLst>
          </p:cNvPr>
          <p:cNvSpPr/>
          <p:nvPr/>
        </p:nvSpPr>
        <p:spPr>
          <a:xfrm>
            <a:off x="1054383" y="1914518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367AC2-C1A3-4A68-85A0-C95C3635A902}"/>
              </a:ext>
            </a:extLst>
          </p:cNvPr>
          <p:cNvSpPr txBox="1"/>
          <p:nvPr/>
        </p:nvSpPr>
        <p:spPr>
          <a:xfrm>
            <a:off x="131638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23">
            <a:extLst>
              <a:ext uri="{FF2B5EF4-FFF2-40B4-BE49-F238E27FC236}">
                <a16:creationId xmlns:a16="http://schemas.microsoft.com/office/drawing/2014/main" id="{6865E432-1487-4E21-A4DA-B21D9B1E1A77}"/>
              </a:ext>
            </a:extLst>
          </p:cNvPr>
          <p:cNvGrpSpPr/>
          <p:nvPr/>
        </p:nvGrpSpPr>
        <p:grpSpPr>
          <a:xfrm>
            <a:off x="1054383" y="4044589"/>
            <a:ext cx="1728192" cy="1266617"/>
            <a:chOff x="1062658" y="3986014"/>
            <a:chExt cx="1728192" cy="126661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9B0D2C-A1F6-4886-8B82-CF4C489C0E6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54E0EF-349C-4A4D-B412-34E8FE35AA4E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65" name="Isosceles Triangle 51">
            <a:extLst>
              <a:ext uri="{FF2B5EF4-FFF2-40B4-BE49-F238E27FC236}">
                <a16:creationId xmlns:a16="http://schemas.microsoft.com/office/drawing/2014/main" id="{AD497BC0-8CC4-4EC5-ADE0-60857CDAFC5F}"/>
              </a:ext>
            </a:extLst>
          </p:cNvPr>
          <p:cNvSpPr/>
          <p:nvPr/>
        </p:nvSpPr>
        <p:spPr>
          <a:xfrm>
            <a:off x="5719303" y="2541998"/>
            <a:ext cx="385233" cy="28249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EBEC3D35-5F5D-4B2B-9855-E001A4A324EB}"/>
              </a:ext>
            </a:extLst>
          </p:cNvPr>
          <p:cNvSpPr/>
          <p:nvPr/>
        </p:nvSpPr>
        <p:spPr>
          <a:xfrm>
            <a:off x="3770416" y="2529356"/>
            <a:ext cx="400681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0467173E-F328-4E1A-A796-F0F617A7EAF1}"/>
              </a:ext>
            </a:extLst>
          </p:cNvPr>
          <p:cNvSpPr/>
          <p:nvPr/>
        </p:nvSpPr>
        <p:spPr>
          <a:xfrm>
            <a:off x="9614862" y="2507468"/>
            <a:ext cx="407368" cy="351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 Same Side Corner Rectangle 36">
            <a:extLst>
              <a:ext uri="{FF2B5EF4-FFF2-40B4-BE49-F238E27FC236}">
                <a16:creationId xmlns:a16="http://schemas.microsoft.com/office/drawing/2014/main" id="{F6F7F56C-106B-4A4B-AE15-95A47F32650F}"/>
              </a:ext>
            </a:extLst>
          </p:cNvPr>
          <p:cNvSpPr/>
          <p:nvPr/>
        </p:nvSpPr>
        <p:spPr>
          <a:xfrm>
            <a:off x="7652741" y="2519620"/>
            <a:ext cx="413916" cy="3272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자유형 176">
            <a:extLst>
              <a:ext uri="{FF2B5EF4-FFF2-40B4-BE49-F238E27FC236}">
                <a16:creationId xmlns:a16="http://schemas.microsoft.com/office/drawing/2014/main" id="{64DF4BCA-92A7-4B65-B2FA-CAD88EADE09D}"/>
              </a:ext>
            </a:extLst>
          </p:cNvPr>
          <p:cNvSpPr/>
          <p:nvPr/>
        </p:nvSpPr>
        <p:spPr>
          <a:xfrm>
            <a:off x="1752191" y="2436585"/>
            <a:ext cx="470019" cy="49331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A4E41-A4B1-4C4A-8F2B-B57AF8A42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3930B9BF-914D-4F68-A938-4BAFE17CD7B0}"/>
              </a:ext>
            </a:extLst>
          </p:cNvPr>
          <p:cNvSpPr/>
          <p:nvPr/>
        </p:nvSpPr>
        <p:spPr>
          <a:xfrm>
            <a:off x="6807419" y="2201605"/>
            <a:ext cx="631606" cy="6316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6BEAB0CD-FC5B-4D1F-8B77-D33D148A4DA1}"/>
              </a:ext>
            </a:extLst>
          </p:cNvPr>
          <p:cNvSpPr/>
          <p:nvPr/>
        </p:nvSpPr>
        <p:spPr>
          <a:xfrm>
            <a:off x="6807419" y="3604550"/>
            <a:ext cx="631606" cy="6316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AA552-9BE9-4864-8726-FCCBC10C7F80}"/>
              </a:ext>
            </a:extLst>
          </p:cNvPr>
          <p:cNvSpPr txBox="1"/>
          <p:nvPr/>
        </p:nvSpPr>
        <p:spPr>
          <a:xfrm>
            <a:off x="1454332" y="4947608"/>
            <a:ext cx="928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1F30DB5C-D610-4189-A055-4DD445A777C0}"/>
              </a:ext>
            </a:extLst>
          </p:cNvPr>
          <p:cNvGrpSpPr/>
          <p:nvPr/>
        </p:nvGrpSpPr>
        <p:grpSpPr>
          <a:xfrm>
            <a:off x="7508226" y="2068728"/>
            <a:ext cx="4098318" cy="912756"/>
            <a:chOff x="4862377" y="4246032"/>
            <a:chExt cx="1656184" cy="9127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48B7F1-82F1-4052-9979-D51756F3B07B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B17A41-E487-4CF2-A0EE-2C82971AD88F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10" name="Group 32">
            <a:extLst>
              <a:ext uri="{FF2B5EF4-FFF2-40B4-BE49-F238E27FC236}">
                <a16:creationId xmlns:a16="http://schemas.microsoft.com/office/drawing/2014/main" id="{ACD83CE3-08EE-44EE-80A9-43D4A154A096}"/>
              </a:ext>
            </a:extLst>
          </p:cNvPr>
          <p:cNvGrpSpPr/>
          <p:nvPr/>
        </p:nvGrpSpPr>
        <p:grpSpPr>
          <a:xfrm>
            <a:off x="7508226" y="3471673"/>
            <a:ext cx="4098318" cy="912756"/>
            <a:chOff x="4862377" y="4246032"/>
            <a:chExt cx="1656184" cy="9127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63839-EC7C-43EF-8849-D330FF568A74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057FEB-E7B9-4E63-AC94-67BCD2A4908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D05ACA5D-AA3C-4A4B-93D3-910293CEB289}"/>
              </a:ext>
            </a:extLst>
          </p:cNvPr>
          <p:cNvSpPr/>
          <p:nvPr/>
        </p:nvSpPr>
        <p:spPr>
          <a:xfrm>
            <a:off x="6933958" y="3748310"/>
            <a:ext cx="378530" cy="2907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34091319-BA7A-48F0-B7B9-91CAF7AE48E4}"/>
              </a:ext>
            </a:extLst>
          </p:cNvPr>
          <p:cNvSpPr/>
          <p:nvPr/>
        </p:nvSpPr>
        <p:spPr>
          <a:xfrm>
            <a:off x="6933787" y="2318696"/>
            <a:ext cx="384848" cy="3321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BCA038-3360-499C-AB0B-957172A0C7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121752B-3C50-4B71-94DB-668F53913B8C}"/>
              </a:ext>
            </a:extLst>
          </p:cNvPr>
          <p:cNvSpPr/>
          <p:nvPr/>
        </p:nvSpPr>
        <p:spPr>
          <a:xfrm>
            <a:off x="5392523" y="3230304"/>
            <a:ext cx="1406954" cy="1406954"/>
          </a:xfrm>
          <a:prstGeom prst="donut">
            <a:avLst>
              <a:gd name="adj" fmla="val 82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4822C-B198-4D9B-8496-69726916F7E1}"/>
              </a:ext>
            </a:extLst>
          </p:cNvPr>
          <p:cNvGrpSpPr/>
          <p:nvPr/>
        </p:nvGrpSpPr>
        <p:grpSpPr>
          <a:xfrm>
            <a:off x="8495140" y="3461247"/>
            <a:ext cx="2911650" cy="959038"/>
            <a:chOff x="6976472" y="3212976"/>
            <a:chExt cx="2175465" cy="9590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23155F-3B0A-4E60-AAD2-DF3829BB8CC1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FE3BEB-8991-4FFC-ACE7-8B413B30F499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0D93A8-5C14-469B-81AB-B4D23901C29D}"/>
              </a:ext>
            </a:extLst>
          </p:cNvPr>
          <p:cNvGrpSpPr/>
          <p:nvPr/>
        </p:nvGrpSpPr>
        <p:grpSpPr>
          <a:xfrm>
            <a:off x="785213" y="3461247"/>
            <a:ext cx="2911651" cy="959038"/>
            <a:chOff x="-2604" y="3201033"/>
            <a:chExt cx="2175465" cy="9590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0FA47-A47F-4E5B-AF7F-F72CFA81574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4329EB-22D3-4197-9064-C5479B0B430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DBE5A-CCB2-4F14-8972-398AA5E432D3}"/>
              </a:ext>
            </a:extLst>
          </p:cNvPr>
          <p:cNvGrpSpPr/>
          <p:nvPr/>
        </p:nvGrpSpPr>
        <p:grpSpPr>
          <a:xfrm>
            <a:off x="7852984" y="1739761"/>
            <a:ext cx="2911650" cy="959036"/>
            <a:chOff x="6310076" y="1490145"/>
            <a:chExt cx="2175465" cy="9590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B5A356-8BB6-4670-8CEE-D1887DAA363D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20C45-3919-4893-B754-BC3E0BEEA552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3590D-F76C-4FB1-867C-7AFB2F3EEC06}"/>
              </a:ext>
            </a:extLst>
          </p:cNvPr>
          <p:cNvGrpSpPr/>
          <p:nvPr/>
        </p:nvGrpSpPr>
        <p:grpSpPr>
          <a:xfrm>
            <a:off x="7852984" y="5130346"/>
            <a:ext cx="2911650" cy="959038"/>
            <a:chOff x="6369928" y="4901747"/>
            <a:chExt cx="2175465" cy="959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A2CE-8690-4FD4-A4AD-126FE197A4AB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FA5531-6E80-4F42-80F7-7586A36593AA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BFCA49-17CF-45C4-8BC5-9BFA8E3C5C52}"/>
              </a:ext>
            </a:extLst>
          </p:cNvPr>
          <p:cNvGrpSpPr/>
          <p:nvPr/>
        </p:nvGrpSpPr>
        <p:grpSpPr>
          <a:xfrm>
            <a:off x="1427369" y="1739761"/>
            <a:ext cx="2911651" cy="959036"/>
            <a:chOff x="680500" y="1484784"/>
            <a:chExt cx="2175465" cy="9590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C8B9B-C295-4F82-81EB-16E684EFED2A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4E23E1-95F9-4237-9E73-03B0BCE9BDE1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93BE30-C306-41F8-908A-7243845CD9DC}"/>
              </a:ext>
            </a:extLst>
          </p:cNvPr>
          <p:cNvGrpSpPr/>
          <p:nvPr/>
        </p:nvGrpSpPr>
        <p:grpSpPr>
          <a:xfrm>
            <a:off x="1427369" y="5130346"/>
            <a:ext cx="2911651" cy="959038"/>
            <a:chOff x="740351" y="4896385"/>
            <a:chExt cx="2175465" cy="9590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963415-952E-4E45-9CF4-3DBFB045BC75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9D17D7-B037-4AB7-9E8B-8F1B873B0C09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A157DC-C44F-4FE9-8D6E-E8C61380905D}"/>
              </a:ext>
            </a:extLst>
          </p:cNvPr>
          <p:cNvSpPr/>
          <p:nvPr/>
        </p:nvSpPr>
        <p:spPr>
          <a:xfrm rot="7648837">
            <a:off x="5165772" y="3038857"/>
            <a:ext cx="1875099" cy="1779769"/>
          </a:xfrm>
          <a:custGeom>
            <a:avLst/>
            <a:gdLst>
              <a:gd name="connsiteX0" fmla="*/ 1072977 w 1875099"/>
              <a:gd name="connsiteY0" fmla="*/ 257239 h 1779769"/>
              <a:gd name="connsiteX1" fmla="*/ 1232685 w 1875099"/>
              <a:gd name="connsiteY1" fmla="*/ 0 h 1779769"/>
              <a:gd name="connsiteX2" fmla="*/ 1207019 w 1875099"/>
              <a:gd name="connsiteY2" fmla="*/ 301703 h 1779769"/>
              <a:gd name="connsiteX3" fmla="*/ 1144086 w 1875099"/>
              <a:gd name="connsiteY3" fmla="*/ 273649 h 1779769"/>
              <a:gd name="connsiteX4" fmla="*/ 1582351 w 1875099"/>
              <a:gd name="connsiteY4" fmla="*/ 960092 h 1779769"/>
              <a:gd name="connsiteX5" fmla="*/ 1586270 w 1875099"/>
              <a:gd name="connsiteY5" fmla="*/ 850317 h 1779769"/>
              <a:gd name="connsiteX6" fmla="*/ 1581387 w 1875099"/>
              <a:gd name="connsiteY6" fmla="*/ 819447 h 1779769"/>
              <a:gd name="connsiteX7" fmla="*/ 1875099 w 1875099"/>
              <a:gd name="connsiteY7" fmla="*/ 889885 h 1779769"/>
              <a:gd name="connsiteX8" fmla="*/ 490343 w 1875099"/>
              <a:gd name="connsiteY8" fmla="*/ 422861 h 1779769"/>
              <a:gd name="connsiteX9" fmla="*/ 367056 w 1875099"/>
              <a:gd name="connsiteY9" fmla="*/ 145883 h 1779769"/>
              <a:gd name="connsiteX10" fmla="*/ 602558 w 1875099"/>
              <a:gd name="connsiteY10" fmla="*/ 336816 h 1779769"/>
              <a:gd name="connsiteX11" fmla="*/ 542114 w 1875099"/>
              <a:gd name="connsiteY11" fmla="*/ 374181 h 1779769"/>
              <a:gd name="connsiteX12" fmla="*/ 1272540 w 1875099"/>
              <a:gd name="connsiteY12" fmla="*/ 1442953 h 1779769"/>
              <a:gd name="connsiteX13" fmla="*/ 1332985 w 1875099"/>
              <a:gd name="connsiteY13" fmla="*/ 1405586 h 1779769"/>
              <a:gd name="connsiteX14" fmla="*/ 1384754 w 1875099"/>
              <a:gd name="connsiteY14" fmla="*/ 1356909 h 1779769"/>
              <a:gd name="connsiteX15" fmla="*/ 1508040 w 1875099"/>
              <a:gd name="connsiteY15" fmla="*/ 1633885 h 1779769"/>
              <a:gd name="connsiteX16" fmla="*/ 0 w 1875099"/>
              <a:gd name="connsiteY16" fmla="*/ 889884 h 1779769"/>
              <a:gd name="connsiteX17" fmla="*/ 292748 w 1875099"/>
              <a:gd name="connsiteY17" fmla="*/ 819677 h 1779769"/>
              <a:gd name="connsiteX18" fmla="*/ 288829 w 1875099"/>
              <a:gd name="connsiteY18" fmla="*/ 929451 h 1779769"/>
              <a:gd name="connsiteX19" fmla="*/ 293713 w 1875099"/>
              <a:gd name="connsiteY19" fmla="*/ 960323 h 1779769"/>
              <a:gd name="connsiteX20" fmla="*/ 642414 w 1875099"/>
              <a:gd name="connsiteY20" fmla="*/ 1779769 h 1779769"/>
              <a:gd name="connsiteX21" fmla="*/ 668080 w 1875099"/>
              <a:gd name="connsiteY21" fmla="*/ 1478064 h 1779769"/>
              <a:gd name="connsiteX22" fmla="*/ 731013 w 1875099"/>
              <a:gd name="connsiteY22" fmla="*/ 1506119 h 1779769"/>
              <a:gd name="connsiteX23" fmla="*/ 802123 w 1875099"/>
              <a:gd name="connsiteY23" fmla="*/ 1522529 h 17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75099" h="1779769">
                <a:moveTo>
                  <a:pt x="1072977" y="257239"/>
                </a:moveTo>
                <a:lnTo>
                  <a:pt x="1232685" y="0"/>
                </a:lnTo>
                <a:lnTo>
                  <a:pt x="1207019" y="301703"/>
                </a:lnTo>
                <a:lnTo>
                  <a:pt x="1144086" y="273649"/>
                </a:lnTo>
                <a:close/>
                <a:moveTo>
                  <a:pt x="1582351" y="960092"/>
                </a:moveTo>
                <a:lnTo>
                  <a:pt x="1586270" y="850317"/>
                </a:lnTo>
                <a:lnTo>
                  <a:pt x="1581387" y="819447"/>
                </a:lnTo>
                <a:lnTo>
                  <a:pt x="1875099" y="889885"/>
                </a:lnTo>
                <a:close/>
                <a:moveTo>
                  <a:pt x="490343" y="422861"/>
                </a:moveTo>
                <a:lnTo>
                  <a:pt x="367056" y="145883"/>
                </a:lnTo>
                <a:lnTo>
                  <a:pt x="602558" y="336816"/>
                </a:lnTo>
                <a:lnTo>
                  <a:pt x="542114" y="374181"/>
                </a:lnTo>
                <a:close/>
                <a:moveTo>
                  <a:pt x="1272540" y="1442953"/>
                </a:moveTo>
                <a:lnTo>
                  <a:pt x="1332985" y="1405586"/>
                </a:lnTo>
                <a:lnTo>
                  <a:pt x="1384754" y="1356909"/>
                </a:lnTo>
                <a:lnTo>
                  <a:pt x="1508040" y="1633885"/>
                </a:lnTo>
                <a:close/>
                <a:moveTo>
                  <a:pt x="0" y="889884"/>
                </a:moveTo>
                <a:lnTo>
                  <a:pt x="292748" y="819677"/>
                </a:lnTo>
                <a:lnTo>
                  <a:pt x="288829" y="929451"/>
                </a:lnTo>
                <a:lnTo>
                  <a:pt x="293713" y="960323"/>
                </a:lnTo>
                <a:close/>
                <a:moveTo>
                  <a:pt x="642414" y="1779769"/>
                </a:moveTo>
                <a:lnTo>
                  <a:pt x="668080" y="1478064"/>
                </a:lnTo>
                <a:lnTo>
                  <a:pt x="731013" y="1506119"/>
                </a:lnTo>
                <a:lnTo>
                  <a:pt x="802123" y="15225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5DAB66-4166-46FC-9544-FE7E1E45299F}"/>
              </a:ext>
            </a:extLst>
          </p:cNvPr>
          <p:cNvSpPr/>
          <p:nvPr/>
        </p:nvSpPr>
        <p:spPr>
          <a:xfrm>
            <a:off x="6478958" y="2043265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B3EDC-432F-4FDA-9B5F-3FA0BAE2487B}"/>
              </a:ext>
            </a:extLst>
          </p:cNvPr>
          <p:cNvSpPr/>
          <p:nvPr/>
        </p:nvSpPr>
        <p:spPr>
          <a:xfrm>
            <a:off x="7278578" y="3395168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660B3F-4C2A-43AF-8AF7-FD1DBBF853E2}"/>
              </a:ext>
            </a:extLst>
          </p:cNvPr>
          <p:cNvSpPr/>
          <p:nvPr/>
        </p:nvSpPr>
        <p:spPr>
          <a:xfrm>
            <a:off x="6478958" y="4748766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38F985-D446-484F-8070-EA22EB4D88E3}"/>
              </a:ext>
            </a:extLst>
          </p:cNvPr>
          <p:cNvSpPr/>
          <p:nvPr/>
        </p:nvSpPr>
        <p:spPr>
          <a:xfrm>
            <a:off x="4630594" y="4748766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514B1-D5D2-4007-BA5D-F0562EEBD6BD}"/>
              </a:ext>
            </a:extLst>
          </p:cNvPr>
          <p:cNvSpPr/>
          <p:nvPr/>
        </p:nvSpPr>
        <p:spPr>
          <a:xfrm>
            <a:off x="3838141" y="3395168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98A9DB-B451-40DF-9125-F2905873474D}"/>
              </a:ext>
            </a:extLst>
          </p:cNvPr>
          <p:cNvSpPr/>
          <p:nvPr/>
        </p:nvSpPr>
        <p:spPr>
          <a:xfrm>
            <a:off x="4630594" y="2043265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13CB362D-F62B-48D4-9EB4-A959AD281EA5}"/>
              </a:ext>
            </a:extLst>
          </p:cNvPr>
          <p:cNvSpPr/>
          <p:nvPr/>
        </p:nvSpPr>
        <p:spPr>
          <a:xfrm>
            <a:off x="4161905" y="3723379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E8E66579-F579-4644-AC00-61D3C31FC3C9}"/>
              </a:ext>
            </a:extLst>
          </p:cNvPr>
          <p:cNvSpPr/>
          <p:nvPr/>
        </p:nvSpPr>
        <p:spPr>
          <a:xfrm>
            <a:off x="4921336" y="504069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6BD7E00B-D9F2-4331-8F3D-4C8606A219D7}"/>
              </a:ext>
            </a:extLst>
          </p:cNvPr>
          <p:cNvSpPr/>
          <p:nvPr/>
        </p:nvSpPr>
        <p:spPr>
          <a:xfrm>
            <a:off x="6868648" y="2351194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ACAAEE99-9908-432B-9675-69CD935FA5F1}"/>
              </a:ext>
            </a:extLst>
          </p:cNvPr>
          <p:cNvSpPr/>
          <p:nvPr/>
        </p:nvSpPr>
        <p:spPr>
          <a:xfrm>
            <a:off x="7576048" y="3782038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3A1A06FA-AF7A-4AD6-B825-F8FE96CA7E36}"/>
              </a:ext>
            </a:extLst>
          </p:cNvPr>
          <p:cNvSpPr>
            <a:spLocks noChangeAspect="1"/>
          </p:cNvSpPr>
          <p:nvPr/>
        </p:nvSpPr>
        <p:spPr>
          <a:xfrm>
            <a:off x="6808171" y="5100797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6454F3E6-A51B-4569-B681-16C051B9A653}"/>
              </a:ext>
            </a:extLst>
          </p:cNvPr>
          <p:cNvSpPr/>
          <p:nvPr/>
        </p:nvSpPr>
        <p:spPr>
          <a:xfrm flipH="1">
            <a:off x="4949726" y="2414069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CF8C3F-015D-4E4C-8BF5-697967F59BE2}"/>
              </a:ext>
            </a:extLst>
          </p:cNvPr>
          <p:cNvGrpSpPr/>
          <p:nvPr/>
        </p:nvGrpSpPr>
        <p:grpSpPr>
          <a:xfrm>
            <a:off x="5712133" y="3543812"/>
            <a:ext cx="792747" cy="796248"/>
            <a:chOff x="6232494" y="3942599"/>
            <a:chExt cx="1037963" cy="1042547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3E997D-7267-40E2-BB0D-F447906D8D6F}"/>
                </a:ext>
              </a:extLst>
            </p:cNvPr>
            <p:cNvSpPr/>
            <p:nvPr/>
          </p:nvSpPr>
          <p:spPr>
            <a:xfrm>
              <a:off x="6772649" y="4596538"/>
              <a:ext cx="471165" cy="388608"/>
            </a:xfrm>
            <a:custGeom>
              <a:avLst/>
              <a:gdLst>
                <a:gd name="connsiteX0" fmla="*/ 684787 w 684786"/>
                <a:gd name="connsiteY0" fmla="*/ 83113 h 564799"/>
                <a:gd name="connsiteX1" fmla="*/ 446090 w 684786"/>
                <a:gd name="connsiteY1" fmla="*/ 432108 h 564799"/>
                <a:gd name="connsiteX2" fmla="*/ 356459 w 684786"/>
                <a:gd name="connsiteY2" fmla="*/ 474209 h 564799"/>
                <a:gd name="connsiteX3" fmla="*/ 204727 w 684786"/>
                <a:gd name="connsiteY3" fmla="*/ 462779 h 564799"/>
                <a:gd name="connsiteX4" fmla="*/ 160340 w 684786"/>
                <a:gd name="connsiteY4" fmla="*/ 501641 h 564799"/>
                <a:gd name="connsiteX5" fmla="*/ 155959 w 684786"/>
                <a:gd name="connsiteY5" fmla="*/ 564601 h 564799"/>
                <a:gd name="connsiteX6" fmla="*/ 134146 w 684786"/>
                <a:gd name="connsiteY6" fmla="*/ 546885 h 564799"/>
                <a:gd name="connsiteX7" fmla="*/ 8512 w 684786"/>
                <a:gd name="connsiteY7" fmla="*/ 296377 h 564799"/>
                <a:gd name="connsiteX8" fmla="*/ 11655 w 684786"/>
                <a:gd name="connsiteY8" fmla="*/ 235322 h 564799"/>
                <a:gd name="connsiteX9" fmla="*/ 167102 w 684786"/>
                <a:gd name="connsiteY9" fmla="*/ 19105 h 564799"/>
                <a:gd name="connsiteX10" fmla="*/ 191296 w 684786"/>
                <a:gd name="connsiteY10" fmla="*/ 816 h 564799"/>
                <a:gd name="connsiteX11" fmla="*/ 198344 w 684786"/>
                <a:gd name="connsiteY11" fmla="*/ 29772 h 564799"/>
                <a:gd name="connsiteX12" fmla="*/ 272259 w 684786"/>
                <a:gd name="connsiteY12" fmla="*/ 104068 h 564799"/>
                <a:gd name="connsiteX13" fmla="*/ 447423 w 684786"/>
                <a:gd name="connsiteY13" fmla="*/ 119498 h 564799"/>
                <a:gd name="connsiteX14" fmla="*/ 684787 w 684786"/>
                <a:gd name="connsiteY14" fmla="*/ 83113 h 56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4786" h="564799">
                  <a:moveTo>
                    <a:pt x="684787" y="83113"/>
                  </a:moveTo>
                  <a:cubicBezTo>
                    <a:pt x="605252" y="199413"/>
                    <a:pt x="525719" y="315808"/>
                    <a:pt x="446090" y="432108"/>
                  </a:cubicBezTo>
                  <a:cubicBezTo>
                    <a:pt x="424563" y="463636"/>
                    <a:pt x="394941" y="477447"/>
                    <a:pt x="356459" y="474209"/>
                  </a:cubicBezTo>
                  <a:cubicBezTo>
                    <a:pt x="305882" y="469923"/>
                    <a:pt x="255018" y="469065"/>
                    <a:pt x="204727" y="462779"/>
                  </a:cubicBezTo>
                  <a:cubicBezTo>
                    <a:pt x="171674" y="458588"/>
                    <a:pt x="158531" y="466780"/>
                    <a:pt x="160340" y="501641"/>
                  </a:cubicBezTo>
                  <a:cubicBezTo>
                    <a:pt x="161483" y="522501"/>
                    <a:pt x="165293" y="545170"/>
                    <a:pt x="155959" y="564601"/>
                  </a:cubicBezTo>
                  <a:cubicBezTo>
                    <a:pt x="138718" y="566506"/>
                    <a:pt x="137861" y="554219"/>
                    <a:pt x="134146" y="546885"/>
                  </a:cubicBezTo>
                  <a:cubicBezTo>
                    <a:pt x="91950" y="463541"/>
                    <a:pt x="50898" y="379626"/>
                    <a:pt x="8512" y="296377"/>
                  </a:cubicBezTo>
                  <a:cubicBezTo>
                    <a:pt x="-2633" y="274470"/>
                    <a:pt x="-4062" y="256563"/>
                    <a:pt x="11655" y="235322"/>
                  </a:cubicBezTo>
                  <a:cubicBezTo>
                    <a:pt x="64424" y="163884"/>
                    <a:pt x="115191" y="91113"/>
                    <a:pt x="167102" y="19105"/>
                  </a:cubicBezTo>
                  <a:cubicBezTo>
                    <a:pt x="173198" y="10722"/>
                    <a:pt x="177865" y="-3565"/>
                    <a:pt x="191296" y="816"/>
                  </a:cubicBezTo>
                  <a:cubicBezTo>
                    <a:pt x="205870" y="5484"/>
                    <a:pt x="198344" y="19866"/>
                    <a:pt x="198344" y="29772"/>
                  </a:cubicBezTo>
                  <a:cubicBezTo>
                    <a:pt x="197963" y="100829"/>
                    <a:pt x="197774" y="99686"/>
                    <a:pt x="272259" y="104068"/>
                  </a:cubicBezTo>
                  <a:cubicBezTo>
                    <a:pt x="330742" y="107497"/>
                    <a:pt x="389035" y="114069"/>
                    <a:pt x="447423" y="119498"/>
                  </a:cubicBezTo>
                  <a:cubicBezTo>
                    <a:pt x="528957" y="127023"/>
                    <a:pt x="607349" y="116640"/>
                    <a:pt x="684787" y="831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910CE4-9226-4B05-A0AB-15205ECB4A99}"/>
                </a:ext>
              </a:extLst>
            </p:cNvPr>
            <p:cNvSpPr/>
            <p:nvPr/>
          </p:nvSpPr>
          <p:spPr>
            <a:xfrm>
              <a:off x="6232494" y="4377085"/>
              <a:ext cx="355317" cy="482095"/>
            </a:xfrm>
            <a:custGeom>
              <a:avLst/>
              <a:gdLst>
                <a:gd name="connsiteX0" fmla="*/ 231591 w 516414"/>
                <a:gd name="connsiteY0" fmla="*/ 700671 h 700671"/>
                <a:gd name="connsiteX1" fmla="*/ 203588 w 516414"/>
                <a:gd name="connsiteY1" fmla="*/ 664952 h 700671"/>
                <a:gd name="connsiteX2" fmla="*/ 17850 w 516414"/>
                <a:gd name="connsiteY2" fmla="*/ 344626 h 700671"/>
                <a:gd name="connsiteX3" fmla="*/ 17946 w 516414"/>
                <a:gd name="connsiteY3" fmla="*/ 228898 h 700671"/>
                <a:gd name="connsiteX4" fmla="*/ 94241 w 516414"/>
                <a:gd name="connsiteY4" fmla="*/ 97643 h 700671"/>
                <a:gd name="connsiteX5" fmla="*/ 80620 w 516414"/>
                <a:gd name="connsiteY5" fmla="*/ 51733 h 700671"/>
                <a:gd name="connsiteX6" fmla="*/ 21851 w 516414"/>
                <a:gd name="connsiteY6" fmla="*/ 19443 h 700671"/>
                <a:gd name="connsiteX7" fmla="*/ 39377 w 516414"/>
                <a:gd name="connsiteY7" fmla="*/ 3536 h 700671"/>
                <a:gd name="connsiteX8" fmla="*/ 329413 w 516414"/>
                <a:gd name="connsiteY8" fmla="*/ 12 h 700671"/>
                <a:gd name="connsiteX9" fmla="*/ 375895 w 516414"/>
                <a:gd name="connsiteY9" fmla="*/ 24586 h 700671"/>
                <a:gd name="connsiteX10" fmla="*/ 507912 w 516414"/>
                <a:gd name="connsiteY10" fmla="*/ 266140 h 700671"/>
                <a:gd name="connsiteX11" fmla="*/ 510388 w 516414"/>
                <a:gd name="connsiteY11" fmla="*/ 295382 h 700671"/>
                <a:gd name="connsiteX12" fmla="*/ 485052 w 516414"/>
                <a:gd name="connsiteY12" fmla="*/ 287286 h 700671"/>
                <a:gd name="connsiteX13" fmla="*/ 385230 w 516414"/>
                <a:gd name="connsiteY13" fmla="*/ 315956 h 700671"/>
                <a:gd name="connsiteX14" fmla="*/ 285313 w 516414"/>
                <a:gd name="connsiteY14" fmla="*/ 488454 h 700671"/>
                <a:gd name="connsiteX15" fmla="*/ 231591 w 516414"/>
                <a:gd name="connsiteY15" fmla="*/ 700671 h 7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4" h="700671">
                  <a:moveTo>
                    <a:pt x="231591" y="700671"/>
                  </a:moveTo>
                  <a:cubicBezTo>
                    <a:pt x="213399" y="694385"/>
                    <a:pt x="210732" y="677335"/>
                    <a:pt x="203588" y="664952"/>
                  </a:cubicBezTo>
                  <a:cubicBezTo>
                    <a:pt x="141295" y="558463"/>
                    <a:pt x="80239" y="451116"/>
                    <a:pt x="17850" y="344626"/>
                  </a:cubicBezTo>
                  <a:cubicBezTo>
                    <a:pt x="-5295" y="305193"/>
                    <a:pt x="-6629" y="268331"/>
                    <a:pt x="17946" y="228898"/>
                  </a:cubicBezTo>
                  <a:cubicBezTo>
                    <a:pt x="44616" y="185940"/>
                    <a:pt x="67285" y="140410"/>
                    <a:pt x="94241" y="97643"/>
                  </a:cubicBezTo>
                  <a:cubicBezTo>
                    <a:pt x="109005" y="74307"/>
                    <a:pt x="105195" y="62496"/>
                    <a:pt x="80620" y="51733"/>
                  </a:cubicBezTo>
                  <a:cubicBezTo>
                    <a:pt x="59475" y="42493"/>
                    <a:pt x="39949" y="29539"/>
                    <a:pt x="21851" y="19443"/>
                  </a:cubicBezTo>
                  <a:cubicBezTo>
                    <a:pt x="22899" y="2488"/>
                    <a:pt x="31947" y="3631"/>
                    <a:pt x="39377" y="3536"/>
                  </a:cubicBezTo>
                  <a:cubicBezTo>
                    <a:pt x="136056" y="2298"/>
                    <a:pt x="232734" y="1536"/>
                    <a:pt x="329413" y="12"/>
                  </a:cubicBezTo>
                  <a:cubicBezTo>
                    <a:pt x="350083" y="-274"/>
                    <a:pt x="365228" y="4489"/>
                    <a:pt x="375895" y="24586"/>
                  </a:cubicBezTo>
                  <a:cubicBezTo>
                    <a:pt x="419234" y="105454"/>
                    <a:pt x="463906" y="185654"/>
                    <a:pt x="507912" y="266140"/>
                  </a:cubicBezTo>
                  <a:cubicBezTo>
                    <a:pt x="513055" y="275475"/>
                    <a:pt x="522771" y="286333"/>
                    <a:pt x="510388" y="295382"/>
                  </a:cubicBezTo>
                  <a:cubicBezTo>
                    <a:pt x="501435" y="301954"/>
                    <a:pt x="492958" y="291763"/>
                    <a:pt x="485052" y="287286"/>
                  </a:cubicBezTo>
                  <a:cubicBezTo>
                    <a:pt x="422187" y="252329"/>
                    <a:pt x="422187" y="252234"/>
                    <a:pt x="385230" y="315956"/>
                  </a:cubicBezTo>
                  <a:cubicBezTo>
                    <a:pt x="351797" y="373392"/>
                    <a:pt x="317888" y="430542"/>
                    <a:pt x="285313" y="488454"/>
                  </a:cubicBezTo>
                  <a:cubicBezTo>
                    <a:pt x="213018" y="601325"/>
                    <a:pt x="232163" y="656951"/>
                    <a:pt x="231591" y="700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0A2BE7-3276-42C7-A9B3-8D4E9A2FF5E3}"/>
                </a:ext>
              </a:extLst>
            </p:cNvPr>
            <p:cNvSpPr/>
            <p:nvPr/>
          </p:nvSpPr>
          <p:spPr>
            <a:xfrm>
              <a:off x="6403280" y="4681173"/>
              <a:ext cx="327340" cy="254660"/>
            </a:xfrm>
            <a:custGeom>
              <a:avLst/>
              <a:gdLst>
                <a:gd name="connsiteX0" fmla="*/ 211305 w 475752"/>
                <a:gd name="connsiteY0" fmla="*/ 871 h 370120"/>
                <a:gd name="connsiteX1" fmla="*/ 430095 w 475752"/>
                <a:gd name="connsiteY1" fmla="*/ 13 h 370120"/>
                <a:gd name="connsiteX2" fmla="*/ 471814 w 475752"/>
                <a:gd name="connsiteY2" fmla="*/ 36018 h 370120"/>
                <a:gd name="connsiteX3" fmla="*/ 475719 w 475752"/>
                <a:gd name="connsiteY3" fmla="*/ 326054 h 370120"/>
                <a:gd name="connsiteX4" fmla="*/ 440667 w 475752"/>
                <a:gd name="connsiteY4" fmla="*/ 369869 h 370120"/>
                <a:gd name="connsiteX5" fmla="*/ 145964 w 475752"/>
                <a:gd name="connsiteY5" fmla="*/ 365583 h 370120"/>
                <a:gd name="connsiteX6" fmla="*/ 803 w 475752"/>
                <a:gd name="connsiteY6" fmla="*/ 191085 h 370120"/>
                <a:gd name="connsiteX7" fmla="*/ 211305 w 475752"/>
                <a:gd name="connsiteY7" fmla="*/ 871 h 37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752" h="370120">
                  <a:moveTo>
                    <a:pt x="211305" y="871"/>
                  </a:moveTo>
                  <a:cubicBezTo>
                    <a:pt x="284267" y="585"/>
                    <a:pt x="357133" y="775"/>
                    <a:pt x="430095" y="13"/>
                  </a:cubicBezTo>
                  <a:cubicBezTo>
                    <a:pt x="455526" y="-272"/>
                    <a:pt x="471909" y="3823"/>
                    <a:pt x="471814" y="36018"/>
                  </a:cubicBezTo>
                  <a:cubicBezTo>
                    <a:pt x="471529" y="132697"/>
                    <a:pt x="473719" y="229375"/>
                    <a:pt x="475719" y="326054"/>
                  </a:cubicBezTo>
                  <a:cubicBezTo>
                    <a:pt x="476196" y="351391"/>
                    <a:pt x="471814" y="370250"/>
                    <a:pt x="440667" y="369869"/>
                  </a:cubicBezTo>
                  <a:cubicBezTo>
                    <a:pt x="342369" y="368631"/>
                    <a:pt x="243690" y="373203"/>
                    <a:pt x="145964" y="365583"/>
                  </a:cubicBezTo>
                  <a:cubicBezTo>
                    <a:pt x="35950" y="357010"/>
                    <a:pt x="-6531" y="300527"/>
                    <a:pt x="803" y="191085"/>
                  </a:cubicBezTo>
                  <a:cubicBezTo>
                    <a:pt x="28902" y="59926"/>
                    <a:pt x="72621" y="1347"/>
                    <a:pt x="211305" y="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E9DFE3-19FF-493B-ADBD-909DA1ADCAF1}"/>
                </a:ext>
              </a:extLst>
            </p:cNvPr>
            <p:cNvSpPr/>
            <p:nvPr/>
          </p:nvSpPr>
          <p:spPr>
            <a:xfrm>
              <a:off x="6942796" y="4318001"/>
              <a:ext cx="327661" cy="351381"/>
            </a:xfrm>
            <a:custGeom>
              <a:avLst/>
              <a:gdLst>
                <a:gd name="connsiteX0" fmla="*/ 127934 w 476219"/>
                <a:gd name="connsiteY0" fmla="*/ 438690 h 510693"/>
                <a:gd name="connsiteX1" fmla="*/ 8681 w 476219"/>
                <a:gd name="connsiteY1" fmla="*/ 191325 h 510693"/>
                <a:gd name="connsiteX2" fmla="*/ 28016 w 476219"/>
                <a:gd name="connsiteY2" fmla="*/ 133223 h 510693"/>
                <a:gd name="connsiteX3" fmla="*/ 283477 w 476219"/>
                <a:gd name="connsiteY3" fmla="*/ 8160 h 510693"/>
                <a:gd name="connsiteX4" fmla="*/ 338055 w 476219"/>
                <a:gd name="connsiteY4" fmla="*/ 25686 h 510693"/>
                <a:gd name="connsiteX5" fmla="*/ 455117 w 476219"/>
                <a:gd name="connsiteY5" fmla="*/ 274288 h 510693"/>
                <a:gd name="connsiteX6" fmla="*/ 349390 w 476219"/>
                <a:gd name="connsiteY6" fmla="*/ 500412 h 510693"/>
                <a:gd name="connsiteX7" fmla="*/ 127934 w 476219"/>
                <a:gd name="connsiteY7" fmla="*/ 438690 h 51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19" h="510693">
                  <a:moveTo>
                    <a:pt x="127934" y="438690"/>
                  </a:moveTo>
                  <a:cubicBezTo>
                    <a:pt x="95453" y="353441"/>
                    <a:pt x="50019" y="273050"/>
                    <a:pt x="8681" y="191325"/>
                  </a:cubicBezTo>
                  <a:cubicBezTo>
                    <a:pt x="-5607" y="163132"/>
                    <a:pt x="-4273" y="147891"/>
                    <a:pt x="28016" y="133223"/>
                  </a:cubicBezTo>
                  <a:cubicBezTo>
                    <a:pt x="114313" y="93980"/>
                    <a:pt x="199276" y="51784"/>
                    <a:pt x="283477" y="8160"/>
                  </a:cubicBezTo>
                  <a:cubicBezTo>
                    <a:pt x="311290" y="-6223"/>
                    <a:pt x="325196" y="-2318"/>
                    <a:pt x="338055" y="25686"/>
                  </a:cubicBezTo>
                  <a:cubicBezTo>
                    <a:pt x="376345" y="108934"/>
                    <a:pt x="417874" y="190564"/>
                    <a:pt x="455117" y="274288"/>
                  </a:cubicBezTo>
                  <a:cubicBezTo>
                    <a:pt x="504552" y="385540"/>
                    <a:pt x="466261" y="466598"/>
                    <a:pt x="349390" y="500412"/>
                  </a:cubicBezTo>
                  <a:cubicBezTo>
                    <a:pt x="239947" y="526510"/>
                    <a:pt x="152031" y="501841"/>
                    <a:pt x="127934" y="438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83DE50-8F11-4F2D-9153-E9D021A7814E}"/>
                </a:ext>
              </a:extLst>
            </p:cNvPr>
            <p:cNvSpPr/>
            <p:nvPr/>
          </p:nvSpPr>
          <p:spPr>
            <a:xfrm>
              <a:off x="6664733" y="3942718"/>
              <a:ext cx="440982" cy="397357"/>
            </a:xfrm>
            <a:custGeom>
              <a:avLst/>
              <a:gdLst>
                <a:gd name="connsiteX0" fmla="*/ 0 w 640918"/>
                <a:gd name="connsiteY0" fmla="*/ 0 h 577514"/>
                <a:gd name="connsiteX1" fmla="*/ 411099 w 640918"/>
                <a:gd name="connsiteY1" fmla="*/ 98774 h 577514"/>
                <a:gd name="connsiteX2" fmla="*/ 482346 w 640918"/>
                <a:gd name="connsiteY2" fmla="*/ 167545 h 577514"/>
                <a:gd name="connsiteX3" fmla="*/ 525685 w 640918"/>
                <a:gd name="connsiteY3" fmla="*/ 313468 h 577514"/>
                <a:gd name="connsiteX4" fmla="*/ 577786 w 640918"/>
                <a:gd name="connsiteY4" fmla="*/ 341090 h 577514"/>
                <a:gd name="connsiteX5" fmla="*/ 638174 w 640918"/>
                <a:gd name="connsiteY5" fmla="*/ 322802 h 577514"/>
                <a:gd name="connsiteX6" fmla="*/ 629412 w 640918"/>
                <a:gd name="connsiteY6" fmla="*/ 349472 h 577514"/>
                <a:gd name="connsiteX7" fmla="*/ 440055 w 640918"/>
                <a:gd name="connsiteY7" fmla="*/ 556070 h 577514"/>
                <a:gd name="connsiteX8" fmla="*/ 381858 w 640918"/>
                <a:gd name="connsiteY8" fmla="*/ 574929 h 577514"/>
                <a:gd name="connsiteX9" fmla="*/ 124492 w 640918"/>
                <a:gd name="connsiteY9" fmla="*/ 506635 h 577514"/>
                <a:gd name="connsiteX10" fmla="*/ 98774 w 640918"/>
                <a:gd name="connsiteY10" fmla="*/ 490538 h 577514"/>
                <a:gd name="connsiteX11" fmla="*/ 123349 w 640918"/>
                <a:gd name="connsiteY11" fmla="*/ 473678 h 577514"/>
                <a:gd name="connsiteX12" fmla="*/ 166497 w 640918"/>
                <a:gd name="connsiteY12" fmla="*/ 378142 h 577514"/>
                <a:gd name="connsiteX13" fmla="*/ 118586 w 640918"/>
                <a:gd name="connsiteY13" fmla="*/ 208979 h 577514"/>
                <a:gd name="connsiteX14" fmla="*/ 0 w 640918"/>
                <a:gd name="connsiteY14" fmla="*/ 0 h 57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0918" h="577514">
                  <a:moveTo>
                    <a:pt x="0" y="0"/>
                  </a:moveTo>
                  <a:cubicBezTo>
                    <a:pt x="137064" y="32956"/>
                    <a:pt x="274129" y="65818"/>
                    <a:pt x="411099" y="98774"/>
                  </a:cubicBezTo>
                  <a:cubicBezTo>
                    <a:pt x="448246" y="107728"/>
                    <a:pt x="471678" y="130397"/>
                    <a:pt x="482346" y="167545"/>
                  </a:cubicBezTo>
                  <a:cubicBezTo>
                    <a:pt x="496348" y="216313"/>
                    <a:pt x="513683" y="264224"/>
                    <a:pt x="525685" y="313468"/>
                  </a:cubicBezTo>
                  <a:cubicBezTo>
                    <a:pt x="533590" y="345853"/>
                    <a:pt x="545878" y="355283"/>
                    <a:pt x="577786" y="341090"/>
                  </a:cubicBezTo>
                  <a:cubicBezTo>
                    <a:pt x="596836" y="332613"/>
                    <a:pt x="616743" y="320897"/>
                    <a:pt x="638174" y="322802"/>
                  </a:cubicBezTo>
                  <a:cubicBezTo>
                    <a:pt x="646081" y="338233"/>
                    <a:pt x="634936" y="343471"/>
                    <a:pt x="629412" y="349472"/>
                  </a:cubicBezTo>
                  <a:cubicBezTo>
                    <a:pt x="566547" y="418529"/>
                    <a:pt x="502729" y="486823"/>
                    <a:pt x="440055" y="556070"/>
                  </a:cubicBezTo>
                  <a:cubicBezTo>
                    <a:pt x="423577" y="574262"/>
                    <a:pt x="407384" y="581977"/>
                    <a:pt x="381858" y="574929"/>
                  </a:cubicBezTo>
                  <a:cubicBezTo>
                    <a:pt x="296323" y="551117"/>
                    <a:pt x="210217" y="529495"/>
                    <a:pt x="124492" y="506635"/>
                  </a:cubicBezTo>
                  <a:cubicBezTo>
                    <a:pt x="114490" y="503968"/>
                    <a:pt x="99536" y="504634"/>
                    <a:pt x="98774" y="490538"/>
                  </a:cubicBezTo>
                  <a:cubicBezTo>
                    <a:pt x="97917" y="475297"/>
                    <a:pt x="114110" y="477107"/>
                    <a:pt x="123349" y="473678"/>
                  </a:cubicBezTo>
                  <a:cubicBezTo>
                    <a:pt x="189929" y="448723"/>
                    <a:pt x="188881" y="449294"/>
                    <a:pt x="166497" y="378142"/>
                  </a:cubicBezTo>
                  <a:cubicBezTo>
                    <a:pt x="148875" y="322231"/>
                    <a:pt x="134303" y="265462"/>
                    <a:pt x="118586" y="208979"/>
                  </a:cubicBezTo>
                  <a:cubicBezTo>
                    <a:pt x="96488" y="129921"/>
                    <a:pt x="58769" y="60388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8E73647-C6D0-41BE-9920-BEC6B0B53BC9}"/>
                </a:ext>
              </a:extLst>
            </p:cNvPr>
            <p:cNvSpPr/>
            <p:nvPr/>
          </p:nvSpPr>
          <p:spPr>
            <a:xfrm>
              <a:off x="6381195" y="3942599"/>
              <a:ext cx="350223" cy="361938"/>
            </a:xfrm>
            <a:custGeom>
              <a:avLst/>
              <a:gdLst>
                <a:gd name="connsiteX0" fmla="*/ 476195 w 509010"/>
                <a:gd name="connsiteY0" fmla="*/ 306972 h 526037"/>
                <a:gd name="connsiteX1" fmla="*/ 287504 w 509010"/>
                <a:gd name="connsiteY1" fmla="*/ 506521 h 526037"/>
                <a:gd name="connsiteX2" fmla="*/ 226259 w 509010"/>
                <a:gd name="connsiteY2" fmla="*/ 509092 h 526037"/>
                <a:gd name="connsiteX3" fmla="*/ 18423 w 509010"/>
                <a:gd name="connsiteY3" fmla="*/ 314878 h 526037"/>
                <a:gd name="connsiteX4" fmla="*/ 15375 w 509010"/>
                <a:gd name="connsiteY4" fmla="*/ 257632 h 526037"/>
                <a:gd name="connsiteX5" fmla="*/ 205970 w 509010"/>
                <a:gd name="connsiteY5" fmla="*/ 59798 h 526037"/>
                <a:gd name="connsiteX6" fmla="*/ 454954 w 509010"/>
                <a:gd name="connsiteY6" fmla="*/ 78086 h 526037"/>
                <a:gd name="connsiteX7" fmla="*/ 476195 w 509010"/>
                <a:gd name="connsiteY7" fmla="*/ 306972 h 5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010" h="526037">
                  <a:moveTo>
                    <a:pt x="476195" y="306972"/>
                  </a:moveTo>
                  <a:cubicBezTo>
                    <a:pt x="408091" y="367646"/>
                    <a:pt x="349132" y="438703"/>
                    <a:pt x="287504" y="506521"/>
                  </a:cubicBezTo>
                  <a:cubicBezTo>
                    <a:pt x="266264" y="529952"/>
                    <a:pt x="251500" y="534048"/>
                    <a:pt x="226259" y="509092"/>
                  </a:cubicBezTo>
                  <a:cubicBezTo>
                    <a:pt x="158822" y="442513"/>
                    <a:pt x="89194" y="378028"/>
                    <a:pt x="18423" y="314878"/>
                  </a:cubicBezTo>
                  <a:cubicBezTo>
                    <a:pt x="-4913" y="294018"/>
                    <a:pt x="-6246" y="279635"/>
                    <a:pt x="15375" y="257632"/>
                  </a:cubicBezTo>
                  <a:cubicBezTo>
                    <a:pt x="79479" y="192291"/>
                    <a:pt x="141105" y="124282"/>
                    <a:pt x="205970" y="59798"/>
                  </a:cubicBezTo>
                  <a:cubicBezTo>
                    <a:pt x="292362" y="-26022"/>
                    <a:pt x="381707" y="-19069"/>
                    <a:pt x="454954" y="78086"/>
                  </a:cubicBezTo>
                  <a:cubicBezTo>
                    <a:pt x="518390" y="170955"/>
                    <a:pt x="526677" y="261919"/>
                    <a:pt x="476195" y="3069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51" name="Chevron 2">
            <a:extLst>
              <a:ext uri="{FF2B5EF4-FFF2-40B4-BE49-F238E27FC236}">
                <a16:creationId xmlns:a16="http://schemas.microsoft.com/office/drawing/2014/main" id="{2D53DABC-BF65-4BE3-823F-FB62A9758530}"/>
              </a:ext>
            </a:extLst>
          </p:cNvPr>
          <p:cNvSpPr/>
          <p:nvPr/>
        </p:nvSpPr>
        <p:spPr>
          <a:xfrm>
            <a:off x="919729" y="2570078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268EA69A-4C18-402B-8AA0-B761666A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60" y="195368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A1FE10-5CFC-4E5C-82DB-0612FCFD426F}"/>
              </a:ext>
            </a:extLst>
          </p:cNvPr>
          <p:cNvSpPr/>
          <p:nvPr/>
        </p:nvSpPr>
        <p:spPr>
          <a:xfrm>
            <a:off x="1495677" y="3433325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067370-5A15-42DE-927E-C210C012612F}"/>
              </a:ext>
            </a:extLst>
          </p:cNvPr>
          <p:cNvCxnSpPr/>
          <p:nvPr/>
        </p:nvCxnSpPr>
        <p:spPr>
          <a:xfrm flipH="1">
            <a:off x="1956128" y="2961793"/>
            <a:ext cx="15205" cy="471532"/>
          </a:xfrm>
          <a:prstGeom prst="line">
            <a:avLst/>
          </a:prstGeom>
          <a:ln w="3810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82B10E-1DBE-468B-80D9-BD92E753B24F}"/>
              </a:ext>
            </a:extLst>
          </p:cNvPr>
          <p:cNvGrpSpPr/>
          <p:nvPr/>
        </p:nvGrpSpPr>
        <p:grpSpPr>
          <a:xfrm>
            <a:off x="1257816" y="4549451"/>
            <a:ext cx="1411829" cy="1292663"/>
            <a:chOff x="6210997" y="1433695"/>
            <a:chExt cx="1457348" cy="9196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853DCC-BB82-4E74-9A9D-AF81C014C6A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4A45F-037E-461C-A0B7-1BC7A39EC9F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Chevron 11">
            <a:extLst>
              <a:ext uri="{FF2B5EF4-FFF2-40B4-BE49-F238E27FC236}">
                <a16:creationId xmlns:a16="http://schemas.microsoft.com/office/drawing/2014/main" id="{0B99C688-E3CE-4ABB-A039-B7750A06B843}"/>
              </a:ext>
            </a:extLst>
          </p:cNvPr>
          <p:cNvSpPr/>
          <p:nvPr/>
        </p:nvSpPr>
        <p:spPr>
          <a:xfrm>
            <a:off x="2990405" y="2570078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9" name="직사각형 113">
            <a:extLst>
              <a:ext uri="{FF2B5EF4-FFF2-40B4-BE49-F238E27FC236}">
                <a16:creationId xmlns:a16="http://schemas.microsoft.com/office/drawing/2014/main" id="{3A2D33D5-83B4-4C14-8434-AB0C0075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36" y="195368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A35249-300D-4D3F-ADC2-D7846ACB6357}"/>
              </a:ext>
            </a:extLst>
          </p:cNvPr>
          <p:cNvSpPr/>
          <p:nvPr/>
        </p:nvSpPr>
        <p:spPr>
          <a:xfrm>
            <a:off x="3566353" y="3433325"/>
            <a:ext cx="936104" cy="936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8505F8-D481-4593-A79A-80ABCB6064AF}"/>
              </a:ext>
            </a:extLst>
          </p:cNvPr>
          <p:cNvCxnSpPr>
            <a:cxnSpLocks/>
          </p:cNvCxnSpPr>
          <p:nvPr/>
        </p:nvCxnSpPr>
        <p:spPr>
          <a:xfrm>
            <a:off x="4019268" y="2961793"/>
            <a:ext cx="1" cy="471532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64A28E-7519-45DB-BFF1-D424B86B5C15}"/>
              </a:ext>
            </a:extLst>
          </p:cNvPr>
          <p:cNvGrpSpPr/>
          <p:nvPr/>
        </p:nvGrpSpPr>
        <p:grpSpPr>
          <a:xfrm>
            <a:off x="3328492" y="4549451"/>
            <a:ext cx="1411829" cy="1292663"/>
            <a:chOff x="6210997" y="1433695"/>
            <a:chExt cx="1457348" cy="9196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EFE7C3-DBA2-4F24-BDA9-857EE0779C0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349FDB-912A-4C50-B5D3-CAA3FEA0408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Chevron 19">
            <a:extLst>
              <a:ext uri="{FF2B5EF4-FFF2-40B4-BE49-F238E27FC236}">
                <a16:creationId xmlns:a16="http://schemas.microsoft.com/office/drawing/2014/main" id="{6CF73C60-6326-43AA-8822-E3AA0694D4AE}"/>
              </a:ext>
            </a:extLst>
          </p:cNvPr>
          <p:cNvSpPr/>
          <p:nvPr/>
        </p:nvSpPr>
        <p:spPr>
          <a:xfrm>
            <a:off x="5061081" y="2570078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직사각형 113">
            <a:extLst>
              <a:ext uri="{FF2B5EF4-FFF2-40B4-BE49-F238E27FC236}">
                <a16:creationId xmlns:a16="http://schemas.microsoft.com/office/drawing/2014/main" id="{70CF5558-E9DA-49A5-950F-45903F1A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412" y="195368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D492DE-D4B2-46B2-98CE-8873A7B5BEDD}"/>
              </a:ext>
            </a:extLst>
          </p:cNvPr>
          <p:cNvSpPr/>
          <p:nvPr/>
        </p:nvSpPr>
        <p:spPr>
          <a:xfrm>
            <a:off x="5637029" y="3433325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A0D054-106D-44AC-B90E-13BBBB03FB2A}"/>
              </a:ext>
            </a:extLst>
          </p:cNvPr>
          <p:cNvCxnSpPr>
            <a:cxnSpLocks/>
          </p:cNvCxnSpPr>
          <p:nvPr/>
        </p:nvCxnSpPr>
        <p:spPr>
          <a:xfrm>
            <a:off x="6117575" y="2961793"/>
            <a:ext cx="0" cy="47153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D68FC6-F8C2-4640-B860-CB8DA634B79B}"/>
              </a:ext>
            </a:extLst>
          </p:cNvPr>
          <p:cNvGrpSpPr/>
          <p:nvPr/>
        </p:nvGrpSpPr>
        <p:grpSpPr>
          <a:xfrm>
            <a:off x="5399168" y="4549451"/>
            <a:ext cx="1411829" cy="1292663"/>
            <a:chOff x="6210997" y="1433695"/>
            <a:chExt cx="1457348" cy="9196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8C4B45-8B4B-42E3-865C-002D3C9095C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F8E861-6A7C-49AE-8A03-C05991FD277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Chevron 27">
            <a:extLst>
              <a:ext uri="{FF2B5EF4-FFF2-40B4-BE49-F238E27FC236}">
                <a16:creationId xmlns:a16="http://schemas.microsoft.com/office/drawing/2014/main" id="{8574EE42-3A2A-4A9A-A56A-47FE34659E78}"/>
              </a:ext>
            </a:extLst>
          </p:cNvPr>
          <p:cNvSpPr/>
          <p:nvPr/>
        </p:nvSpPr>
        <p:spPr>
          <a:xfrm>
            <a:off x="7131757" y="2570078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3" name="직사각형 113">
            <a:extLst>
              <a:ext uri="{FF2B5EF4-FFF2-40B4-BE49-F238E27FC236}">
                <a16:creationId xmlns:a16="http://schemas.microsoft.com/office/drawing/2014/main" id="{F5474A65-B7A0-4B1C-9571-92AFAA4B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88" y="195368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781FDE9-CBB1-4E7D-8816-73E561225746}"/>
              </a:ext>
            </a:extLst>
          </p:cNvPr>
          <p:cNvSpPr/>
          <p:nvPr/>
        </p:nvSpPr>
        <p:spPr>
          <a:xfrm>
            <a:off x="7707705" y="3433325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2050BE-6DCA-4D0E-8BDA-D08FFB54351C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8169311" y="2964263"/>
            <a:ext cx="6447" cy="469063"/>
          </a:xfrm>
          <a:prstGeom prst="line">
            <a:avLst/>
          </a:prstGeom>
          <a:ln w="3810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C8F8AD-9406-41DE-B93A-33C433CDD0AD}"/>
              </a:ext>
            </a:extLst>
          </p:cNvPr>
          <p:cNvGrpSpPr/>
          <p:nvPr/>
        </p:nvGrpSpPr>
        <p:grpSpPr>
          <a:xfrm>
            <a:off x="7469844" y="4549451"/>
            <a:ext cx="1411829" cy="1292663"/>
            <a:chOff x="6210997" y="1433695"/>
            <a:chExt cx="1457348" cy="9196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15B3D7-4651-4031-ABE8-1710027A8AF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17A152-4DA2-4A1D-AC56-67885A87343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Chevron 35">
            <a:extLst>
              <a:ext uri="{FF2B5EF4-FFF2-40B4-BE49-F238E27FC236}">
                <a16:creationId xmlns:a16="http://schemas.microsoft.com/office/drawing/2014/main" id="{406EE274-3519-4256-A98B-CCFE60967CAD}"/>
              </a:ext>
            </a:extLst>
          </p:cNvPr>
          <p:cNvSpPr/>
          <p:nvPr/>
        </p:nvSpPr>
        <p:spPr>
          <a:xfrm>
            <a:off x="9202433" y="2570078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0" name="직사각형 113">
            <a:extLst>
              <a:ext uri="{FF2B5EF4-FFF2-40B4-BE49-F238E27FC236}">
                <a16:creationId xmlns:a16="http://schemas.microsoft.com/office/drawing/2014/main" id="{51F9515B-7250-4363-8F9E-1EF93670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64" y="195368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FAAB8E-D240-43B0-9489-C1B0F3E86E86}"/>
              </a:ext>
            </a:extLst>
          </p:cNvPr>
          <p:cNvSpPr/>
          <p:nvPr/>
        </p:nvSpPr>
        <p:spPr>
          <a:xfrm>
            <a:off x="9778381" y="3433325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C994F9-DAC0-4BC4-92E8-2603951433D9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246433" y="2961793"/>
            <a:ext cx="1" cy="471532"/>
          </a:xfrm>
          <a:prstGeom prst="line">
            <a:avLst/>
          </a:prstGeom>
          <a:ln w="3810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62ACBD-955E-439A-B818-E9117945DF79}"/>
              </a:ext>
            </a:extLst>
          </p:cNvPr>
          <p:cNvGrpSpPr/>
          <p:nvPr/>
        </p:nvGrpSpPr>
        <p:grpSpPr>
          <a:xfrm>
            <a:off x="9540520" y="4549451"/>
            <a:ext cx="1411829" cy="1292663"/>
            <a:chOff x="6210997" y="1433695"/>
            <a:chExt cx="1457348" cy="9196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064F91E-90BC-4397-811B-E44316DC5FD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FEE8C91-0540-4C34-9508-250E82D008F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Trapezoid 13">
            <a:extLst>
              <a:ext uri="{FF2B5EF4-FFF2-40B4-BE49-F238E27FC236}">
                <a16:creationId xmlns:a16="http://schemas.microsoft.com/office/drawing/2014/main" id="{1A7E3032-BDF9-452F-8831-02DA6B6CAB03}"/>
              </a:ext>
            </a:extLst>
          </p:cNvPr>
          <p:cNvSpPr/>
          <p:nvPr/>
        </p:nvSpPr>
        <p:spPr>
          <a:xfrm>
            <a:off x="1768544" y="3751791"/>
            <a:ext cx="405576" cy="34293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83202BB9-DD5B-497B-93D4-4E06FBCC45D9}"/>
              </a:ext>
            </a:extLst>
          </p:cNvPr>
          <p:cNvSpPr/>
          <p:nvPr/>
        </p:nvSpPr>
        <p:spPr>
          <a:xfrm>
            <a:off x="10043959" y="3689783"/>
            <a:ext cx="404947" cy="404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4">
            <a:extLst>
              <a:ext uri="{FF2B5EF4-FFF2-40B4-BE49-F238E27FC236}">
                <a16:creationId xmlns:a16="http://schemas.microsoft.com/office/drawing/2014/main" id="{17428125-757E-453C-B70A-004117FB7BF9}"/>
              </a:ext>
            </a:extLst>
          </p:cNvPr>
          <p:cNvSpPr/>
          <p:nvPr/>
        </p:nvSpPr>
        <p:spPr>
          <a:xfrm>
            <a:off x="5907830" y="3984707"/>
            <a:ext cx="5296915" cy="2152509"/>
          </a:xfrm>
          <a:custGeom>
            <a:avLst/>
            <a:gdLst>
              <a:gd name="connsiteX0" fmla="*/ 341309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9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11788 w 5296915"/>
              <a:gd name="connsiteY12" fmla="*/ 1224655 h 2152509"/>
              <a:gd name="connsiteX13" fmla="*/ 511788 w 5296915"/>
              <a:gd name="connsiteY13" fmla="*/ 1373055 h 2152509"/>
              <a:gd name="connsiteX14" fmla="*/ 813296 w 5296915"/>
              <a:gd name="connsiteY14" fmla="*/ 1076255 h 2152509"/>
              <a:gd name="connsiteX15" fmla="*/ 511788 w 5296915"/>
              <a:gd name="connsiteY15" fmla="*/ 779454 h 2152509"/>
              <a:gd name="connsiteX16" fmla="*/ 51178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9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9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9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11788" y="1224655"/>
                </a:lnTo>
                <a:lnTo>
                  <a:pt x="511788" y="1373055"/>
                </a:lnTo>
                <a:lnTo>
                  <a:pt x="813296" y="1076255"/>
                </a:lnTo>
                <a:lnTo>
                  <a:pt x="511788" y="779454"/>
                </a:lnTo>
                <a:lnTo>
                  <a:pt x="51178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3BED4D94-4B4E-4EBE-A742-D5D90D1EBC92}"/>
              </a:ext>
            </a:extLst>
          </p:cNvPr>
          <p:cNvSpPr/>
          <p:nvPr/>
        </p:nvSpPr>
        <p:spPr>
          <a:xfrm>
            <a:off x="5907830" y="1735565"/>
            <a:ext cx="5296915" cy="2152509"/>
          </a:xfrm>
          <a:custGeom>
            <a:avLst/>
            <a:gdLst>
              <a:gd name="connsiteX0" fmla="*/ 341308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8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23838 w 5296915"/>
              <a:gd name="connsiteY12" fmla="*/ 1224655 h 2152509"/>
              <a:gd name="connsiteX13" fmla="*/ 523838 w 5296915"/>
              <a:gd name="connsiteY13" fmla="*/ 1373055 h 2152509"/>
              <a:gd name="connsiteX14" fmla="*/ 825347 w 5296915"/>
              <a:gd name="connsiteY14" fmla="*/ 1076255 h 2152509"/>
              <a:gd name="connsiteX15" fmla="*/ 523838 w 5296915"/>
              <a:gd name="connsiteY15" fmla="*/ 779454 h 2152509"/>
              <a:gd name="connsiteX16" fmla="*/ 52383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8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8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8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23838" y="1224655"/>
                </a:lnTo>
                <a:lnTo>
                  <a:pt x="523838" y="1373055"/>
                </a:lnTo>
                <a:lnTo>
                  <a:pt x="825347" y="1076255"/>
                </a:lnTo>
                <a:lnTo>
                  <a:pt x="523838" y="779454"/>
                </a:lnTo>
                <a:lnTo>
                  <a:pt x="52383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4E1DE423-6F05-4297-B6E8-8DE07D29900A}"/>
              </a:ext>
            </a:extLst>
          </p:cNvPr>
          <p:cNvSpPr/>
          <p:nvPr/>
        </p:nvSpPr>
        <p:spPr>
          <a:xfrm>
            <a:off x="3201615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D4409EB2-0C13-47C4-9A2C-B9811A6BA097}"/>
              </a:ext>
            </a:extLst>
          </p:cNvPr>
          <p:cNvSpPr/>
          <p:nvPr/>
        </p:nvSpPr>
        <p:spPr>
          <a:xfrm rot="5400000">
            <a:off x="3201614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301EEC22-0F7F-4113-9671-4D4096E57478}"/>
              </a:ext>
            </a:extLst>
          </p:cNvPr>
          <p:cNvSpPr/>
          <p:nvPr/>
        </p:nvSpPr>
        <p:spPr>
          <a:xfrm>
            <a:off x="988221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1B8D82BC-C024-454B-A8F9-E1EFB166D06E}"/>
              </a:ext>
            </a:extLst>
          </p:cNvPr>
          <p:cNvSpPr/>
          <p:nvPr/>
        </p:nvSpPr>
        <p:spPr>
          <a:xfrm rot="16200000">
            <a:off x="988221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C7A2E72E-D3E1-4657-AC81-12D20B1BB901}"/>
              </a:ext>
            </a:extLst>
          </p:cNvPr>
          <p:cNvSpPr/>
          <p:nvPr/>
        </p:nvSpPr>
        <p:spPr>
          <a:xfrm>
            <a:off x="2093217" y="2905598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0DC6D685-D76F-48F5-9CAE-1006BD139749}"/>
              </a:ext>
            </a:extLst>
          </p:cNvPr>
          <p:cNvSpPr/>
          <p:nvPr/>
        </p:nvSpPr>
        <p:spPr>
          <a:xfrm rot="5400000">
            <a:off x="3195564" y="2911650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8343E35D-B9E9-4584-86EF-BE2EB1D3D1F7}"/>
              </a:ext>
            </a:extLst>
          </p:cNvPr>
          <p:cNvSpPr/>
          <p:nvPr/>
        </p:nvSpPr>
        <p:spPr>
          <a:xfrm rot="10800000">
            <a:off x="3201616" y="4004572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2A24510F-5B38-4062-89ED-8812F2846D34}"/>
              </a:ext>
            </a:extLst>
          </p:cNvPr>
          <p:cNvSpPr/>
          <p:nvPr/>
        </p:nvSpPr>
        <p:spPr>
          <a:xfrm rot="16200000">
            <a:off x="2099268" y="4010624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FFDB8-EF8B-4CF2-B59E-81F81913847D}"/>
              </a:ext>
            </a:extLst>
          </p:cNvPr>
          <p:cNvSpPr txBox="1"/>
          <p:nvPr/>
        </p:nvSpPr>
        <p:spPr>
          <a:xfrm>
            <a:off x="2318915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17F25-E090-4EC6-845E-180B248D98A5}"/>
              </a:ext>
            </a:extLst>
          </p:cNvPr>
          <p:cNvSpPr txBox="1"/>
          <p:nvPr/>
        </p:nvSpPr>
        <p:spPr>
          <a:xfrm>
            <a:off x="3361054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FCE10-0836-4A19-A761-366E6C20DBDB}"/>
              </a:ext>
            </a:extLst>
          </p:cNvPr>
          <p:cNvSpPr txBox="1"/>
          <p:nvPr/>
        </p:nvSpPr>
        <p:spPr>
          <a:xfrm>
            <a:off x="2318915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42C43-5836-4EAA-A4D7-0E596D12637E}"/>
              </a:ext>
            </a:extLst>
          </p:cNvPr>
          <p:cNvSpPr txBox="1"/>
          <p:nvPr/>
        </p:nvSpPr>
        <p:spPr>
          <a:xfrm>
            <a:off x="3361054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2DC5A-3460-4EE5-881B-4C9B95F14ECF}"/>
              </a:ext>
            </a:extLst>
          </p:cNvPr>
          <p:cNvGrpSpPr/>
          <p:nvPr/>
        </p:nvGrpSpPr>
        <p:grpSpPr>
          <a:xfrm>
            <a:off x="6902434" y="2073156"/>
            <a:ext cx="3922582" cy="1477328"/>
            <a:chOff x="2551706" y="4283314"/>
            <a:chExt cx="14800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F6CD42-9F5D-4641-989A-C6F28770749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76C7F8-3854-4222-8FDB-6167217AFA99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6D0E33-9E24-4E78-92FE-8F8C154AD67A}"/>
              </a:ext>
            </a:extLst>
          </p:cNvPr>
          <p:cNvGrpSpPr/>
          <p:nvPr/>
        </p:nvGrpSpPr>
        <p:grpSpPr>
          <a:xfrm>
            <a:off x="6902434" y="4322298"/>
            <a:ext cx="3922582" cy="1477328"/>
            <a:chOff x="2551706" y="4283314"/>
            <a:chExt cx="1480091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14CB2C-F501-4C5A-A77F-F70CB96A050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6F603-6D46-48C4-BBE3-DC8AA583D7BF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54F75C-15F4-4AC4-A9C4-51601DC6E4F5}"/>
              </a:ext>
            </a:extLst>
          </p:cNvPr>
          <p:cNvGrpSpPr/>
          <p:nvPr/>
        </p:nvGrpSpPr>
        <p:grpSpPr>
          <a:xfrm>
            <a:off x="1211222" y="2113511"/>
            <a:ext cx="1316495" cy="896847"/>
            <a:chOff x="879241" y="1988840"/>
            <a:chExt cx="1316495" cy="896847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C7EEA2EA-C562-494F-810A-A82050402AC2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:a16="http://schemas.microsoft.com/office/drawing/2014/main" id="{F2FC771A-91F1-429D-A05E-164553E639EE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50443B-D999-4168-942B-9589821C5697}"/>
              </a:ext>
            </a:extLst>
          </p:cNvPr>
          <p:cNvGrpSpPr/>
          <p:nvPr/>
        </p:nvGrpSpPr>
        <p:grpSpPr>
          <a:xfrm>
            <a:off x="3710195" y="2113511"/>
            <a:ext cx="1316495" cy="896847"/>
            <a:chOff x="879241" y="1988840"/>
            <a:chExt cx="1316495" cy="896847"/>
          </a:xfrm>
        </p:grpSpPr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A6108E68-0729-4782-971A-455B7C01EFA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 Placeholder 13">
              <a:extLst>
                <a:ext uri="{FF2B5EF4-FFF2-40B4-BE49-F238E27FC236}">
                  <a16:creationId xmlns:a16="http://schemas.microsoft.com/office/drawing/2014/main" id="{98D827EF-7B83-4948-9D0B-3B2130884FB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E9E1C4-9CE8-4EC3-A008-49FC0453F0B3}"/>
              </a:ext>
            </a:extLst>
          </p:cNvPr>
          <p:cNvGrpSpPr/>
          <p:nvPr/>
        </p:nvGrpSpPr>
        <p:grpSpPr>
          <a:xfrm>
            <a:off x="1211222" y="4812107"/>
            <a:ext cx="1316495" cy="896847"/>
            <a:chOff x="879241" y="1988840"/>
            <a:chExt cx="1316495" cy="896847"/>
          </a:xfrm>
        </p:grpSpPr>
        <p:sp>
          <p:nvSpPr>
            <p:cNvPr id="30" name="Text Placeholder 12">
              <a:extLst>
                <a:ext uri="{FF2B5EF4-FFF2-40B4-BE49-F238E27FC236}">
                  <a16:creationId xmlns:a16="http://schemas.microsoft.com/office/drawing/2014/main" id="{F65A159C-48DF-4D97-8104-80062FC8F68F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13">
              <a:extLst>
                <a:ext uri="{FF2B5EF4-FFF2-40B4-BE49-F238E27FC236}">
                  <a16:creationId xmlns:a16="http://schemas.microsoft.com/office/drawing/2014/main" id="{B340D077-D021-4F0D-9A44-47B16175220E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A99118-F609-44AD-82B3-2C3C653314DF}"/>
              </a:ext>
            </a:extLst>
          </p:cNvPr>
          <p:cNvGrpSpPr/>
          <p:nvPr/>
        </p:nvGrpSpPr>
        <p:grpSpPr>
          <a:xfrm>
            <a:off x="3710195" y="4812107"/>
            <a:ext cx="1316495" cy="896847"/>
            <a:chOff x="879241" y="1988840"/>
            <a:chExt cx="1316495" cy="896847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EA9B17AD-3C1A-4CCC-85FB-DE847B16C906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 Placeholder 13">
              <a:extLst>
                <a:ext uri="{FF2B5EF4-FFF2-40B4-BE49-F238E27FC236}">
                  <a16:creationId xmlns:a16="http://schemas.microsoft.com/office/drawing/2014/main" id="{010CFA7C-67D7-4CAC-A3DB-2041CC02240F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C7FAB23-50DB-4CC1-9EC1-73D7DDA29F30}"/>
              </a:ext>
            </a:extLst>
          </p:cNvPr>
          <p:cNvSpPr/>
          <p:nvPr/>
        </p:nvSpPr>
        <p:spPr>
          <a:xfrm>
            <a:off x="0" y="3015663"/>
            <a:ext cx="12192000" cy="384233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8C8DDB6-9A5B-4DE5-BF55-A397CA43115F}"/>
              </a:ext>
            </a:extLst>
          </p:cNvPr>
          <p:cNvSpPr/>
          <p:nvPr/>
        </p:nvSpPr>
        <p:spPr>
          <a:xfrm>
            <a:off x="0" y="1359815"/>
            <a:ext cx="12192000" cy="1655848"/>
          </a:xfrm>
          <a:custGeom>
            <a:avLst/>
            <a:gdLst>
              <a:gd name="connsiteX0" fmla="*/ 6096000 w 12192000"/>
              <a:gd name="connsiteY0" fmla="*/ 0 h 1655848"/>
              <a:gd name="connsiteX1" fmla="*/ 6641533 w 12192000"/>
              <a:gd name="connsiteY1" fmla="*/ 444622 h 1655848"/>
              <a:gd name="connsiteX2" fmla="*/ 6651365 w 12192000"/>
              <a:gd name="connsiteY2" fmla="*/ 542157 h 1655848"/>
              <a:gd name="connsiteX3" fmla="*/ 12192000 w 12192000"/>
              <a:gd name="connsiteY3" fmla="*/ 542157 h 1655848"/>
              <a:gd name="connsiteX4" fmla="*/ 12192000 w 12192000"/>
              <a:gd name="connsiteY4" fmla="*/ 1655848 h 1655848"/>
              <a:gd name="connsiteX5" fmla="*/ 0 w 12192000"/>
              <a:gd name="connsiteY5" fmla="*/ 1655848 h 1655848"/>
              <a:gd name="connsiteX6" fmla="*/ 0 w 12192000"/>
              <a:gd name="connsiteY6" fmla="*/ 542157 h 1655848"/>
              <a:gd name="connsiteX7" fmla="*/ 5540635 w 12192000"/>
              <a:gd name="connsiteY7" fmla="*/ 542157 h 1655848"/>
              <a:gd name="connsiteX8" fmla="*/ 5550468 w 12192000"/>
              <a:gd name="connsiteY8" fmla="*/ 444622 h 1655848"/>
              <a:gd name="connsiteX9" fmla="*/ 6096000 w 12192000"/>
              <a:gd name="connsiteY9" fmla="*/ 0 h 165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655848">
                <a:moveTo>
                  <a:pt x="6096000" y="0"/>
                </a:moveTo>
                <a:cubicBezTo>
                  <a:pt x="6365096" y="0"/>
                  <a:pt x="6589609" y="190876"/>
                  <a:pt x="6641533" y="444622"/>
                </a:cubicBezTo>
                <a:lnTo>
                  <a:pt x="6651365" y="542157"/>
                </a:lnTo>
                <a:lnTo>
                  <a:pt x="12192000" y="542157"/>
                </a:lnTo>
                <a:lnTo>
                  <a:pt x="12192000" y="1655848"/>
                </a:lnTo>
                <a:lnTo>
                  <a:pt x="0" y="1655848"/>
                </a:lnTo>
                <a:lnTo>
                  <a:pt x="0" y="542157"/>
                </a:lnTo>
                <a:lnTo>
                  <a:pt x="5540635" y="542157"/>
                </a:lnTo>
                <a:lnTo>
                  <a:pt x="5550468" y="444622"/>
                </a:lnTo>
                <a:cubicBezTo>
                  <a:pt x="5602391" y="190876"/>
                  <a:pt x="5826905" y="0"/>
                  <a:pt x="609600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23363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Graphic 17">
            <a:extLst>
              <a:ext uri="{FF2B5EF4-FFF2-40B4-BE49-F238E27FC236}">
                <a16:creationId xmlns:a16="http://schemas.microsoft.com/office/drawing/2014/main" id="{396FED47-E9E2-4E82-9418-AEF90037A840}"/>
              </a:ext>
            </a:extLst>
          </p:cNvPr>
          <p:cNvSpPr/>
          <p:nvPr/>
        </p:nvSpPr>
        <p:spPr>
          <a:xfrm>
            <a:off x="8006578" y="62106"/>
            <a:ext cx="671926" cy="817459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83024-839B-4705-A664-F392417FD7F4}"/>
              </a:ext>
            </a:extLst>
          </p:cNvPr>
          <p:cNvSpPr txBox="1"/>
          <p:nvPr/>
        </p:nvSpPr>
        <p:spPr>
          <a:xfrm>
            <a:off x="2074281" y="2309036"/>
            <a:ext cx="804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86EAAD-6408-405D-A84F-E6202157E171}"/>
              </a:ext>
            </a:extLst>
          </p:cNvPr>
          <p:cNvSpPr txBox="1"/>
          <p:nvPr/>
        </p:nvSpPr>
        <p:spPr>
          <a:xfrm>
            <a:off x="899999" y="3254060"/>
            <a:ext cx="10392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 You can simply impress your audience and add a unique zing and appeal to your Presentations.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D0F370-0345-4248-B3FC-FFB3279033D6}"/>
              </a:ext>
            </a:extLst>
          </p:cNvPr>
          <p:cNvGrpSpPr/>
          <p:nvPr/>
        </p:nvGrpSpPr>
        <p:grpSpPr>
          <a:xfrm>
            <a:off x="5756146" y="1505070"/>
            <a:ext cx="679707" cy="678935"/>
            <a:chOff x="4056136" y="43905"/>
            <a:chExt cx="4439320" cy="44342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CDFA167-848F-4412-9C34-1D0845DA6FF1}"/>
                </a:ext>
              </a:extLst>
            </p:cNvPr>
            <p:cNvSpPr/>
            <p:nvPr/>
          </p:nvSpPr>
          <p:spPr>
            <a:xfrm>
              <a:off x="4062208" y="43905"/>
              <a:ext cx="4433248" cy="4433248"/>
            </a:xfrm>
            <a:custGeom>
              <a:avLst/>
              <a:gdLst>
                <a:gd name="connsiteX0" fmla="*/ 4433249 w 4433248"/>
                <a:gd name="connsiteY0" fmla="*/ 2216624 h 4433248"/>
                <a:gd name="connsiteX1" fmla="*/ 2216624 w 4433248"/>
                <a:gd name="connsiteY1" fmla="*/ 4433249 h 4433248"/>
                <a:gd name="connsiteX2" fmla="*/ 0 w 4433248"/>
                <a:gd name="connsiteY2" fmla="*/ 2216624 h 4433248"/>
                <a:gd name="connsiteX3" fmla="*/ 2216624 w 4433248"/>
                <a:gd name="connsiteY3" fmla="*/ 0 h 4433248"/>
                <a:gd name="connsiteX4" fmla="*/ 4433249 w 4433248"/>
                <a:gd name="connsiteY4" fmla="*/ 2216624 h 443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3248" h="4433248">
                  <a:moveTo>
                    <a:pt x="4433249" y="2216624"/>
                  </a:moveTo>
                  <a:cubicBezTo>
                    <a:pt x="4433249" y="3440832"/>
                    <a:pt x="3440832" y="4433249"/>
                    <a:pt x="2216624" y="4433249"/>
                  </a:cubicBezTo>
                  <a:cubicBezTo>
                    <a:pt x="992416" y="4433249"/>
                    <a:pt x="0" y="3440832"/>
                    <a:pt x="0" y="2216624"/>
                  </a:cubicBezTo>
                  <a:cubicBezTo>
                    <a:pt x="0" y="992417"/>
                    <a:pt x="992416" y="0"/>
                    <a:pt x="2216624" y="0"/>
                  </a:cubicBezTo>
                  <a:cubicBezTo>
                    <a:pt x="3440832" y="0"/>
                    <a:pt x="4433249" y="992417"/>
                    <a:pt x="4433249" y="2216624"/>
                  </a:cubicBezTo>
                  <a:close/>
                </a:path>
              </a:pathLst>
            </a:custGeom>
            <a:solidFill>
              <a:schemeClr val="accent5">
                <a:lumMod val="25000"/>
                <a:lumOff val="75000"/>
              </a:schemeClr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3B7669-8F22-42D0-928B-836D10CE223F}"/>
                </a:ext>
              </a:extLst>
            </p:cNvPr>
            <p:cNvSpPr/>
            <p:nvPr/>
          </p:nvSpPr>
          <p:spPr>
            <a:xfrm>
              <a:off x="4056136" y="678338"/>
              <a:ext cx="4430130" cy="3799846"/>
            </a:xfrm>
            <a:custGeom>
              <a:avLst/>
              <a:gdLst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922630 w 4430130"/>
                <a:gd name="connsiteY14" fmla="*/ 3694993 h 3799846"/>
                <a:gd name="connsiteX15" fmla="*/ 2891419 w 4430130"/>
                <a:gd name="connsiteY15" fmla="*/ 3697068 h 3799846"/>
                <a:gd name="connsiteX16" fmla="*/ 2581952 w 4430130"/>
                <a:gd name="connsiteY16" fmla="*/ 3769296 h 3799846"/>
                <a:gd name="connsiteX17" fmla="*/ 2358290 w 4430130"/>
                <a:gd name="connsiteY17" fmla="*/ 3795038 h 3799846"/>
                <a:gd name="connsiteX18" fmla="*/ 2282762 w 4430130"/>
                <a:gd name="connsiteY18" fmla="*/ 3799846 h 3799846"/>
                <a:gd name="connsiteX19" fmla="*/ 2161785 w 4430130"/>
                <a:gd name="connsiteY19" fmla="*/ 3799846 h 3799846"/>
                <a:gd name="connsiteX20" fmla="*/ 2092763 w 4430130"/>
                <a:gd name="connsiteY20" fmla="*/ 3795509 h 3799846"/>
                <a:gd name="connsiteX21" fmla="*/ 2066644 w 4430130"/>
                <a:gd name="connsiteY21" fmla="*/ 3792774 h 3799846"/>
                <a:gd name="connsiteX22" fmla="*/ 2062306 w 4430130"/>
                <a:gd name="connsiteY22" fmla="*/ 3756661 h 3799846"/>
                <a:gd name="connsiteX23" fmla="*/ 2172346 w 4430130"/>
                <a:gd name="connsiteY23" fmla="*/ 3413625 h 3799846"/>
                <a:gd name="connsiteX24" fmla="*/ 2267392 w 4430130"/>
                <a:gd name="connsiteY24" fmla="*/ 3195904 h 3799846"/>
                <a:gd name="connsiteX25" fmla="*/ 2394875 w 4430130"/>
                <a:gd name="connsiteY25" fmla="*/ 3019672 h 3799846"/>
                <a:gd name="connsiteX26" fmla="*/ 2449848 w 4430130"/>
                <a:gd name="connsiteY26" fmla="*/ 2912556 h 3799846"/>
                <a:gd name="connsiteX27" fmla="*/ 2369511 w 4430130"/>
                <a:gd name="connsiteY27" fmla="*/ 2606011 h 3799846"/>
                <a:gd name="connsiteX28" fmla="*/ 2199124 w 4430130"/>
                <a:gd name="connsiteY28" fmla="*/ 2358588 h 3799846"/>
                <a:gd name="connsiteX29" fmla="*/ 2135760 w 4430130"/>
                <a:gd name="connsiteY29" fmla="*/ 2001126 h 3799846"/>
                <a:gd name="connsiteX30" fmla="*/ 2308692 w 4430130"/>
                <a:gd name="connsiteY30" fmla="*/ 1877320 h 3799846"/>
                <a:gd name="connsiteX31" fmla="*/ 2463426 w 4430130"/>
                <a:gd name="connsiteY31" fmla="*/ 1913151 h 3799846"/>
                <a:gd name="connsiteX32" fmla="*/ 2582329 w 4430130"/>
                <a:gd name="connsiteY32" fmla="*/ 1951811 h 3799846"/>
                <a:gd name="connsiteX33" fmla="*/ 2733008 w 4430130"/>
                <a:gd name="connsiteY33" fmla="*/ 2001974 h 3799846"/>
                <a:gd name="connsiteX34" fmla="*/ 2876427 w 4430130"/>
                <a:gd name="connsiteY34" fmla="*/ 2054778 h 3799846"/>
                <a:gd name="connsiteX35" fmla="*/ 3046530 w 4430130"/>
                <a:gd name="connsiteY35" fmla="*/ 2136341 h 3799846"/>
                <a:gd name="connsiteX36" fmla="*/ 3183631 w 4430130"/>
                <a:gd name="connsiteY36" fmla="*/ 2194802 h 3799846"/>
                <a:gd name="connsiteX37" fmla="*/ 3402766 w 4430130"/>
                <a:gd name="connsiteY37" fmla="*/ 2241571 h 3799846"/>
                <a:gd name="connsiteX38" fmla="*/ 3578339 w 4430130"/>
                <a:gd name="connsiteY38" fmla="*/ 2206212 h 3799846"/>
                <a:gd name="connsiteX39" fmla="*/ 3793608 w 4430130"/>
                <a:gd name="connsiteY39" fmla="*/ 2032808 h 3799846"/>
                <a:gd name="connsiteX40" fmla="*/ 3761360 w 4430130"/>
                <a:gd name="connsiteY40" fmla="*/ 1832060 h 3799846"/>
                <a:gd name="connsiteX41" fmla="*/ 3636046 w 4430130"/>
                <a:gd name="connsiteY41" fmla="*/ 1757663 h 3799846"/>
                <a:gd name="connsiteX42" fmla="*/ 3513466 w 4430130"/>
                <a:gd name="connsiteY42" fmla="*/ 1691753 h 3799846"/>
                <a:gd name="connsiteX43" fmla="*/ 3390886 w 4430130"/>
                <a:gd name="connsiteY43" fmla="*/ 1597272 h 3799846"/>
                <a:gd name="connsiteX44" fmla="*/ 3359864 w 4430130"/>
                <a:gd name="connsiteY44" fmla="*/ 1381908 h 3799846"/>
                <a:gd name="connsiteX45" fmla="*/ 3474806 w 4430130"/>
                <a:gd name="connsiteY45" fmla="*/ 1243770 h 3799846"/>
                <a:gd name="connsiteX46" fmla="*/ 3721946 w 4430130"/>
                <a:gd name="connsiteY46" fmla="*/ 1066783 h 3799846"/>
                <a:gd name="connsiteX47" fmla="*/ 4071676 w 4430130"/>
                <a:gd name="connsiteY47" fmla="*/ 568448 h 3799846"/>
                <a:gd name="connsiteX48" fmla="*/ 4090723 w 4430130"/>
                <a:gd name="connsiteY48" fmla="*/ 449640 h 3799846"/>
                <a:gd name="connsiteX49" fmla="*/ 4099115 w 4430130"/>
                <a:gd name="connsiteY49" fmla="*/ 430121 h 3799846"/>
                <a:gd name="connsiteX50" fmla="*/ 684261 w 4430130"/>
                <a:gd name="connsiteY50" fmla="*/ 363 h 3799846"/>
                <a:gd name="connsiteX51" fmla="*/ 695635 w 4430130"/>
                <a:gd name="connsiteY51" fmla="*/ 5242 h 3799846"/>
                <a:gd name="connsiteX52" fmla="*/ 838960 w 4430130"/>
                <a:gd name="connsiteY52" fmla="*/ 135648 h 3799846"/>
                <a:gd name="connsiteX53" fmla="*/ 823213 w 4430130"/>
                <a:gd name="connsiteY53" fmla="*/ 362233 h 3799846"/>
                <a:gd name="connsiteX54" fmla="*/ 826796 w 4430130"/>
                <a:gd name="connsiteY54" fmla="*/ 470858 h 3799846"/>
                <a:gd name="connsiteX55" fmla="*/ 1086666 w 4430130"/>
                <a:gd name="connsiteY55" fmla="*/ 690653 h 3799846"/>
                <a:gd name="connsiteX56" fmla="*/ 1181430 w 4430130"/>
                <a:gd name="connsiteY56" fmla="*/ 835486 h 3799846"/>
                <a:gd name="connsiteX57" fmla="*/ 1190010 w 4430130"/>
                <a:gd name="connsiteY57" fmla="*/ 945902 h 3799846"/>
                <a:gd name="connsiteX58" fmla="*/ 1196800 w 4430130"/>
                <a:gd name="connsiteY58" fmla="*/ 1180125 h 3799846"/>
                <a:gd name="connsiteX59" fmla="*/ 1154368 w 4430130"/>
                <a:gd name="connsiteY59" fmla="*/ 1329955 h 3799846"/>
                <a:gd name="connsiteX60" fmla="*/ 935610 w 4430130"/>
                <a:gd name="connsiteY60" fmla="*/ 1648758 h 3799846"/>
                <a:gd name="connsiteX61" fmla="*/ 770220 w 4430130"/>
                <a:gd name="connsiteY61" fmla="*/ 1904007 h 3799846"/>
                <a:gd name="connsiteX62" fmla="*/ 737878 w 4430130"/>
                <a:gd name="connsiteY62" fmla="*/ 1993113 h 3799846"/>
                <a:gd name="connsiteX63" fmla="*/ 766637 w 4430130"/>
                <a:gd name="connsiteY63" fmla="*/ 2092215 h 3799846"/>
                <a:gd name="connsiteX64" fmla="*/ 920711 w 4430130"/>
                <a:gd name="connsiteY64" fmla="*/ 2184055 h 3799846"/>
                <a:gd name="connsiteX65" fmla="*/ 988036 w 4430130"/>
                <a:gd name="connsiteY65" fmla="*/ 2218944 h 3799846"/>
                <a:gd name="connsiteX66" fmla="*/ 1038388 w 4430130"/>
                <a:gd name="connsiteY66" fmla="*/ 2335300 h 3799846"/>
                <a:gd name="connsiteX67" fmla="*/ 849615 w 4430130"/>
                <a:gd name="connsiteY67" fmla="*/ 2678713 h 3799846"/>
                <a:gd name="connsiteX68" fmla="*/ 666876 w 4430130"/>
                <a:gd name="connsiteY68" fmla="*/ 2739720 h 3799846"/>
                <a:gd name="connsiteX69" fmla="*/ 606623 w 4430130"/>
                <a:gd name="connsiteY69" fmla="*/ 2740097 h 3799846"/>
                <a:gd name="connsiteX70" fmla="*/ 511483 w 4430130"/>
                <a:gd name="connsiteY70" fmla="*/ 2821943 h 3799846"/>
                <a:gd name="connsiteX71" fmla="*/ 504128 w 4430130"/>
                <a:gd name="connsiteY71" fmla="*/ 2929248 h 3799846"/>
                <a:gd name="connsiteX72" fmla="*/ 495170 w 4430130"/>
                <a:gd name="connsiteY72" fmla="*/ 2967530 h 3799846"/>
                <a:gd name="connsiteX73" fmla="*/ 343642 w 4430130"/>
                <a:gd name="connsiteY73" fmla="*/ 2760464 h 3799846"/>
                <a:gd name="connsiteX74" fmla="*/ 119698 w 4430130"/>
                <a:gd name="connsiteY74" fmla="*/ 2292303 h 3799846"/>
                <a:gd name="connsiteX75" fmla="*/ 12016 w 4430130"/>
                <a:gd name="connsiteY75" fmla="*/ 1781804 h 3799846"/>
                <a:gd name="connsiteX76" fmla="*/ 135 w 4430130"/>
                <a:gd name="connsiteY76" fmla="*/ 1538624 h 3799846"/>
                <a:gd name="connsiteX77" fmla="*/ 16259 w 4430130"/>
                <a:gd name="connsiteY77" fmla="*/ 1334010 h 3799846"/>
                <a:gd name="connsiteX78" fmla="*/ 48036 w 4430130"/>
                <a:gd name="connsiteY78" fmla="*/ 1136184 h 3799846"/>
                <a:gd name="connsiteX79" fmla="*/ 89430 w 4430130"/>
                <a:gd name="connsiteY79" fmla="*/ 966364 h 3799846"/>
                <a:gd name="connsiteX80" fmla="*/ 160432 w 4430130"/>
                <a:gd name="connsiteY80" fmla="*/ 761750 h 3799846"/>
                <a:gd name="connsiteX81" fmla="*/ 328744 w 4430130"/>
                <a:gd name="connsiteY81" fmla="*/ 427012 h 3799846"/>
                <a:gd name="connsiteX82" fmla="*/ 526286 w 4430130"/>
                <a:gd name="connsiteY82" fmla="*/ 153847 h 3799846"/>
                <a:gd name="connsiteX83" fmla="*/ 671685 w 4430130"/>
                <a:gd name="connsiteY83" fmla="*/ 2413 h 3799846"/>
                <a:gd name="connsiteX84" fmla="*/ 684261 w 4430130"/>
                <a:gd name="connsiteY84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82694 w 4430130"/>
                <a:gd name="connsiteY13" fmla="*/ 3621134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430130" h="3799846">
                  <a:moveTo>
                    <a:pt x="4099115" y="430121"/>
                  </a:moveTo>
                  <a:cubicBezTo>
                    <a:pt x="4140604" y="483302"/>
                    <a:pt x="4168137" y="544498"/>
                    <a:pt x="4199159" y="603619"/>
                  </a:cubicBezTo>
                  <a:cubicBezTo>
                    <a:pt x="4249417" y="699326"/>
                    <a:pt x="4290435" y="799370"/>
                    <a:pt x="4322683" y="902243"/>
                  </a:cubicBezTo>
                  <a:cubicBezTo>
                    <a:pt x="4344653" y="972113"/>
                    <a:pt x="4363323" y="1043304"/>
                    <a:pt x="4379541" y="1115155"/>
                  </a:cubicBezTo>
                  <a:cubicBezTo>
                    <a:pt x="4401040" y="1210579"/>
                    <a:pt x="4413674" y="1307040"/>
                    <a:pt x="4424613" y="1403690"/>
                  </a:cubicBezTo>
                  <a:cubicBezTo>
                    <a:pt x="4433099" y="1478180"/>
                    <a:pt x="4426404" y="1553426"/>
                    <a:pt x="4429610" y="1628294"/>
                  </a:cubicBezTo>
                  <a:cubicBezTo>
                    <a:pt x="4433287" y="1716174"/>
                    <a:pt x="4416315" y="1802452"/>
                    <a:pt x="4415372" y="1889861"/>
                  </a:cubicBezTo>
                  <a:cubicBezTo>
                    <a:pt x="4413015" y="1957280"/>
                    <a:pt x="4398117" y="2022813"/>
                    <a:pt x="4384538" y="2088440"/>
                  </a:cubicBezTo>
                  <a:cubicBezTo>
                    <a:pt x="4373883" y="2139924"/>
                    <a:pt x="4359079" y="2190842"/>
                    <a:pt x="4343238" y="2240911"/>
                  </a:cubicBezTo>
                  <a:cubicBezTo>
                    <a:pt x="4301844" y="2371789"/>
                    <a:pt x="4250643" y="2499084"/>
                    <a:pt x="4186430" y="2620815"/>
                  </a:cubicBezTo>
                  <a:cubicBezTo>
                    <a:pt x="4114768" y="2756596"/>
                    <a:pt x="4028679" y="2882382"/>
                    <a:pt x="3932124" y="3001945"/>
                  </a:cubicBezTo>
                  <a:cubicBezTo>
                    <a:pt x="3856124" y="3096143"/>
                    <a:pt x="3768809" y="3179120"/>
                    <a:pt x="3681211" y="3261249"/>
                  </a:cubicBezTo>
                  <a:cubicBezTo>
                    <a:pt x="3616244" y="3322162"/>
                    <a:pt x="3541848" y="3373551"/>
                    <a:pt x="3468582" y="3425034"/>
                  </a:cubicBezTo>
                  <a:cubicBezTo>
                    <a:pt x="3341099" y="3505843"/>
                    <a:pt x="3178888" y="3575795"/>
                    <a:pt x="3082694" y="3621134"/>
                  </a:cubicBezTo>
                  <a:cubicBezTo>
                    <a:pt x="2986500" y="3666473"/>
                    <a:pt x="2975862" y="3657578"/>
                    <a:pt x="2891419" y="3697068"/>
                  </a:cubicBezTo>
                  <a:cubicBezTo>
                    <a:pt x="2789772" y="3727619"/>
                    <a:pt x="2687465" y="3754209"/>
                    <a:pt x="2581952" y="3769296"/>
                  </a:cubicBezTo>
                  <a:cubicBezTo>
                    <a:pt x="2507555" y="3779951"/>
                    <a:pt x="2433724" y="3794189"/>
                    <a:pt x="2358290" y="3795038"/>
                  </a:cubicBezTo>
                  <a:cubicBezTo>
                    <a:pt x="2333303" y="3800412"/>
                    <a:pt x="2307561" y="3792020"/>
                    <a:pt x="2282762" y="3799846"/>
                  </a:cubicBezTo>
                  <a:lnTo>
                    <a:pt x="2161785" y="3799846"/>
                  </a:lnTo>
                  <a:cubicBezTo>
                    <a:pt x="2139155" y="3792209"/>
                    <a:pt x="2115582" y="3799941"/>
                    <a:pt x="2092763" y="3795509"/>
                  </a:cubicBezTo>
                  <a:lnTo>
                    <a:pt x="2066644" y="3792774"/>
                  </a:lnTo>
                  <a:cubicBezTo>
                    <a:pt x="2056649" y="3781742"/>
                    <a:pt x="2060326" y="3769107"/>
                    <a:pt x="2062306" y="3756661"/>
                  </a:cubicBezTo>
                  <a:cubicBezTo>
                    <a:pt x="2081071" y="3636532"/>
                    <a:pt x="2125953" y="3524701"/>
                    <a:pt x="2172346" y="3413625"/>
                  </a:cubicBezTo>
                  <a:cubicBezTo>
                    <a:pt x="2202802" y="3340548"/>
                    <a:pt x="2232127" y="3266906"/>
                    <a:pt x="2267392" y="3195904"/>
                  </a:cubicBezTo>
                  <a:cubicBezTo>
                    <a:pt x="2300112" y="3129994"/>
                    <a:pt x="2341129" y="3070024"/>
                    <a:pt x="2394875" y="3019672"/>
                  </a:cubicBezTo>
                  <a:cubicBezTo>
                    <a:pt x="2426463" y="2990064"/>
                    <a:pt x="2444662" y="2955647"/>
                    <a:pt x="2449848" y="2912556"/>
                  </a:cubicBezTo>
                  <a:cubicBezTo>
                    <a:pt x="2463426" y="2799593"/>
                    <a:pt x="2441456" y="2697569"/>
                    <a:pt x="2369511" y="2606011"/>
                  </a:cubicBezTo>
                  <a:cubicBezTo>
                    <a:pt x="2307655" y="2527277"/>
                    <a:pt x="2243348" y="2450146"/>
                    <a:pt x="2199124" y="2358588"/>
                  </a:cubicBezTo>
                  <a:cubicBezTo>
                    <a:pt x="2144152" y="2244872"/>
                    <a:pt x="2125860" y="2125403"/>
                    <a:pt x="2135760" y="2001126"/>
                  </a:cubicBezTo>
                  <a:cubicBezTo>
                    <a:pt x="2143398" y="1905230"/>
                    <a:pt x="2217606" y="1853652"/>
                    <a:pt x="2308692" y="1877320"/>
                  </a:cubicBezTo>
                  <a:cubicBezTo>
                    <a:pt x="2363382" y="1876094"/>
                    <a:pt x="2412131" y="1900044"/>
                    <a:pt x="2463426" y="1913151"/>
                  </a:cubicBezTo>
                  <a:cubicBezTo>
                    <a:pt x="2503972" y="1923523"/>
                    <a:pt x="2542726" y="1938704"/>
                    <a:pt x="2582329" y="1951811"/>
                  </a:cubicBezTo>
                  <a:cubicBezTo>
                    <a:pt x="2632587" y="1968500"/>
                    <a:pt x="2682373" y="1986982"/>
                    <a:pt x="2733008" y="2001974"/>
                  </a:cubicBezTo>
                  <a:cubicBezTo>
                    <a:pt x="2782229" y="2016590"/>
                    <a:pt x="2829846" y="2034222"/>
                    <a:pt x="2876427" y="2054778"/>
                  </a:cubicBezTo>
                  <a:cubicBezTo>
                    <a:pt x="2933945" y="2080143"/>
                    <a:pt x="2989294" y="2110411"/>
                    <a:pt x="3046530" y="2136341"/>
                  </a:cubicBezTo>
                  <a:cubicBezTo>
                    <a:pt x="3091790" y="2156802"/>
                    <a:pt x="3136013" y="2179810"/>
                    <a:pt x="3183631" y="2194802"/>
                  </a:cubicBezTo>
                  <a:cubicBezTo>
                    <a:pt x="3255764" y="2214792"/>
                    <a:pt x="3327144" y="2239120"/>
                    <a:pt x="3402766" y="2241571"/>
                  </a:cubicBezTo>
                  <a:cubicBezTo>
                    <a:pt x="3463679" y="2243551"/>
                    <a:pt x="3523932" y="2232802"/>
                    <a:pt x="3578339" y="2206212"/>
                  </a:cubicBezTo>
                  <a:cubicBezTo>
                    <a:pt x="3662731" y="2165100"/>
                    <a:pt x="3736939" y="2109185"/>
                    <a:pt x="3793608" y="2032808"/>
                  </a:cubicBezTo>
                  <a:cubicBezTo>
                    <a:pt x="3851787" y="1954357"/>
                    <a:pt x="3841037" y="1889861"/>
                    <a:pt x="3761360" y="1832060"/>
                  </a:cubicBezTo>
                  <a:cubicBezTo>
                    <a:pt x="3721851" y="1803395"/>
                    <a:pt x="3679326" y="1779633"/>
                    <a:pt x="3636046" y="1757663"/>
                  </a:cubicBezTo>
                  <a:cubicBezTo>
                    <a:pt x="3594651" y="1736636"/>
                    <a:pt x="3554954" y="1712591"/>
                    <a:pt x="3513466" y="1691753"/>
                  </a:cubicBezTo>
                  <a:cubicBezTo>
                    <a:pt x="3469903" y="1663748"/>
                    <a:pt x="3426528" y="1635649"/>
                    <a:pt x="3390886" y="1597272"/>
                  </a:cubicBezTo>
                  <a:cubicBezTo>
                    <a:pt x="3329596" y="1531267"/>
                    <a:pt x="3319129" y="1462528"/>
                    <a:pt x="3359864" y="1381908"/>
                  </a:cubicBezTo>
                  <a:cubicBezTo>
                    <a:pt x="3387491" y="1327124"/>
                    <a:pt x="3430111" y="1284315"/>
                    <a:pt x="3474806" y="1243770"/>
                  </a:cubicBezTo>
                  <a:cubicBezTo>
                    <a:pt x="3550334" y="1175313"/>
                    <a:pt x="3634914" y="1119115"/>
                    <a:pt x="3721946" y="1066783"/>
                  </a:cubicBezTo>
                  <a:cubicBezTo>
                    <a:pt x="3912605" y="952218"/>
                    <a:pt x="4026416" y="784566"/>
                    <a:pt x="4071676" y="568448"/>
                  </a:cubicBezTo>
                  <a:cubicBezTo>
                    <a:pt x="4079880" y="529128"/>
                    <a:pt x="4088743" y="489902"/>
                    <a:pt x="4090723" y="449640"/>
                  </a:cubicBezTo>
                  <a:cubicBezTo>
                    <a:pt x="4091101" y="442285"/>
                    <a:pt x="4091949" y="434741"/>
                    <a:pt x="4099115" y="430121"/>
                  </a:cubicBezTo>
                  <a:close/>
                  <a:moveTo>
                    <a:pt x="684261" y="363"/>
                  </a:moveTo>
                  <a:cubicBezTo>
                    <a:pt x="688281" y="1141"/>
                    <a:pt x="692099" y="3074"/>
                    <a:pt x="695635" y="5242"/>
                  </a:cubicBezTo>
                  <a:cubicBezTo>
                    <a:pt x="751928" y="39282"/>
                    <a:pt x="806995" y="74547"/>
                    <a:pt x="838960" y="135648"/>
                  </a:cubicBezTo>
                  <a:cubicBezTo>
                    <a:pt x="880354" y="214665"/>
                    <a:pt x="874697" y="290382"/>
                    <a:pt x="823213" y="362233"/>
                  </a:cubicBezTo>
                  <a:cubicBezTo>
                    <a:pt x="790305" y="408059"/>
                    <a:pt x="790682" y="426352"/>
                    <a:pt x="826796" y="470858"/>
                  </a:cubicBezTo>
                  <a:cubicBezTo>
                    <a:pt x="899590" y="560530"/>
                    <a:pt x="985961" y="634266"/>
                    <a:pt x="1086666" y="690653"/>
                  </a:cubicBezTo>
                  <a:cubicBezTo>
                    <a:pt x="1144090" y="722807"/>
                    <a:pt x="1175301" y="771367"/>
                    <a:pt x="1181430" y="835486"/>
                  </a:cubicBezTo>
                  <a:cubicBezTo>
                    <a:pt x="1184919" y="872166"/>
                    <a:pt x="1191613" y="908751"/>
                    <a:pt x="1190010" y="945902"/>
                  </a:cubicBezTo>
                  <a:cubicBezTo>
                    <a:pt x="1186616" y="1024071"/>
                    <a:pt x="1192367" y="1102145"/>
                    <a:pt x="1196800" y="1180125"/>
                  </a:cubicBezTo>
                  <a:cubicBezTo>
                    <a:pt x="1200005" y="1235663"/>
                    <a:pt x="1183504" y="1284695"/>
                    <a:pt x="1154368" y="1329955"/>
                  </a:cubicBezTo>
                  <a:cubicBezTo>
                    <a:pt x="1084497" y="1438297"/>
                    <a:pt x="1010760" y="1543999"/>
                    <a:pt x="935610" y="1648758"/>
                  </a:cubicBezTo>
                  <a:cubicBezTo>
                    <a:pt x="876488" y="1731169"/>
                    <a:pt x="817650" y="1813863"/>
                    <a:pt x="770220" y="1904007"/>
                  </a:cubicBezTo>
                  <a:cubicBezTo>
                    <a:pt x="755416" y="1932200"/>
                    <a:pt x="744384" y="1961714"/>
                    <a:pt x="737878" y="1993113"/>
                  </a:cubicBezTo>
                  <a:cubicBezTo>
                    <a:pt x="729864" y="2031679"/>
                    <a:pt x="740613" y="2063927"/>
                    <a:pt x="766637" y="2092215"/>
                  </a:cubicBezTo>
                  <a:cubicBezTo>
                    <a:pt x="808786" y="2138135"/>
                    <a:pt x="865739" y="2159634"/>
                    <a:pt x="920711" y="2184055"/>
                  </a:cubicBezTo>
                  <a:cubicBezTo>
                    <a:pt x="944001" y="2194427"/>
                    <a:pt x="966349" y="2205648"/>
                    <a:pt x="988036" y="2218944"/>
                  </a:cubicBezTo>
                  <a:cubicBezTo>
                    <a:pt x="1032636" y="2246288"/>
                    <a:pt x="1049609" y="2286739"/>
                    <a:pt x="1038388" y="2335300"/>
                  </a:cubicBezTo>
                  <a:cubicBezTo>
                    <a:pt x="1008026" y="2467215"/>
                    <a:pt x="954751" y="2587626"/>
                    <a:pt x="849615" y="2678713"/>
                  </a:cubicBezTo>
                  <a:cubicBezTo>
                    <a:pt x="797471" y="2723973"/>
                    <a:pt x="733635" y="2737080"/>
                    <a:pt x="666876" y="2739720"/>
                  </a:cubicBezTo>
                  <a:cubicBezTo>
                    <a:pt x="646792" y="2740474"/>
                    <a:pt x="626708" y="2739343"/>
                    <a:pt x="606623" y="2740097"/>
                  </a:cubicBezTo>
                  <a:cubicBezTo>
                    <a:pt x="547974" y="2742455"/>
                    <a:pt x="522797" y="2764896"/>
                    <a:pt x="511483" y="2821943"/>
                  </a:cubicBezTo>
                  <a:cubicBezTo>
                    <a:pt x="504411" y="2857491"/>
                    <a:pt x="504128" y="2893228"/>
                    <a:pt x="504128" y="2929248"/>
                  </a:cubicBezTo>
                  <a:cubicBezTo>
                    <a:pt x="504128" y="2942260"/>
                    <a:pt x="507428" y="2956875"/>
                    <a:pt x="495170" y="2967530"/>
                  </a:cubicBezTo>
                  <a:cubicBezTo>
                    <a:pt x="436332" y="2904637"/>
                    <a:pt x="389940" y="2832504"/>
                    <a:pt x="343642" y="2760464"/>
                  </a:cubicBezTo>
                  <a:cubicBezTo>
                    <a:pt x="249444" y="2613746"/>
                    <a:pt x="175613" y="2457315"/>
                    <a:pt x="119698" y="2292303"/>
                  </a:cubicBezTo>
                  <a:cubicBezTo>
                    <a:pt x="63499" y="2126443"/>
                    <a:pt x="27008" y="1956622"/>
                    <a:pt x="12016" y="1781804"/>
                  </a:cubicBezTo>
                  <a:cubicBezTo>
                    <a:pt x="5038" y="1700713"/>
                    <a:pt x="1549" y="1619810"/>
                    <a:pt x="135" y="1538624"/>
                  </a:cubicBezTo>
                  <a:cubicBezTo>
                    <a:pt x="-1374" y="1469885"/>
                    <a:pt x="10130" y="1401995"/>
                    <a:pt x="16259" y="1334010"/>
                  </a:cubicBezTo>
                  <a:cubicBezTo>
                    <a:pt x="22199" y="1267911"/>
                    <a:pt x="32760" y="1201718"/>
                    <a:pt x="48036" y="1136184"/>
                  </a:cubicBezTo>
                  <a:cubicBezTo>
                    <a:pt x="61237" y="1079420"/>
                    <a:pt x="73023" y="1022374"/>
                    <a:pt x="89430" y="966364"/>
                  </a:cubicBezTo>
                  <a:cubicBezTo>
                    <a:pt x="109703" y="896965"/>
                    <a:pt x="134219" y="829169"/>
                    <a:pt x="160432" y="761750"/>
                  </a:cubicBezTo>
                  <a:cubicBezTo>
                    <a:pt x="205881" y="644638"/>
                    <a:pt x="263022" y="533939"/>
                    <a:pt x="328744" y="427012"/>
                  </a:cubicBezTo>
                  <a:cubicBezTo>
                    <a:pt x="387771" y="330834"/>
                    <a:pt x="453398" y="239936"/>
                    <a:pt x="526286" y="153847"/>
                  </a:cubicBezTo>
                  <a:cubicBezTo>
                    <a:pt x="571641" y="100194"/>
                    <a:pt x="617844" y="47768"/>
                    <a:pt x="671685" y="2413"/>
                  </a:cubicBezTo>
                  <a:cubicBezTo>
                    <a:pt x="676022" y="-38"/>
                    <a:pt x="680242" y="-415"/>
                    <a:pt x="684261" y="363"/>
                  </a:cubicBezTo>
                  <a:close/>
                </a:path>
              </a:pathLst>
            </a:custGeom>
            <a:solidFill>
              <a:schemeClr val="accent4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FD6636-E033-45CC-B724-F7B568BE5B0F}"/>
                </a:ext>
              </a:extLst>
            </p:cNvPr>
            <p:cNvSpPr/>
            <p:nvPr/>
          </p:nvSpPr>
          <p:spPr>
            <a:xfrm>
              <a:off x="4551307" y="576748"/>
              <a:ext cx="3613090" cy="3894379"/>
            </a:xfrm>
            <a:custGeom>
              <a:avLst/>
              <a:gdLst>
                <a:gd name="connsiteX0" fmla="*/ 1463640 w 3613090"/>
                <a:gd name="connsiteY0" fmla="*/ 1895557 h 3894379"/>
                <a:gd name="connsiteX1" fmla="*/ 1531588 w 3613090"/>
                <a:gd name="connsiteY1" fmla="*/ 1897348 h 3894379"/>
                <a:gd name="connsiteX2" fmla="*/ 1674913 w 3613090"/>
                <a:gd name="connsiteY2" fmla="*/ 1928465 h 3894379"/>
                <a:gd name="connsiteX3" fmla="*/ 1813522 w 3613090"/>
                <a:gd name="connsiteY3" fmla="*/ 1978911 h 3894379"/>
                <a:gd name="connsiteX4" fmla="*/ 1714610 w 3613090"/>
                <a:gd name="connsiteY4" fmla="*/ 1993621 h 3894379"/>
                <a:gd name="connsiteX5" fmla="*/ 1648228 w 3613090"/>
                <a:gd name="connsiteY5" fmla="*/ 2108940 h 3894379"/>
                <a:gd name="connsiteX6" fmla="*/ 1754495 w 3613090"/>
                <a:gd name="connsiteY6" fmla="*/ 2533256 h 3894379"/>
                <a:gd name="connsiteX7" fmla="*/ 1880658 w 3613090"/>
                <a:gd name="connsiteY7" fmla="*/ 2702699 h 3894379"/>
                <a:gd name="connsiteX8" fmla="*/ 1961656 w 3613090"/>
                <a:gd name="connsiteY8" fmla="*/ 3022633 h 3894379"/>
                <a:gd name="connsiteX9" fmla="*/ 1904703 w 3613090"/>
                <a:gd name="connsiteY9" fmla="*/ 3128052 h 3894379"/>
                <a:gd name="connsiteX10" fmla="*/ 1738560 w 3613090"/>
                <a:gd name="connsiteY10" fmla="*/ 3390373 h 3894379"/>
                <a:gd name="connsiteX11" fmla="*/ 1616074 w 3613090"/>
                <a:gd name="connsiteY11" fmla="*/ 3698426 h 3894379"/>
                <a:gd name="connsiteX12" fmla="*/ 1571380 w 3613090"/>
                <a:gd name="connsiteY12" fmla="*/ 3894366 h 3894379"/>
                <a:gd name="connsiteX13" fmla="*/ 1279262 w 3613090"/>
                <a:gd name="connsiteY13" fmla="*/ 3856366 h 3894379"/>
                <a:gd name="connsiteX14" fmla="*/ 1322165 w 3613090"/>
                <a:gd name="connsiteY14" fmla="*/ 3694466 h 3894379"/>
                <a:gd name="connsiteX15" fmla="*/ 1419380 w 3613090"/>
                <a:gd name="connsiteY15" fmla="*/ 3453738 h 3894379"/>
                <a:gd name="connsiteX16" fmla="*/ 1597310 w 3613090"/>
                <a:gd name="connsiteY16" fmla="*/ 3142950 h 3894379"/>
                <a:gd name="connsiteX17" fmla="*/ 1645399 w 3613090"/>
                <a:gd name="connsiteY17" fmla="*/ 3099670 h 3894379"/>
                <a:gd name="connsiteX18" fmla="*/ 1683399 w 3613090"/>
                <a:gd name="connsiteY18" fmla="*/ 2992648 h 3894379"/>
                <a:gd name="connsiteX19" fmla="*/ 1648605 w 3613090"/>
                <a:gd name="connsiteY19" fmla="*/ 2760312 h 3894379"/>
                <a:gd name="connsiteX20" fmla="*/ 1541772 w 3613090"/>
                <a:gd name="connsiteY20" fmla="*/ 2603127 h 3894379"/>
                <a:gd name="connsiteX21" fmla="*/ 1371103 w 3613090"/>
                <a:gd name="connsiteY21" fmla="*/ 2306294 h 3894379"/>
                <a:gd name="connsiteX22" fmla="*/ 1344607 w 3613090"/>
                <a:gd name="connsiteY22" fmla="*/ 2019457 h 3894379"/>
                <a:gd name="connsiteX23" fmla="*/ 1463640 w 3613090"/>
                <a:gd name="connsiteY23" fmla="*/ 1895557 h 3894379"/>
                <a:gd name="connsiteX24" fmla="*/ 3447701 w 3613090"/>
                <a:gd name="connsiteY24" fmla="*/ 303713 h 3894379"/>
                <a:gd name="connsiteX25" fmla="*/ 3500505 w 3613090"/>
                <a:gd name="connsiteY25" fmla="*/ 363400 h 3894379"/>
                <a:gd name="connsiteX26" fmla="*/ 3613090 w 3613090"/>
                <a:gd name="connsiteY26" fmla="*/ 531806 h 3894379"/>
                <a:gd name="connsiteX27" fmla="*/ 3469765 w 3613090"/>
                <a:gd name="connsiteY27" fmla="*/ 966588 h 3894379"/>
                <a:gd name="connsiteX28" fmla="*/ 3237712 w 3613090"/>
                <a:gd name="connsiteY28" fmla="*/ 1176766 h 3894379"/>
                <a:gd name="connsiteX29" fmla="*/ 2944745 w 3613090"/>
                <a:gd name="connsiteY29" fmla="*/ 1399673 h 3894379"/>
                <a:gd name="connsiteX30" fmla="*/ 2876949 w 3613090"/>
                <a:gd name="connsiteY30" fmla="*/ 1494060 h 3894379"/>
                <a:gd name="connsiteX31" fmla="*/ 2908443 w 3613090"/>
                <a:gd name="connsiteY31" fmla="*/ 1691602 h 3894379"/>
                <a:gd name="connsiteX32" fmla="*/ 3028289 w 3613090"/>
                <a:gd name="connsiteY32" fmla="*/ 1788629 h 3894379"/>
                <a:gd name="connsiteX33" fmla="*/ 3028198 w 3613090"/>
                <a:gd name="connsiteY33" fmla="*/ 1788631 h 3894379"/>
                <a:gd name="connsiteX34" fmla="*/ 3174995 w 3613090"/>
                <a:gd name="connsiteY34" fmla="*/ 1862130 h 3894379"/>
                <a:gd name="connsiteX35" fmla="*/ 3310411 w 3613090"/>
                <a:gd name="connsiteY35" fmla="*/ 1954301 h 3894379"/>
                <a:gd name="connsiteX36" fmla="*/ 3329740 w 3613090"/>
                <a:gd name="connsiteY36" fmla="*/ 2117049 h 3894379"/>
                <a:gd name="connsiteX37" fmla="*/ 3149170 w 3613090"/>
                <a:gd name="connsiteY37" fmla="*/ 2286587 h 3894379"/>
                <a:gd name="connsiteX38" fmla="*/ 2937485 w 3613090"/>
                <a:gd name="connsiteY38" fmla="*/ 2351743 h 3894379"/>
                <a:gd name="connsiteX39" fmla="*/ 2752011 w 3613090"/>
                <a:gd name="connsiteY39" fmla="*/ 2319589 h 3894379"/>
                <a:gd name="connsiteX40" fmla="*/ 2697416 w 3613090"/>
                <a:gd name="connsiteY40" fmla="*/ 2296393 h 3894379"/>
                <a:gd name="connsiteX41" fmla="*/ 3048089 w 3613090"/>
                <a:gd name="connsiteY41" fmla="*/ 2147883 h 3894379"/>
                <a:gd name="connsiteX42" fmla="*/ 3146719 w 3613090"/>
                <a:gd name="connsiteY42" fmla="*/ 2031903 h 3894379"/>
                <a:gd name="connsiteX43" fmla="*/ 3106079 w 3613090"/>
                <a:gd name="connsiteY43" fmla="*/ 1854634 h 3894379"/>
                <a:gd name="connsiteX44" fmla="*/ 3014898 w 3613090"/>
                <a:gd name="connsiteY44" fmla="*/ 1788912 h 3894379"/>
                <a:gd name="connsiteX45" fmla="*/ 3014989 w 3613090"/>
                <a:gd name="connsiteY45" fmla="*/ 1788910 h 3894379"/>
                <a:gd name="connsiteX46" fmla="*/ 2927974 w 3613090"/>
                <a:gd name="connsiteY46" fmla="*/ 1746893 h 3894379"/>
                <a:gd name="connsiteX47" fmla="*/ 2843287 w 3613090"/>
                <a:gd name="connsiteY47" fmla="*/ 1700277 h 3894379"/>
                <a:gd name="connsiteX48" fmla="*/ 2682047 w 3613090"/>
                <a:gd name="connsiteY48" fmla="*/ 1575057 h 3894379"/>
                <a:gd name="connsiteX49" fmla="*/ 2668375 w 3613090"/>
                <a:gd name="connsiteY49" fmla="*/ 1356864 h 3894379"/>
                <a:gd name="connsiteX50" fmla="*/ 2887133 w 3613090"/>
                <a:gd name="connsiteY50" fmla="*/ 1140463 h 3894379"/>
                <a:gd name="connsiteX51" fmla="*/ 3162372 w 3613090"/>
                <a:gd name="connsiteY51" fmla="*/ 951501 h 3894379"/>
                <a:gd name="connsiteX52" fmla="*/ 3398198 w 3613090"/>
                <a:gd name="connsiteY52" fmla="*/ 592625 h 3894379"/>
                <a:gd name="connsiteX53" fmla="*/ 3447701 w 3613090"/>
                <a:gd name="connsiteY53" fmla="*/ 303713 h 3894379"/>
                <a:gd name="connsiteX54" fmla="*/ 286460 w 3613090"/>
                <a:gd name="connsiteY54" fmla="*/ 0 h 3894379"/>
                <a:gd name="connsiteX55" fmla="*/ 389333 w 3613090"/>
                <a:gd name="connsiteY55" fmla="*/ 42243 h 3894379"/>
                <a:gd name="connsiteX56" fmla="*/ 548687 w 3613090"/>
                <a:gd name="connsiteY56" fmla="*/ 202163 h 3894379"/>
                <a:gd name="connsiteX57" fmla="*/ 525585 w 3613090"/>
                <a:gd name="connsiteY57" fmla="*/ 398102 h 3894379"/>
                <a:gd name="connsiteX58" fmla="*/ 500598 w 3613090"/>
                <a:gd name="connsiteY58" fmla="*/ 494469 h 3894379"/>
                <a:gd name="connsiteX59" fmla="*/ 542181 w 3613090"/>
                <a:gd name="connsiteY59" fmla="*/ 548027 h 3894379"/>
                <a:gd name="connsiteX60" fmla="*/ 794979 w 3613090"/>
                <a:gd name="connsiteY60" fmla="*/ 755847 h 3894379"/>
                <a:gd name="connsiteX61" fmla="*/ 893137 w 3613090"/>
                <a:gd name="connsiteY61" fmla="*/ 892760 h 3894379"/>
                <a:gd name="connsiteX62" fmla="*/ 902283 w 3613090"/>
                <a:gd name="connsiteY62" fmla="*/ 1068992 h 3894379"/>
                <a:gd name="connsiteX63" fmla="*/ 911996 w 3613090"/>
                <a:gd name="connsiteY63" fmla="*/ 1232778 h 3894379"/>
                <a:gd name="connsiteX64" fmla="*/ 856363 w 3613090"/>
                <a:gd name="connsiteY64" fmla="*/ 1437864 h 3894379"/>
                <a:gd name="connsiteX65" fmla="*/ 643545 w 3613090"/>
                <a:gd name="connsiteY65" fmla="*/ 1747991 h 3894379"/>
                <a:gd name="connsiteX66" fmla="*/ 476836 w 3613090"/>
                <a:gd name="connsiteY66" fmla="*/ 1998055 h 3894379"/>
                <a:gd name="connsiteX67" fmla="*/ 431199 w 3613090"/>
                <a:gd name="connsiteY67" fmla="*/ 2163727 h 3894379"/>
                <a:gd name="connsiteX68" fmla="*/ 452038 w 3613090"/>
                <a:gd name="connsiteY68" fmla="*/ 2213701 h 3894379"/>
                <a:gd name="connsiteX69" fmla="*/ 626384 w 3613090"/>
                <a:gd name="connsiteY69" fmla="*/ 2325061 h 3894379"/>
                <a:gd name="connsiteX70" fmla="*/ 710399 w 3613090"/>
                <a:gd name="connsiteY70" fmla="*/ 2369944 h 3894379"/>
                <a:gd name="connsiteX71" fmla="*/ 746230 w 3613090"/>
                <a:gd name="connsiteY71" fmla="*/ 2500350 h 3894379"/>
                <a:gd name="connsiteX72" fmla="*/ 623178 w 3613090"/>
                <a:gd name="connsiteY72" fmla="*/ 2754374 h 3894379"/>
                <a:gd name="connsiteX73" fmla="*/ 403289 w 3613090"/>
                <a:gd name="connsiteY73" fmla="*/ 2885534 h 3894379"/>
                <a:gd name="connsiteX74" fmla="*/ 264584 w 3613090"/>
                <a:gd name="connsiteY74" fmla="*/ 2896567 h 3894379"/>
                <a:gd name="connsiteX75" fmla="*/ 191319 w 3613090"/>
                <a:gd name="connsiteY75" fmla="*/ 2999440 h 3894379"/>
                <a:gd name="connsiteX76" fmla="*/ 189433 w 3613090"/>
                <a:gd name="connsiteY76" fmla="*/ 3275339 h 3894379"/>
                <a:gd name="connsiteX77" fmla="*/ 0 w 3613090"/>
                <a:gd name="connsiteY77" fmla="*/ 3069121 h 3894379"/>
                <a:gd name="connsiteX78" fmla="*/ 6506 w 3613090"/>
                <a:gd name="connsiteY78" fmla="*/ 2927117 h 3894379"/>
                <a:gd name="connsiteX79" fmla="*/ 111642 w 3613090"/>
                <a:gd name="connsiteY79" fmla="*/ 2832919 h 3894379"/>
                <a:gd name="connsiteX80" fmla="*/ 270619 w 3613090"/>
                <a:gd name="connsiteY80" fmla="*/ 2816229 h 3894379"/>
                <a:gd name="connsiteX81" fmla="*/ 422618 w 3613090"/>
                <a:gd name="connsiteY81" fmla="*/ 2694592 h 3894379"/>
                <a:gd name="connsiteX82" fmla="*/ 531055 w 3613090"/>
                <a:gd name="connsiteY82" fmla="*/ 2463765 h 3894379"/>
                <a:gd name="connsiteX83" fmla="*/ 476176 w 3613090"/>
                <a:gd name="connsiteY83" fmla="*/ 2320440 h 3894379"/>
                <a:gd name="connsiteX84" fmla="*/ 368212 w 3613090"/>
                <a:gd name="connsiteY84" fmla="*/ 2269051 h 3894379"/>
                <a:gd name="connsiteX85" fmla="*/ 275334 w 3613090"/>
                <a:gd name="connsiteY85" fmla="*/ 2210213 h 3894379"/>
                <a:gd name="connsiteX86" fmla="*/ 240445 w 3613090"/>
                <a:gd name="connsiteY86" fmla="*/ 2067077 h 3894379"/>
                <a:gd name="connsiteX87" fmla="*/ 375095 w 3613090"/>
                <a:gd name="connsiteY87" fmla="*/ 1828517 h 3894379"/>
                <a:gd name="connsiteX88" fmla="*/ 612052 w 3613090"/>
                <a:gd name="connsiteY88" fmla="*/ 1486047 h 3894379"/>
                <a:gd name="connsiteX89" fmla="*/ 688052 w 3613090"/>
                <a:gd name="connsiteY89" fmla="*/ 1345363 h 3894379"/>
                <a:gd name="connsiteX90" fmla="*/ 691257 w 3613090"/>
                <a:gd name="connsiteY90" fmla="*/ 1225706 h 3894379"/>
                <a:gd name="connsiteX91" fmla="*/ 685977 w 3613090"/>
                <a:gd name="connsiteY91" fmla="*/ 1032878 h 3894379"/>
                <a:gd name="connsiteX92" fmla="*/ 669476 w 3613090"/>
                <a:gd name="connsiteY92" fmla="*/ 898700 h 3894379"/>
                <a:gd name="connsiteX93" fmla="*/ 600831 w 3613090"/>
                <a:gd name="connsiteY93" fmla="*/ 808180 h 3894379"/>
                <a:gd name="connsiteX94" fmla="*/ 363214 w 3613090"/>
                <a:gd name="connsiteY94" fmla="*/ 621669 h 3894379"/>
                <a:gd name="connsiteX95" fmla="*/ 303056 w 3613090"/>
                <a:gd name="connsiteY95" fmla="*/ 544915 h 3894379"/>
                <a:gd name="connsiteX96" fmla="*/ 311730 w 3613090"/>
                <a:gd name="connsiteY96" fmla="*/ 469859 h 3894379"/>
                <a:gd name="connsiteX97" fmla="*/ 272128 w 3613090"/>
                <a:gd name="connsiteY97" fmla="*/ 164729 h 3894379"/>
                <a:gd name="connsiteX98" fmla="*/ 176327 w 3613090"/>
                <a:gd name="connsiteY98" fmla="*/ 103910 h 3894379"/>
                <a:gd name="connsiteX99" fmla="*/ 286460 w 3613090"/>
                <a:gd name="connsiteY99" fmla="*/ 0 h 389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613090" h="3894379">
                  <a:moveTo>
                    <a:pt x="1463640" y="1895557"/>
                  </a:moveTo>
                  <a:cubicBezTo>
                    <a:pt x="1484654" y="1892699"/>
                    <a:pt x="1507544" y="1893341"/>
                    <a:pt x="1531588" y="1897348"/>
                  </a:cubicBezTo>
                  <a:cubicBezTo>
                    <a:pt x="1580054" y="1905363"/>
                    <a:pt x="1628238" y="1913189"/>
                    <a:pt x="1674913" y="1928465"/>
                  </a:cubicBezTo>
                  <a:cubicBezTo>
                    <a:pt x="1721776" y="1943740"/>
                    <a:pt x="1770525" y="1953546"/>
                    <a:pt x="1813522" y="1978911"/>
                  </a:cubicBezTo>
                  <a:cubicBezTo>
                    <a:pt x="1779766" y="1978723"/>
                    <a:pt x="1745538" y="1976554"/>
                    <a:pt x="1714610" y="1993621"/>
                  </a:cubicBezTo>
                  <a:cubicBezTo>
                    <a:pt x="1669349" y="2018514"/>
                    <a:pt x="1651906" y="2061228"/>
                    <a:pt x="1648228" y="2108940"/>
                  </a:cubicBezTo>
                  <a:cubicBezTo>
                    <a:pt x="1636536" y="2261883"/>
                    <a:pt x="1669915" y="2404735"/>
                    <a:pt x="1754495" y="2533256"/>
                  </a:cubicBezTo>
                  <a:cubicBezTo>
                    <a:pt x="1793155" y="2592000"/>
                    <a:pt x="1836058" y="2648198"/>
                    <a:pt x="1880658" y="2702699"/>
                  </a:cubicBezTo>
                  <a:cubicBezTo>
                    <a:pt x="1958073" y="2797369"/>
                    <a:pt x="1977591" y="2904485"/>
                    <a:pt x="1961656" y="3022633"/>
                  </a:cubicBezTo>
                  <a:cubicBezTo>
                    <a:pt x="1955715" y="3066385"/>
                    <a:pt x="1935914" y="3099010"/>
                    <a:pt x="1904703" y="3128052"/>
                  </a:cubicBezTo>
                  <a:cubicBezTo>
                    <a:pt x="1826440" y="3200846"/>
                    <a:pt x="1779011" y="3293441"/>
                    <a:pt x="1738560" y="3390373"/>
                  </a:cubicBezTo>
                  <a:cubicBezTo>
                    <a:pt x="1695940" y="3492398"/>
                    <a:pt x="1650962" y="3593385"/>
                    <a:pt x="1616074" y="3698426"/>
                  </a:cubicBezTo>
                  <a:cubicBezTo>
                    <a:pt x="1594858" y="3762262"/>
                    <a:pt x="1576849" y="3826947"/>
                    <a:pt x="1571380" y="3894366"/>
                  </a:cubicBezTo>
                  <a:cubicBezTo>
                    <a:pt x="1472278" y="3894932"/>
                    <a:pt x="1375535" y="3877582"/>
                    <a:pt x="1279262" y="3856366"/>
                  </a:cubicBezTo>
                  <a:cubicBezTo>
                    <a:pt x="1280770" y="3799036"/>
                    <a:pt x="1303683" y="3746893"/>
                    <a:pt x="1322165" y="3694466"/>
                  </a:cubicBezTo>
                  <a:cubicBezTo>
                    <a:pt x="1351018" y="3612903"/>
                    <a:pt x="1385341" y="3533320"/>
                    <a:pt x="1419380" y="3453738"/>
                  </a:cubicBezTo>
                  <a:cubicBezTo>
                    <a:pt x="1466621" y="3343416"/>
                    <a:pt x="1511127" y="3231396"/>
                    <a:pt x="1597310" y="3142950"/>
                  </a:cubicBezTo>
                  <a:cubicBezTo>
                    <a:pt x="1612585" y="3127298"/>
                    <a:pt x="1631632" y="3115982"/>
                    <a:pt x="1645399" y="3099670"/>
                  </a:cubicBezTo>
                  <a:cubicBezTo>
                    <a:pt x="1670952" y="3069214"/>
                    <a:pt x="1679816" y="3030365"/>
                    <a:pt x="1683399" y="2992648"/>
                  </a:cubicBezTo>
                  <a:cubicBezTo>
                    <a:pt x="1690848" y="2912971"/>
                    <a:pt x="1685756" y="2834614"/>
                    <a:pt x="1648605" y="2760312"/>
                  </a:cubicBezTo>
                  <a:cubicBezTo>
                    <a:pt x="1619940" y="2702793"/>
                    <a:pt x="1581658" y="2651970"/>
                    <a:pt x="1541772" y="2603127"/>
                  </a:cubicBezTo>
                  <a:cubicBezTo>
                    <a:pt x="1468318" y="2513172"/>
                    <a:pt x="1405331" y="2417465"/>
                    <a:pt x="1371103" y="2306294"/>
                  </a:cubicBezTo>
                  <a:cubicBezTo>
                    <a:pt x="1342438" y="2213322"/>
                    <a:pt x="1331971" y="2116106"/>
                    <a:pt x="1344607" y="2019457"/>
                  </a:cubicBezTo>
                  <a:cubicBezTo>
                    <a:pt x="1354437" y="1944212"/>
                    <a:pt x="1400599" y="1904132"/>
                    <a:pt x="1463640" y="1895557"/>
                  </a:cubicBezTo>
                  <a:close/>
                  <a:moveTo>
                    <a:pt x="3447701" y="303713"/>
                  </a:moveTo>
                  <a:cubicBezTo>
                    <a:pt x="3474197" y="315688"/>
                    <a:pt x="3484475" y="342373"/>
                    <a:pt x="3500505" y="363400"/>
                  </a:cubicBezTo>
                  <a:cubicBezTo>
                    <a:pt x="3541428" y="417241"/>
                    <a:pt x="3582162" y="471271"/>
                    <a:pt x="3613090" y="531806"/>
                  </a:cubicBezTo>
                  <a:cubicBezTo>
                    <a:pt x="3604320" y="689557"/>
                    <a:pt x="3558966" y="836182"/>
                    <a:pt x="3469765" y="966588"/>
                  </a:cubicBezTo>
                  <a:cubicBezTo>
                    <a:pt x="3409795" y="1054374"/>
                    <a:pt x="3328799" y="1121322"/>
                    <a:pt x="3237712" y="1176766"/>
                  </a:cubicBezTo>
                  <a:cubicBezTo>
                    <a:pt x="3132387" y="1240790"/>
                    <a:pt x="3029986" y="1309152"/>
                    <a:pt x="2944745" y="1399673"/>
                  </a:cubicBezTo>
                  <a:cubicBezTo>
                    <a:pt x="2918061" y="1428055"/>
                    <a:pt x="2893639" y="1458323"/>
                    <a:pt x="2876949" y="1494060"/>
                  </a:cubicBezTo>
                  <a:cubicBezTo>
                    <a:pt x="2843004" y="1566570"/>
                    <a:pt x="2854036" y="1632858"/>
                    <a:pt x="2908443" y="1691602"/>
                  </a:cubicBezTo>
                  <a:cubicBezTo>
                    <a:pt x="2943803" y="1729790"/>
                    <a:pt x="2988215" y="1756381"/>
                    <a:pt x="3028289" y="1788629"/>
                  </a:cubicBezTo>
                  <a:lnTo>
                    <a:pt x="3028198" y="1788631"/>
                  </a:lnTo>
                  <a:lnTo>
                    <a:pt x="3174995" y="1862130"/>
                  </a:lnTo>
                  <a:cubicBezTo>
                    <a:pt x="3223237" y="1887778"/>
                    <a:pt x="3269582" y="1916537"/>
                    <a:pt x="3310411" y="1954301"/>
                  </a:cubicBezTo>
                  <a:cubicBezTo>
                    <a:pt x="3361234" y="2001258"/>
                    <a:pt x="3366515" y="2058682"/>
                    <a:pt x="3329740" y="2117049"/>
                  </a:cubicBezTo>
                  <a:cubicBezTo>
                    <a:pt x="3284291" y="2189089"/>
                    <a:pt x="3218664" y="2239912"/>
                    <a:pt x="3149170" y="2286587"/>
                  </a:cubicBezTo>
                  <a:cubicBezTo>
                    <a:pt x="3085146" y="2329584"/>
                    <a:pt x="3012446" y="2348631"/>
                    <a:pt x="2937485" y="2351743"/>
                  </a:cubicBezTo>
                  <a:cubicBezTo>
                    <a:pt x="2874591" y="2354383"/>
                    <a:pt x="2812075" y="2340145"/>
                    <a:pt x="2752011" y="2319589"/>
                  </a:cubicBezTo>
                  <a:cubicBezTo>
                    <a:pt x="2733436" y="2313178"/>
                    <a:pt x="2712409" y="2311574"/>
                    <a:pt x="2697416" y="2296393"/>
                  </a:cubicBezTo>
                  <a:cubicBezTo>
                    <a:pt x="2833197" y="2291584"/>
                    <a:pt x="2949082" y="2241798"/>
                    <a:pt x="3048089" y="2147883"/>
                  </a:cubicBezTo>
                  <a:cubicBezTo>
                    <a:pt x="3085523" y="2112335"/>
                    <a:pt x="3121355" y="2077163"/>
                    <a:pt x="3146719" y="2031903"/>
                  </a:cubicBezTo>
                  <a:cubicBezTo>
                    <a:pt x="3185850" y="1961939"/>
                    <a:pt x="3168312" y="1907626"/>
                    <a:pt x="3106079" y="1854634"/>
                  </a:cubicBezTo>
                  <a:cubicBezTo>
                    <a:pt x="3077697" y="1830401"/>
                    <a:pt x="3045449" y="1810694"/>
                    <a:pt x="3014898" y="1788912"/>
                  </a:cubicBezTo>
                  <a:lnTo>
                    <a:pt x="3014989" y="1788910"/>
                  </a:lnTo>
                  <a:lnTo>
                    <a:pt x="2927974" y="1746893"/>
                  </a:lnTo>
                  <a:cubicBezTo>
                    <a:pt x="2899603" y="1731653"/>
                    <a:pt x="2871622" y="1715647"/>
                    <a:pt x="2843287" y="1700277"/>
                  </a:cubicBezTo>
                  <a:cubicBezTo>
                    <a:pt x="2782751" y="1667369"/>
                    <a:pt x="2726836" y="1628898"/>
                    <a:pt x="2682047" y="1575057"/>
                  </a:cubicBezTo>
                  <a:cubicBezTo>
                    <a:pt x="2622077" y="1502734"/>
                    <a:pt x="2623398" y="1433147"/>
                    <a:pt x="2668375" y="1356864"/>
                  </a:cubicBezTo>
                  <a:cubicBezTo>
                    <a:pt x="2722498" y="1265212"/>
                    <a:pt x="2806136" y="1204676"/>
                    <a:pt x="2887133" y="1140463"/>
                  </a:cubicBezTo>
                  <a:cubicBezTo>
                    <a:pt x="2974542" y="1071064"/>
                    <a:pt x="3078264" y="1025804"/>
                    <a:pt x="3162372" y="951501"/>
                  </a:cubicBezTo>
                  <a:cubicBezTo>
                    <a:pt x="3273732" y="853155"/>
                    <a:pt x="3353220" y="734912"/>
                    <a:pt x="3398198" y="592625"/>
                  </a:cubicBezTo>
                  <a:cubicBezTo>
                    <a:pt x="3427994" y="498238"/>
                    <a:pt x="3448267" y="403003"/>
                    <a:pt x="3447701" y="303713"/>
                  </a:cubicBezTo>
                  <a:close/>
                  <a:moveTo>
                    <a:pt x="286460" y="0"/>
                  </a:moveTo>
                  <a:cubicBezTo>
                    <a:pt x="324648" y="4526"/>
                    <a:pt x="357368" y="24045"/>
                    <a:pt x="389333" y="42243"/>
                  </a:cubicBezTo>
                  <a:cubicBezTo>
                    <a:pt x="456563" y="80714"/>
                    <a:pt x="522380" y="123523"/>
                    <a:pt x="548687" y="202163"/>
                  </a:cubicBezTo>
                  <a:cubicBezTo>
                    <a:pt x="571318" y="270053"/>
                    <a:pt x="572355" y="337189"/>
                    <a:pt x="525585" y="398102"/>
                  </a:cubicBezTo>
                  <a:cubicBezTo>
                    <a:pt x="503804" y="426390"/>
                    <a:pt x="480891" y="456469"/>
                    <a:pt x="500598" y="494469"/>
                  </a:cubicBezTo>
                  <a:cubicBezTo>
                    <a:pt x="510876" y="514176"/>
                    <a:pt x="527000" y="531337"/>
                    <a:pt x="542181" y="548027"/>
                  </a:cubicBezTo>
                  <a:cubicBezTo>
                    <a:pt x="616295" y="629496"/>
                    <a:pt x="695877" y="703609"/>
                    <a:pt x="794979" y="755847"/>
                  </a:cubicBezTo>
                  <a:cubicBezTo>
                    <a:pt x="848160" y="783852"/>
                    <a:pt x="882482" y="826850"/>
                    <a:pt x="893137" y="892760"/>
                  </a:cubicBezTo>
                  <a:cubicBezTo>
                    <a:pt x="902755" y="952070"/>
                    <a:pt x="898983" y="1010342"/>
                    <a:pt x="902283" y="1068992"/>
                  </a:cubicBezTo>
                  <a:cubicBezTo>
                    <a:pt x="905395" y="1123588"/>
                    <a:pt x="901812" y="1177900"/>
                    <a:pt x="911996" y="1232778"/>
                  </a:cubicBezTo>
                  <a:cubicBezTo>
                    <a:pt x="926045" y="1308118"/>
                    <a:pt x="896909" y="1374311"/>
                    <a:pt x="856363" y="1437864"/>
                  </a:cubicBezTo>
                  <a:cubicBezTo>
                    <a:pt x="788850" y="1543566"/>
                    <a:pt x="715774" y="1645496"/>
                    <a:pt x="643545" y="1747991"/>
                  </a:cubicBezTo>
                  <a:cubicBezTo>
                    <a:pt x="585744" y="1830026"/>
                    <a:pt x="527471" y="1911589"/>
                    <a:pt x="476836" y="1998055"/>
                  </a:cubicBezTo>
                  <a:cubicBezTo>
                    <a:pt x="447512" y="2048124"/>
                    <a:pt x="423939" y="2101776"/>
                    <a:pt x="431199" y="2163727"/>
                  </a:cubicBezTo>
                  <a:cubicBezTo>
                    <a:pt x="433556" y="2183528"/>
                    <a:pt x="439780" y="2198709"/>
                    <a:pt x="452038" y="2213701"/>
                  </a:cubicBezTo>
                  <a:cubicBezTo>
                    <a:pt x="498147" y="2269900"/>
                    <a:pt x="561039" y="2299696"/>
                    <a:pt x="626384" y="2325061"/>
                  </a:cubicBezTo>
                  <a:cubicBezTo>
                    <a:pt x="656369" y="2336753"/>
                    <a:pt x="684374" y="2352028"/>
                    <a:pt x="710399" y="2369944"/>
                  </a:cubicBezTo>
                  <a:cubicBezTo>
                    <a:pt x="744815" y="2393517"/>
                    <a:pt x="760374" y="2460276"/>
                    <a:pt x="746230" y="2500350"/>
                  </a:cubicBezTo>
                  <a:cubicBezTo>
                    <a:pt x="714830" y="2589739"/>
                    <a:pt x="677773" y="2676300"/>
                    <a:pt x="623178" y="2754374"/>
                  </a:cubicBezTo>
                  <a:cubicBezTo>
                    <a:pt x="569714" y="2830845"/>
                    <a:pt x="502201" y="2885157"/>
                    <a:pt x="403289" y="2885534"/>
                  </a:cubicBezTo>
                  <a:cubicBezTo>
                    <a:pt x="356708" y="2885723"/>
                    <a:pt x="310693" y="2892229"/>
                    <a:pt x="264584" y="2896567"/>
                  </a:cubicBezTo>
                  <a:cubicBezTo>
                    <a:pt x="227150" y="2900149"/>
                    <a:pt x="191979" y="2948804"/>
                    <a:pt x="191319" y="2999440"/>
                  </a:cubicBezTo>
                  <a:cubicBezTo>
                    <a:pt x="190093" y="3091375"/>
                    <a:pt x="189999" y="3183404"/>
                    <a:pt x="189433" y="3275339"/>
                  </a:cubicBezTo>
                  <a:cubicBezTo>
                    <a:pt x="118148" y="3214049"/>
                    <a:pt x="55632" y="3144744"/>
                    <a:pt x="0" y="3069121"/>
                  </a:cubicBezTo>
                  <a:cubicBezTo>
                    <a:pt x="3489" y="3021881"/>
                    <a:pt x="-1037" y="2974546"/>
                    <a:pt x="6506" y="2927117"/>
                  </a:cubicBezTo>
                  <a:cubicBezTo>
                    <a:pt x="16690" y="2863376"/>
                    <a:pt x="47241" y="2833485"/>
                    <a:pt x="111642" y="2832919"/>
                  </a:cubicBezTo>
                  <a:cubicBezTo>
                    <a:pt x="165200" y="2832448"/>
                    <a:pt x="218664" y="2834522"/>
                    <a:pt x="270619" y="2816229"/>
                  </a:cubicBezTo>
                  <a:cubicBezTo>
                    <a:pt x="335869" y="2793316"/>
                    <a:pt x="386504" y="2753054"/>
                    <a:pt x="422618" y="2694592"/>
                  </a:cubicBezTo>
                  <a:cubicBezTo>
                    <a:pt x="467596" y="2621799"/>
                    <a:pt x="509839" y="2547496"/>
                    <a:pt x="531055" y="2463765"/>
                  </a:cubicBezTo>
                  <a:cubicBezTo>
                    <a:pt x="549253" y="2391914"/>
                    <a:pt x="537466" y="2364758"/>
                    <a:pt x="476176" y="2320440"/>
                  </a:cubicBezTo>
                  <a:cubicBezTo>
                    <a:pt x="443174" y="2296584"/>
                    <a:pt x="403100" y="2288569"/>
                    <a:pt x="368212" y="2269051"/>
                  </a:cubicBezTo>
                  <a:cubicBezTo>
                    <a:pt x="336152" y="2251041"/>
                    <a:pt x="302961" y="2235860"/>
                    <a:pt x="275334" y="2210213"/>
                  </a:cubicBezTo>
                  <a:cubicBezTo>
                    <a:pt x="231488" y="2169478"/>
                    <a:pt x="221964" y="2122615"/>
                    <a:pt x="240445" y="2067077"/>
                  </a:cubicBezTo>
                  <a:cubicBezTo>
                    <a:pt x="269865" y="1978725"/>
                    <a:pt x="323611" y="1904140"/>
                    <a:pt x="375095" y="1828517"/>
                  </a:cubicBezTo>
                  <a:cubicBezTo>
                    <a:pt x="453169" y="1713763"/>
                    <a:pt x="537372" y="1603347"/>
                    <a:pt x="612052" y="1486047"/>
                  </a:cubicBezTo>
                  <a:cubicBezTo>
                    <a:pt x="640905" y="1440693"/>
                    <a:pt x="674850" y="1398827"/>
                    <a:pt x="688052" y="1345363"/>
                  </a:cubicBezTo>
                  <a:cubicBezTo>
                    <a:pt x="697858" y="1305760"/>
                    <a:pt x="695877" y="1264837"/>
                    <a:pt x="691257" y="1225706"/>
                  </a:cubicBezTo>
                  <a:cubicBezTo>
                    <a:pt x="683620" y="1161304"/>
                    <a:pt x="689937" y="1096997"/>
                    <a:pt x="685977" y="1032878"/>
                  </a:cubicBezTo>
                  <a:cubicBezTo>
                    <a:pt x="683148" y="987995"/>
                    <a:pt x="680131" y="943112"/>
                    <a:pt x="669476" y="898700"/>
                  </a:cubicBezTo>
                  <a:cubicBezTo>
                    <a:pt x="659481" y="857117"/>
                    <a:pt x="634871" y="828170"/>
                    <a:pt x="600831" y="808180"/>
                  </a:cubicBezTo>
                  <a:cubicBezTo>
                    <a:pt x="512951" y="756696"/>
                    <a:pt x="431293" y="697763"/>
                    <a:pt x="363214" y="621669"/>
                  </a:cubicBezTo>
                  <a:cubicBezTo>
                    <a:pt x="341621" y="597531"/>
                    <a:pt x="319274" y="573863"/>
                    <a:pt x="303056" y="544915"/>
                  </a:cubicBezTo>
                  <a:cubicBezTo>
                    <a:pt x="287026" y="516345"/>
                    <a:pt x="291364" y="492677"/>
                    <a:pt x="311730" y="469859"/>
                  </a:cubicBezTo>
                  <a:cubicBezTo>
                    <a:pt x="397254" y="374058"/>
                    <a:pt x="369815" y="240823"/>
                    <a:pt x="272128" y="164729"/>
                  </a:cubicBezTo>
                  <a:cubicBezTo>
                    <a:pt x="242331" y="141533"/>
                    <a:pt x="211969" y="118243"/>
                    <a:pt x="176327" y="103910"/>
                  </a:cubicBezTo>
                  <a:cubicBezTo>
                    <a:pt x="208009" y="63930"/>
                    <a:pt x="246763" y="31494"/>
                    <a:pt x="286460" y="0"/>
                  </a:cubicBezTo>
                  <a:close/>
                </a:path>
              </a:pathLst>
            </a:custGeom>
            <a:solidFill>
              <a:schemeClr val="accent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621753-BA14-4CC6-AFC7-CBAB32278058}"/>
                </a:ext>
              </a:extLst>
            </p:cNvPr>
            <p:cNvSpPr/>
            <p:nvPr/>
          </p:nvSpPr>
          <p:spPr>
            <a:xfrm>
              <a:off x="5900713" y="518876"/>
              <a:ext cx="1235094" cy="1098958"/>
            </a:xfrm>
            <a:custGeom>
              <a:avLst/>
              <a:gdLst>
                <a:gd name="connsiteX0" fmla="*/ 571 w 1235094"/>
                <a:gd name="connsiteY0" fmla="*/ 654934 h 1098958"/>
                <a:gd name="connsiteX1" fmla="*/ 24804 w 1235094"/>
                <a:gd name="connsiteY1" fmla="*/ 678507 h 1098958"/>
                <a:gd name="connsiteX2" fmla="*/ 537095 w 1235094"/>
                <a:gd name="connsiteY2" fmla="*/ 1060391 h 1098958"/>
                <a:gd name="connsiteX3" fmla="*/ 1120953 w 1235094"/>
                <a:gd name="connsiteY3" fmla="*/ 962138 h 1098958"/>
                <a:gd name="connsiteX4" fmla="*/ 1073430 w 1235094"/>
                <a:gd name="connsiteY4" fmla="*/ 1025880 h 1098958"/>
                <a:gd name="connsiteX5" fmla="*/ 136635 w 1235094"/>
                <a:gd name="connsiteY5" fmla="*/ 876710 h 1098958"/>
                <a:gd name="connsiteX6" fmla="*/ 8869 w 1235094"/>
                <a:gd name="connsiteY6" fmla="*/ 693782 h 1098958"/>
                <a:gd name="connsiteX7" fmla="*/ 571 w 1235094"/>
                <a:gd name="connsiteY7" fmla="*/ 654934 h 1098958"/>
                <a:gd name="connsiteX8" fmla="*/ 1201256 w 1235094"/>
                <a:gd name="connsiteY8" fmla="*/ 249936 h 1098958"/>
                <a:gd name="connsiteX9" fmla="*/ 1230804 w 1235094"/>
                <a:gd name="connsiteY9" fmla="*/ 287194 h 1098958"/>
                <a:gd name="connsiteX10" fmla="*/ 1163668 w 1235094"/>
                <a:gd name="connsiteY10" fmla="*/ 470969 h 1098958"/>
                <a:gd name="connsiteX11" fmla="*/ 1097004 w 1235094"/>
                <a:gd name="connsiteY11" fmla="*/ 447396 h 1098958"/>
                <a:gd name="connsiteX12" fmla="*/ 1091912 w 1235094"/>
                <a:gd name="connsiteY12" fmla="*/ 410056 h 1098958"/>
                <a:gd name="connsiteX13" fmla="*/ 1156502 w 1235094"/>
                <a:gd name="connsiteY13" fmla="*/ 263809 h 1098958"/>
                <a:gd name="connsiteX14" fmla="*/ 1201256 w 1235094"/>
                <a:gd name="connsiteY14" fmla="*/ 249936 h 1098958"/>
                <a:gd name="connsiteX15" fmla="*/ 366299 w 1235094"/>
                <a:gd name="connsiteY15" fmla="*/ 457 h 1098958"/>
                <a:gd name="connsiteX16" fmla="*/ 383776 w 1235094"/>
                <a:gd name="connsiteY16" fmla="*/ 1488 h 1098958"/>
                <a:gd name="connsiteX17" fmla="*/ 420645 w 1235094"/>
                <a:gd name="connsiteY17" fmla="*/ 52406 h 1098958"/>
                <a:gd name="connsiteX18" fmla="*/ 422908 w 1235094"/>
                <a:gd name="connsiteY18" fmla="*/ 86823 h 1098958"/>
                <a:gd name="connsiteX19" fmla="*/ 376893 w 1235094"/>
                <a:gd name="connsiteY19" fmla="*/ 214589 h 1098958"/>
                <a:gd name="connsiteX20" fmla="*/ 294387 w 1235094"/>
                <a:gd name="connsiteY20" fmla="*/ 195824 h 1098958"/>
                <a:gd name="connsiteX21" fmla="*/ 327672 w 1235094"/>
                <a:gd name="connsiteY21" fmla="*/ 28833 h 1098958"/>
                <a:gd name="connsiteX22" fmla="*/ 366299 w 1235094"/>
                <a:gd name="connsiteY22" fmla="*/ 457 h 109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5094" h="1098958">
                  <a:moveTo>
                    <a:pt x="571" y="654934"/>
                  </a:moveTo>
                  <a:cubicBezTo>
                    <a:pt x="15846" y="657103"/>
                    <a:pt x="20184" y="668229"/>
                    <a:pt x="24804" y="678507"/>
                  </a:cubicBezTo>
                  <a:cubicBezTo>
                    <a:pt x="125697" y="899528"/>
                    <a:pt x="300704" y="1021637"/>
                    <a:pt x="537095" y="1060391"/>
                  </a:cubicBezTo>
                  <a:cubicBezTo>
                    <a:pt x="740578" y="1093676"/>
                    <a:pt x="934631" y="1065766"/>
                    <a:pt x="1120953" y="962138"/>
                  </a:cubicBezTo>
                  <a:cubicBezTo>
                    <a:pt x="1115861" y="996178"/>
                    <a:pt x="1098889" y="1015131"/>
                    <a:pt x="1073430" y="1025880"/>
                  </a:cubicBezTo>
                  <a:cubicBezTo>
                    <a:pt x="769526" y="1154401"/>
                    <a:pt x="385190" y="1118664"/>
                    <a:pt x="136635" y="876710"/>
                  </a:cubicBezTo>
                  <a:cubicBezTo>
                    <a:pt x="82417" y="823906"/>
                    <a:pt x="36780" y="764973"/>
                    <a:pt x="8869" y="693782"/>
                  </a:cubicBezTo>
                  <a:cubicBezTo>
                    <a:pt x="4060" y="681524"/>
                    <a:pt x="-1880" y="669455"/>
                    <a:pt x="571" y="654934"/>
                  </a:cubicBezTo>
                  <a:close/>
                  <a:moveTo>
                    <a:pt x="1201256" y="249936"/>
                  </a:moveTo>
                  <a:cubicBezTo>
                    <a:pt x="1214138" y="254097"/>
                    <a:pt x="1224487" y="266780"/>
                    <a:pt x="1230804" y="287194"/>
                  </a:cubicBezTo>
                  <a:cubicBezTo>
                    <a:pt x="1247777" y="342355"/>
                    <a:pt x="1212135" y="439947"/>
                    <a:pt x="1163668" y="470969"/>
                  </a:cubicBezTo>
                  <a:cubicBezTo>
                    <a:pt x="1134344" y="489733"/>
                    <a:pt x="1106999" y="480587"/>
                    <a:pt x="1097004" y="447396"/>
                  </a:cubicBezTo>
                  <a:cubicBezTo>
                    <a:pt x="1093137" y="434384"/>
                    <a:pt x="1093232" y="420334"/>
                    <a:pt x="1091912" y="410056"/>
                  </a:cubicBezTo>
                  <a:cubicBezTo>
                    <a:pt x="1095401" y="350747"/>
                    <a:pt x="1112373" y="300677"/>
                    <a:pt x="1156502" y="263809"/>
                  </a:cubicBezTo>
                  <a:cubicBezTo>
                    <a:pt x="1172956" y="250137"/>
                    <a:pt x="1188373" y="245776"/>
                    <a:pt x="1201256" y="249936"/>
                  </a:cubicBezTo>
                  <a:close/>
                  <a:moveTo>
                    <a:pt x="366299" y="457"/>
                  </a:moveTo>
                  <a:cubicBezTo>
                    <a:pt x="371713" y="-363"/>
                    <a:pt x="377530" y="-115"/>
                    <a:pt x="383776" y="1488"/>
                  </a:cubicBezTo>
                  <a:cubicBezTo>
                    <a:pt x="408575" y="7900"/>
                    <a:pt x="415270" y="30813"/>
                    <a:pt x="420645" y="52406"/>
                  </a:cubicBezTo>
                  <a:cubicBezTo>
                    <a:pt x="423379" y="63438"/>
                    <a:pt x="422342" y="75413"/>
                    <a:pt x="422908" y="86823"/>
                  </a:cubicBezTo>
                  <a:cubicBezTo>
                    <a:pt x="421682" y="134723"/>
                    <a:pt x="409612" y="178758"/>
                    <a:pt x="376893" y="214589"/>
                  </a:cubicBezTo>
                  <a:cubicBezTo>
                    <a:pt x="344362" y="250231"/>
                    <a:pt x="307588" y="242028"/>
                    <a:pt x="294387" y="195824"/>
                  </a:cubicBezTo>
                  <a:cubicBezTo>
                    <a:pt x="276943" y="135006"/>
                    <a:pt x="292124" y="79279"/>
                    <a:pt x="327672" y="28833"/>
                  </a:cubicBezTo>
                  <a:cubicBezTo>
                    <a:pt x="337432" y="14972"/>
                    <a:pt x="350055" y="2914"/>
                    <a:pt x="366299" y="457"/>
                  </a:cubicBezTo>
                  <a:close/>
                </a:path>
              </a:pathLst>
            </a:custGeom>
            <a:solidFill>
              <a:srgbClr val="3F2A66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B750C2-2B95-4E5A-8E18-E227B8587C67}"/>
              </a:ext>
            </a:extLst>
          </p:cNvPr>
          <p:cNvSpPr/>
          <p:nvPr/>
        </p:nvSpPr>
        <p:spPr>
          <a:xfrm>
            <a:off x="4210050" y="524753"/>
            <a:ext cx="7399100" cy="5905500"/>
          </a:xfrm>
          <a:prstGeom prst="roundRect">
            <a:avLst>
              <a:gd name="adj" fmla="val 3602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82850" y="427747"/>
            <a:ext cx="30461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Graphic 17">
            <a:extLst>
              <a:ext uri="{FF2B5EF4-FFF2-40B4-BE49-F238E27FC236}">
                <a16:creationId xmlns:a16="http://schemas.microsoft.com/office/drawing/2014/main" id="{A99D8F33-90DA-40A6-A810-8BE23B47C3D7}"/>
              </a:ext>
            </a:extLst>
          </p:cNvPr>
          <p:cNvSpPr/>
          <p:nvPr/>
        </p:nvSpPr>
        <p:spPr>
          <a:xfrm>
            <a:off x="2311181" y="1209215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C903F3-B31D-45A3-AD23-E977514F0464}"/>
              </a:ext>
            </a:extLst>
          </p:cNvPr>
          <p:cNvGrpSpPr/>
          <p:nvPr/>
        </p:nvGrpSpPr>
        <p:grpSpPr>
          <a:xfrm>
            <a:off x="4671291" y="950206"/>
            <a:ext cx="6476619" cy="5054594"/>
            <a:chOff x="4758798" y="1086369"/>
            <a:chExt cx="6476619" cy="50545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EE48A3-4DDA-4970-91E4-3B6DEA452ED2}"/>
                </a:ext>
              </a:extLst>
            </p:cNvPr>
            <p:cNvGrpSpPr/>
            <p:nvPr/>
          </p:nvGrpSpPr>
          <p:grpSpPr>
            <a:xfrm>
              <a:off x="4758798" y="1667163"/>
              <a:ext cx="2899302" cy="4473800"/>
              <a:chOff x="2227884" y="1330362"/>
              <a:chExt cx="2835932" cy="447380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131E0-2E68-40E1-A2F2-A27C15BD5D3B}"/>
                  </a:ext>
                </a:extLst>
              </p:cNvPr>
              <p:cNvSpPr txBox="1"/>
              <p:nvPr/>
            </p:nvSpPr>
            <p:spPr>
              <a:xfrm>
                <a:off x="2227884" y="1649178"/>
                <a:ext cx="283593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Easy to change colors, photos and Text.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Easy to change colors, photos and Text. I hope and I believe that this Template will your Time, Money and Reputation.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Easy to change colors, photos and Text.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4AB6D-DC9E-46AF-B35B-5573D4A85991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C0ACBE-546A-404B-8B9C-E012A62238A1}"/>
                </a:ext>
              </a:extLst>
            </p:cNvPr>
            <p:cNvGrpSpPr/>
            <p:nvPr/>
          </p:nvGrpSpPr>
          <p:grpSpPr>
            <a:xfrm>
              <a:off x="8336115" y="1667163"/>
              <a:ext cx="2899302" cy="4473800"/>
              <a:chOff x="2227884" y="1330362"/>
              <a:chExt cx="2835932" cy="44738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9BF80A-1FE2-4874-B6A9-7635C7F42950}"/>
                  </a:ext>
                </a:extLst>
              </p:cNvPr>
              <p:cNvSpPr txBox="1"/>
              <p:nvPr/>
            </p:nvSpPr>
            <p:spPr>
              <a:xfrm>
                <a:off x="2227884" y="1649178"/>
                <a:ext cx="283593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Easy to change colors, photos and Text.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Easy to change colors, photos and Text. I hope and I believe that this Template will your Time, Money and Reputation.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233C8-E5B5-4CAC-8C88-F2654640D631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7BA3A28F-FE5D-491F-BED1-3BB011F7AD77}"/>
                </a:ext>
              </a:extLst>
            </p:cNvPr>
            <p:cNvSpPr/>
            <p:nvPr/>
          </p:nvSpPr>
          <p:spPr>
            <a:xfrm>
              <a:off x="6013764" y="1086369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D523DEE8-2716-4FE9-9476-78283629496C}"/>
                </a:ext>
              </a:extLst>
            </p:cNvPr>
            <p:cNvSpPr/>
            <p:nvPr/>
          </p:nvSpPr>
          <p:spPr>
            <a:xfrm>
              <a:off x="9588707" y="1119600"/>
              <a:ext cx="394118" cy="259020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E48ABD-9430-4B17-8B9F-029751E4CC0C}"/>
              </a:ext>
            </a:extLst>
          </p:cNvPr>
          <p:cNvGrpSpPr/>
          <p:nvPr/>
        </p:nvGrpSpPr>
        <p:grpSpPr>
          <a:xfrm>
            <a:off x="6949441" y="2905729"/>
            <a:ext cx="5242560" cy="1272821"/>
            <a:chOff x="6783945" y="2905729"/>
            <a:chExt cx="5408055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783977" y="2905729"/>
              <a:ext cx="540802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783945" y="3798894"/>
              <a:ext cx="5407958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Graphic 17">
            <a:extLst>
              <a:ext uri="{FF2B5EF4-FFF2-40B4-BE49-F238E27FC236}">
                <a16:creationId xmlns:a16="http://schemas.microsoft.com/office/drawing/2014/main" id="{71F6F437-5374-418C-8B43-93F8B5A97C83}"/>
              </a:ext>
            </a:extLst>
          </p:cNvPr>
          <p:cNvSpPr/>
          <p:nvPr/>
        </p:nvSpPr>
        <p:spPr>
          <a:xfrm>
            <a:off x="10349184" y="2131409"/>
            <a:ext cx="1083350" cy="1317994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C09746-0A05-4D4D-B942-37D9E1F4229E}"/>
              </a:ext>
            </a:extLst>
          </p:cNvPr>
          <p:cNvGrpSpPr/>
          <p:nvPr/>
        </p:nvGrpSpPr>
        <p:grpSpPr>
          <a:xfrm>
            <a:off x="5260872" y="1181287"/>
            <a:ext cx="1758456" cy="2165623"/>
            <a:chOff x="5914772" y="-1274614"/>
            <a:chExt cx="6579339" cy="810277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DF2494-5A8C-4960-A0CD-0C15572F3828}"/>
                </a:ext>
              </a:extLst>
            </p:cNvPr>
            <p:cNvSpPr/>
            <p:nvPr/>
          </p:nvSpPr>
          <p:spPr>
            <a:xfrm>
              <a:off x="5914772" y="1160649"/>
              <a:ext cx="1653912" cy="2563780"/>
            </a:xfrm>
            <a:custGeom>
              <a:avLst/>
              <a:gdLst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267374 w 1653912"/>
                <a:gd name="connsiteY22" fmla="*/ 1669986 h 2563780"/>
                <a:gd name="connsiteX23" fmla="*/ 1419711 w 1653912"/>
                <a:gd name="connsiteY23" fmla="*/ 1858883 h 2563780"/>
                <a:gd name="connsiteX24" fmla="*/ 1458976 w 1653912"/>
                <a:gd name="connsiteY24" fmla="*/ 1850696 h 2563780"/>
                <a:gd name="connsiteX25" fmla="*/ 1523754 w 1653912"/>
                <a:gd name="connsiteY25" fmla="*/ 1954414 h 2563780"/>
                <a:gd name="connsiteX26" fmla="*/ 1611740 w 1653912"/>
                <a:gd name="connsiteY26" fmla="*/ 2343236 h 2563780"/>
                <a:gd name="connsiteX27" fmla="*/ 1609440 w 1653912"/>
                <a:gd name="connsiteY27" fmla="*/ 2476653 h 2563780"/>
                <a:gd name="connsiteX28" fmla="*/ 1558067 w 1653912"/>
                <a:gd name="connsiteY28" fmla="*/ 2549496 h 2563780"/>
                <a:gd name="connsiteX29" fmla="*/ 1446885 w 1653912"/>
                <a:gd name="connsiteY29" fmla="*/ 2563297 h 2563780"/>
                <a:gd name="connsiteX30" fmla="*/ 1410848 w 1653912"/>
                <a:gd name="connsiteY30" fmla="*/ 2493522 h 2563780"/>
                <a:gd name="connsiteX31" fmla="*/ 1483691 w 1653912"/>
                <a:gd name="connsiteY31" fmla="*/ 2291863 h 2563780"/>
                <a:gd name="connsiteX32" fmla="*/ 1429239 w 1653912"/>
                <a:gd name="connsiteY32" fmla="*/ 1968707 h 2563780"/>
                <a:gd name="connsiteX33" fmla="*/ 1386086 w 1653912"/>
                <a:gd name="connsiteY33" fmla="*/ 1907911 h 2563780"/>
                <a:gd name="connsiteX34" fmla="*/ 1213584 w 1653912"/>
                <a:gd name="connsiteY34" fmla="*/ 1729845 h 2563780"/>
                <a:gd name="connsiteX35" fmla="*/ 1213566 w 1653912"/>
                <a:gd name="connsiteY35" fmla="*/ 1729864 h 2563780"/>
                <a:gd name="connsiteX36" fmla="*/ 1153179 w 1653912"/>
                <a:gd name="connsiteY36" fmla="*/ 1679852 h 2563780"/>
                <a:gd name="connsiteX37" fmla="*/ 971492 w 1653912"/>
                <a:gd name="connsiteY37" fmla="*/ 1436918 h 2563780"/>
                <a:gd name="connsiteX38" fmla="*/ 963058 w 1653912"/>
                <a:gd name="connsiteY38" fmla="*/ 1439986 h 2563780"/>
                <a:gd name="connsiteX39" fmla="*/ 781334 w 1653912"/>
                <a:gd name="connsiteY39" fmla="*/ 1581070 h 2563780"/>
                <a:gd name="connsiteX40" fmla="*/ 512966 w 1653912"/>
                <a:gd name="connsiteY40" fmla="*/ 1537364 h 2563780"/>
                <a:gd name="connsiteX41" fmla="*/ 160254 w 1653912"/>
                <a:gd name="connsiteY41" fmla="*/ 1286632 h 2563780"/>
                <a:gd name="connsiteX42" fmla="*/ 142619 w 1653912"/>
                <a:gd name="connsiteY42" fmla="*/ 1266697 h 2563780"/>
                <a:gd name="connsiteX43" fmla="*/ 223129 w 1653912"/>
                <a:gd name="connsiteY43" fmla="*/ 1272830 h 2563780"/>
                <a:gd name="connsiteX44" fmla="*/ 649450 w 1653912"/>
                <a:gd name="connsiteY44" fmla="*/ 1236026 h 2563780"/>
                <a:gd name="connsiteX45" fmla="*/ 917052 w 1653912"/>
                <a:gd name="connsiteY45" fmla="*/ 1274364 h 2563780"/>
                <a:gd name="connsiteX46" fmla="*/ 896349 w 1653912"/>
                <a:gd name="connsiteY46" fmla="*/ 966125 h 2563780"/>
                <a:gd name="connsiteX47" fmla="*/ 797436 w 1653912"/>
                <a:gd name="connsiteY47" fmla="*/ 771366 h 2563780"/>
                <a:gd name="connsiteX48" fmla="*/ 793602 w 1653912"/>
                <a:gd name="connsiteY48" fmla="*/ 789002 h 2563780"/>
                <a:gd name="connsiteX49" fmla="*/ 722293 w 1653912"/>
                <a:gd name="connsiteY49" fmla="*/ 905550 h 2563780"/>
                <a:gd name="connsiteX50" fmla="*/ 572007 w 1653912"/>
                <a:gd name="connsiteY50" fmla="*/ 951556 h 2563780"/>
                <a:gd name="connsiteX51" fmla="*/ 228497 w 1653912"/>
                <a:gd name="connsiteY51" fmla="*/ 877947 h 2563780"/>
                <a:gd name="connsiteX52" fmla="*/ 266068 w 1653912"/>
                <a:gd name="connsiteY52" fmla="*/ 864145 h 2563780"/>
                <a:gd name="connsiteX53" fmla="*/ 547471 w 1653912"/>
                <a:gd name="connsiteY53" fmla="*/ 722294 h 2563780"/>
                <a:gd name="connsiteX54" fmla="*/ 661718 w 1653912"/>
                <a:gd name="connsiteY54" fmla="*/ 664786 h 2563780"/>
                <a:gd name="connsiteX55" fmla="*/ 342744 w 1653912"/>
                <a:gd name="connsiteY55" fmla="*/ 443190 h 2563780"/>
                <a:gd name="connsiteX56" fmla="*/ 286004 w 1653912"/>
                <a:gd name="connsiteY56" fmla="*/ 512966 h 2563780"/>
                <a:gd name="connsiteX57" fmla="*/ 161021 w 1653912"/>
                <a:gd name="connsiteY57" fmla="*/ 516033 h 2563780"/>
                <a:gd name="connsiteX58" fmla="*/ 0 w 1653912"/>
                <a:gd name="connsiteY58" fmla="*/ 434756 h 2563780"/>
                <a:gd name="connsiteX59" fmla="*/ 272202 w 1653912"/>
                <a:gd name="connsiteY59" fmla="*/ 365748 h 2563780"/>
                <a:gd name="connsiteX60" fmla="*/ 144152 w 1653912"/>
                <a:gd name="connsiteY60" fmla="*/ 67476 h 2563780"/>
                <a:gd name="connsiteX61" fmla="*/ 232330 w 1653912"/>
                <a:gd name="connsiteY61" fmla="*/ 264535 h 2563780"/>
                <a:gd name="connsiteX62" fmla="*/ 302873 w 1653912"/>
                <a:gd name="connsiteY62" fmla="*/ 152586 h 2563780"/>
                <a:gd name="connsiteX63" fmla="*/ 358080 w 1653912"/>
                <a:gd name="connsiteY63" fmla="*/ 39105 h 2563780"/>
                <a:gd name="connsiteX64" fmla="*/ 372648 w 1653912"/>
                <a:gd name="connsiteY64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267374 w 1653912"/>
                <a:gd name="connsiteY22" fmla="*/ 1669986 h 2563780"/>
                <a:gd name="connsiteX23" fmla="*/ 1458976 w 1653912"/>
                <a:gd name="connsiteY23" fmla="*/ 1850696 h 2563780"/>
                <a:gd name="connsiteX24" fmla="*/ 1523754 w 1653912"/>
                <a:gd name="connsiteY24" fmla="*/ 1954414 h 2563780"/>
                <a:gd name="connsiteX25" fmla="*/ 1611740 w 1653912"/>
                <a:gd name="connsiteY25" fmla="*/ 2343236 h 2563780"/>
                <a:gd name="connsiteX26" fmla="*/ 1609440 w 1653912"/>
                <a:gd name="connsiteY26" fmla="*/ 2476653 h 2563780"/>
                <a:gd name="connsiteX27" fmla="*/ 1558067 w 1653912"/>
                <a:gd name="connsiteY27" fmla="*/ 2549496 h 2563780"/>
                <a:gd name="connsiteX28" fmla="*/ 1446885 w 1653912"/>
                <a:gd name="connsiteY28" fmla="*/ 2563297 h 2563780"/>
                <a:gd name="connsiteX29" fmla="*/ 1410848 w 1653912"/>
                <a:gd name="connsiteY29" fmla="*/ 2493522 h 2563780"/>
                <a:gd name="connsiteX30" fmla="*/ 1483691 w 1653912"/>
                <a:gd name="connsiteY30" fmla="*/ 2291863 h 2563780"/>
                <a:gd name="connsiteX31" fmla="*/ 1429239 w 1653912"/>
                <a:gd name="connsiteY31" fmla="*/ 1968707 h 2563780"/>
                <a:gd name="connsiteX32" fmla="*/ 1386086 w 1653912"/>
                <a:gd name="connsiteY32" fmla="*/ 1907911 h 2563780"/>
                <a:gd name="connsiteX33" fmla="*/ 1213584 w 1653912"/>
                <a:gd name="connsiteY33" fmla="*/ 1729845 h 2563780"/>
                <a:gd name="connsiteX34" fmla="*/ 1213566 w 1653912"/>
                <a:gd name="connsiteY34" fmla="*/ 1729864 h 2563780"/>
                <a:gd name="connsiteX35" fmla="*/ 1153179 w 1653912"/>
                <a:gd name="connsiteY35" fmla="*/ 1679852 h 2563780"/>
                <a:gd name="connsiteX36" fmla="*/ 971492 w 1653912"/>
                <a:gd name="connsiteY36" fmla="*/ 1436918 h 2563780"/>
                <a:gd name="connsiteX37" fmla="*/ 963058 w 1653912"/>
                <a:gd name="connsiteY37" fmla="*/ 1439986 h 2563780"/>
                <a:gd name="connsiteX38" fmla="*/ 781334 w 1653912"/>
                <a:gd name="connsiteY38" fmla="*/ 1581070 h 2563780"/>
                <a:gd name="connsiteX39" fmla="*/ 512966 w 1653912"/>
                <a:gd name="connsiteY39" fmla="*/ 1537364 h 2563780"/>
                <a:gd name="connsiteX40" fmla="*/ 160254 w 1653912"/>
                <a:gd name="connsiteY40" fmla="*/ 1286632 h 2563780"/>
                <a:gd name="connsiteX41" fmla="*/ 142619 w 1653912"/>
                <a:gd name="connsiteY41" fmla="*/ 1266697 h 2563780"/>
                <a:gd name="connsiteX42" fmla="*/ 223129 w 1653912"/>
                <a:gd name="connsiteY42" fmla="*/ 1272830 h 2563780"/>
                <a:gd name="connsiteX43" fmla="*/ 649450 w 1653912"/>
                <a:gd name="connsiteY43" fmla="*/ 1236026 h 2563780"/>
                <a:gd name="connsiteX44" fmla="*/ 917052 w 1653912"/>
                <a:gd name="connsiteY44" fmla="*/ 1274364 h 2563780"/>
                <a:gd name="connsiteX45" fmla="*/ 896349 w 1653912"/>
                <a:gd name="connsiteY45" fmla="*/ 966125 h 2563780"/>
                <a:gd name="connsiteX46" fmla="*/ 797436 w 1653912"/>
                <a:gd name="connsiteY46" fmla="*/ 771366 h 2563780"/>
                <a:gd name="connsiteX47" fmla="*/ 793602 w 1653912"/>
                <a:gd name="connsiteY47" fmla="*/ 789002 h 2563780"/>
                <a:gd name="connsiteX48" fmla="*/ 722293 w 1653912"/>
                <a:gd name="connsiteY48" fmla="*/ 905550 h 2563780"/>
                <a:gd name="connsiteX49" fmla="*/ 572007 w 1653912"/>
                <a:gd name="connsiteY49" fmla="*/ 951556 h 2563780"/>
                <a:gd name="connsiteX50" fmla="*/ 228497 w 1653912"/>
                <a:gd name="connsiteY50" fmla="*/ 877947 h 2563780"/>
                <a:gd name="connsiteX51" fmla="*/ 266068 w 1653912"/>
                <a:gd name="connsiteY51" fmla="*/ 864145 h 2563780"/>
                <a:gd name="connsiteX52" fmla="*/ 547471 w 1653912"/>
                <a:gd name="connsiteY52" fmla="*/ 722294 h 2563780"/>
                <a:gd name="connsiteX53" fmla="*/ 661718 w 1653912"/>
                <a:gd name="connsiteY53" fmla="*/ 664786 h 2563780"/>
                <a:gd name="connsiteX54" fmla="*/ 342744 w 1653912"/>
                <a:gd name="connsiteY54" fmla="*/ 443190 h 2563780"/>
                <a:gd name="connsiteX55" fmla="*/ 286004 w 1653912"/>
                <a:gd name="connsiteY55" fmla="*/ 512966 h 2563780"/>
                <a:gd name="connsiteX56" fmla="*/ 161021 w 1653912"/>
                <a:gd name="connsiteY56" fmla="*/ 516033 h 2563780"/>
                <a:gd name="connsiteX57" fmla="*/ 0 w 1653912"/>
                <a:gd name="connsiteY57" fmla="*/ 434756 h 2563780"/>
                <a:gd name="connsiteX58" fmla="*/ 272202 w 1653912"/>
                <a:gd name="connsiteY58" fmla="*/ 365748 h 2563780"/>
                <a:gd name="connsiteX59" fmla="*/ 144152 w 1653912"/>
                <a:gd name="connsiteY59" fmla="*/ 67476 h 2563780"/>
                <a:gd name="connsiteX60" fmla="*/ 232330 w 1653912"/>
                <a:gd name="connsiteY60" fmla="*/ 264535 h 2563780"/>
                <a:gd name="connsiteX61" fmla="*/ 302873 w 1653912"/>
                <a:gd name="connsiteY61" fmla="*/ 152586 h 2563780"/>
                <a:gd name="connsiteX62" fmla="*/ 358080 w 1653912"/>
                <a:gd name="connsiteY62" fmla="*/ 39105 h 2563780"/>
                <a:gd name="connsiteX63" fmla="*/ 372648 w 1653912"/>
                <a:gd name="connsiteY63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458976 w 1653912"/>
                <a:gd name="connsiteY22" fmla="*/ 1850696 h 2563780"/>
                <a:gd name="connsiteX23" fmla="*/ 1523754 w 1653912"/>
                <a:gd name="connsiteY23" fmla="*/ 1954414 h 2563780"/>
                <a:gd name="connsiteX24" fmla="*/ 1611740 w 1653912"/>
                <a:gd name="connsiteY24" fmla="*/ 2343236 h 2563780"/>
                <a:gd name="connsiteX25" fmla="*/ 1609440 w 1653912"/>
                <a:gd name="connsiteY25" fmla="*/ 2476653 h 2563780"/>
                <a:gd name="connsiteX26" fmla="*/ 1558067 w 1653912"/>
                <a:gd name="connsiteY26" fmla="*/ 2549496 h 2563780"/>
                <a:gd name="connsiteX27" fmla="*/ 1446885 w 1653912"/>
                <a:gd name="connsiteY27" fmla="*/ 2563297 h 2563780"/>
                <a:gd name="connsiteX28" fmla="*/ 1410848 w 1653912"/>
                <a:gd name="connsiteY28" fmla="*/ 2493522 h 2563780"/>
                <a:gd name="connsiteX29" fmla="*/ 1483691 w 1653912"/>
                <a:gd name="connsiteY29" fmla="*/ 2291863 h 2563780"/>
                <a:gd name="connsiteX30" fmla="*/ 1429239 w 1653912"/>
                <a:gd name="connsiteY30" fmla="*/ 1968707 h 2563780"/>
                <a:gd name="connsiteX31" fmla="*/ 1386086 w 1653912"/>
                <a:gd name="connsiteY31" fmla="*/ 1907911 h 2563780"/>
                <a:gd name="connsiteX32" fmla="*/ 1213584 w 1653912"/>
                <a:gd name="connsiteY32" fmla="*/ 1729845 h 2563780"/>
                <a:gd name="connsiteX33" fmla="*/ 1213566 w 1653912"/>
                <a:gd name="connsiteY33" fmla="*/ 1729864 h 2563780"/>
                <a:gd name="connsiteX34" fmla="*/ 1153179 w 1653912"/>
                <a:gd name="connsiteY34" fmla="*/ 1679852 h 2563780"/>
                <a:gd name="connsiteX35" fmla="*/ 971492 w 1653912"/>
                <a:gd name="connsiteY35" fmla="*/ 1436918 h 2563780"/>
                <a:gd name="connsiteX36" fmla="*/ 963058 w 1653912"/>
                <a:gd name="connsiteY36" fmla="*/ 1439986 h 2563780"/>
                <a:gd name="connsiteX37" fmla="*/ 781334 w 1653912"/>
                <a:gd name="connsiteY37" fmla="*/ 1581070 h 2563780"/>
                <a:gd name="connsiteX38" fmla="*/ 512966 w 1653912"/>
                <a:gd name="connsiteY38" fmla="*/ 1537364 h 2563780"/>
                <a:gd name="connsiteX39" fmla="*/ 160254 w 1653912"/>
                <a:gd name="connsiteY39" fmla="*/ 1286632 h 2563780"/>
                <a:gd name="connsiteX40" fmla="*/ 142619 w 1653912"/>
                <a:gd name="connsiteY40" fmla="*/ 1266697 h 2563780"/>
                <a:gd name="connsiteX41" fmla="*/ 223129 w 1653912"/>
                <a:gd name="connsiteY41" fmla="*/ 1272830 h 2563780"/>
                <a:gd name="connsiteX42" fmla="*/ 649450 w 1653912"/>
                <a:gd name="connsiteY42" fmla="*/ 1236026 h 2563780"/>
                <a:gd name="connsiteX43" fmla="*/ 917052 w 1653912"/>
                <a:gd name="connsiteY43" fmla="*/ 1274364 h 2563780"/>
                <a:gd name="connsiteX44" fmla="*/ 896349 w 1653912"/>
                <a:gd name="connsiteY44" fmla="*/ 966125 h 2563780"/>
                <a:gd name="connsiteX45" fmla="*/ 797436 w 1653912"/>
                <a:gd name="connsiteY45" fmla="*/ 771366 h 2563780"/>
                <a:gd name="connsiteX46" fmla="*/ 793602 w 1653912"/>
                <a:gd name="connsiteY46" fmla="*/ 789002 h 2563780"/>
                <a:gd name="connsiteX47" fmla="*/ 722293 w 1653912"/>
                <a:gd name="connsiteY47" fmla="*/ 905550 h 2563780"/>
                <a:gd name="connsiteX48" fmla="*/ 572007 w 1653912"/>
                <a:gd name="connsiteY48" fmla="*/ 951556 h 2563780"/>
                <a:gd name="connsiteX49" fmla="*/ 228497 w 1653912"/>
                <a:gd name="connsiteY49" fmla="*/ 877947 h 2563780"/>
                <a:gd name="connsiteX50" fmla="*/ 266068 w 1653912"/>
                <a:gd name="connsiteY50" fmla="*/ 864145 h 2563780"/>
                <a:gd name="connsiteX51" fmla="*/ 547471 w 1653912"/>
                <a:gd name="connsiteY51" fmla="*/ 722294 h 2563780"/>
                <a:gd name="connsiteX52" fmla="*/ 661718 w 1653912"/>
                <a:gd name="connsiteY52" fmla="*/ 664786 h 2563780"/>
                <a:gd name="connsiteX53" fmla="*/ 342744 w 1653912"/>
                <a:gd name="connsiteY53" fmla="*/ 443190 h 2563780"/>
                <a:gd name="connsiteX54" fmla="*/ 286004 w 1653912"/>
                <a:gd name="connsiteY54" fmla="*/ 512966 h 2563780"/>
                <a:gd name="connsiteX55" fmla="*/ 161021 w 1653912"/>
                <a:gd name="connsiteY55" fmla="*/ 516033 h 2563780"/>
                <a:gd name="connsiteX56" fmla="*/ 0 w 1653912"/>
                <a:gd name="connsiteY56" fmla="*/ 434756 h 2563780"/>
                <a:gd name="connsiteX57" fmla="*/ 272202 w 1653912"/>
                <a:gd name="connsiteY57" fmla="*/ 365748 h 2563780"/>
                <a:gd name="connsiteX58" fmla="*/ 144152 w 1653912"/>
                <a:gd name="connsiteY58" fmla="*/ 67476 h 2563780"/>
                <a:gd name="connsiteX59" fmla="*/ 232330 w 1653912"/>
                <a:gd name="connsiteY59" fmla="*/ 264535 h 2563780"/>
                <a:gd name="connsiteX60" fmla="*/ 302873 w 1653912"/>
                <a:gd name="connsiteY60" fmla="*/ 152586 h 2563780"/>
                <a:gd name="connsiteX61" fmla="*/ 358080 w 1653912"/>
                <a:gd name="connsiteY61" fmla="*/ 39105 h 2563780"/>
                <a:gd name="connsiteX62" fmla="*/ 372648 w 1653912"/>
                <a:gd name="connsiteY62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213584 w 1653912"/>
                <a:gd name="connsiteY31" fmla="*/ 1729845 h 2563780"/>
                <a:gd name="connsiteX32" fmla="*/ 1213566 w 1653912"/>
                <a:gd name="connsiteY32" fmla="*/ 1729864 h 2563780"/>
                <a:gd name="connsiteX33" fmla="*/ 1153179 w 1653912"/>
                <a:gd name="connsiteY33" fmla="*/ 1679852 h 2563780"/>
                <a:gd name="connsiteX34" fmla="*/ 971492 w 1653912"/>
                <a:gd name="connsiteY34" fmla="*/ 1436918 h 2563780"/>
                <a:gd name="connsiteX35" fmla="*/ 963058 w 1653912"/>
                <a:gd name="connsiteY35" fmla="*/ 1439986 h 2563780"/>
                <a:gd name="connsiteX36" fmla="*/ 781334 w 1653912"/>
                <a:gd name="connsiteY36" fmla="*/ 1581070 h 2563780"/>
                <a:gd name="connsiteX37" fmla="*/ 512966 w 1653912"/>
                <a:gd name="connsiteY37" fmla="*/ 1537364 h 2563780"/>
                <a:gd name="connsiteX38" fmla="*/ 160254 w 1653912"/>
                <a:gd name="connsiteY38" fmla="*/ 1286632 h 2563780"/>
                <a:gd name="connsiteX39" fmla="*/ 142619 w 1653912"/>
                <a:gd name="connsiteY39" fmla="*/ 1266697 h 2563780"/>
                <a:gd name="connsiteX40" fmla="*/ 223129 w 1653912"/>
                <a:gd name="connsiteY40" fmla="*/ 1272830 h 2563780"/>
                <a:gd name="connsiteX41" fmla="*/ 649450 w 1653912"/>
                <a:gd name="connsiteY41" fmla="*/ 1236026 h 2563780"/>
                <a:gd name="connsiteX42" fmla="*/ 917052 w 1653912"/>
                <a:gd name="connsiteY42" fmla="*/ 1274364 h 2563780"/>
                <a:gd name="connsiteX43" fmla="*/ 896349 w 1653912"/>
                <a:gd name="connsiteY43" fmla="*/ 966125 h 2563780"/>
                <a:gd name="connsiteX44" fmla="*/ 797436 w 1653912"/>
                <a:gd name="connsiteY44" fmla="*/ 771366 h 2563780"/>
                <a:gd name="connsiteX45" fmla="*/ 793602 w 1653912"/>
                <a:gd name="connsiteY45" fmla="*/ 789002 h 2563780"/>
                <a:gd name="connsiteX46" fmla="*/ 722293 w 1653912"/>
                <a:gd name="connsiteY46" fmla="*/ 905550 h 2563780"/>
                <a:gd name="connsiteX47" fmla="*/ 572007 w 1653912"/>
                <a:gd name="connsiteY47" fmla="*/ 951556 h 2563780"/>
                <a:gd name="connsiteX48" fmla="*/ 228497 w 1653912"/>
                <a:gd name="connsiteY48" fmla="*/ 877947 h 2563780"/>
                <a:gd name="connsiteX49" fmla="*/ 266068 w 1653912"/>
                <a:gd name="connsiteY49" fmla="*/ 864145 h 2563780"/>
                <a:gd name="connsiteX50" fmla="*/ 547471 w 1653912"/>
                <a:gd name="connsiteY50" fmla="*/ 722294 h 2563780"/>
                <a:gd name="connsiteX51" fmla="*/ 661718 w 1653912"/>
                <a:gd name="connsiteY51" fmla="*/ 664786 h 2563780"/>
                <a:gd name="connsiteX52" fmla="*/ 342744 w 1653912"/>
                <a:gd name="connsiteY52" fmla="*/ 443190 h 2563780"/>
                <a:gd name="connsiteX53" fmla="*/ 286004 w 1653912"/>
                <a:gd name="connsiteY53" fmla="*/ 512966 h 2563780"/>
                <a:gd name="connsiteX54" fmla="*/ 161021 w 1653912"/>
                <a:gd name="connsiteY54" fmla="*/ 516033 h 2563780"/>
                <a:gd name="connsiteX55" fmla="*/ 0 w 1653912"/>
                <a:gd name="connsiteY55" fmla="*/ 434756 h 2563780"/>
                <a:gd name="connsiteX56" fmla="*/ 272202 w 1653912"/>
                <a:gd name="connsiteY56" fmla="*/ 365748 h 2563780"/>
                <a:gd name="connsiteX57" fmla="*/ 144152 w 1653912"/>
                <a:gd name="connsiteY57" fmla="*/ 67476 h 2563780"/>
                <a:gd name="connsiteX58" fmla="*/ 232330 w 1653912"/>
                <a:gd name="connsiteY58" fmla="*/ 264535 h 2563780"/>
                <a:gd name="connsiteX59" fmla="*/ 302873 w 1653912"/>
                <a:gd name="connsiteY59" fmla="*/ 152586 h 2563780"/>
                <a:gd name="connsiteX60" fmla="*/ 358080 w 1653912"/>
                <a:gd name="connsiteY60" fmla="*/ 39105 h 2563780"/>
                <a:gd name="connsiteX61" fmla="*/ 372648 w 1653912"/>
                <a:gd name="connsiteY61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213584 w 1653912"/>
                <a:gd name="connsiteY31" fmla="*/ 1729845 h 2563780"/>
                <a:gd name="connsiteX32" fmla="*/ 1153179 w 1653912"/>
                <a:gd name="connsiteY32" fmla="*/ 1679852 h 2563780"/>
                <a:gd name="connsiteX33" fmla="*/ 971492 w 1653912"/>
                <a:gd name="connsiteY33" fmla="*/ 1436918 h 2563780"/>
                <a:gd name="connsiteX34" fmla="*/ 963058 w 1653912"/>
                <a:gd name="connsiteY34" fmla="*/ 1439986 h 2563780"/>
                <a:gd name="connsiteX35" fmla="*/ 781334 w 1653912"/>
                <a:gd name="connsiteY35" fmla="*/ 1581070 h 2563780"/>
                <a:gd name="connsiteX36" fmla="*/ 512966 w 1653912"/>
                <a:gd name="connsiteY36" fmla="*/ 1537364 h 2563780"/>
                <a:gd name="connsiteX37" fmla="*/ 160254 w 1653912"/>
                <a:gd name="connsiteY37" fmla="*/ 1286632 h 2563780"/>
                <a:gd name="connsiteX38" fmla="*/ 142619 w 1653912"/>
                <a:gd name="connsiteY38" fmla="*/ 1266697 h 2563780"/>
                <a:gd name="connsiteX39" fmla="*/ 223129 w 1653912"/>
                <a:gd name="connsiteY39" fmla="*/ 1272830 h 2563780"/>
                <a:gd name="connsiteX40" fmla="*/ 649450 w 1653912"/>
                <a:gd name="connsiteY40" fmla="*/ 1236026 h 2563780"/>
                <a:gd name="connsiteX41" fmla="*/ 917052 w 1653912"/>
                <a:gd name="connsiteY41" fmla="*/ 1274364 h 2563780"/>
                <a:gd name="connsiteX42" fmla="*/ 896349 w 1653912"/>
                <a:gd name="connsiteY42" fmla="*/ 966125 h 2563780"/>
                <a:gd name="connsiteX43" fmla="*/ 797436 w 1653912"/>
                <a:gd name="connsiteY43" fmla="*/ 771366 h 2563780"/>
                <a:gd name="connsiteX44" fmla="*/ 793602 w 1653912"/>
                <a:gd name="connsiteY44" fmla="*/ 789002 h 2563780"/>
                <a:gd name="connsiteX45" fmla="*/ 722293 w 1653912"/>
                <a:gd name="connsiteY45" fmla="*/ 905550 h 2563780"/>
                <a:gd name="connsiteX46" fmla="*/ 572007 w 1653912"/>
                <a:gd name="connsiteY46" fmla="*/ 951556 h 2563780"/>
                <a:gd name="connsiteX47" fmla="*/ 228497 w 1653912"/>
                <a:gd name="connsiteY47" fmla="*/ 877947 h 2563780"/>
                <a:gd name="connsiteX48" fmla="*/ 266068 w 1653912"/>
                <a:gd name="connsiteY48" fmla="*/ 864145 h 2563780"/>
                <a:gd name="connsiteX49" fmla="*/ 547471 w 1653912"/>
                <a:gd name="connsiteY49" fmla="*/ 722294 h 2563780"/>
                <a:gd name="connsiteX50" fmla="*/ 661718 w 1653912"/>
                <a:gd name="connsiteY50" fmla="*/ 664786 h 2563780"/>
                <a:gd name="connsiteX51" fmla="*/ 342744 w 1653912"/>
                <a:gd name="connsiteY51" fmla="*/ 443190 h 2563780"/>
                <a:gd name="connsiteX52" fmla="*/ 286004 w 1653912"/>
                <a:gd name="connsiteY52" fmla="*/ 512966 h 2563780"/>
                <a:gd name="connsiteX53" fmla="*/ 161021 w 1653912"/>
                <a:gd name="connsiteY53" fmla="*/ 516033 h 2563780"/>
                <a:gd name="connsiteX54" fmla="*/ 0 w 1653912"/>
                <a:gd name="connsiteY54" fmla="*/ 434756 h 2563780"/>
                <a:gd name="connsiteX55" fmla="*/ 272202 w 1653912"/>
                <a:gd name="connsiteY55" fmla="*/ 365748 h 2563780"/>
                <a:gd name="connsiteX56" fmla="*/ 144152 w 1653912"/>
                <a:gd name="connsiteY56" fmla="*/ 67476 h 2563780"/>
                <a:gd name="connsiteX57" fmla="*/ 232330 w 1653912"/>
                <a:gd name="connsiteY57" fmla="*/ 264535 h 2563780"/>
                <a:gd name="connsiteX58" fmla="*/ 302873 w 1653912"/>
                <a:gd name="connsiteY58" fmla="*/ 152586 h 2563780"/>
                <a:gd name="connsiteX59" fmla="*/ 358080 w 1653912"/>
                <a:gd name="connsiteY59" fmla="*/ 39105 h 2563780"/>
                <a:gd name="connsiteX60" fmla="*/ 372648 w 1653912"/>
                <a:gd name="connsiteY60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153179 w 1653912"/>
                <a:gd name="connsiteY31" fmla="*/ 1679852 h 2563780"/>
                <a:gd name="connsiteX32" fmla="*/ 971492 w 1653912"/>
                <a:gd name="connsiteY32" fmla="*/ 1436918 h 2563780"/>
                <a:gd name="connsiteX33" fmla="*/ 963058 w 1653912"/>
                <a:gd name="connsiteY33" fmla="*/ 1439986 h 2563780"/>
                <a:gd name="connsiteX34" fmla="*/ 781334 w 1653912"/>
                <a:gd name="connsiteY34" fmla="*/ 1581070 h 2563780"/>
                <a:gd name="connsiteX35" fmla="*/ 512966 w 1653912"/>
                <a:gd name="connsiteY35" fmla="*/ 1537364 h 2563780"/>
                <a:gd name="connsiteX36" fmla="*/ 160254 w 1653912"/>
                <a:gd name="connsiteY36" fmla="*/ 1286632 h 2563780"/>
                <a:gd name="connsiteX37" fmla="*/ 142619 w 1653912"/>
                <a:gd name="connsiteY37" fmla="*/ 1266697 h 2563780"/>
                <a:gd name="connsiteX38" fmla="*/ 223129 w 1653912"/>
                <a:gd name="connsiteY38" fmla="*/ 1272830 h 2563780"/>
                <a:gd name="connsiteX39" fmla="*/ 649450 w 1653912"/>
                <a:gd name="connsiteY39" fmla="*/ 1236026 h 2563780"/>
                <a:gd name="connsiteX40" fmla="*/ 917052 w 1653912"/>
                <a:gd name="connsiteY40" fmla="*/ 1274364 h 2563780"/>
                <a:gd name="connsiteX41" fmla="*/ 896349 w 1653912"/>
                <a:gd name="connsiteY41" fmla="*/ 966125 h 2563780"/>
                <a:gd name="connsiteX42" fmla="*/ 797436 w 1653912"/>
                <a:gd name="connsiteY42" fmla="*/ 771366 h 2563780"/>
                <a:gd name="connsiteX43" fmla="*/ 793602 w 1653912"/>
                <a:gd name="connsiteY43" fmla="*/ 789002 h 2563780"/>
                <a:gd name="connsiteX44" fmla="*/ 722293 w 1653912"/>
                <a:gd name="connsiteY44" fmla="*/ 905550 h 2563780"/>
                <a:gd name="connsiteX45" fmla="*/ 572007 w 1653912"/>
                <a:gd name="connsiteY45" fmla="*/ 951556 h 2563780"/>
                <a:gd name="connsiteX46" fmla="*/ 228497 w 1653912"/>
                <a:gd name="connsiteY46" fmla="*/ 877947 h 2563780"/>
                <a:gd name="connsiteX47" fmla="*/ 266068 w 1653912"/>
                <a:gd name="connsiteY47" fmla="*/ 864145 h 2563780"/>
                <a:gd name="connsiteX48" fmla="*/ 547471 w 1653912"/>
                <a:gd name="connsiteY48" fmla="*/ 722294 h 2563780"/>
                <a:gd name="connsiteX49" fmla="*/ 661718 w 1653912"/>
                <a:gd name="connsiteY49" fmla="*/ 664786 h 2563780"/>
                <a:gd name="connsiteX50" fmla="*/ 342744 w 1653912"/>
                <a:gd name="connsiteY50" fmla="*/ 443190 h 2563780"/>
                <a:gd name="connsiteX51" fmla="*/ 286004 w 1653912"/>
                <a:gd name="connsiteY51" fmla="*/ 512966 h 2563780"/>
                <a:gd name="connsiteX52" fmla="*/ 161021 w 1653912"/>
                <a:gd name="connsiteY52" fmla="*/ 516033 h 2563780"/>
                <a:gd name="connsiteX53" fmla="*/ 0 w 1653912"/>
                <a:gd name="connsiteY53" fmla="*/ 434756 h 2563780"/>
                <a:gd name="connsiteX54" fmla="*/ 272202 w 1653912"/>
                <a:gd name="connsiteY54" fmla="*/ 365748 h 2563780"/>
                <a:gd name="connsiteX55" fmla="*/ 144152 w 1653912"/>
                <a:gd name="connsiteY55" fmla="*/ 67476 h 2563780"/>
                <a:gd name="connsiteX56" fmla="*/ 232330 w 1653912"/>
                <a:gd name="connsiteY56" fmla="*/ 264535 h 2563780"/>
                <a:gd name="connsiteX57" fmla="*/ 302873 w 1653912"/>
                <a:gd name="connsiteY57" fmla="*/ 152586 h 2563780"/>
                <a:gd name="connsiteX58" fmla="*/ 358080 w 1653912"/>
                <a:gd name="connsiteY58" fmla="*/ 39105 h 2563780"/>
                <a:gd name="connsiteX59" fmla="*/ 372648 w 1653912"/>
                <a:gd name="connsiteY59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153179 w 1653912"/>
                <a:gd name="connsiteY31" fmla="*/ 1679852 h 2563780"/>
                <a:gd name="connsiteX32" fmla="*/ 971492 w 1653912"/>
                <a:gd name="connsiteY32" fmla="*/ 1436918 h 2563780"/>
                <a:gd name="connsiteX33" fmla="*/ 963058 w 1653912"/>
                <a:gd name="connsiteY33" fmla="*/ 1439986 h 2563780"/>
                <a:gd name="connsiteX34" fmla="*/ 781334 w 1653912"/>
                <a:gd name="connsiteY34" fmla="*/ 1581070 h 2563780"/>
                <a:gd name="connsiteX35" fmla="*/ 512966 w 1653912"/>
                <a:gd name="connsiteY35" fmla="*/ 1537364 h 2563780"/>
                <a:gd name="connsiteX36" fmla="*/ 160254 w 1653912"/>
                <a:gd name="connsiteY36" fmla="*/ 1286632 h 2563780"/>
                <a:gd name="connsiteX37" fmla="*/ 142619 w 1653912"/>
                <a:gd name="connsiteY37" fmla="*/ 1266697 h 2563780"/>
                <a:gd name="connsiteX38" fmla="*/ 223129 w 1653912"/>
                <a:gd name="connsiteY38" fmla="*/ 1272830 h 2563780"/>
                <a:gd name="connsiteX39" fmla="*/ 649450 w 1653912"/>
                <a:gd name="connsiteY39" fmla="*/ 1236026 h 2563780"/>
                <a:gd name="connsiteX40" fmla="*/ 917052 w 1653912"/>
                <a:gd name="connsiteY40" fmla="*/ 1274364 h 2563780"/>
                <a:gd name="connsiteX41" fmla="*/ 896349 w 1653912"/>
                <a:gd name="connsiteY41" fmla="*/ 966125 h 2563780"/>
                <a:gd name="connsiteX42" fmla="*/ 797436 w 1653912"/>
                <a:gd name="connsiteY42" fmla="*/ 771366 h 2563780"/>
                <a:gd name="connsiteX43" fmla="*/ 793602 w 1653912"/>
                <a:gd name="connsiteY43" fmla="*/ 789002 h 2563780"/>
                <a:gd name="connsiteX44" fmla="*/ 722293 w 1653912"/>
                <a:gd name="connsiteY44" fmla="*/ 905550 h 2563780"/>
                <a:gd name="connsiteX45" fmla="*/ 572007 w 1653912"/>
                <a:gd name="connsiteY45" fmla="*/ 951556 h 2563780"/>
                <a:gd name="connsiteX46" fmla="*/ 228497 w 1653912"/>
                <a:gd name="connsiteY46" fmla="*/ 877947 h 2563780"/>
                <a:gd name="connsiteX47" fmla="*/ 266068 w 1653912"/>
                <a:gd name="connsiteY47" fmla="*/ 864145 h 2563780"/>
                <a:gd name="connsiteX48" fmla="*/ 547471 w 1653912"/>
                <a:gd name="connsiteY48" fmla="*/ 722294 h 2563780"/>
                <a:gd name="connsiteX49" fmla="*/ 661718 w 1653912"/>
                <a:gd name="connsiteY49" fmla="*/ 664786 h 2563780"/>
                <a:gd name="connsiteX50" fmla="*/ 342744 w 1653912"/>
                <a:gd name="connsiteY50" fmla="*/ 443190 h 2563780"/>
                <a:gd name="connsiteX51" fmla="*/ 286004 w 1653912"/>
                <a:gd name="connsiteY51" fmla="*/ 512966 h 2563780"/>
                <a:gd name="connsiteX52" fmla="*/ 161021 w 1653912"/>
                <a:gd name="connsiteY52" fmla="*/ 516033 h 2563780"/>
                <a:gd name="connsiteX53" fmla="*/ 0 w 1653912"/>
                <a:gd name="connsiteY53" fmla="*/ 434756 h 2563780"/>
                <a:gd name="connsiteX54" fmla="*/ 272202 w 1653912"/>
                <a:gd name="connsiteY54" fmla="*/ 365748 h 2563780"/>
                <a:gd name="connsiteX55" fmla="*/ 144152 w 1653912"/>
                <a:gd name="connsiteY55" fmla="*/ 67476 h 2563780"/>
                <a:gd name="connsiteX56" fmla="*/ 232330 w 1653912"/>
                <a:gd name="connsiteY56" fmla="*/ 264535 h 2563780"/>
                <a:gd name="connsiteX57" fmla="*/ 302873 w 1653912"/>
                <a:gd name="connsiteY57" fmla="*/ 152586 h 2563780"/>
                <a:gd name="connsiteX58" fmla="*/ 358080 w 1653912"/>
                <a:gd name="connsiteY58" fmla="*/ 39105 h 2563780"/>
                <a:gd name="connsiteX59" fmla="*/ 372648 w 1653912"/>
                <a:gd name="connsiteY59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53912" h="2563780">
                  <a:moveTo>
                    <a:pt x="372648" y="0"/>
                  </a:moveTo>
                  <a:cubicBezTo>
                    <a:pt x="398718" y="56740"/>
                    <a:pt x="412520" y="108881"/>
                    <a:pt x="413287" y="164087"/>
                  </a:cubicBezTo>
                  <a:cubicBezTo>
                    <a:pt x="414053" y="200893"/>
                    <a:pt x="420955" y="239231"/>
                    <a:pt x="400252" y="275269"/>
                  </a:cubicBezTo>
                  <a:cubicBezTo>
                    <a:pt x="378782" y="312073"/>
                    <a:pt x="358080" y="346578"/>
                    <a:pt x="300572" y="344278"/>
                  </a:cubicBezTo>
                  <a:cubicBezTo>
                    <a:pt x="384150" y="429388"/>
                    <a:pt x="476162" y="489196"/>
                    <a:pt x="568174" y="545171"/>
                  </a:cubicBezTo>
                  <a:cubicBezTo>
                    <a:pt x="568174" y="517566"/>
                    <a:pt x="564340" y="491497"/>
                    <a:pt x="568939" y="466194"/>
                  </a:cubicBezTo>
                  <a:cubicBezTo>
                    <a:pt x="576608" y="424788"/>
                    <a:pt x="597311" y="387983"/>
                    <a:pt x="634882" y="365748"/>
                  </a:cubicBezTo>
                  <a:cubicBezTo>
                    <a:pt x="741462" y="302106"/>
                    <a:pt x="826573" y="216995"/>
                    <a:pt x="894048" y="113482"/>
                  </a:cubicBezTo>
                  <a:cubicBezTo>
                    <a:pt x="895582" y="110414"/>
                    <a:pt x="898649" y="108881"/>
                    <a:pt x="904017" y="104280"/>
                  </a:cubicBezTo>
                  <a:cubicBezTo>
                    <a:pt x="905549" y="115014"/>
                    <a:pt x="907850" y="121916"/>
                    <a:pt x="908617" y="129584"/>
                  </a:cubicBezTo>
                  <a:cubicBezTo>
                    <a:pt x="915518" y="234630"/>
                    <a:pt x="904017" y="337376"/>
                    <a:pt x="868745" y="436290"/>
                  </a:cubicBezTo>
                  <a:cubicBezTo>
                    <a:pt x="838841" y="522167"/>
                    <a:pt x="782868" y="585809"/>
                    <a:pt x="687021" y="617247"/>
                  </a:cubicBezTo>
                  <a:cubicBezTo>
                    <a:pt x="832707" y="709258"/>
                    <a:pt x="942355" y="823506"/>
                    <a:pt x="958457" y="1003697"/>
                  </a:cubicBezTo>
                  <a:cubicBezTo>
                    <a:pt x="1035133" y="912451"/>
                    <a:pt x="1135580" y="886381"/>
                    <a:pt x="1245227" y="879480"/>
                  </a:cubicBezTo>
                  <a:cubicBezTo>
                    <a:pt x="1344907" y="873347"/>
                    <a:pt x="1433085" y="831940"/>
                    <a:pt x="1519729" y="786701"/>
                  </a:cubicBezTo>
                  <a:lnTo>
                    <a:pt x="1653912" y="715392"/>
                  </a:lnTo>
                  <a:cubicBezTo>
                    <a:pt x="1650846" y="726894"/>
                    <a:pt x="1650079" y="734562"/>
                    <a:pt x="1647012" y="741462"/>
                  </a:cubicBezTo>
                  <a:cubicBezTo>
                    <a:pt x="1590271" y="885615"/>
                    <a:pt x="1510527" y="1015965"/>
                    <a:pt x="1405480" y="1130212"/>
                  </a:cubicBezTo>
                  <a:cubicBezTo>
                    <a:pt x="1345674" y="1194621"/>
                    <a:pt x="1272063" y="1237560"/>
                    <a:pt x="1187719" y="1259796"/>
                  </a:cubicBezTo>
                  <a:cubicBezTo>
                    <a:pt x="1104142" y="1282032"/>
                    <a:pt x="1028232" y="1275131"/>
                    <a:pt x="969958" y="1198454"/>
                  </a:cubicBezTo>
                  <a:cubicBezTo>
                    <a:pt x="967946" y="1317879"/>
                    <a:pt x="1057514" y="1504226"/>
                    <a:pt x="1223252" y="1633703"/>
                  </a:cubicBezTo>
                  <a:cubicBezTo>
                    <a:pt x="1357800" y="1732536"/>
                    <a:pt x="1465043" y="1821070"/>
                    <a:pt x="1523754" y="1954414"/>
                  </a:cubicBezTo>
                  <a:cubicBezTo>
                    <a:pt x="1585000" y="2073670"/>
                    <a:pt x="1613466" y="2203493"/>
                    <a:pt x="1611740" y="2343236"/>
                  </a:cubicBezTo>
                  <a:cubicBezTo>
                    <a:pt x="1610973" y="2387708"/>
                    <a:pt x="1610207" y="2432180"/>
                    <a:pt x="1609440" y="2476653"/>
                  </a:cubicBezTo>
                  <a:cubicBezTo>
                    <a:pt x="1608674" y="2512691"/>
                    <a:pt x="1591038" y="2540295"/>
                    <a:pt x="1558067" y="2549496"/>
                  </a:cubicBezTo>
                  <a:cubicBezTo>
                    <a:pt x="1522029" y="2559463"/>
                    <a:pt x="1483691" y="2565598"/>
                    <a:pt x="1446885" y="2563297"/>
                  </a:cubicBezTo>
                  <a:cubicBezTo>
                    <a:pt x="1404715" y="2560230"/>
                    <a:pt x="1394746" y="2534160"/>
                    <a:pt x="1410848" y="2493522"/>
                  </a:cubicBezTo>
                  <a:cubicBezTo>
                    <a:pt x="1436918" y="2426814"/>
                    <a:pt x="1469122" y="2360871"/>
                    <a:pt x="1483691" y="2291863"/>
                  </a:cubicBezTo>
                  <a:cubicBezTo>
                    <a:pt x="1508995" y="2172822"/>
                    <a:pt x="1485560" y="2065858"/>
                    <a:pt x="1429239" y="1968707"/>
                  </a:cubicBezTo>
                  <a:cubicBezTo>
                    <a:pt x="1349291" y="1854315"/>
                    <a:pt x="1260288" y="1776137"/>
                    <a:pt x="1153179" y="1679852"/>
                  </a:cubicBezTo>
                  <a:cubicBezTo>
                    <a:pt x="1076874" y="1611166"/>
                    <a:pt x="1012322" y="1533531"/>
                    <a:pt x="971492" y="1436918"/>
                  </a:cubicBezTo>
                  <a:cubicBezTo>
                    <a:pt x="966124" y="1438452"/>
                    <a:pt x="963058" y="1439219"/>
                    <a:pt x="963058" y="1439986"/>
                  </a:cubicBezTo>
                  <a:cubicBezTo>
                    <a:pt x="940054" y="1535065"/>
                    <a:pt x="869512" y="1569570"/>
                    <a:pt x="781334" y="1581070"/>
                  </a:cubicBezTo>
                  <a:cubicBezTo>
                    <a:pt x="687788" y="1593339"/>
                    <a:pt x="598843" y="1578771"/>
                    <a:pt x="512966" y="1537364"/>
                  </a:cubicBezTo>
                  <a:cubicBezTo>
                    <a:pt x="380315" y="1473724"/>
                    <a:pt x="263767" y="1390147"/>
                    <a:pt x="160254" y="1286632"/>
                  </a:cubicBezTo>
                  <a:cubicBezTo>
                    <a:pt x="155654" y="1282032"/>
                    <a:pt x="151820" y="1277431"/>
                    <a:pt x="142619" y="1266697"/>
                  </a:cubicBezTo>
                  <a:lnTo>
                    <a:pt x="223129" y="1272830"/>
                  </a:lnTo>
                  <a:cubicBezTo>
                    <a:pt x="367281" y="1287400"/>
                    <a:pt x="509900" y="1285866"/>
                    <a:pt x="649450" y="1236026"/>
                  </a:cubicBezTo>
                  <a:cubicBezTo>
                    <a:pt x="739929" y="1203055"/>
                    <a:pt x="830407" y="1210722"/>
                    <a:pt x="917052" y="1274364"/>
                  </a:cubicBezTo>
                  <a:cubicBezTo>
                    <a:pt x="910150" y="1167017"/>
                    <a:pt x="908617" y="1065804"/>
                    <a:pt x="896349" y="966125"/>
                  </a:cubicBezTo>
                  <a:cubicBezTo>
                    <a:pt x="887915" y="893282"/>
                    <a:pt x="847275" y="831940"/>
                    <a:pt x="797436" y="771366"/>
                  </a:cubicBezTo>
                  <a:cubicBezTo>
                    <a:pt x="795136" y="780568"/>
                    <a:pt x="793602" y="784401"/>
                    <a:pt x="793602" y="789002"/>
                  </a:cubicBezTo>
                  <a:cubicBezTo>
                    <a:pt x="792068" y="841142"/>
                    <a:pt x="764465" y="877947"/>
                    <a:pt x="722293" y="905550"/>
                  </a:cubicBezTo>
                  <a:cubicBezTo>
                    <a:pt x="676287" y="935454"/>
                    <a:pt x="625681" y="950022"/>
                    <a:pt x="572007" y="951556"/>
                  </a:cubicBezTo>
                  <a:cubicBezTo>
                    <a:pt x="454692" y="955390"/>
                    <a:pt x="343511" y="927020"/>
                    <a:pt x="228497" y="877947"/>
                  </a:cubicBezTo>
                  <a:cubicBezTo>
                    <a:pt x="245366" y="871813"/>
                    <a:pt x="255333" y="867212"/>
                    <a:pt x="266068" y="864145"/>
                  </a:cubicBezTo>
                  <a:cubicBezTo>
                    <a:pt x="368814" y="835008"/>
                    <a:pt x="463894" y="792069"/>
                    <a:pt x="547471" y="722294"/>
                  </a:cubicBezTo>
                  <a:cubicBezTo>
                    <a:pt x="579675" y="695456"/>
                    <a:pt x="623381" y="683188"/>
                    <a:pt x="661718" y="664786"/>
                  </a:cubicBezTo>
                  <a:lnTo>
                    <a:pt x="342744" y="443190"/>
                  </a:lnTo>
                  <a:cubicBezTo>
                    <a:pt x="339677" y="476928"/>
                    <a:pt x="318974" y="500697"/>
                    <a:pt x="286004" y="512966"/>
                  </a:cubicBezTo>
                  <a:cubicBezTo>
                    <a:pt x="244599" y="528302"/>
                    <a:pt x="203193" y="527535"/>
                    <a:pt x="161021" y="516033"/>
                  </a:cubicBezTo>
                  <a:cubicBezTo>
                    <a:pt x="100446" y="499932"/>
                    <a:pt x="46773" y="470028"/>
                    <a:pt x="0" y="434756"/>
                  </a:cubicBezTo>
                  <a:lnTo>
                    <a:pt x="272202" y="365748"/>
                  </a:lnTo>
                  <a:cubicBezTo>
                    <a:pt x="207027" y="272969"/>
                    <a:pt x="145685" y="182490"/>
                    <a:pt x="144152" y="67476"/>
                  </a:cubicBezTo>
                  <a:cubicBezTo>
                    <a:pt x="167155" y="138018"/>
                    <a:pt x="187857" y="210094"/>
                    <a:pt x="232330" y="264535"/>
                  </a:cubicBezTo>
                  <a:cubicBezTo>
                    <a:pt x="256100" y="227729"/>
                    <a:pt x="281403" y="190924"/>
                    <a:pt x="302873" y="152586"/>
                  </a:cubicBezTo>
                  <a:cubicBezTo>
                    <a:pt x="323575" y="115781"/>
                    <a:pt x="340444" y="77443"/>
                    <a:pt x="358080" y="39105"/>
                  </a:cubicBezTo>
                  <a:cubicBezTo>
                    <a:pt x="362681" y="28370"/>
                    <a:pt x="366514" y="17635"/>
                    <a:pt x="3726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A860A6-1B1C-4EB8-912F-724137492378}"/>
                </a:ext>
              </a:extLst>
            </p:cNvPr>
            <p:cNvSpPr/>
            <p:nvPr/>
          </p:nvSpPr>
          <p:spPr>
            <a:xfrm>
              <a:off x="6902069" y="-1274614"/>
              <a:ext cx="5592042" cy="8102772"/>
            </a:xfrm>
            <a:custGeom>
              <a:avLst/>
              <a:gdLst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158896 w 5592042"/>
                <a:gd name="connsiteY47" fmla="*/ 4141545 h 8102772"/>
                <a:gd name="connsiteX48" fmla="*/ 232062 w 5592042"/>
                <a:gd name="connsiteY48" fmla="*/ 4141545 h 8102772"/>
                <a:gd name="connsiteX49" fmla="*/ 232062 w 5592042"/>
                <a:gd name="connsiteY49" fmla="*/ 4072874 h 8102772"/>
                <a:gd name="connsiteX50" fmla="*/ 233098 w 5592042"/>
                <a:gd name="connsiteY50" fmla="*/ 4073581 h 8102772"/>
                <a:gd name="connsiteX51" fmla="*/ 443957 w 5592042"/>
                <a:gd name="connsiteY51" fmla="*/ 3830517 h 8102772"/>
                <a:gd name="connsiteX52" fmla="*/ 883314 w 5592042"/>
                <a:gd name="connsiteY52" fmla="*/ 3467838 h 8102772"/>
                <a:gd name="connsiteX53" fmla="*/ 1439985 w 5592042"/>
                <a:gd name="connsiteY53" fmla="*/ 3658762 h 8102772"/>
                <a:gd name="connsiteX54" fmla="*/ 1653147 w 5592042"/>
                <a:gd name="connsiteY54" fmla="*/ 4003807 h 8102772"/>
                <a:gd name="connsiteX55" fmla="*/ 1677683 w 5592042"/>
                <a:gd name="connsiteY55" fmla="*/ 4045979 h 8102772"/>
                <a:gd name="connsiteX56" fmla="*/ 1705286 w 5592042"/>
                <a:gd name="connsiteY56" fmla="*/ 3964701 h 8102772"/>
                <a:gd name="connsiteX57" fmla="*/ 1913080 w 5592042"/>
                <a:gd name="connsiteY57" fmla="*/ 3348989 h 8102772"/>
                <a:gd name="connsiteX58" fmla="*/ 2360870 w 5592042"/>
                <a:gd name="connsiteY58" fmla="*/ 2648931 h 8102772"/>
                <a:gd name="connsiteX59" fmla="*/ 2772623 w 5592042"/>
                <a:gd name="connsiteY59" fmla="*/ 2195007 h 8102772"/>
                <a:gd name="connsiteX60" fmla="*/ 3380668 w 5592042"/>
                <a:gd name="connsiteY60" fmla="*/ 1312459 h 8102772"/>
                <a:gd name="connsiteX61" fmla="*/ 3760984 w 5592042"/>
                <a:gd name="connsiteY61" fmla="*/ 471317 h 8102772"/>
                <a:gd name="connsiteX62" fmla="*/ 3803922 w 5592042"/>
                <a:gd name="connsiteY62" fmla="*/ 379305 h 8102772"/>
                <a:gd name="connsiteX63" fmla="*/ 3879831 w 5592042"/>
                <a:gd name="connsiteY63" fmla="*/ 377004 h 8102772"/>
                <a:gd name="connsiteX64" fmla="*/ 3931205 w 5592042"/>
                <a:gd name="connsiteY64" fmla="*/ 511955 h 8102772"/>
                <a:gd name="connsiteX65" fmla="*/ 3987947 w 5592042"/>
                <a:gd name="connsiteY65" fmla="*/ 913741 h 8102772"/>
                <a:gd name="connsiteX66" fmla="*/ 3892867 w 5592042"/>
                <a:gd name="connsiteY66" fmla="*/ 1388369 h 8102772"/>
                <a:gd name="connsiteX67" fmla="*/ 3877532 w 5592042"/>
                <a:gd name="connsiteY67" fmla="*/ 1429774 h 8102772"/>
                <a:gd name="connsiteX68" fmla="*/ 3881365 w 5592042"/>
                <a:gd name="connsiteY68" fmla="*/ 1439742 h 8102772"/>
                <a:gd name="connsiteX69" fmla="*/ 3939639 w 5592042"/>
                <a:gd name="connsiteY69" fmla="*/ 1363833 h 8102772"/>
                <a:gd name="connsiteX70" fmla="*/ 4130563 w 5592042"/>
                <a:gd name="connsiteY70" fmla="*/ 1016487 h 8102772"/>
                <a:gd name="connsiteX71" fmla="*/ 4171970 w 5592042"/>
                <a:gd name="connsiteY71" fmla="*/ 961280 h 8102772"/>
                <a:gd name="connsiteX72" fmla="*/ 4221809 w 5592042"/>
                <a:gd name="connsiteY72" fmla="*/ 966648 h 8102772"/>
                <a:gd name="connsiteX73" fmla="*/ 4265515 w 5592042"/>
                <a:gd name="connsiteY73" fmla="*/ 1041790 h 8102772"/>
                <a:gd name="connsiteX74" fmla="*/ 4280851 w 5592042"/>
                <a:gd name="connsiteY74" fmla="*/ 1011120 h 8102772"/>
                <a:gd name="connsiteX75" fmla="*/ 4716373 w 5592042"/>
                <a:gd name="connsiteY75" fmla="*/ 432979 h 8102772"/>
                <a:gd name="connsiteX76" fmla="*/ 4943335 w 5592042"/>
                <a:gd name="connsiteY76" fmla="*/ 165378 h 8102772"/>
                <a:gd name="connsiteX77" fmla="*/ 5229339 w 5592042"/>
                <a:gd name="connsiteY77" fmla="*/ 10491 h 8102772"/>
                <a:gd name="connsiteX78" fmla="*/ 5328731 w 5592042"/>
                <a:gd name="connsiteY7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158896 w 5592042"/>
                <a:gd name="connsiteY47" fmla="*/ 4141545 h 8102772"/>
                <a:gd name="connsiteX48" fmla="*/ 232062 w 5592042"/>
                <a:gd name="connsiteY48" fmla="*/ 4072874 h 8102772"/>
                <a:gd name="connsiteX49" fmla="*/ 233098 w 5592042"/>
                <a:gd name="connsiteY49" fmla="*/ 4073581 h 8102772"/>
                <a:gd name="connsiteX50" fmla="*/ 443957 w 5592042"/>
                <a:gd name="connsiteY50" fmla="*/ 3830517 h 8102772"/>
                <a:gd name="connsiteX51" fmla="*/ 883314 w 5592042"/>
                <a:gd name="connsiteY51" fmla="*/ 3467838 h 8102772"/>
                <a:gd name="connsiteX52" fmla="*/ 1439985 w 5592042"/>
                <a:gd name="connsiteY52" fmla="*/ 3658762 h 8102772"/>
                <a:gd name="connsiteX53" fmla="*/ 1653147 w 5592042"/>
                <a:gd name="connsiteY53" fmla="*/ 4003807 h 8102772"/>
                <a:gd name="connsiteX54" fmla="*/ 1677683 w 5592042"/>
                <a:gd name="connsiteY54" fmla="*/ 4045979 h 8102772"/>
                <a:gd name="connsiteX55" fmla="*/ 1705286 w 5592042"/>
                <a:gd name="connsiteY55" fmla="*/ 3964701 h 8102772"/>
                <a:gd name="connsiteX56" fmla="*/ 1913080 w 5592042"/>
                <a:gd name="connsiteY56" fmla="*/ 3348989 h 8102772"/>
                <a:gd name="connsiteX57" fmla="*/ 2360870 w 5592042"/>
                <a:gd name="connsiteY57" fmla="*/ 2648931 h 8102772"/>
                <a:gd name="connsiteX58" fmla="*/ 2772623 w 5592042"/>
                <a:gd name="connsiteY58" fmla="*/ 2195007 h 8102772"/>
                <a:gd name="connsiteX59" fmla="*/ 3380668 w 5592042"/>
                <a:gd name="connsiteY59" fmla="*/ 1312459 h 8102772"/>
                <a:gd name="connsiteX60" fmla="*/ 3760984 w 5592042"/>
                <a:gd name="connsiteY60" fmla="*/ 471317 h 8102772"/>
                <a:gd name="connsiteX61" fmla="*/ 3803922 w 5592042"/>
                <a:gd name="connsiteY61" fmla="*/ 379305 h 8102772"/>
                <a:gd name="connsiteX62" fmla="*/ 3879831 w 5592042"/>
                <a:gd name="connsiteY62" fmla="*/ 377004 h 8102772"/>
                <a:gd name="connsiteX63" fmla="*/ 3931205 w 5592042"/>
                <a:gd name="connsiteY63" fmla="*/ 511955 h 8102772"/>
                <a:gd name="connsiteX64" fmla="*/ 3987947 w 5592042"/>
                <a:gd name="connsiteY64" fmla="*/ 913741 h 8102772"/>
                <a:gd name="connsiteX65" fmla="*/ 3892867 w 5592042"/>
                <a:gd name="connsiteY65" fmla="*/ 1388369 h 8102772"/>
                <a:gd name="connsiteX66" fmla="*/ 3877532 w 5592042"/>
                <a:gd name="connsiteY66" fmla="*/ 1429774 h 8102772"/>
                <a:gd name="connsiteX67" fmla="*/ 3881365 w 5592042"/>
                <a:gd name="connsiteY67" fmla="*/ 1439742 h 8102772"/>
                <a:gd name="connsiteX68" fmla="*/ 3939639 w 5592042"/>
                <a:gd name="connsiteY68" fmla="*/ 1363833 h 8102772"/>
                <a:gd name="connsiteX69" fmla="*/ 4130563 w 5592042"/>
                <a:gd name="connsiteY69" fmla="*/ 1016487 h 8102772"/>
                <a:gd name="connsiteX70" fmla="*/ 4171970 w 5592042"/>
                <a:gd name="connsiteY70" fmla="*/ 961280 h 8102772"/>
                <a:gd name="connsiteX71" fmla="*/ 4221809 w 5592042"/>
                <a:gd name="connsiteY71" fmla="*/ 966648 h 8102772"/>
                <a:gd name="connsiteX72" fmla="*/ 4265515 w 5592042"/>
                <a:gd name="connsiteY72" fmla="*/ 1041790 h 8102772"/>
                <a:gd name="connsiteX73" fmla="*/ 4280851 w 5592042"/>
                <a:gd name="connsiteY73" fmla="*/ 1011120 h 8102772"/>
                <a:gd name="connsiteX74" fmla="*/ 4716373 w 5592042"/>
                <a:gd name="connsiteY74" fmla="*/ 432979 h 8102772"/>
                <a:gd name="connsiteX75" fmla="*/ 4943335 w 5592042"/>
                <a:gd name="connsiteY75" fmla="*/ 165378 h 8102772"/>
                <a:gd name="connsiteX76" fmla="*/ 5229339 w 5592042"/>
                <a:gd name="connsiteY76" fmla="*/ 10491 h 8102772"/>
                <a:gd name="connsiteX77" fmla="*/ 5328731 w 5592042"/>
                <a:gd name="connsiteY77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232062 w 5592042"/>
                <a:gd name="connsiteY47" fmla="*/ 4072874 h 8102772"/>
                <a:gd name="connsiteX48" fmla="*/ 233098 w 5592042"/>
                <a:gd name="connsiteY48" fmla="*/ 4073581 h 8102772"/>
                <a:gd name="connsiteX49" fmla="*/ 443957 w 5592042"/>
                <a:gd name="connsiteY49" fmla="*/ 3830517 h 8102772"/>
                <a:gd name="connsiteX50" fmla="*/ 883314 w 5592042"/>
                <a:gd name="connsiteY50" fmla="*/ 3467838 h 8102772"/>
                <a:gd name="connsiteX51" fmla="*/ 1439985 w 5592042"/>
                <a:gd name="connsiteY51" fmla="*/ 3658762 h 8102772"/>
                <a:gd name="connsiteX52" fmla="*/ 1653147 w 5592042"/>
                <a:gd name="connsiteY52" fmla="*/ 4003807 h 8102772"/>
                <a:gd name="connsiteX53" fmla="*/ 1677683 w 5592042"/>
                <a:gd name="connsiteY53" fmla="*/ 4045979 h 8102772"/>
                <a:gd name="connsiteX54" fmla="*/ 1705286 w 5592042"/>
                <a:gd name="connsiteY54" fmla="*/ 3964701 h 8102772"/>
                <a:gd name="connsiteX55" fmla="*/ 1913080 w 5592042"/>
                <a:gd name="connsiteY55" fmla="*/ 3348989 h 8102772"/>
                <a:gd name="connsiteX56" fmla="*/ 2360870 w 5592042"/>
                <a:gd name="connsiteY56" fmla="*/ 2648931 h 8102772"/>
                <a:gd name="connsiteX57" fmla="*/ 2772623 w 5592042"/>
                <a:gd name="connsiteY57" fmla="*/ 2195007 h 8102772"/>
                <a:gd name="connsiteX58" fmla="*/ 3380668 w 5592042"/>
                <a:gd name="connsiteY58" fmla="*/ 1312459 h 8102772"/>
                <a:gd name="connsiteX59" fmla="*/ 3760984 w 5592042"/>
                <a:gd name="connsiteY59" fmla="*/ 471317 h 8102772"/>
                <a:gd name="connsiteX60" fmla="*/ 3803922 w 5592042"/>
                <a:gd name="connsiteY60" fmla="*/ 379305 h 8102772"/>
                <a:gd name="connsiteX61" fmla="*/ 3879831 w 5592042"/>
                <a:gd name="connsiteY61" fmla="*/ 377004 h 8102772"/>
                <a:gd name="connsiteX62" fmla="*/ 3931205 w 5592042"/>
                <a:gd name="connsiteY62" fmla="*/ 511955 h 8102772"/>
                <a:gd name="connsiteX63" fmla="*/ 3987947 w 5592042"/>
                <a:gd name="connsiteY63" fmla="*/ 913741 h 8102772"/>
                <a:gd name="connsiteX64" fmla="*/ 3892867 w 5592042"/>
                <a:gd name="connsiteY64" fmla="*/ 1388369 h 8102772"/>
                <a:gd name="connsiteX65" fmla="*/ 3877532 w 5592042"/>
                <a:gd name="connsiteY65" fmla="*/ 1429774 h 8102772"/>
                <a:gd name="connsiteX66" fmla="*/ 3881365 w 5592042"/>
                <a:gd name="connsiteY66" fmla="*/ 1439742 h 8102772"/>
                <a:gd name="connsiteX67" fmla="*/ 3939639 w 5592042"/>
                <a:gd name="connsiteY67" fmla="*/ 1363833 h 8102772"/>
                <a:gd name="connsiteX68" fmla="*/ 4130563 w 5592042"/>
                <a:gd name="connsiteY68" fmla="*/ 1016487 h 8102772"/>
                <a:gd name="connsiteX69" fmla="*/ 4171970 w 5592042"/>
                <a:gd name="connsiteY69" fmla="*/ 961280 h 8102772"/>
                <a:gd name="connsiteX70" fmla="*/ 4221809 w 5592042"/>
                <a:gd name="connsiteY70" fmla="*/ 966648 h 8102772"/>
                <a:gd name="connsiteX71" fmla="*/ 4265515 w 5592042"/>
                <a:gd name="connsiteY71" fmla="*/ 1041790 h 8102772"/>
                <a:gd name="connsiteX72" fmla="*/ 4280851 w 5592042"/>
                <a:gd name="connsiteY72" fmla="*/ 1011120 h 8102772"/>
                <a:gd name="connsiteX73" fmla="*/ 4716373 w 5592042"/>
                <a:gd name="connsiteY73" fmla="*/ 432979 h 8102772"/>
                <a:gd name="connsiteX74" fmla="*/ 4943335 w 5592042"/>
                <a:gd name="connsiteY74" fmla="*/ 165378 h 8102772"/>
                <a:gd name="connsiteX75" fmla="*/ 5229339 w 5592042"/>
                <a:gd name="connsiteY75" fmla="*/ 10491 h 8102772"/>
                <a:gd name="connsiteX76" fmla="*/ 5328731 w 5592042"/>
                <a:gd name="connsiteY76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2062 w 5592042"/>
                <a:gd name="connsiteY46" fmla="*/ 4072874 h 8102772"/>
                <a:gd name="connsiteX47" fmla="*/ 233098 w 5592042"/>
                <a:gd name="connsiteY47" fmla="*/ 4073581 h 8102772"/>
                <a:gd name="connsiteX48" fmla="*/ 443957 w 5592042"/>
                <a:gd name="connsiteY48" fmla="*/ 3830517 h 8102772"/>
                <a:gd name="connsiteX49" fmla="*/ 883314 w 5592042"/>
                <a:gd name="connsiteY49" fmla="*/ 3467838 h 8102772"/>
                <a:gd name="connsiteX50" fmla="*/ 1439985 w 5592042"/>
                <a:gd name="connsiteY50" fmla="*/ 3658762 h 8102772"/>
                <a:gd name="connsiteX51" fmla="*/ 1653147 w 5592042"/>
                <a:gd name="connsiteY51" fmla="*/ 4003807 h 8102772"/>
                <a:gd name="connsiteX52" fmla="*/ 1677683 w 5592042"/>
                <a:gd name="connsiteY52" fmla="*/ 4045979 h 8102772"/>
                <a:gd name="connsiteX53" fmla="*/ 1705286 w 5592042"/>
                <a:gd name="connsiteY53" fmla="*/ 3964701 h 8102772"/>
                <a:gd name="connsiteX54" fmla="*/ 1913080 w 5592042"/>
                <a:gd name="connsiteY54" fmla="*/ 3348989 h 8102772"/>
                <a:gd name="connsiteX55" fmla="*/ 2360870 w 5592042"/>
                <a:gd name="connsiteY55" fmla="*/ 2648931 h 8102772"/>
                <a:gd name="connsiteX56" fmla="*/ 2772623 w 5592042"/>
                <a:gd name="connsiteY56" fmla="*/ 2195007 h 8102772"/>
                <a:gd name="connsiteX57" fmla="*/ 3380668 w 5592042"/>
                <a:gd name="connsiteY57" fmla="*/ 1312459 h 8102772"/>
                <a:gd name="connsiteX58" fmla="*/ 3760984 w 5592042"/>
                <a:gd name="connsiteY58" fmla="*/ 471317 h 8102772"/>
                <a:gd name="connsiteX59" fmla="*/ 3803922 w 5592042"/>
                <a:gd name="connsiteY59" fmla="*/ 379305 h 8102772"/>
                <a:gd name="connsiteX60" fmla="*/ 3879831 w 5592042"/>
                <a:gd name="connsiteY60" fmla="*/ 377004 h 8102772"/>
                <a:gd name="connsiteX61" fmla="*/ 3931205 w 5592042"/>
                <a:gd name="connsiteY61" fmla="*/ 511955 h 8102772"/>
                <a:gd name="connsiteX62" fmla="*/ 3987947 w 5592042"/>
                <a:gd name="connsiteY62" fmla="*/ 913741 h 8102772"/>
                <a:gd name="connsiteX63" fmla="*/ 3892867 w 5592042"/>
                <a:gd name="connsiteY63" fmla="*/ 1388369 h 8102772"/>
                <a:gd name="connsiteX64" fmla="*/ 3877532 w 5592042"/>
                <a:gd name="connsiteY64" fmla="*/ 1429774 h 8102772"/>
                <a:gd name="connsiteX65" fmla="*/ 3881365 w 5592042"/>
                <a:gd name="connsiteY65" fmla="*/ 1439742 h 8102772"/>
                <a:gd name="connsiteX66" fmla="*/ 3939639 w 5592042"/>
                <a:gd name="connsiteY66" fmla="*/ 1363833 h 8102772"/>
                <a:gd name="connsiteX67" fmla="*/ 4130563 w 5592042"/>
                <a:gd name="connsiteY67" fmla="*/ 1016487 h 8102772"/>
                <a:gd name="connsiteX68" fmla="*/ 4171970 w 5592042"/>
                <a:gd name="connsiteY68" fmla="*/ 961280 h 8102772"/>
                <a:gd name="connsiteX69" fmla="*/ 4221809 w 5592042"/>
                <a:gd name="connsiteY69" fmla="*/ 966648 h 8102772"/>
                <a:gd name="connsiteX70" fmla="*/ 4265515 w 5592042"/>
                <a:gd name="connsiteY70" fmla="*/ 1041790 h 8102772"/>
                <a:gd name="connsiteX71" fmla="*/ 4280851 w 5592042"/>
                <a:gd name="connsiteY71" fmla="*/ 1011120 h 8102772"/>
                <a:gd name="connsiteX72" fmla="*/ 4716373 w 5592042"/>
                <a:gd name="connsiteY72" fmla="*/ 432979 h 8102772"/>
                <a:gd name="connsiteX73" fmla="*/ 4943335 w 5592042"/>
                <a:gd name="connsiteY73" fmla="*/ 165378 h 8102772"/>
                <a:gd name="connsiteX74" fmla="*/ 5229339 w 5592042"/>
                <a:gd name="connsiteY74" fmla="*/ 10491 h 8102772"/>
                <a:gd name="connsiteX75" fmla="*/ 5328731 w 5592042"/>
                <a:gd name="connsiteY75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07919 w 5592042"/>
                <a:gd name="connsiteY46" fmla="*/ 4103052 h 8102772"/>
                <a:gd name="connsiteX47" fmla="*/ 233098 w 5592042"/>
                <a:gd name="connsiteY47" fmla="*/ 4073581 h 8102772"/>
                <a:gd name="connsiteX48" fmla="*/ 443957 w 5592042"/>
                <a:gd name="connsiteY48" fmla="*/ 3830517 h 8102772"/>
                <a:gd name="connsiteX49" fmla="*/ 883314 w 5592042"/>
                <a:gd name="connsiteY49" fmla="*/ 3467838 h 8102772"/>
                <a:gd name="connsiteX50" fmla="*/ 1439985 w 5592042"/>
                <a:gd name="connsiteY50" fmla="*/ 3658762 h 8102772"/>
                <a:gd name="connsiteX51" fmla="*/ 1653147 w 5592042"/>
                <a:gd name="connsiteY51" fmla="*/ 4003807 h 8102772"/>
                <a:gd name="connsiteX52" fmla="*/ 1677683 w 5592042"/>
                <a:gd name="connsiteY52" fmla="*/ 4045979 h 8102772"/>
                <a:gd name="connsiteX53" fmla="*/ 1705286 w 5592042"/>
                <a:gd name="connsiteY53" fmla="*/ 3964701 h 8102772"/>
                <a:gd name="connsiteX54" fmla="*/ 1913080 w 5592042"/>
                <a:gd name="connsiteY54" fmla="*/ 3348989 h 8102772"/>
                <a:gd name="connsiteX55" fmla="*/ 2360870 w 5592042"/>
                <a:gd name="connsiteY55" fmla="*/ 2648931 h 8102772"/>
                <a:gd name="connsiteX56" fmla="*/ 2772623 w 5592042"/>
                <a:gd name="connsiteY56" fmla="*/ 2195007 h 8102772"/>
                <a:gd name="connsiteX57" fmla="*/ 3380668 w 5592042"/>
                <a:gd name="connsiteY57" fmla="*/ 1312459 h 8102772"/>
                <a:gd name="connsiteX58" fmla="*/ 3760984 w 5592042"/>
                <a:gd name="connsiteY58" fmla="*/ 471317 h 8102772"/>
                <a:gd name="connsiteX59" fmla="*/ 3803922 w 5592042"/>
                <a:gd name="connsiteY59" fmla="*/ 379305 h 8102772"/>
                <a:gd name="connsiteX60" fmla="*/ 3879831 w 5592042"/>
                <a:gd name="connsiteY60" fmla="*/ 377004 h 8102772"/>
                <a:gd name="connsiteX61" fmla="*/ 3931205 w 5592042"/>
                <a:gd name="connsiteY61" fmla="*/ 511955 h 8102772"/>
                <a:gd name="connsiteX62" fmla="*/ 3987947 w 5592042"/>
                <a:gd name="connsiteY62" fmla="*/ 913741 h 8102772"/>
                <a:gd name="connsiteX63" fmla="*/ 3892867 w 5592042"/>
                <a:gd name="connsiteY63" fmla="*/ 1388369 h 8102772"/>
                <a:gd name="connsiteX64" fmla="*/ 3877532 w 5592042"/>
                <a:gd name="connsiteY64" fmla="*/ 1429774 h 8102772"/>
                <a:gd name="connsiteX65" fmla="*/ 3881365 w 5592042"/>
                <a:gd name="connsiteY65" fmla="*/ 1439742 h 8102772"/>
                <a:gd name="connsiteX66" fmla="*/ 3939639 w 5592042"/>
                <a:gd name="connsiteY66" fmla="*/ 1363833 h 8102772"/>
                <a:gd name="connsiteX67" fmla="*/ 4130563 w 5592042"/>
                <a:gd name="connsiteY67" fmla="*/ 1016487 h 8102772"/>
                <a:gd name="connsiteX68" fmla="*/ 4171970 w 5592042"/>
                <a:gd name="connsiteY68" fmla="*/ 961280 h 8102772"/>
                <a:gd name="connsiteX69" fmla="*/ 4221809 w 5592042"/>
                <a:gd name="connsiteY69" fmla="*/ 966648 h 8102772"/>
                <a:gd name="connsiteX70" fmla="*/ 4265515 w 5592042"/>
                <a:gd name="connsiteY70" fmla="*/ 1041790 h 8102772"/>
                <a:gd name="connsiteX71" fmla="*/ 4280851 w 5592042"/>
                <a:gd name="connsiteY71" fmla="*/ 1011120 h 8102772"/>
                <a:gd name="connsiteX72" fmla="*/ 4716373 w 5592042"/>
                <a:gd name="connsiteY72" fmla="*/ 432979 h 8102772"/>
                <a:gd name="connsiteX73" fmla="*/ 4943335 w 5592042"/>
                <a:gd name="connsiteY73" fmla="*/ 165378 h 8102772"/>
                <a:gd name="connsiteX74" fmla="*/ 5229339 w 5592042"/>
                <a:gd name="connsiteY74" fmla="*/ 10491 h 8102772"/>
                <a:gd name="connsiteX75" fmla="*/ 5328731 w 5592042"/>
                <a:gd name="connsiteY75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49200 w 5592042"/>
                <a:gd name="connsiteY42" fmla="*/ 4250705 h 8102772"/>
                <a:gd name="connsiteX43" fmla="*/ 68243 w 5592042"/>
                <a:gd name="connsiteY43" fmla="*/ 4298244 h 8102772"/>
                <a:gd name="connsiteX44" fmla="*/ 0 w 5592042"/>
                <a:gd name="connsiteY44" fmla="*/ 4298244 h 8102772"/>
                <a:gd name="connsiteX45" fmla="*/ 233098 w 5592042"/>
                <a:gd name="connsiteY45" fmla="*/ 4073581 h 8102772"/>
                <a:gd name="connsiteX46" fmla="*/ 443957 w 5592042"/>
                <a:gd name="connsiteY46" fmla="*/ 3830517 h 8102772"/>
                <a:gd name="connsiteX47" fmla="*/ 883314 w 5592042"/>
                <a:gd name="connsiteY47" fmla="*/ 3467838 h 8102772"/>
                <a:gd name="connsiteX48" fmla="*/ 1439985 w 5592042"/>
                <a:gd name="connsiteY48" fmla="*/ 3658762 h 8102772"/>
                <a:gd name="connsiteX49" fmla="*/ 1653147 w 5592042"/>
                <a:gd name="connsiteY49" fmla="*/ 4003807 h 8102772"/>
                <a:gd name="connsiteX50" fmla="*/ 1677683 w 5592042"/>
                <a:gd name="connsiteY50" fmla="*/ 4045979 h 8102772"/>
                <a:gd name="connsiteX51" fmla="*/ 1705286 w 5592042"/>
                <a:gd name="connsiteY51" fmla="*/ 3964701 h 8102772"/>
                <a:gd name="connsiteX52" fmla="*/ 1913080 w 5592042"/>
                <a:gd name="connsiteY52" fmla="*/ 3348989 h 8102772"/>
                <a:gd name="connsiteX53" fmla="*/ 2360870 w 5592042"/>
                <a:gd name="connsiteY53" fmla="*/ 2648931 h 8102772"/>
                <a:gd name="connsiteX54" fmla="*/ 2772623 w 5592042"/>
                <a:gd name="connsiteY54" fmla="*/ 2195007 h 8102772"/>
                <a:gd name="connsiteX55" fmla="*/ 3380668 w 5592042"/>
                <a:gd name="connsiteY55" fmla="*/ 1312459 h 8102772"/>
                <a:gd name="connsiteX56" fmla="*/ 3760984 w 5592042"/>
                <a:gd name="connsiteY56" fmla="*/ 471317 h 8102772"/>
                <a:gd name="connsiteX57" fmla="*/ 3803922 w 5592042"/>
                <a:gd name="connsiteY57" fmla="*/ 379305 h 8102772"/>
                <a:gd name="connsiteX58" fmla="*/ 3879831 w 5592042"/>
                <a:gd name="connsiteY58" fmla="*/ 377004 h 8102772"/>
                <a:gd name="connsiteX59" fmla="*/ 3931205 w 5592042"/>
                <a:gd name="connsiteY59" fmla="*/ 511955 h 8102772"/>
                <a:gd name="connsiteX60" fmla="*/ 3987947 w 5592042"/>
                <a:gd name="connsiteY60" fmla="*/ 913741 h 8102772"/>
                <a:gd name="connsiteX61" fmla="*/ 3892867 w 5592042"/>
                <a:gd name="connsiteY61" fmla="*/ 1388369 h 8102772"/>
                <a:gd name="connsiteX62" fmla="*/ 3877532 w 5592042"/>
                <a:gd name="connsiteY62" fmla="*/ 1429774 h 8102772"/>
                <a:gd name="connsiteX63" fmla="*/ 3881365 w 5592042"/>
                <a:gd name="connsiteY63" fmla="*/ 1439742 h 8102772"/>
                <a:gd name="connsiteX64" fmla="*/ 3939639 w 5592042"/>
                <a:gd name="connsiteY64" fmla="*/ 1363833 h 8102772"/>
                <a:gd name="connsiteX65" fmla="*/ 4130563 w 5592042"/>
                <a:gd name="connsiteY65" fmla="*/ 1016487 h 8102772"/>
                <a:gd name="connsiteX66" fmla="*/ 4171970 w 5592042"/>
                <a:gd name="connsiteY66" fmla="*/ 961280 h 8102772"/>
                <a:gd name="connsiteX67" fmla="*/ 4221809 w 5592042"/>
                <a:gd name="connsiteY67" fmla="*/ 966648 h 8102772"/>
                <a:gd name="connsiteX68" fmla="*/ 4265515 w 5592042"/>
                <a:gd name="connsiteY68" fmla="*/ 1041790 h 8102772"/>
                <a:gd name="connsiteX69" fmla="*/ 4280851 w 5592042"/>
                <a:gd name="connsiteY69" fmla="*/ 1011120 h 8102772"/>
                <a:gd name="connsiteX70" fmla="*/ 4716373 w 5592042"/>
                <a:gd name="connsiteY70" fmla="*/ 432979 h 8102772"/>
                <a:gd name="connsiteX71" fmla="*/ 4943335 w 5592042"/>
                <a:gd name="connsiteY71" fmla="*/ 165378 h 8102772"/>
                <a:gd name="connsiteX72" fmla="*/ 5229339 w 5592042"/>
                <a:gd name="connsiteY72" fmla="*/ 10491 h 8102772"/>
                <a:gd name="connsiteX73" fmla="*/ 5328731 w 5592042"/>
                <a:gd name="connsiteY73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49200 w 5592042"/>
                <a:gd name="connsiteY41" fmla="*/ 4250705 h 8102772"/>
                <a:gd name="connsiteX42" fmla="*/ 68243 w 5592042"/>
                <a:gd name="connsiteY42" fmla="*/ 4298244 h 8102772"/>
                <a:gd name="connsiteX43" fmla="*/ 0 w 5592042"/>
                <a:gd name="connsiteY43" fmla="*/ 4298244 h 8102772"/>
                <a:gd name="connsiteX44" fmla="*/ 233098 w 5592042"/>
                <a:gd name="connsiteY44" fmla="*/ 4073581 h 8102772"/>
                <a:gd name="connsiteX45" fmla="*/ 443957 w 5592042"/>
                <a:gd name="connsiteY45" fmla="*/ 3830517 h 8102772"/>
                <a:gd name="connsiteX46" fmla="*/ 883314 w 5592042"/>
                <a:gd name="connsiteY46" fmla="*/ 3467838 h 8102772"/>
                <a:gd name="connsiteX47" fmla="*/ 1439985 w 5592042"/>
                <a:gd name="connsiteY47" fmla="*/ 3658762 h 8102772"/>
                <a:gd name="connsiteX48" fmla="*/ 1653147 w 5592042"/>
                <a:gd name="connsiteY48" fmla="*/ 4003807 h 8102772"/>
                <a:gd name="connsiteX49" fmla="*/ 1677683 w 5592042"/>
                <a:gd name="connsiteY49" fmla="*/ 4045979 h 8102772"/>
                <a:gd name="connsiteX50" fmla="*/ 1705286 w 5592042"/>
                <a:gd name="connsiteY50" fmla="*/ 3964701 h 8102772"/>
                <a:gd name="connsiteX51" fmla="*/ 1913080 w 5592042"/>
                <a:gd name="connsiteY51" fmla="*/ 3348989 h 8102772"/>
                <a:gd name="connsiteX52" fmla="*/ 2360870 w 5592042"/>
                <a:gd name="connsiteY52" fmla="*/ 2648931 h 8102772"/>
                <a:gd name="connsiteX53" fmla="*/ 2772623 w 5592042"/>
                <a:gd name="connsiteY53" fmla="*/ 2195007 h 8102772"/>
                <a:gd name="connsiteX54" fmla="*/ 3380668 w 5592042"/>
                <a:gd name="connsiteY54" fmla="*/ 1312459 h 8102772"/>
                <a:gd name="connsiteX55" fmla="*/ 3760984 w 5592042"/>
                <a:gd name="connsiteY55" fmla="*/ 471317 h 8102772"/>
                <a:gd name="connsiteX56" fmla="*/ 3803922 w 5592042"/>
                <a:gd name="connsiteY56" fmla="*/ 379305 h 8102772"/>
                <a:gd name="connsiteX57" fmla="*/ 3879831 w 5592042"/>
                <a:gd name="connsiteY57" fmla="*/ 377004 h 8102772"/>
                <a:gd name="connsiteX58" fmla="*/ 3931205 w 5592042"/>
                <a:gd name="connsiteY58" fmla="*/ 511955 h 8102772"/>
                <a:gd name="connsiteX59" fmla="*/ 3987947 w 5592042"/>
                <a:gd name="connsiteY59" fmla="*/ 913741 h 8102772"/>
                <a:gd name="connsiteX60" fmla="*/ 3892867 w 5592042"/>
                <a:gd name="connsiteY60" fmla="*/ 1388369 h 8102772"/>
                <a:gd name="connsiteX61" fmla="*/ 3877532 w 5592042"/>
                <a:gd name="connsiteY61" fmla="*/ 1429774 h 8102772"/>
                <a:gd name="connsiteX62" fmla="*/ 3881365 w 5592042"/>
                <a:gd name="connsiteY62" fmla="*/ 1439742 h 8102772"/>
                <a:gd name="connsiteX63" fmla="*/ 3939639 w 5592042"/>
                <a:gd name="connsiteY63" fmla="*/ 1363833 h 8102772"/>
                <a:gd name="connsiteX64" fmla="*/ 4130563 w 5592042"/>
                <a:gd name="connsiteY64" fmla="*/ 1016487 h 8102772"/>
                <a:gd name="connsiteX65" fmla="*/ 4171970 w 5592042"/>
                <a:gd name="connsiteY65" fmla="*/ 961280 h 8102772"/>
                <a:gd name="connsiteX66" fmla="*/ 4221809 w 5592042"/>
                <a:gd name="connsiteY66" fmla="*/ 966648 h 8102772"/>
                <a:gd name="connsiteX67" fmla="*/ 4265515 w 5592042"/>
                <a:gd name="connsiteY67" fmla="*/ 1041790 h 8102772"/>
                <a:gd name="connsiteX68" fmla="*/ 4280851 w 5592042"/>
                <a:gd name="connsiteY68" fmla="*/ 1011120 h 8102772"/>
                <a:gd name="connsiteX69" fmla="*/ 4716373 w 5592042"/>
                <a:gd name="connsiteY69" fmla="*/ 432979 h 8102772"/>
                <a:gd name="connsiteX70" fmla="*/ 4943335 w 5592042"/>
                <a:gd name="connsiteY70" fmla="*/ 165378 h 8102772"/>
                <a:gd name="connsiteX71" fmla="*/ 5229339 w 5592042"/>
                <a:gd name="connsiteY71" fmla="*/ 10491 h 8102772"/>
                <a:gd name="connsiteX72" fmla="*/ 5328731 w 5592042"/>
                <a:gd name="connsiteY72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249200 w 5592042"/>
                <a:gd name="connsiteY40" fmla="*/ 4250705 h 8102772"/>
                <a:gd name="connsiteX41" fmla="*/ 68243 w 5592042"/>
                <a:gd name="connsiteY41" fmla="*/ 4298244 h 8102772"/>
                <a:gd name="connsiteX42" fmla="*/ 0 w 5592042"/>
                <a:gd name="connsiteY42" fmla="*/ 4298244 h 8102772"/>
                <a:gd name="connsiteX43" fmla="*/ 233098 w 5592042"/>
                <a:gd name="connsiteY43" fmla="*/ 4073581 h 8102772"/>
                <a:gd name="connsiteX44" fmla="*/ 443957 w 5592042"/>
                <a:gd name="connsiteY44" fmla="*/ 3830517 h 8102772"/>
                <a:gd name="connsiteX45" fmla="*/ 883314 w 5592042"/>
                <a:gd name="connsiteY45" fmla="*/ 3467838 h 8102772"/>
                <a:gd name="connsiteX46" fmla="*/ 1439985 w 5592042"/>
                <a:gd name="connsiteY46" fmla="*/ 3658762 h 8102772"/>
                <a:gd name="connsiteX47" fmla="*/ 1653147 w 5592042"/>
                <a:gd name="connsiteY47" fmla="*/ 4003807 h 8102772"/>
                <a:gd name="connsiteX48" fmla="*/ 1677683 w 5592042"/>
                <a:gd name="connsiteY48" fmla="*/ 4045979 h 8102772"/>
                <a:gd name="connsiteX49" fmla="*/ 1705286 w 5592042"/>
                <a:gd name="connsiteY49" fmla="*/ 3964701 h 8102772"/>
                <a:gd name="connsiteX50" fmla="*/ 1913080 w 5592042"/>
                <a:gd name="connsiteY50" fmla="*/ 3348989 h 8102772"/>
                <a:gd name="connsiteX51" fmla="*/ 2360870 w 5592042"/>
                <a:gd name="connsiteY51" fmla="*/ 2648931 h 8102772"/>
                <a:gd name="connsiteX52" fmla="*/ 2772623 w 5592042"/>
                <a:gd name="connsiteY52" fmla="*/ 2195007 h 8102772"/>
                <a:gd name="connsiteX53" fmla="*/ 3380668 w 5592042"/>
                <a:gd name="connsiteY53" fmla="*/ 1312459 h 8102772"/>
                <a:gd name="connsiteX54" fmla="*/ 3760984 w 5592042"/>
                <a:gd name="connsiteY54" fmla="*/ 471317 h 8102772"/>
                <a:gd name="connsiteX55" fmla="*/ 3803922 w 5592042"/>
                <a:gd name="connsiteY55" fmla="*/ 379305 h 8102772"/>
                <a:gd name="connsiteX56" fmla="*/ 3879831 w 5592042"/>
                <a:gd name="connsiteY56" fmla="*/ 377004 h 8102772"/>
                <a:gd name="connsiteX57" fmla="*/ 3931205 w 5592042"/>
                <a:gd name="connsiteY57" fmla="*/ 511955 h 8102772"/>
                <a:gd name="connsiteX58" fmla="*/ 3987947 w 5592042"/>
                <a:gd name="connsiteY58" fmla="*/ 913741 h 8102772"/>
                <a:gd name="connsiteX59" fmla="*/ 3892867 w 5592042"/>
                <a:gd name="connsiteY59" fmla="*/ 1388369 h 8102772"/>
                <a:gd name="connsiteX60" fmla="*/ 3877532 w 5592042"/>
                <a:gd name="connsiteY60" fmla="*/ 1429774 h 8102772"/>
                <a:gd name="connsiteX61" fmla="*/ 3881365 w 5592042"/>
                <a:gd name="connsiteY61" fmla="*/ 1439742 h 8102772"/>
                <a:gd name="connsiteX62" fmla="*/ 3939639 w 5592042"/>
                <a:gd name="connsiteY62" fmla="*/ 1363833 h 8102772"/>
                <a:gd name="connsiteX63" fmla="*/ 4130563 w 5592042"/>
                <a:gd name="connsiteY63" fmla="*/ 1016487 h 8102772"/>
                <a:gd name="connsiteX64" fmla="*/ 4171970 w 5592042"/>
                <a:gd name="connsiteY64" fmla="*/ 961280 h 8102772"/>
                <a:gd name="connsiteX65" fmla="*/ 4221809 w 5592042"/>
                <a:gd name="connsiteY65" fmla="*/ 966648 h 8102772"/>
                <a:gd name="connsiteX66" fmla="*/ 4265515 w 5592042"/>
                <a:gd name="connsiteY66" fmla="*/ 1041790 h 8102772"/>
                <a:gd name="connsiteX67" fmla="*/ 4280851 w 5592042"/>
                <a:gd name="connsiteY67" fmla="*/ 1011120 h 8102772"/>
                <a:gd name="connsiteX68" fmla="*/ 4716373 w 5592042"/>
                <a:gd name="connsiteY68" fmla="*/ 432979 h 8102772"/>
                <a:gd name="connsiteX69" fmla="*/ 4943335 w 5592042"/>
                <a:gd name="connsiteY69" fmla="*/ 165378 h 8102772"/>
                <a:gd name="connsiteX70" fmla="*/ 5229339 w 5592042"/>
                <a:gd name="connsiteY70" fmla="*/ 10491 h 8102772"/>
                <a:gd name="connsiteX71" fmla="*/ 5328731 w 5592042"/>
                <a:gd name="connsiteY71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80801 w 5592042"/>
                <a:gd name="connsiteY38" fmla="*/ 4218057 h 8102772"/>
                <a:gd name="connsiteX39" fmla="*/ 249200 w 5592042"/>
                <a:gd name="connsiteY39" fmla="*/ 4250705 h 8102772"/>
                <a:gd name="connsiteX40" fmla="*/ 68243 w 5592042"/>
                <a:gd name="connsiteY40" fmla="*/ 4298244 h 8102772"/>
                <a:gd name="connsiteX41" fmla="*/ 0 w 5592042"/>
                <a:gd name="connsiteY41" fmla="*/ 4298244 h 8102772"/>
                <a:gd name="connsiteX42" fmla="*/ 233098 w 5592042"/>
                <a:gd name="connsiteY42" fmla="*/ 4073581 h 8102772"/>
                <a:gd name="connsiteX43" fmla="*/ 443957 w 5592042"/>
                <a:gd name="connsiteY43" fmla="*/ 3830517 h 8102772"/>
                <a:gd name="connsiteX44" fmla="*/ 883314 w 5592042"/>
                <a:gd name="connsiteY44" fmla="*/ 3467838 h 8102772"/>
                <a:gd name="connsiteX45" fmla="*/ 1439985 w 5592042"/>
                <a:gd name="connsiteY45" fmla="*/ 3658762 h 8102772"/>
                <a:gd name="connsiteX46" fmla="*/ 1653147 w 5592042"/>
                <a:gd name="connsiteY46" fmla="*/ 4003807 h 8102772"/>
                <a:gd name="connsiteX47" fmla="*/ 1677683 w 5592042"/>
                <a:gd name="connsiteY47" fmla="*/ 4045979 h 8102772"/>
                <a:gd name="connsiteX48" fmla="*/ 1705286 w 5592042"/>
                <a:gd name="connsiteY48" fmla="*/ 3964701 h 8102772"/>
                <a:gd name="connsiteX49" fmla="*/ 1913080 w 5592042"/>
                <a:gd name="connsiteY49" fmla="*/ 3348989 h 8102772"/>
                <a:gd name="connsiteX50" fmla="*/ 2360870 w 5592042"/>
                <a:gd name="connsiteY50" fmla="*/ 2648931 h 8102772"/>
                <a:gd name="connsiteX51" fmla="*/ 2772623 w 5592042"/>
                <a:gd name="connsiteY51" fmla="*/ 2195007 h 8102772"/>
                <a:gd name="connsiteX52" fmla="*/ 3380668 w 5592042"/>
                <a:gd name="connsiteY52" fmla="*/ 1312459 h 8102772"/>
                <a:gd name="connsiteX53" fmla="*/ 3760984 w 5592042"/>
                <a:gd name="connsiteY53" fmla="*/ 471317 h 8102772"/>
                <a:gd name="connsiteX54" fmla="*/ 3803922 w 5592042"/>
                <a:gd name="connsiteY54" fmla="*/ 379305 h 8102772"/>
                <a:gd name="connsiteX55" fmla="*/ 3879831 w 5592042"/>
                <a:gd name="connsiteY55" fmla="*/ 377004 h 8102772"/>
                <a:gd name="connsiteX56" fmla="*/ 3931205 w 5592042"/>
                <a:gd name="connsiteY56" fmla="*/ 511955 h 8102772"/>
                <a:gd name="connsiteX57" fmla="*/ 3987947 w 5592042"/>
                <a:gd name="connsiteY57" fmla="*/ 913741 h 8102772"/>
                <a:gd name="connsiteX58" fmla="*/ 3892867 w 5592042"/>
                <a:gd name="connsiteY58" fmla="*/ 1388369 h 8102772"/>
                <a:gd name="connsiteX59" fmla="*/ 3877532 w 5592042"/>
                <a:gd name="connsiteY59" fmla="*/ 1429774 h 8102772"/>
                <a:gd name="connsiteX60" fmla="*/ 3881365 w 5592042"/>
                <a:gd name="connsiteY60" fmla="*/ 1439742 h 8102772"/>
                <a:gd name="connsiteX61" fmla="*/ 3939639 w 5592042"/>
                <a:gd name="connsiteY61" fmla="*/ 1363833 h 8102772"/>
                <a:gd name="connsiteX62" fmla="*/ 4130563 w 5592042"/>
                <a:gd name="connsiteY62" fmla="*/ 1016487 h 8102772"/>
                <a:gd name="connsiteX63" fmla="*/ 4171970 w 5592042"/>
                <a:gd name="connsiteY63" fmla="*/ 961280 h 8102772"/>
                <a:gd name="connsiteX64" fmla="*/ 4221809 w 5592042"/>
                <a:gd name="connsiteY64" fmla="*/ 966648 h 8102772"/>
                <a:gd name="connsiteX65" fmla="*/ 4265515 w 5592042"/>
                <a:gd name="connsiteY65" fmla="*/ 1041790 h 8102772"/>
                <a:gd name="connsiteX66" fmla="*/ 4280851 w 5592042"/>
                <a:gd name="connsiteY66" fmla="*/ 1011120 h 8102772"/>
                <a:gd name="connsiteX67" fmla="*/ 4716373 w 5592042"/>
                <a:gd name="connsiteY67" fmla="*/ 432979 h 8102772"/>
                <a:gd name="connsiteX68" fmla="*/ 4943335 w 5592042"/>
                <a:gd name="connsiteY68" fmla="*/ 165378 h 8102772"/>
                <a:gd name="connsiteX69" fmla="*/ 5229339 w 5592042"/>
                <a:gd name="connsiteY69" fmla="*/ 10491 h 8102772"/>
                <a:gd name="connsiteX70" fmla="*/ 5328731 w 5592042"/>
                <a:gd name="connsiteY70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249200 w 5592042"/>
                <a:gd name="connsiteY38" fmla="*/ 4250705 h 8102772"/>
                <a:gd name="connsiteX39" fmla="*/ 68243 w 5592042"/>
                <a:gd name="connsiteY39" fmla="*/ 4298244 h 8102772"/>
                <a:gd name="connsiteX40" fmla="*/ 0 w 5592042"/>
                <a:gd name="connsiteY40" fmla="*/ 4298244 h 8102772"/>
                <a:gd name="connsiteX41" fmla="*/ 233098 w 5592042"/>
                <a:gd name="connsiteY41" fmla="*/ 4073581 h 8102772"/>
                <a:gd name="connsiteX42" fmla="*/ 443957 w 5592042"/>
                <a:gd name="connsiteY42" fmla="*/ 3830517 h 8102772"/>
                <a:gd name="connsiteX43" fmla="*/ 883314 w 5592042"/>
                <a:gd name="connsiteY43" fmla="*/ 3467838 h 8102772"/>
                <a:gd name="connsiteX44" fmla="*/ 1439985 w 5592042"/>
                <a:gd name="connsiteY44" fmla="*/ 3658762 h 8102772"/>
                <a:gd name="connsiteX45" fmla="*/ 1653147 w 5592042"/>
                <a:gd name="connsiteY45" fmla="*/ 4003807 h 8102772"/>
                <a:gd name="connsiteX46" fmla="*/ 1677683 w 5592042"/>
                <a:gd name="connsiteY46" fmla="*/ 4045979 h 8102772"/>
                <a:gd name="connsiteX47" fmla="*/ 1705286 w 5592042"/>
                <a:gd name="connsiteY47" fmla="*/ 3964701 h 8102772"/>
                <a:gd name="connsiteX48" fmla="*/ 1913080 w 5592042"/>
                <a:gd name="connsiteY48" fmla="*/ 3348989 h 8102772"/>
                <a:gd name="connsiteX49" fmla="*/ 2360870 w 5592042"/>
                <a:gd name="connsiteY49" fmla="*/ 2648931 h 8102772"/>
                <a:gd name="connsiteX50" fmla="*/ 2772623 w 5592042"/>
                <a:gd name="connsiteY50" fmla="*/ 2195007 h 8102772"/>
                <a:gd name="connsiteX51" fmla="*/ 3380668 w 5592042"/>
                <a:gd name="connsiteY51" fmla="*/ 1312459 h 8102772"/>
                <a:gd name="connsiteX52" fmla="*/ 3760984 w 5592042"/>
                <a:gd name="connsiteY52" fmla="*/ 471317 h 8102772"/>
                <a:gd name="connsiteX53" fmla="*/ 3803922 w 5592042"/>
                <a:gd name="connsiteY53" fmla="*/ 379305 h 8102772"/>
                <a:gd name="connsiteX54" fmla="*/ 3879831 w 5592042"/>
                <a:gd name="connsiteY54" fmla="*/ 377004 h 8102772"/>
                <a:gd name="connsiteX55" fmla="*/ 3931205 w 5592042"/>
                <a:gd name="connsiteY55" fmla="*/ 511955 h 8102772"/>
                <a:gd name="connsiteX56" fmla="*/ 3987947 w 5592042"/>
                <a:gd name="connsiteY56" fmla="*/ 913741 h 8102772"/>
                <a:gd name="connsiteX57" fmla="*/ 3892867 w 5592042"/>
                <a:gd name="connsiteY57" fmla="*/ 1388369 h 8102772"/>
                <a:gd name="connsiteX58" fmla="*/ 3877532 w 5592042"/>
                <a:gd name="connsiteY58" fmla="*/ 1429774 h 8102772"/>
                <a:gd name="connsiteX59" fmla="*/ 3881365 w 5592042"/>
                <a:gd name="connsiteY59" fmla="*/ 1439742 h 8102772"/>
                <a:gd name="connsiteX60" fmla="*/ 3939639 w 5592042"/>
                <a:gd name="connsiteY60" fmla="*/ 1363833 h 8102772"/>
                <a:gd name="connsiteX61" fmla="*/ 4130563 w 5592042"/>
                <a:gd name="connsiteY61" fmla="*/ 1016487 h 8102772"/>
                <a:gd name="connsiteX62" fmla="*/ 4171970 w 5592042"/>
                <a:gd name="connsiteY62" fmla="*/ 961280 h 8102772"/>
                <a:gd name="connsiteX63" fmla="*/ 4221809 w 5592042"/>
                <a:gd name="connsiteY63" fmla="*/ 966648 h 8102772"/>
                <a:gd name="connsiteX64" fmla="*/ 4265515 w 5592042"/>
                <a:gd name="connsiteY64" fmla="*/ 1041790 h 8102772"/>
                <a:gd name="connsiteX65" fmla="*/ 4280851 w 5592042"/>
                <a:gd name="connsiteY65" fmla="*/ 1011120 h 8102772"/>
                <a:gd name="connsiteX66" fmla="*/ 4716373 w 5592042"/>
                <a:gd name="connsiteY66" fmla="*/ 432979 h 8102772"/>
                <a:gd name="connsiteX67" fmla="*/ 4943335 w 5592042"/>
                <a:gd name="connsiteY67" fmla="*/ 165378 h 8102772"/>
                <a:gd name="connsiteX68" fmla="*/ 5229339 w 5592042"/>
                <a:gd name="connsiteY68" fmla="*/ 10491 h 8102772"/>
                <a:gd name="connsiteX69" fmla="*/ 5328731 w 5592042"/>
                <a:gd name="connsiteY69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592042" h="8102772">
                  <a:moveTo>
                    <a:pt x="5328731" y="427"/>
                  </a:moveTo>
                  <a:cubicBezTo>
                    <a:pt x="5356622" y="1865"/>
                    <a:pt x="5378091" y="6657"/>
                    <a:pt x="5389593" y="10491"/>
                  </a:cubicBezTo>
                  <a:cubicBezTo>
                    <a:pt x="5491572" y="46529"/>
                    <a:pt x="5566716" y="98669"/>
                    <a:pt x="5583583" y="206016"/>
                  </a:cubicBezTo>
                  <a:cubicBezTo>
                    <a:pt x="5602753" y="334066"/>
                    <a:pt x="5589718" y="484352"/>
                    <a:pt x="5540645" y="600900"/>
                  </a:cubicBezTo>
                  <a:cubicBezTo>
                    <a:pt x="5478538" y="748886"/>
                    <a:pt x="5263077" y="1081663"/>
                    <a:pt x="5263077" y="1105432"/>
                  </a:cubicBezTo>
                  <a:cubicBezTo>
                    <a:pt x="5266910" y="1231949"/>
                    <a:pt x="5456301" y="1173675"/>
                    <a:pt x="5488505" y="1529453"/>
                  </a:cubicBezTo>
                  <a:cubicBezTo>
                    <a:pt x="5462435" y="1805489"/>
                    <a:pt x="5226272" y="1925105"/>
                    <a:pt x="5196368" y="2096860"/>
                  </a:cubicBezTo>
                  <a:cubicBezTo>
                    <a:pt x="5150362" y="2349893"/>
                    <a:pt x="5361221" y="2412768"/>
                    <a:pt x="5266910" y="2737876"/>
                  </a:cubicBezTo>
                  <a:cubicBezTo>
                    <a:pt x="5227805" y="2842923"/>
                    <a:pt x="4961738" y="3133527"/>
                    <a:pt x="4954837" y="3187967"/>
                  </a:cubicBezTo>
                  <a:cubicBezTo>
                    <a:pt x="4943335" y="3283813"/>
                    <a:pt x="5056817" y="3356656"/>
                    <a:pt x="4960971" y="3588220"/>
                  </a:cubicBezTo>
                  <a:cubicBezTo>
                    <a:pt x="4895797" y="3743873"/>
                    <a:pt x="4704105" y="3759208"/>
                    <a:pt x="4613625" y="3874223"/>
                  </a:cubicBezTo>
                  <a:cubicBezTo>
                    <a:pt x="4695670" y="4110387"/>
                    <a:pt x="4655032" y="4377988"/>
                    <a:pt x="4248645" y="4466166"/>
                  </a:cubicBezTo>
                  <a:cubicBezTo>
                    <a:pt x="4208007" y="4882520"/>
                    <a:pt x="3274854" y="5208395"/>
                    <a:pt x="3164439" y="5190760"/>
                  </a:cubicBezTo>
                  <a:cubicBezTo>
                    <a:pt x="3167507" y="5196127"/>
                    <a:pt x="3169041" y="5199960"/>
                    <a:pt x="3171341" y="5203027"/>
                  </a:cubicBezTo>
                  <a:lnTo>
                    <a:pt x="3619899" y="5783469"/>
                  </a:lnTo>
                  <a:cubicBezTo>
                    <a:pt x="3747182" y="5949858"/>
                    <a:pt x="3910503" y="6077140"/>
                    <a:pt x="4069223" y="6211324"/>
                  </a:cubicBezTo>
                  <a:cubicBezTo>
                    <a:pt x="4325323" y="6426786"/>
                    <a:pt x="4622827" y="6541800"/>
                    <a:pt x="4944869" y="6605443"/>
                  </a:cubicBezTo>
                  <a:cubicBezTo>
                    <a:pt x="4975539" y="6610809"/>
                    <a:pt x="5005443" y="6618477"/>
                    <a:pt x="5034580" y="6626911"/>
                  </a:cubicBezTo>
                  <a:cubicBezTo>
                    <a:pt x="5078286" y="6639946"/>
                    <a:pt x="5201735" y="6664483"/>
                    <a:pt x="5198668" y="6709723"/>
                  </a:cubicBezTo>
                  <a:cubicBezTo>
                    <a:pt x="5194834" y="6759562"/>
                    <a:pt x="5104357" y="6797134"/>
                    <a:pt x="5084419" y="6841606"/>
                  </a:cubicBezTo>
                  <a:cubicBezTo>
                    <a:pt x="5048382" y="6923650"/>
                    <a:pt x="5105123" y="6998026"/>
                    <a:pt x="5056817" y="7073936"/>
                  </a:cubicBezTo>
                  <a:cubicBezTo>
                    <a:pt x="5027679" y="7119942"/>
                    <a:pt x="4855925" y="7193551"/>
                    <a:pt x="4826787" y="7234957"/>
                  </a:cubicBezTo>
                  <a:cubicBezTo>
                    <a:pt x="4722507" y="7386010"/>
                    <a:pt x="4765447" y="7499491"/>
                    <a:pt x="4654265" y="7599171"/>
                  </a:cubicBezTo>
                  <a:cubicBezTo>
                    <a:pt x="4571453" y="7673546"/>
                    <a:pt x="4345258" y="7708818"/>
                    <a:pt x="4258614" y="7768625"/>
                  </a:cubicBezTo>
                  <a:cubicBezTo>
                    <a:pt x="4194973" y="7810031"/>
                    <a:pt x="4195739" y="7934247"/>
                    <a:pt x="4083025" y="8009390"/>
                  </a:cubicBezTo>
                  <a:cubicBezTo>
                    <a:pt x="3984111" y="8075331"/>
                    <a:pt x="3859129" y="8094501"/>
                    <a:pt x="3859129" y="8094501"/>
                  </a:cubicBezTo>
                  <a:cubicBezTo>
                    <a:pt x="3800088" y="8119037"/>
                    <a:pt x="3751015" y="8087599"/>
                    <a:pt x="3734147" y="8018591"/>
                  </a:cubicBezTo>
                  <a:cubicBezTo>
                    <a:pt x="3698875" y="7872905"/>
                    <a:pt x="3665905" y="7726453"/>
                    <a:pt x="3632167" y="7580001"/>
                  </a:cubicBezTo>
                  <a:cubicBezTo>
                    <a:pt x="3555490" y="7245691"/>
                    <a:pt x="3426673" y="6933617"/>
                    <a:pt x="3243417" y="6643781"/>
                  </a:cubicBezTo>
                  <a:cubicBezTo>
                    <a:pt x="3093899" y="6406850"/>
                    <a:pt x="2892238" y="6237394"/>
                    <a:pt x="2617737" y="6166852"/>
                  </a:cubicBezTo>
                  <a:cubicBezTo>
                    <a:pt x="2520357" y="6141549"/>
                    <a:pt x="2419911" y="6130815"/>
                    <a:pt x="2320999" y="6113945"/>
                  </a:cubicBezTo>
                  <a:cubicBezTo>
                    <a:pt x="2042663" y="6067173"/>
                    <a:pt x="1785797" y="5965193"/>
                    <a:pt x="1550399" y="5809539"/>
                  </a:cubicBezTo>
                  <a:cubicBezTo>
                    <a:pt x="1432318" y="5732095"/>
                    <a:pt x="1318070" y="5650819"/>
                    <a:pt x="1215324" y="5553440"/>
                  </a:cubicBezTo>
                  <a:cubicBezTo>
                    <a:pt x="1007530" y="5356381"/>
                    <a:pt x="884081" y="5117150"/>
                    <a:pt x="854944" y="4831146"/>
                  </a:cubicBezTo>
                  <a:cubicBezTo>
                    <a:pt x="848810" y="4769039"/>
                    <a:pt x="838075" y="4707697"/>
                    <a:pt x="831941" y="4645589"/>
                  </a:cubicBezTo>
                  <a:cubicBezTo>
                    <a:pt x="819673" y="4519072"/>
                    <a:pt x="762931" y="4414793"/>
                    <a:pt x="673221" y="4328914"/>
                  </a:cubicBezTo>
                  <a:cubicBezTo>
                    <a:pt x="621847" y="4279842"/>
                    <a:pt x="565107" y="4236902"/>
                    <a:pt x="511433" y="4190896"/>
                  </a:cubicBezTo>
                  <a:cubicBezTo>
                    <a:pt x="495331" y="4176329"/>
                    <a:pt x="479229" y="4175562"/>
                    <a:pt x="459293" y="4183229"/>
                  </a:cubicBezTo>
                  <a:cubicBezTo>
                    <a:pt x="334125" y="4237334"/>
                    <a:pt x="223256" y="4288128"/>
                    <a:pt x="68243" y="4298244"/>
                  </a:cubicBezTo>
                  <a:cubicBezTo>
                    <a:pt x="47540" y="4302845"/>
                    <a:pt x="25304" y="4302078"/>
                    <a:pt x="0" y="4298244"/>
                  </a:cubicBezTo>
                  <a:cubicBezTo>
                    <a:pt x="81797" y="4188372"/>
                    <a:pt x="153069" y="4151535"/>
                    <a:pt x="233098" y="4073581"/>
                  </a:cubicBezTo>
                  <a:cubicBezTo>
                    <a:pt x="307474" y="3996906"/>
                    <a:pt x="393352" y="3934031"/>
                    <a:pt x="443957" y="3830517"/>
                  </a:cubicBezTo>
                  <a:cubicBezTo>
                    <a:pt x="533669" y="3645727"/>
                    <a:pt x="684722" y="3523044"/>
                    <a:pt x="883314" y="3467838"/>
                  </a:cubicBezTo>
                  <a:cubicBezTo>
                    <a:pt x="1112577" y="3403429"/>
                    <a:pt x="1300434" y="3466304"/>
                    <a:pt x="1439985" y="3658762"/>
                  </a:cubicBezTo>
                  <a:cubicBezTo>
                    <a:pt x="1518963" y="3767643"/>
                    <a:pt x="1582603" y="3888024"/>
                    <a:pt x="1653147" y="4003807"/>
                  </a:cubicBezTo>
                  <a:cubicBezTo>
                    <a:pt x="1660047" y="4015308"/>
                    <a:pt x="1666948" y="4026809"/>
                    <a:pt x="1677683" y="4045979"/>
                  </a:cubicBezTo>
                  <a:cubicBezTo>
                    <a:pt x="1688417" y="4013775"/>
                    <a:pt x="1698385" y="3989237"/>
                    <a:pt x="1705286" y="3964701"/>
                  </a:cubicBezTo>
                  <a:cubicBezTo>
                    <a:pt x="1765861" y="3756908"/>
                    <a:pt x="1829503" y="3549114"/>
                    <a:pt x="1913080" y="3348989"/>
                  </a:cubicBezTo>
                  <a:cubicBezTo>
                    <a:pt x="2021193" y="3089822"/>
                    <a:pt x="2176847" y="2859792"/>
                    <a:pt x="2360870" y="2648931"/>
                  </a:cubicBezTo>
                  <a:cubicBezTo>
                    <a:pt x="2495054" y="2494811"/>
                    <a:pt x="2631539" y="2342225"/>
                    <a:pt x="2772623" y="2195007"/>
                  </a:cubicBezTo>
                  <a:cubicBezTo>
                    <a:pt x="3023355" y="1933539"/>
                    <a:pt x="3223481" y="1636800"/>
                    <a:pt x="3380668" y="1312459"/>
                  </a:cubicBezTo>
                  <a:cubicBezTo>
                    <a:pt x="3514085" y="1035657"/>
                    <a:pt x="3634467" y="751953"/>
                    <a:pt x="3760984" y="471317"/>
                  </a:cubicBezTo>
                  <a:cubicBezTo>
                    <a:pt x="3774785" y="440646"/>
                    <a:pt x="3787820" y="409209"/>
                    <a:pt x="3803922" y="379305"/>
                  </a:cubicBezTo>
                  <a:cubicBezTo>
                    <a:pt x="3826159" y="338667"/>
                    <a:pt x="3858362" y="336366"/>
                    <a:pt x="3879831" y="377004"/>
                  </a:cubicBezTo>
                  <a:cubicBezTo>
                    <a:pt x="3902069" y="419176"/>
                    <a:pt x="3922771" y="465182"/>
                    <a:pt x="3931205" y="511955"/>
                  </a:cubicBezTo>
                  <a:cubicBezTo>
                    <a:pt x="3954207" y="645373"/>
                    <a:pt x="3975679" y="779557"/>
                    <a:pt x="3987947" y="913741"/>
                  </a:cubicBezTo>
                  <a:cubicBezTo>
                    <a:pt x="4003281" y="1079362"/>
                    <a:pt x="3954207" y="1235782"/>
                    <a:pt x="3892867" y="1388369"/>
                  </a:cubicBezTo>
                  <a:cubicBezTo>
                    <a:pt x="3887501" y="1402170"/>
                    <a:pt x="3882899" y="1415972"/>
                    <a:pt x="3877532" y="1429774"/>
                  </a:cubicBezTo>
                  <a:cubicBezTo>
                    <a:pt x="3877532" y="1430541"/>
                    <a:pt x="3878299" y="1432074"/>
                    <a:pt x="3881365" y="1439742"/>
                  </a:cubicBezTo>
                  <a:cubicBezTo>
                    <a:pt x="3902835" y="1412905"/>
                    <a:pt x="3925071" y="1389902"/>
                    <a:pt x="3939639" y="1363833"/>
                  </a:cubicBezTo>
                  <a:cubicBezTo>
                    <a:pt x="4004049" y="1248818"/>
                    <a:pt x="4066156" y="1132269"/>
                    <a:pt x="4130563" y="1016487"/>
                  </a:cubicBezTo>
                  <a:cubicBezTo>
                    <a:pt x="4141299" y="996552"/>
                    <a:pt x="4156634" y="978149"/>
                    <a:pt x="4171970" y="961280"/>
                  </a:cubicBezTo>
                  <a:cubicBezTo>
                    <a:pt x="4189605" y="942111"/>
                    <a:pt x="4208775" y="945945"/>
                    <a:pt x="4221809" y="966648"/>
                  </a:cubicBezTo>
                  <a:cubicBezTo>
                    <a:pt x="4234845" y="986583"/>
                    <a:pt x="4244046" y="1009587"/>
                    <a:pt x="4265515" y="1041790"/>
                  </a:cubicBezTo>
                  <a:cubicBezTo>
                    <a:pt x="4270115" y="1031056"/>
                    <a:pt x="4273949" y="1019554"/>
                    <a:pt x="4280851" y="1011120"/>
                  </a:cubicBezTo>
                  <a:cubicBezTo>
                    <a:pt x="4439571" y="828630"/>
                    <a:pt x="4579122" y="631571"/>
                    <a:pt x="4716373" y="432979"/>
                  </a:cubicBezTo>
                  <a:cubicBezTo>
                    <a:pt x="4784615" y="334066"/>
                    <a:pt x="4864359" y="260456"/>
                    <a:pt x="4943335" y="165378"/>
                  </a:cubicBezTo>
                  <a:cubicBezTo>
                    <a:pt x="5010043" y="67998"/>
                    <a:pt x="5165697" y="18159"/>
                    <a:pt x="5229339" y="10491"/>
                  </a:cubicBezTo>
                  <a:cubicBezTo>
                    <a:pt x="5266527" y="906"/>
                    <a:pt x="5300840" y="-1011"/>
                    <a:pt x="5328731" y="427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51BDD0-8E67-4E80-9A9F-91A402B1CD8E}"/>
              </a:ext>
            </a:extLst>
          </p:cNvPr>
          <p:cNvGrpSpPr/>
          <p:nvPr/>
        </p:nvGrpSpPr>
        <p:grpSpPr>
          <a:xfrm>
            <a:off x="5855417" y="3977730"/>
            <a:ext cx="3318591" cy="1750519"/>
            <a:chOff x="5363640" y="4411458"/>
            <a:chExt cx="3354813" cy="17696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2E21F4-51D7-4D44-AC89-5F9824483319}"/>
                </a:ext>
              </a:extLst>
            </p:cNvPr>
            <p:cNvGrpSpPr/>
            <p:nvPr/>
          </p:nvGrpSpPr>
          <p:grpSpPr>
            <a:xfrm>
              <a:off x="7615336" y="4411458"/>
              <a:ext cx="729316" cy="823738"/>
              <a:chOff x="3787776" y="4595868"/>
              <a:chExt cx="729316" cy="82373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94463F1-FA3F-4281-A568-E5F2EB688CC1}"/>
                  </a:ext>
                </a:extLst>
              </p:cNvPr>
              <p:cNvSpPr/>
              <p:nvPr/>
            </p:nvSpPr>
            <p:spPr>
              <a:xfrm>
                <a:off x="3909065" y="4595868"/>
                <a:ext cx="608027" cy="823738"/>
              </a:xfrm>
              <a:custGeom>
                <a:avLst/>
                <a:gdLst>
                  <a:gd name="connsiteX0" fmla="*/ 76027 w 1005786"/>
                  <a:gd name="connsiteY0" fmla="*/ 1512598 h 1681837"/>
                  <a:gd name="connsiteX1" fmla="*/ 89121 w 1005786"/>
                  <a:gd name="connsiteY1" fmla="*/ 1490092 h 1681837"/>
                  <a:gd name="connsiteX2" fmla="*/ 48530 w 1005786"/>
                  <a:gd name="connsiteY2" fmla="*/ 1224529 h 1681837"/>
                  <a:gd name="connsiteX3" fmla="*/ 0 w 1005786"/>
                  <a:gd name="connsiteY3" fmla="*/ 1159222 h 1681837"/>
                  <a:gd name="connsiteX4" fmla="*/ 24306 w 1005786"/>
                  <a:gd name="connsiteY4" fmla="*/ 1120513 h 1681837"/>
                  <a:gd name="connsiteX5" fmla="*/ 224235 w 1005786"/>
                  <a:gd name="connsiteY5" fmla="*/ 771311 h 1681837"/>
                  <a:gd name="connsiteX6" fmla="*/ 363850 w 1005786"/>
                  <a:gd name="connsiteY6" fmla="*/ 489299 h 1681837"/>
                  <a:gd name="connsiteX7" fmla="*/ 416799 w 1005786"/>
                  <a:gd name="connsiteY7" fmla="*/ 389538 h 1681837"/>
                  <a:gd name="connsiteX8" fmla="*/ 429484 w 1005786"/>
                  <a:gd name="connsiteY8" fmla="*/ 374071 h 1681837"/>
                  <a:gd name="connsiteX9" fmla="*/ 589723 w 1005786"/>
                  <a:gd name="connsiteY9" fmla="*/ 128476 h 1681837"/>
                  <a:gd name="connsiteX10" fmla="*/ 765265 w 1005786"/>
                  <a:gd name="connsiteY10" fmla="*/ 5883 h 1681837"/>
                  <a:gd name="connsiteX11" fmla="*/ 965848 w 1005786"/>
                  <a:gd name="connsiteY11" fmla="*/ 61697 h 1681837"/>
                  <a:gd name="connsiteX12" fmla="*/ 1005785 w 1005786"/>
                  <a:gd name="connsiteY12" fmla="*/ 141161 h 1681837"/>
                  <a:gd name="connsiteX13" fmla="*/ 996292 w 1005786"/>
                  <a:gd name="connsiteY13" fmla="*/ 166122 h 1681837"/>
                  <a:gd name="connsiteX14" fmla="*/ 853731 w 1005786"/>
                  <a:gd name="connsiteY14" fmla="*/ 443961 h 1681837"/>
                  <a:gd name="connsiteX15" fmla="*/ 783187 w 1005786"/>
                  <a:gd name="connsiteY15" fmla="*/ 598470 h 1681837"/>
                  <a:gd name="connsiteX16" fmla="*/ 553141 w 1005786"/>
                  <a:gd name="connsiteY16" fmla="*/ 1083768 h 1681837"/>
                  <a:gd name="connsiteX17" fmla="*/ 272274 w 1005786"/>
                  <a:gd name="connsiteY17" fmla="*/ 1539850 h 1681837"/>
                  <a:gd name="connsiteX18" fmla="*/ 160402 w 1005786"/>
                  <a:gd name="connsiteY18" fmla="*/ 1669889 h 1681837"/>
                  <a:gd name="connsiteX19" fmla="*/ 144280 w 1005786"/>
                  <a:gd name="connsiteY19" fmla="*/ 1681838 h 1681837"/>
                  <a:gd name="connsiteX20" fmla="*/ 76027 w 1005786"/>
                  <a:gd name="connsiteY20" fmla="*/ 1512598 h 1681837"/>
                  <a:gd name="connsiteX0" fmla="*/ 76027 w 1005786"/>
                  <a:gd name="connsiteY0" fmla="*/ 1512598 h 1681837"/>
                  <a:gd name="connsiteX1" fmla="*/ 89121 w 1005786"/>
                  <a:gd name="connsiteY1" fmla="*/ 1490092 h 1681837"/>
                  <a:gd name="connsiteX2" fmla="*/ 0 w 1005786"/>
                  <a:gd name="connsiteY2" fmla="*/ 1159222 h 1681837"/>
                  <a:gd name="connsiteX3" fmla="*/ 24306 w 1005786"/>
                  <a:gd name="connsiteY3" fmla="*/ 1120513 h 1681837"/>
                  <a:gd name="connsiteX4" fmla="*/ 224235 w 1005786"/>
                  <a:gd name="connsiteY4" fmla="*/ 771311 h 1681837"/>
                  <a:gd name="connsiteX5" fmla="*/ 363850 w 1005786"/>
                  <a:gd name="connsiteY5" fmla="*/ 489299 h 1681837"/>
                  <a:gd name="connsiteX6" fmla="*/ 416799 w 1005786"/>
                  <a:gd name="connsiteY6" fmla="*/ 389538 h 1681837"/>
                  <a:gd name="connsiteX7" fmla="*/ 429484 w 1005786"/>
                  <a:gd name="connsiteY7" fmla="*/ 374071 h 1681837"/>
                  <a:gd name="connsiteX8" fmla="*/ 589723 w 1005786"/>
                  <a:gd name="connsiteY8" fmla="*/ 128476 h 1681837"/>
                  <a:gd name="connsiteX9" fmla="*/ 765265 w 1005786"/>
                  <a:gd name="connsiteY9" fmla="*/ 5883 h 1681837"/>
                  <a:gd name="connsiteX10" fmla="*/ 965848 w 1005786"/>
                  <a:gd name="connsiteY10" fmla="*/ 61697 h 1681837"/>
                  <a:gd name="connsiteX11" fmla="*/ 1005785 w 1005786"/>
                  <a:gd name="connsiteY11" fmla="*/ 141161 h 1681837"/>
                  <a:gd name="connsiteX12" fmla="*/ 996292 w 1005786"/>
                  <a:gd name="connsiteY12" fmla="*/ 166122 h 1681837"/>
                  <a:gd name="connsiteX13" fmla="*/ 853731 w 1005786"/>
                  <a:gd name="connsiteY13" fmla="*/ 443961 h 1681837"/>
                  <a:gd name="connsiteX14" fmla="*/ 783187 w 1005786"/>
                  <a:gd name="connsiteY14" fmla="*/ 598470 h 1681837"/>
                  <a:gd name="connsiteX15" fmla="*/ 553141 w 1005786"/>
                  <a:gd name="connsiteY15" fmla="*/ 1083768 h 1681837"/>
                  <a:gd name="connsiteX16" fmla="*/ 272274 w 1005786"/>
                  <a:gd name="connsiteY16" fmla="*/ 1539850 h 1681837"/>
                  <a:gd name="connsiteX17" fmla="*/ 160402 w 1005786"/>
                  <a:gd name="connsiteY17" fmla="*/ 1669889 h 1681837"/>
                  <a:gd name="connsiteX18" fmla="*/ 144280 w 1005786"/>
                  <a:gd name="connsiteY18" fmla="*/ 1681838 h 1681837"/>
                  <a:gd name="connsiteX19" fmla="*/ 76027 w 1005786"/>
                  <a:gd name="connsiteY19" fmla="*/ 1512598 h 1681837"/>
                  <a:gd name="connsiteX0" fmla="*/ 144280 w 1005786"/>
                  <a:gd name="connsiteY0" fmla="*/ 1681838 h 1681837"/>
                  <a:gd name="connsiteX1" fmla="*/ 89121 w 1005786"/>
                  <a:gd name="connsiteY1" fmla="*/ 1490092 h 1681837"/>
                  <a:gd name="connsiteX2" fmla="*/ 0 w 1005786"/>
                  <a:gd name="connsiteY2" fmla="*/ 1159222 h 1681837"/>
                  <a:gd name="connsiteX3" fmla="*/ 24306 w 1005786"/>
                  <a:gd name="connsiteY3" fmla="*/ 1120513 h 1681837"/>
                  <a:gd name="connsiteX4" fmla="*/ 224235 w 1005786"/>
                  <a:gd name="connsiteY4" fmla="*/ 771311 h 1681837"/>
                  <a:gd name="connsiteX5" fmla="*/ 363850 w 1005786"/>
                  <a:gd name="connsiteY5" fmla="*/ 489299 h 1681837"/>
                  <a:gd name="connsiteX6" fmla="*/ 416799 w 1005786"/>
                  <a:gd name="connsiteY6" fmla="*/ 389538 h 1681837"/>
                  <a:gd name="connsiteX7" fmla="*/ 429484 w 1005786"/>
                  <a:gd name="connsiteY7" fmla="*/ 374071 h 1681837"/>
                  <a:gd name="connsiteX8" fmla="*/ 589723 w 1005786"/>
                  <a:gd name="connsiteY8" fmla="*/ 128476 h 1681837"/>
                  <a:gd name="connsiteX9" fmla="*/ 765265 w 1005786"/>
                  <a:gd name="connsiteY9" fmla="*/ 5883 h 1681837"/>
                  <a:gd name="connsiteX10" fmla="*/ 965848 w 1005786"/>
                  <a:gd name="connsiteY10" fmla="*/ 61697 h 1681837"/>
                  <a:gd name="connsiteX11" fmla="*/ 1005785 w 1005786"/>
                  <a:gd name="connsiteY11" fmla="*/ 141161 h 1681837"/>
                  <a:gd name="connsiteX12" fmla="*/ 996292 w 1005786"/>
                  <a:gd name="connsiteY12" fmla="*/ 166122 h 1681837"/>
                  <a:gd name="connsiteX13" fmla="*/ 853731 w 1005786"/>
                  <a:gd name="connsiteY13" fmla="*/ 443961 h 1681837"/>
                  <a:gd name="connsiteX14" fmla="*/ 783187 w 1005786"/>
                  <a:gd name="connsiteY14" fmla="*/ 598470 h 1681837"/>
                  <a:gd name="connsiteX15" fmla="*/ 553141 w 1005786"/>
                  <a:gd name="connsiteY15" fmla="*/ 1083768 h 1681837"/>
                  <a:gd name="connsiteX16" fmla="*/ 272274 w 1005786"/>
                  <a:gd name="connsiteY16" fmla="*/ 1539850 h 1681837"/>
                  <a:gd name="connsiteX17" fmla="*/ 160402 w 1005786"/>
                  <a:gd name="connsiteY17" fmla="*/ 1669889 h 1681837"/>
                  <a:gd name="connsiteX18" fmla="*/ 144280 w 1005786"/>
                  <a:gd name="connsiteY18" fmla="*/ 1681838 h 1681837"/>
                  <a:gd name="connsiteX0" fmla="*/ 144280 w 1005786"/>
                  <a:gd name="connsiteY0" fmla="*/ 1681838 h 1681837"/>
                  <a:gd name="connsiteX1" fmla="*/ 0 w 1005786"/>
                  <a:gd name="connsiteY1" fmla="*/ 1159222 h 1681837"/>
                  <a:gd name="connsiteX2" fmla="*/ 24306 w 1005786"/>
                  <a:gd name="connsiteY2" fmla="*/ 1120513 h 1681837"/>
                  <a:gd name="connsiteX3" fmla="*/ 224235 w 1005786"/>
                  <a:gd name="connsiteY3" fmla="*/ 771311 h 1681837"/>
                  <a:gd name="connsiteX4" fmla="*/ 363850 w 1005786"/>
                  <a:gd name="connsiteY4" fmla="*/ 489299 h 1681837"/>
                  <a:gd name="connsiteX5" fmla="*/ 416799 w 1005786"/>
                  <a:gd name="connsiteY5" fmla="*/ 389538 h 1681837"/>
                  <a:gd name="connsiteX6" fmla="*/ 429484 w 1005786"/>
                  <a:gd name="connsiteY6" fmla="*/ 374071 h 1681837"/>
                  <a:gd name="connsiteX7" fmla="*/ 589723 w 1005786"/>
                  <a:gd name="connsiteY7" fmla="*/ 128476 h 1681837"/>
                  <a:gd name="connsiteX8" fmla="*/ 765265 w 1005786"/>
                  <a:gd name="connsiteY8" fmla="*/ 5883 h 1681837"/>
                  <a:gd name="connsiteX9" fmla="*/ 965848 w 1005786"/>
                  <a:gd name="connsiteY9" fmla="*/ 61697 h 1681837"/>
                  <a:gd name="connsiteX10" fmla="*/ 1005785 w 1005786"/>
                  <a:gd name="connsiteY10" fmla="*/ 141161 h 1681837"/>
                  <a:gd name="connsiteX11" fmla="*/ 996292 w 1005786"/>
                  <a:gd name="connsiteY11" fmla="*/ 166122 h 1681837"/>
                  <a:gd name="connsiteX12" fmla="*/ 853731 w 1005786"/>
                  <a:gd name="connsiteY12" fmla="*/ 443961 h 1681837"/>
                  <a:gd name="connsiteX13" fmla="*/ 783187 w 1005786"/>
                  <a:gd name="connsiteY13" fmla="*/ 598470 h 1681837"/>
                  <a:gd name="connsiteX14" fmla="*/ 553141 w 1005786"/>
                  <a:gd name="connsiteY14" fmla="*/ 1083768 h 1681837"/>
                  <a:gd name="connsiteX15" fmla="*/ 272274 w 1005786"/>
                  <a:gd name="connsiteY15" fmla="*/ 1539850 h 1681837"/>
                  <a:gd name="connsiteX16" fmla="*/ 160402 w 1005786"/>
                  <a:gd name="connsiteY16" fmla="*/ 1669889 h 1681837"/>
                  <a:gd name="connsiteX17" fmla="*/ 144280 w 1005786"/>
                  <a:gd name="connsiteY17" fmla="*/ 1681838 h 1681837"/>
                  <a:gd name="connsiteX0" fmla="*/ 422207 w 1283713"/>
                  <a:gd name="connsiteY0" fmla="*/ 1681838 h 1681837"/>
                  <a:gd name="connsiteX1" fmla="*/ 0 w 1283713"/>
                  <a:gd name="connsiteY1" fmla="*/ 1455274 h 1681837"/>
                  <a:gd name="connsiteX2" fmla="*/ 302233 w 1283713"/>
                  <a:gd name="connsiteY2" fmla="*/ 1120513 h 1681837"/>
                  <a:gd name="connsiteX3" fmla="*/ 502162 w 1283713"/>
                  <a:gd name="connsiteY3" fmla="*/ 771311 h 1681837"/>
                  <a:gd name="connsiteX4" fmla="*/ 641777 w 1283713"/>
                  <a:gd name="connsiteY4" fmla="*/ 489299 h 1681837"/>
                  <a:gd name="connsiteX5" fmla="*/ 694726 w 1283713"/>
                  <a:gd name="connsiteY5" fmla="*/ 389538 h 1681837"/>
                  <a:gd name="connsiteX6" fmla="*/ 707411 w 1283713"/>
                  <a:gd name="connsiteY6" fmla="*/ 374071 h 1681837"/>
                  <a:gd name="connsiteX7" fmla="*/ 867650 w 1283713"/>
                  <a:gd name="connsiteY7" fmla="*/ 128476 h 1681837"/>
                  <a:gd name="connsiteX8" fmla="*/ 1043192 w 1283713"/>
                  <a:gd name="connsiteY8" fmla="*/ 5883 h 1681837"/>
                  <a:gd name="connsiteX9" fmla="*/ 1243775 w 1283713"/>
                  <a:gd name="connsiteY9" fmla="*/ 61697 h 1681837"/>
                  <a:gd name="connsiteX10" fmla="*/ 1283712 w 1283713"/>
                  <a:gd name="connsiteY10" fmla="*/ 141161 h 1681837"/>
                  <a:gd name="connsiteX11" fmla="*/ 1274219 w 1283713"/>
                  <a:gd name="connsiteY11" fmla="*/ 166122 h 1681837"/>
                  <a:gd name="connsiteX12" fmla="*/ 1131658 w 1283713"/>
                  <a:gd name="connsiteY12" fmla="*/ 443961 h 1681837"/>
                  <a:gd name="connsiteX13" fmla="*/ 1061114 w 1283713"/>
                  <a:gd name="connsiteY13" fmla="*/ 598470 h 1681837"/>
                  <a:gd name="connsiteX14" fmla="*/ 831068 w 1283713"/>
                  <a:gd name="connsiteY14" fmla="*/ 1083768 h 1681837"/>
                  <a:gd name="connsiteX15" fmla="*/ 550201 w 1283713"/>
                  <a:gd name="connsiteY15" fmla="*/ 1539850 h 1681837"/>
                  <a:gd name="connsiteX16" fmla="*/ 438329 w 1283713"/>
                  <a:gd name="connsiteY16" fmla="*/ 1669889 h 1681837"/>
                  <a:gd name="connsiteX17" fmla="*/ 422207 w 1283713"/>
                  <a:gd name="connsiteY17" fmla="*/ 1681838 h 1681837"/>
                  <a:gd name="connsiteX0" fmla="*/ 398039 w 1259545"/>
                  <a:gd name="connsiteY0" fmla="*/ 1681838 h 1681837"/>
                  <a:gd name="connsiteX1" fmla="*/ 0 w 1259545"/>
                  <a:gd name="connsiteY1" fmla="*/ 1425065 h 1681837"/>
                  <a:gd name="connsiteX2" fmla="*/ 278065 w 1259545"/>
                  <a:gd name="connsiteY2" fmla="*/ 1120513 h 1681837"/>
                  <a:gd name="connsiteX3" fmla="*/ 477994 w 1259545"/>
                  <a:gd name="connsiteY3" fmla="*/ 771311 h 1681837"/>
                  <a:gd name="connsiteX4" fmla="*/ 617609 w 1259545"/>
                  <a:gd name="connsiteY4" fmla="*/ 489299 h 1681837"/>
                  <a:gd name="connsiteX5" fmla="*/ 670558 w 1259545"/>
                  <a:gd name="connsiteY5" fmla="*/ 389538 h 1681837"/>
                  <a:gd name="connsiteX6" fmla="*/ 683243 w 1259545"/>
                  <a:gd name="connsiteY6" fmla="*/ 374071 h 1681837"/>
                  <a:gd name="connsiteX7" fmla="*/ 843482 w 1259545"/>
                  <a:gd name="connsiteY7" fmla="*/ 128476 h 1681837"/>
                  <a:gd name="connsiteX8" fmla="*/ 1019024 w 1259545"/>
                  <a:gd name="connsiteY8" fmla="*/ 5883 h 1681837"/>
                  <a:gd name="connsiteX9" fmla="*/ 1219607 w 1259545"/>
                  <a:gd name="connsiteY9" fmla="*/ 61697 h 1681837"/>
                  <a:gd name="connsiteX10" fmla="*/ 1259544 w 1259545"/>
                  <a:gd name="connsiteY10" fmla="*/ 141161 h 1681837"/>
                  <a:gd name="connsiteX11" fmla="*/ 1250051 w 1259545"/>
                  <a:gd name="connsiteY11" fmla="*/ 166122 h 1681837"/>
                  <a:gd name="connsiteX12" fmla="*/ 1107490 w 1259545"/>
                  <a:gd name="connsiteY12" fmla="*/ 443961 h 1681837"/>
                  <a:gd name="connsiteX13" fmla="*/ 1036946 w 1259545"/>
                  <a:gd name="connsiteY13" fmla="*/ 598470 h 1681837"/>
                  <a:gd name="connsiteX14" fmla="*/ 806900 w 1259545"/>
                  <a:gd name="connsiteY14" fmla="*/ 1083768 h 1681837"/>
                  <a:gd name="connsiteX15" fmla="*/ 526033 w 1259545"/>
                  <a:gd name="connsiteY15" fmla="*/ 1539850 h 1681837"/>
                  <a:gd name="connsiteX16" fmla="*/ 414161 w 1259545"/>
                  <a:gd name="connsiteY16" fmla="*/ 1669889 h 1681837"/>
                  <a:gd name="connsiteX17" fmla="*/ 398039 w 1259545"/>
                  <a:gd name="connsiteY17" fmla="*/ 1681838 h 1681837"/>
                  <a:gd name="connsiteX0" fmla="*/ 361786 w 1223292"/>
                  <a:gd name="connsiteY0" fmla="*/ 1681838 h 1681837"/>
                  <a:gd name="connsiteX1" fmla="*/ 0 w 1223292"/>
                  <a:gd name="connsiteY1" fmla="*/ 1364645 h 1681837"/>
                  <a:gd name="connsiteX2" fmla="*/ 241812 w 1223292"/>
                  <a:gd name="connsiteY2" fmla="*/ 1120513 h 1681837"/>
                  <a:gd name="connsiteX3" fmla="*/ 441741 w 1223292"/>
                  <a:gd name="connsiteY3" fmla="*/ 771311 h 1681837"/>
                  <a:gd name="connsiteX4" fmla="*/ 581356 w 1223292"/>
                  <a:gd name="connsiteY4" fmla="*/ 489299 h 1681837"/>
                  <a:gd name="connsiteX5" fmla="*/ 634305 w 1223292"/>
                  <a:gd name="connsiteY5" fmla="*/ 389538 h 1681837"/>
                  <a:gd name="connsiteX6" fmla="*/ 646990 w 1223292"/>
                  <a:gd name="connsiteY6" fmla="*/ 374071 h 1681837"/>
                  <a:gd name="connsiteX7" fmla="*/ 807229 w 1223292"/>
                  <a:gd name="connsiteY7" fmla="*/ 128476 h 1681837"/>
                  <a:gd name="connsiteX8" fmla="*/ 982771 w 1223292"/>
                  <a:gd name="connsiteY8" fmla="*/ 5883 h 1681837"/>
                  <a:gd name="connsiteX9" fmla="*/ 1183354 w 1223292"/>
                  <a:gd name="connsiteY9" fmla="*/ 61697 h 1681837"/>
                  <a:gd name="connsiteX10" fmla="*/ 1223291 w 1223292"/>
                  <a:gd name="connsiteY10" fmla="*/ 141161 h 1681837"/>
                  <a:gd name="connsiteX11" fmla="*/ 1213798 w 1223292"/>
                  <a:gd name="connsiteY11" fmla="*/ 166122 h 1681837"/>
                  <a:gd name="connsiteX12" fmla="*/ 1071237 w 1223292"/>
                  <a:gd name="connsiteY12" fmla="*/ 443961 h 1681837"/>
                  <a:gd name="connsiteX13" fmla="*/ 1000693 w 1223292"/>
                  <a:gd name="connsiteY13" fmla="*/ 598470 h 1681837"/>
                  <a:gd name="connsiteX14" fmla="*/ 770647 w 1223292"/>
                  <a:gd name="connsiteY14" fmla="*/ 1083768 h 1681837"/>
                  <a:gd name="connsiteX15" fmla="*/ 489780 w 1223292"/>
                  <a:gd name="connsiteY15" fmla="*/ 1539850 h 1681837"/>
                  <a:gd name="connsiteX16" fmla="*/ 377908 w 1223292"/>
                  <a:gd name="connsiteY16" fmla="*/ 1669889 h 1681837"/>
                  <a:gd name="connsiteX17" fmla="*/ 361786 w 1223292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388812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388812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88773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94817 w 1241418"/>
                  <a:gd name="connsiteY14" fmla="*/ 1083768 h 1681837"/>
                  <a:gd name="connsiteX15" fmla="*/ 507906 w 1241418"/>
                  <a:gd name="connsiteY15" fmla="*/ 1539850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  <a:gd name="connsiteX0" fmla="*/ 379912 w 1241418"/>
                  <a:gd name="connsiteY0" fmla="*/ 1681838 h 1681837"/>
                  <a:gd name="connsiteX1" fmla="*/ 0 w 1241418"/>
                  <a:gd name="connsiteY1" fmla="*/ 1400897 h 1681837"/>
                  <a:gd name="connsiteX2" fmla="*/ 259938 w 1241418"/>
                  <a:gd name="connsiteY2" fmla="*/ 1120513 h 1681837"/>
                  <a:gd name="connsiteX3" fmla="*/ 459867 w 1241418"/>
                  <a:gd name="connsiteY3" fmla="*/ 771311 h 1681837"/>
                  <a:gd name="connsiteX4" fmla="*/ 599482 w 1241418"/>
                  <a:gd name="connsiteY4" fmla="*/ 489299 h 1681837"/>
                  <a:gd name="connsiteX5" fmla="*/ 652431 w 1241418"/>
                  <a:gd name="connsiteY5" fmla="*/ 389538 h 1681837"/>
                  <a:gd name="connsiteX6" fmla="*/ 665116 w 1241418"/>
                  <a:gd name="connsiteY6" fmla="*/ 374071 h 1681837"/>
                  <a:gd name="connsiteX7" fmla="*/ 825355 w 1241418"/>
                  <a:gd name="connsiteY7" fmla="*/ 128476 h 1681837"/>
                  <a:gd name="connsiteX8" fmla="*/ 1000897 w 1241418"/>
                  <a:gd name="connsiteY8" fmla="*/ 5883 h 1681837"/>
                  <a:gd name="connsiteX9" fmla="*/ 1201480 w 1241418"/>
                  <a:gd name="connsiteY9" fmla="*/ 61697 h 1681837"/>
                  <a:gd name="connsiteX10" fmla="*/ 1241417 w 1241418"/>
                  <a:gd name="connsiteY10" fmla="*/ 141161 h 1681837"/>
                  <a:gd name="connsiteX11" fmla="*/ 1231924 w 1241418"/>
                  <a:gd name="connsiteY11" fmla="*/ 166122 h 1681837"/>
                  <a:gd name="connsiteX12" fmla="*/ 1089363 w 1241418"/>
                  <a:gd name="connsiteY12" fmla="*/ 443961 h 1681837"/>
                  <a:gd name="connsiteX13" fmla="*/ 1018819 w 1241418"/>
                  <a:gd name="connsiteY13" fmla="*/ 598470 h 1681837"/>
                  <a:gd name="connsiteX14" fmla="*/ 794817 w 1241418"/>
                  <a:gd name="connsiteY14" fmla="*/ 1083768 h 1681837"/>
                  <a:gd name="connsiteX15" fmla="*/ 507905 w 1241418"/>
                  <a:gd name="connsiteY15" fmla="*/ 1551933 h 1681837"/>
                  <a:gd name="connsiteX16" fmla="*/ 396034 w 1241418"/>
                  <a:gd name="connsiteY16" fmla="*/ 1669889 h 1681837"/>
                  <a:gd name="connsiteX17" fmla="*/ 379912 w 1241418"/>
                  <a:gd name="connsiteY17" fmla="*/ 1681838 h 16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41418" h="1681837">
                    <a:moveTo>
                      <a:pt x="379912" y="1681838"/>
                    </a:moveTo>
                    <a:cubicBezTo>
                      <a:pt x="395472" y="1596726"/>
                      <a:pt x="334176" y="1464237"/>
                      <a:pt x="0" y="1400897"/>
                    </a:cubicBezTo>
                    <a:cubicBezTo>
                      <a:pt x="3437" y="1385103"/>
                      <a:pt x="183293" y="1225444"/>
                      <a:pt x="259938" y="1120513"/>
                    </a:cubicBezTo>
                    <a:cubicBezTo>
                      <a:pt x="336583" y="1015582"/>
                      <a:pt x="400944" y="892104"/>
                      <a:pt x="459867" y="771311"/>
                    </a:cubicBezTo>
                    <a:cubicBezTo>
                      <a:pt x="505860" y="677034"/>
                      <a:pt x="554799" y="584230"/>
                      <a:pt x="599482" y="489299"/>
                    </a:cubicBezTo>
                    <a:cubicBezTo>
                      <a:pt x="615441" y="455418"/>
                      <a:pt x="632463" y="421619"/>
                      <a:pt x="652431" y="389538"/>
                    </a:cubicBezTo>
                    <a:cubicBezTo>
                      <a:pt x="660860" y="387820"/>
                      <a:pt x="661842" y="379800"/>
                      <a:pt x="665116" y="374071"/>
                    </a:cubicBezTo>
                    <a:cubicBezTo>
                      <a:pt x="712664" y="288387"/>
                      <a:pt x="761603" y="203522"/>
                      <a:pt x="825355" y="128476"/>
                    </a:cubicBezTo>
                    <a:cubicBezTo>
                      <a:pt x="872984" y="72417"/>
                      <a:pt x="925442" y="21269"/>
                      <a:pt x="1000897" y="5883"/>
                    </a:cubicBezTo>
                    <a:cubicBezTo>
                      <a:pt x="1076433" y="-9502"/>
                      <a:pt x="1145667" y="4001"/>
                      <a:pt x="1201480" y="61697"/>
                    </a:cubicBezTo>
                    <a:cubicBezTo>
                      <a:pt x="1222922" y="83875"/>
                      <a:pt x="1235034" y="111209"/>
                      <a:pt x="1241417" y="141161"/>
                    </a:cubicBezTo>
                    <a:cubicBezTo>
                      <a:pt x="1241499" y="150736"/>
                      <a:pt x="1236834" y="158265"/>
                      <a:pt x="1231924" y="166122"/>
                    </a:cubicBezTo>
                    <a:cubicBezTo>
                      <a:pt x="1176111" y="254425"/>
                      <a:pt x="1132819" y="349274"/>
                      <a:pt x="1089363" y="443961"/>
                    </a:cubicBezTo>
                    <a:cubicBezTo>
                      <a:pt x="1065712" y="495437"/>
                      <a:pt x="1067910" y="491836"/>
                      <a:pt x="1018819" y="598470"/>
                    </a:cubicBezTo>
                    <a:cubicBezTo>
                      <a:pt x="969728" y="705104"/>
                      <a:pt x="879969" y="924858"/>
                      <a:pt x="794817" y="1083768"/>
                    </a:cubicBezTo>
                    <a:cubicBezTo>
                      <a:pt x="709665" y="1242678"/>
                      <a:pt x="574369" y="1454246"/>
                      <a:pt x="507905" y="1551933"/>
                    </a:cubicBezTo>
                    <a:cubicBezTo>
                      <a:pt x="441441" y="1649620"/>
                      <a:pt x="435889" y="1628725"/>
                      <a:pt x="396034" y="1669889"/>
                    </a:cubicBezTo>
                    <a:cubicBezTo>
                      <a:pt x="391860" y="1674227"/>
                      <a:pt x="388505" y="1680038"/>
                      <a:pt x="379912" y="1681838"/>
                    </a:cubicBezTo>
                    <a:close/>
                  </a:path>
                </a:pathLst>
              </a:custGeom>
              <a:solidFill>
                <a:srgbClr val="DB9F78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BD432CC-26C6-4D27-83C2-CE7C8BCB8F2E}"/>
                  </a:ext>
                </a:extLst>
              </p:cNvPr>
              <p:cNvSpPr/>
              <p:nvPr/>
            </p:nvSpPr>
            <p:spPr>
              <a:xfrm>
                <a:off x="3787776" y="4724330"/>
                <a:ext cx="440829" cy="558436"/>
              </a:xfrm>
              <a:custGeom>
                <a:avLst/>
                <a:gdLst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  <a:gd name="connsiteX0" fmla="*/ 844895 w 844958"/>
                  <a:gd name="connsiteY0" fmla="*/ 127342 h 1126619"/>
                  <a:gd name="connsiteX1" fmla="*/ 837284 w 844958"/>
                  <a:gd name="connsiteY1" fmla="*/ 150912 h 1126619"/>
                  <a:gd name="connsiteX2" fmla="*/ 768950 w 844958"/>
                  <a:gd name="connsiteY2" fmla="*/ 287663 h 1126619"/>
                  <a:gd name="connsiteX3" fmla="*/ 616650 w 844958"/>
                  <a:gd name="connsiteY3" fmla="*/ 591526 h 1126619"/>
                  <a:gd name="connsiteX4" fmla="*/ 437016 w 844958"/>
                  <a:gd name="connsiteY4" fmla="*/ 888433 h 1126619"/>
                  <a:gd name="connsiteX5" fmla="*/ 5329 w 844958"/>
                  <a:gd name="connsiteY5" fmla="*/ 1126619 h 1126619"/>
                  <a:gd name="connsiteX6" fmla="*/ 238887 w 844958"/>
                  <a:gd name="connsiteY6" fmla="*/ 787200 h 1126619"/>
                  <a:gd name="connsiteX7" fmla="*/ 455348 w 844958"/>
                  <a:gd name="connsiteY7" fmla="*/ 235368 h 1126619"/>
                  <a:gd name="connsiteX8" fmla="*/ 553144 w 844958"/>
                  <a:gd name="connsiteY8" fmla="*/ 70302 h 1126619"/>
                  <a:gd name="connsiteX9" fmla="*/ 700042 w 844958"/>
                  <a:gd name="connsiteY9" fmla="*/ 3 h 1126619"/>
                  <a:gd name="connsiteX10" fmla="*/ 823045 w 844958"/>
                  <a:gd name="connsiteY10" fmla="*/ 73166 h 1126619"/>
                  <a:gd name="connsiteX11" fmla="*/ 844895 w 844958"/>
                  <a:gd name="connsiteY11" fmla="*/ 127342 h 1126619"/>
                  <a:gd name="connsiteX0" fmla="*/ 847584 w 847647"/>
                  <a:gd name="connsiteY0" fmla="*/ 127342 h 1126619"/>
                  <a:gd name="connsiteX1" fmla="*/ 839973 w 847647"/>
                  <a:gd name="connsiteY1" fmla="*/ 150912 h 1126619"/>
                  <a:gd name="connsiteX2" fmla="*/ 771639 w 847647"/>
                  <a:gd name="connsiteY2" fmla="*/ 287663 h 1126619"/>
                  <a:gd name="connsiteX3" fmla="*/ 619339 w 847647"/>
                  <a:gd name="connsiteY3" fmla="*/ 591526 h 1126619"/>
                  <a:gd name="connsiteX4" fmla="*/ 439705 w 847647"/>
                  <a:gd name="connsiteY4" fmla="*/ 888433 h 1126619"/>
                  <a:gd name="connsiteX5" fmla="*/ 8018 w 847647"/>
                  <a:gd name="connsiteY5" fmla="*/ 1126619 h 1126619"/>
                  <a:gd name="connsiteX6" fmla="*/ 241576 w 847647"/>
                  <a:gd name="connsiteY6" fmla="*/ 787200 h 1126619"/>
                  <a:gd name="connsiteX7" fmla="*/ 458037 w 847647"/>
                  <a:gd name="connsiteY7" fmla="*/ 235368 h 1126619"/>
                  <a:gd name="connsiteX8" fmla="*/ 555833 w 847647"/>
                  <a:gd name="connsiteY8" fmla="*/ 70302 h 1126619"/>
                  <a:gd name="connsiteX9" fmla="*/ 702731 w 847647"/>
                  <a:gd name="connsiteY9" fmla="*/ 3 h 1126619"/>
                  <a:gd name="connsiteX10" fmla="*/ 825734 w 847647"/>
                  <a:gd name="connsiteY10" fmla="*/ 73166 h 1126619"/>
                  <a:gd name="connsiteX11" fmla="*/ 847584 w 847647"/>
                  <a:gd name="connsiteY11" fmla="*/ 127342 h 1126619"/>
                  <a:gd name="connsiteX0" fmla="*/ 839566 w 839629"/>
                  <a:gd name="connsiteY0" fmla="*/ 127342 h 1126619"/>
                  <a:gd name="connsiteX1" fmla="*/ 831955 w 839629"/>
                  <a:gd name="connsiteY1" fmla="*/ 150912 h 1126619"/>
                  <a:gd name="connsiteX2" fmla="*/ 763621 w 839629"/>
                  <a:gd name="connsiteY2" fmla="*/ 287663 h 1126619"/>
                  <a:gd name="connsiteX3" fmla="*/ 611321 w 839629"/>
                  <a:gd name="connsiteY3" fmla="*/ 591526 h 1126619"/>
                  <a:gd name="connsiteX4" fmla="*/ 431687 w 839629"/>
                  <a:gd name="connsiteY4" fmla="*/ 888433 h 1126619"/>
                  <a:gd name="connsiteX5" fmla="*/ 0 w 839629"/>
                  <a:gd name="connsiteY5" fmla="*/ 1126619 h 1126619"/>
                  <a:gd name="connsiteX6" fmla="*/ 233558 w 839629"/>
                  <a:gd name="connsiteY6" fmla="*/ 787200 h 1126619"/>
                  <a:gd name="connsiteX7" fmla="*/ 450019 w 839629"/>
                  <a:gd name="connsiteY7" fmla="*/ 235368 h 1126619"/>
                  <a:gd name="connsiteX8" fmla="*/ 547815 w 839629"/>
                  <a:gd name="connsiteY8" fmla="*/ 70302 h 1126619"/>
                  <a:gd name="connsiteX9" fmla="*/ 694713 w 839629"/>
                  <a:gd name="connsiteY9" fmla="*/ 3 h 1126619"/>
                  <a:gd name="connsiteX10" fmla="*/ 817716 w 839629"/>
                  <a:gd name="connsiteY10" fmla="*/ 73166 h 1126619"/>
                  <a:gd name="connsiteX11" fmla="*/ 839566 w 839629"/>
                  <a:gd name="connsiteY11" fmla="*/ 127342 h 1126619"/>
                  <a:gd name="connsiteX0" fmla="*/ 839566 w 839629"/>
                  <a:gd name="connsiteY0" fmla="*/ 127342 h 1126619"/>
                  <a:gd name="connsiteX1" fmla="*/ 831955 w 839629"/>
                  <a:gd name="connsiteY1" fmla="*/ 150912 h 1126619"/>
                  <a:gd name="connsiteX2" fmla="*/ 763621 w 839629"/>
                  <a:gd name="connsiteY2" fmla="*/ 287663 h 1126619"/>
                  <a:gd name="connsiteX3" fmla="*/ 611321 w 839629"/>
                  <a:gd name="connsiteY3" fmla="*/ 591526 h 1126619"/>
                  <a:gd name="connsiteX4" fmla="*/ 431687 w 839629"/>
                  <a:gd name="connsiteY4" fmla="*/ 888433 h 1126619"/>
                  <a:gd name="connsiteX5" fmla="*/ 0 w 839629"/>
                  <a:gd name="connsiteY5" fmla="*/ 1126619 h 1126619"/>
                  <a:gd name="connsiteX6" fmla="*/ 233558 w 839629"/>
                  <a:gd name="connsiteY6" fmla="*/ 787200 h 1126619"/>
                  <a:gd name="connsiteX7" fmla="*/ 450019 w 839629"/>
                  <a:gd name="connsiteY7" fmla="*/ 235368 h 1126619"/>
                  <a:gd name="connsiteX8" fmla="*/ 547815 w 839629"/>
                  <a:gd name="connsiteY8" fmla="*/ 70302 h 1126619"/>
                  <a:gd name="connsiteX9" fmla="*/ 694713 w 839629"/>
                  <a:gd name="connsiteY9" fmla="*/ 3 h 1126619"/>
                  <a:gd name="connsiteX10" fmla="*/ 817716 w 839629"/>
                  <a:gd name="connsiteY10" fmla="*/ 73166 h 1126619"/>
                  <a:gd name="connsiteX11" fmla="*/ 839566 w 839629"/>
                  <a:gd name="connsiteY11" fmla="*/ 127342 h 1126619"/>
                  <a:gd name="connsiteX0" fmla="*/ 899984 w 900047"/>
                  <a:gd name="connsiteY0" fmla="*/ 127342 h 1114534"/>
                  <a:gd name="connsiteX1" fmla="*/ 892373 w 900047"/>
                  <a:gd name="connsiteY1" fmla="*/ 150912 h 1114534"/>
                  <a:gd name="connsiteX2" fmla="*/ 824039 w 900047"/>
                  <a:gd name="connsiteY2" fmla="*/ 287663 h 1114534"/>
                  <a:gd name="connsiteX3" fmla="*/ 671739 w 900047"/>
                  <a:gd name="connsiteY3" fmla="*/ 591526 h 1114534"/>
                  <a:gd name="connsiteX4" fmla="*/ 492105 w 900047"/>
                  <a:gd name="connsiteY4" fmla="*/ 888433 h 1114534"/>
                  <a:gd name="connsiteX5" fmla="*/ 0 w 900047"/>
                  <a:gd name="connsiteY5" fmla="*/ 1114534 h 1114534"/>
                  <a:gd name="connsiteX6" fmla="*/ 293976 w 900047"/>
                  <a:gd name="connsiteY6" fmla="*/ 787200 h 1114534"/>
                  <a:gd name="connsiteX7" fmla="*/ 510437 w 900047"/>
                  <a:gd name="connsiteY7" fmla="*/ 235368 h 1114534"/>
                  <a:gd name="connsiteX8" fmla="*/ 608233 w 900047"/>
                  <a:gd name="connsiteY8" fmla="*/ 70302 h 1114534"/>
                  <a:gd name="connsiteX9" fmla="*/ 755131 w 900047"/>
                  <a:gd name="connsiteY9" fmla="*/ 3 h 1114534"/>
                  <a:gd name="connsiteX10" fmla="*/ 878134 w 900047"/>
                  <a:gd name="connsiteY10" fmla="*/ 73166 h 1114534"/>
                  <a:gd name="connsiteX11" fmla="*/ 899984 w 900047"/>
                  <a:gd name="connsiteY11" fmla="*/ 127342 h 1114534"/>
                  <a:gd name="connsiteX0" fmla="*/ 899984 w 900047"/>
                  <a:gd name="connsiteY0" fmla="*/ 127342 h 1159917"/>
                  <a:gd name="connsiteX1" fmla="*/ 892373 w 900047"/>
                  <a:gd name="connsiteY1" fmla="*/ 150912 h 1159917"/>
                  <a:gd name="connsiteX2" fmla="*/ 824039 w 900047"/>
                  <a:gd name="connsiteY2" fmla="*/ 287663 h 1159917"/>
                  <a:gd name="connsiteX3" fmla="*/ 671739 w 900047"/>
                  <a:gd name="connsiteY3" fmla="*/ 591526 h 1159917"/>
                  <a:gd name="connsiteX4" fmla="*/ 244385 w 900047"/>
                  <a:gd name="connsiteY4" fmla="*/ 1124067 h 1159917"/>
                  <a:gd name="connsiteX5" fmla="*/ 0 w 900047"/>
                  <a:gd name="connsiteY5" fmla="*/ 1114534 h 1159917"/>
                  <a:gd name="connsiteX6" fmla="*/ 293976 w 900047"/>
                  <a:gd name="connsiteY6" fmla="*/ 787200 h 1159917"/>
                  <a:gd name="connsiteX7" fmla="*/ 510437 w 900047"/>
                  <a:gd name="connsiteY7" fmla="*/ 235368 h 1159917"/>
                  <a:gd name="connsiteX8" fmla="*/ 608233 w 900047"/>
                  <a:gd name="connsiteY8" fmla="*/ 70302 h 1159917"/>
                  <a:gd name="connsiteX9" fmla="*/ 755131 w 900047"/>
                  <a:gd name="connsiteY9" fmla="*/ 3 h 1159917"/>
                  <a:gd name="connsiteX10" fmla="*/ 878134 w 900047"/>
                  <a:gd name="connsiteY10" fmla="*/ 73166 h 1159917"/>
                  <a:gd name="connsiteX11" fmla="*/ 899984 w 900047"/>
                  <a:gd name="connsiteY11" fmla="*/ 127342 h 1159917"/>
                  <a:gd name="connsiteX0" fmla="*/ 899984 w 900047"/>
                  <a:gd name="connsiteY0" fmla="*/ 127342 h 1156538"/>
                  <a:gd name="connsiteX1" fmla="*/ 892373 w 900047"/>
                  <a:gd name="connsiteY1" fmla="*/ 150912 h 1156538"/>
                  <a:gd name="connsiteX2" fmla="*/ 824039 w 900047"/>
                  <a:gd name="connsiteY2" fmla="*/ 287663 h 1156538"/>
                  <a:gd name="connsiteX3" fmla="*/ 671739 w 900047"/>
                  <a:gd name="connsiteY3" fmla="*/ 591526 h 1156538"/>
                  <a:gd name="connsiteX4" fmla="*/ 244385 w 900047"/>
                  <a:gd name="connsiteY4" fmla="*/ 1124067 h 1156538"/>
                  <a:gd name="connsiteX5" fmla="*/ 0 w 900047"/>
                  <a:gd name="connsiteY5" fmla="*/ 1114534 h 1156538"/>
                  <a:gd name="connsiteX6" fmla="*/ 293976 w 900047"/>
                  <a:gd name="connsiteY6" fmla="*/ 787200 h 1156538"/>
                  <a:gd name="connsiteX7" fmla="*/ 510437 w 900047"/>
                  <a:gd name="connsiteY7" fmla="*/ 235368 h 1156538"/>
                  <a:gd name="connsiteX8" fmla="*/ 608233 w 900047"/>
                  <a:gd name="connsiteY8" fmla="*/ 70302 h 1156538"/>
                  <a:gd name="connsiteX9" fmla="*/ 755131 w 900047"/>
                  <a:gd name="connsiteY9" fmla="*/ 3 h 1156538"/>
                  <a:gd name="connsiteX10" fmla="*/ 878134 w 900047"/>
                  <a:gd name="connsiteY10" fmla="*/ 73166 h 1156538"/>
                  <a:gd name="connsiteX11" fmla="*/ 899984 w 900047"/>
                  <a:gd name="connsiteY11" fmla="*/ 127342 h 1156538"/>
                  <a:gd name="connsiteX0" fmla="*/ 899984 w 900047"/>
                  <a:gd name="connsiteY0" fmla="*/ 127342 h 1124067"/>
                  <a:gd name="connsiteX1" fmla="*/ 892373 w 900047"/>
                  <a:gd name="connsiteY1" fmla="*/ 150912 h 1124067"/>
                  <a:gd name="connsiteX2" fmla="*/ 824039 w 900047"/>
                  <a:gd name="connsiteY2" fmla="*/ 287663 h 1124067"/>
                  <a:gd name="connsiteX3" fmla="*/ 671739 w 900047"/>
                  <a:gd name="connsiteY3" fmla="*/ 591526 h 1124067"/>
                  <a:gd name="connsiteX4" fmla="*/ 244385 w 900047"/>
                  <a:gd name="connsiteY4" fmla="*/ 1124067 h 1124067"/>
                  <a:gd name="connsiteX5" fmla="*/ 0 w 900047"/>
                  <a:gd name="connsiteY5" fmla="*/ 1114534 h 1124067"/>
                  <a:gd name="connsiteX6" fmla="*/ 293976 w 900047"/>
                  <a:gd name="connsiteY6" fmla="*/ 787200 h 1124067"/>
                  <a:gd name="connsiteX7" fmla="*/ 510437 w 900047"/>
                  <a:gd name="connsiteY7" fmla="*/ 235368 h 1124067"/>
                  <a:gd name="connsiteX8" fmla="*/ 608233 w 900047"/>
                  <a:gd name="connsiteY8" fmla="*/ 70302 h 1124067"/>
                  <a:gd name="connsiteX9" fmla="*/ 755131 w 900047"/>
                  <a:gd name="connsiteY9" fmla="*/ 3 h 1124067"/>
                  <a:gd name="connsiteX10" fmla="*/ 878134 w 900047"/>
                  <a:gd name="connsiteY10" fmla="*/ 73166 h 1124067"/>
                  <a:gd name="connsiteX11" fmla="*/ 899984 w 900047"/>
                  <a:gd name="connsiteY11" fmla="*/ 127342 h 1124067"/>
                  <a:gd name="connsiteX0" fmla="*/ 899984 w 900047"/>
                  <a:gd name="connsiteY0" fmla="*/ 127342 h 1124118"/>
                  <a:gd name="connsiteX1" fmla="*/ 892373 w 900047"/>
                  <a:gd name="connsiteY1" fmla="*/ 150912 h 1124118"/>
                  <a:gd name="connsiteX2" fmla="*/ 824039 w 900047"/>
                  <a:gd name="connsiteY2" fmla="*/ 287663 h 1124118"/>
                  <a:gd name="connsiteX3" fmla="*/ 671739 w 900047"/>
                  <a:gd name="connsiteY3" fmla="*/ 591526 h 1124118"/>
                  <a:gd name="connsiteX4" fmla="*/ 244385 w 900047"/>
                  <a:gd name="connsiteY4" fmla="*/ 1124067 h 1124118"/>
                  <a:gd name="connsiteX5" fmla="*/ 0 w 900047"/>
                  <a:gd name="connsiteY5" fmla="*/ 1114534 h 1124118"/>
                  <a:gd name="connsiteX6" fmla="*/ 293976 w 900047"/>
                  <a:gd name="connsiteY6" fmla="*/ 787200 h 1124118"/>
                  <a:gd name="connsiteX7" fmla="*/ 510437 w 900047"/>
                  <a:gd name="connsiteY7" fmla="*/ 235368 h 1124118"/>
                  <a:gd name="connsiteX8" fmla="*/ 608233 w 900047"/>
                  <a:gd name="connsiteY8" fmla="*/ 70302 h 1124118"/>
                  <a:gd name="connsiteX9" fmla="*/ 755131 w 900047"/>
                  <a:gd name="connsiteY9" fmla="*/ 3 h 1124118"/>
                  <a:gd name="connsiteX10" fmla="*/ 878134 w 900047"/>
                  <a:gd name="connsiteY10" fmla="*/ 73166 h 1124118"/>
                  <a:gd name="connsiteX11" fmla="*/ 899984 w 900047"/>
                  <a:gd name="connsiteY11" fmla="*/ 127342 h 1124118"/>
                  <a:gd name="connsiteX0" fmla="*/ 899984 w 900047"/>
                  <a:gd name="connsiteY0" fmla="*/ 127342 h 1130143"/>
                  <a:gd name="connsiteX1" fmla="*/ 892373 w 900047"/>
                  <a:gd name="connsiteY1" fmla="*/ 150912 h 1130143"/>
                  <a:gd name="connsiteX2" fmla="*/ 824039 w 900047"/>
                  <a:gd name="connsiteY2" fmla="*/ 287663 h 1130143"/>
                  <a:gd name="connsiteX3" fmla="*/ 671739 w 900047"/>
                  <a:gd name="connsiteY3" fmla="*/ 591526 h 1130143"/>
                  <a:gd name="connsiteX4" fmla="*/ 238344 w 900047"/>
                  <a:gd name="connsiteY4" fmla="*/ 1130108 h 1130143"/>
                  <a:gd name="connsiteX5" fmla="*/ 0 w 900047"/>
                  <a:gd name="connsiteY5" fmla="*/ 1114534 h 1130143"/>
                  <a:gd name="connsiteX6" fmla="*/ 293976 w 900047"/>
                  <a:gd name="connsiteY6" fmla="*/ 787200 h 1130143"/>
                  <a:gd name="connsiteX7" fmla="*/ 510437 w 900047"/>
                  <a:gd name="connsiteY7" fmla="*/ 235368 h 1130143"/>
                  <a:gd name="connsiteX8" fmla="*/ 608233 w 900047"/>
                  <a:gd name="connsiteY8" fmla="*/ 70302 h 1130143"/>
                  <a:gd name="connsiteX9" fmla="*/ 755131 w 900047"/>
                  <a:gd name="connsiteY9" fmla="*/ 3 h 1130143"/>
                  <a:gd name="connsiteX10" fmla="*/ 878134 w 900047"/>
                  <a:gd name="connsiteY10" fmla="*/ 73166 h 1130143"/>
                  <a:gd name="connsiteX11" fmla="*/ 899984 w 900047"/>
                  <a:gd name="connsiteY11" fmla="*/ 127342 h 1130143"/>
                  <a:gd name="connsiteX0" fmla="*/ 899984 w 900047"/>
                  <a:gd name="connsiteY0" fmla="*/ 127342 h 1135155"/>
                  <a:gd name="connsiteX1" fmla="*/ 892373 w 900047"/>
                  <a:gd name="connsiteY1" fmla="*/ 150912 h 1135155"/>
                  <a:gd name="connsiteX2" fmla="*/ 824039 w 900047"/>
                  <a:gd name="connsiteY2" fmla="*/ 287663 h 1135155"/>
                  <a:gd name="connsiteX3" fmla="*/ 671739 w 900047"/>
                  <a:gd name="connsiteY3" fmla="*/ 591526 h 1135155"/>
                  <a:gd name="connsiteX4" fmla="*/ 238344 w 900047"/>
                  <a:gd name="connsiteY4" fmla="*/ 1135127 h 1135155"/>
                  <a:gd name="connsiteX5" fmla="*/ 0 w 900047"/>
                  <a:gd name="connsiteY5" fmla="*/ 1114534 h 1135155"/>
                  <a:gd name="connsiteX6" fmla="*/ 293976 w 900047"/>
                  <a:gd name="connsiteY6" fmla="*/ 787200 h 1135155"/>
                  <a:gd name="connsiteX7" fmla="*/ 510437 w 900047"/>
                  <a:gd name="connsiteY7" fmla="*/ 235368 h 1135155"/>
                  <a:gd name="connsiteX8" fmla="*/ 608233 w 900047"/>
                  <a:gd name="connsiteY8" fmla="*/ 70302 h 1135155"/>
                  <a:gd name="connsiteX9" fmla="*/ 755131 w 900047"/>
                  <a:gd name="connsiteY9" fmla="*/ 3 h 1135155"/>
                  <a:gd name="connsiteX10" fmla="*/ 878134 w 900047"/>
                  <a:gd name="connsiteY10" fmla="*/ 73166 h 1135155"/>
                  <a:gd name="connsiteX11" fmla="*/ 899984 w 900047"/>
                  <a:gd name="connsiteY11" fmla="*/ 127342 h 1135155"/>
                  <a:gd name="connsiteX0" fmla="*/ 899984 w 900047"/>
                  <a:gd name="connsiteY0" fmla="*/ 127342 h 1135155"/>
                  <a:gd name="connsiteX1" fmla="*/ 892373 w 900047"/>
                  <a:gd name="connsiteY1" fmla="*/ 150912 h 1135155"/>
                  <a:gd name="connsiteX2" fmla="*/ 824039 w 900047"/>
                  <a:gd name="connsiteY2" fmla="*/ 287663 h 1135155"/>
                  <a:gd name="connsiteX3" fmla="*/ 671739 w 900047"/>
                  <a:gd name="connsiteY3" fmla="*/ 591526 h 1135155"/>
                  <a:gd name="connsiteX4" fmla="*/ 238344 w 900047"/>
                  <a:gd name="connsiteY4" fmla="*/ 1135127 h 1135155"/>
                  <a:gd name="connsiteX5" fmla="*/ 0 w 900047"/>
                  <a:gd name="connsiteY5" fmla="*/ 1114534 h 1135155"/>
                  <a:gd name="connsiteX6" fmla="*/ 293976 w 900047"/>
                  <a:gd name="connsiteY6" fmla="*/ 787200 h 1135155"/>
                  <a:gd name="connsiteX7" fmla="*/ 510437 w 900047"/>
                  <a:gd name="connsiteY7" fmla="*/ 235368 h 1135155"/>
                  <a:gd name="connsiteX8" fmla="*/ 608233 w 900047"/>
                  <a:gd name="connsiteY8" fmla="*/ 70302 h 1135155"/>
                  <a:gd name="connsiteX9" fmla="*/ 755131 w 900047"/>
                  <a:gd name="connsiteY9" fmla="*/ 3 h 1135155"/>
                  <a:gd name="connsiteX10" fmla="*/ 878134 w 900047"/>
                  <a:gd name="connsiteY10" fmla="*/ 73166 h 1135155"/>
                  <a:gd name="connsiteX11" fmla="*/ 899984 w 900047"/>
                  <a:gd name="connsiteY11" fmla="*/ 127342 h 1135155"/>
                  <a:gd name="connsiteX0" fmla="*/ 899984 w 900047"/>
                  <a:gd name="connsiteY0" fmla="*/ 127342 h 1135155"/>
                  <a:gd name="connsiteX1" fmla="*/ 892373 w 900047"/>
                  <a:gd name="connsiteY1" fmla="*/ 150912 h 1135155"/>
                  <a:gd name="connsiteX2" fmla="*/ 824039 w 900047"/>
                  <a:gd name="connsiteY2" fmla="*/ 287663 h 1135155"/>
                  <a:gd name="connsiteX3" fmla="*/ 671739 w 900047"/>
                  <a:gd name="connsiteY3" fmla="*/ 591526 h 1135155"/>
                  <a:gd name="connsiteX4" fmla="*/ 238344 w 900047"/>
                  <a:gd name="connsiteY4" fmla="*/ 1135127 h 1135155"/>
                  <a:gd name="connsiteX5" fmla="*/ 0 w 900047"/>
                  <a:gd name="connsiteY5" fmla="*/ 1114534 h 1135155"/>
                  <a:gd name="connsiteX6" fmla="*/ 293976 w 900047"/>
                  <a:gd name="connsiteY6" fmla="*/ 787200 h 1135155"/>
                  <a:gd name="connsiteX7" fmla="*/ 510437 w 900047"/>
                  <a:gd name="connsiteY7" fmla="*/ 235368 h 1135155"/>
                  <a:gd name="connsiteX8" fmla="*/ 608233 w 900047"/>
                  <a:gd name="connsiteY8" fmla="*/ 70302 h 1135155"/>
                  <a:gd name="connsiteX9" fmla="*/ 755131 w 900047"/>
                  <a:gd name="connsiteY9" fmla="*/ 3 h 1135155"/>
                  <a:gd name="connsiteX10" fmla="*/ 878134 w 900047"/>
                  <a:gd name="connsiteY10" fmla="*/ 73166 h 1135155"/>
                  <a:gd name="connsiteX11" fmla="*/ 899984 w 900047"/>
                  <a:gd name="connsiteY11" fmla="*/ 127342 h 1135155"/>
                  <a:gd name="connsiteX0" fmla="*/ 899984 w 900047"/>
                  <a:gd name="connsiteY0" fmla="*/ 127342 h 1135155"/>
                  <a:gd name="connsiteX1" fmla="*/ 892373 w 900047"/>
                  <a:gd name="connsiteY1" fmla="*/ 150912 h 1135155"/>
                  <a:gd name="connsiteX2" fmla="*/ 824039 w 900047"/>
                  <a:gd name="connsiteY2" fmla="*/ 287663 h 1135155"/>
                  <a:gd name="connsiteX3" fmla="*/ 671738 w 900047"/>
                  <a:gd name="connsiteY3" fmla="*/ 601565 h 1135155"/>
                  <a:gd name="connsiteX4" fmla="*/ 238344 w 900047"/>
                  <a:gd name="connsiteY4" fmla="*/ 1135127 h 1135155"/>
                  <a:gd name="connsiteX5" fmla="*/ 0 w 900047"/>
                  <a:gd name="connsiteY5" fmla="*/ 1114534 h 1135155"/>
                  <a:gd name="connsiteX6" fmla="*/ 293976 w 900047"/>
                  <a:gd name="connsiteY6" fmla="*/ 787200 h 1135155"/>
                  <a:gd name="connsiteX7" fmla="*/ 510437 w 900047"/>
                  <a:gd name="connsiteY7" fmla="*/ 235368 h 1135155"/>
                  <a:gd name="connsiteX8" fmla="*/ 608233 w 900047"/>
                  <a:gd name="connsiteY8" fmla="*/ 70302 h 1135155"/>
                  <a:gd name="connsiteX9" fmla="*/ 755131 w 900047"/>
                  <a:gd name="connsiteY9" fmla="*/ 3 h 1135155"/>
                  <a:gd name="connsiteX10" fmla="*/ 878134 w 900047"/>
                  <a:gd name="connsiteY10" fmla="*/ 73166 h 1135155"/>
                  <a:gd name="connsiteX11" fmla="*/ 899984 w 900047"/>
                  <a:gd name="connsiteY11" fmla="*/ 127342 h 1135155"/>
                  <a:gd name="connsiteX0" fmla="*/ 899984 w 900047"/>
                  <a:gd name="connsiteY0" fmla="*/ 127342 h 1135155"/>
                  <a:gd name="connsiteX1" fmla="*/ 892373 w 900047"/>
                  <a:gd name="connsiteY1" fmla="*/ 150912 h 1135155"/>
                  <a:gd name="connsiteX2" fmla="*/ 824039 w 900047"/>
                  <a:gd name="connsiteY2" fmla="*/ 287663 h 1135155"/>
                  <a:gd name="connsiteX3" fmla="*/ 671738 w 900047"/>
                  <a:gd name="connsiteY3" fmla="*/ 601565 h 1135155"/>
                  <a:gd name="connsiteX4" fmla="*/ 243364 w 900047"/>
                  <a:gd name="connsiteY4" fmla="*/ 1135126 h 1135155"/>
                  <a:gd name="connsiteX5" fmla="*/ 0 w 900047"/>
                  <a:gd name="connsiteY5" fmla="*/ 1114534 h 1135155"/>
                  <a:gd name="connsiteX6" fmla="*/ 293976 w 900047"/>
                  <a:gd name="connsiteY6" fmla="*/ 787200 h 1135155"/>
                  <a:gd name="connsiteX7" fmla="*/ 510437 w 900047"/>
                  <a:gd name="connsiteY7" fmla="*/ 235368 h 1135155"/>
                  <a:gd name="connsiteX8" fmla="*/ 608233 w 900047"/>
                  <a:gd name="connsiteY8" fmla="*/ 70302 h 1135155"/>
                  <a:gd name="connsiteX9" fmla="*/ 755131 w 900047"/>
                  <a:gd name="connsiteY9" fmla="*/ 3 h 1135155"/>
                  <a:gd name="connsiteX10" fmla="*/ 878134 w 900047"/>
                  <a:gd name="connsiteY10" fmla="*/ 73166 h 1135155"/>
                  <a:gd name="connsiteX11" fmla="*/ 899984 w 900047"/>
                  <a:gd name="connsiteY11" fmla="*/ 127342 h 1135155"/>
                  <a:gd name="connsiteX0" fmla="*/ 899984 w 900047"/>
                  <a:gd name="connsiteY0" fmla="*/ 127342 h 1140167"/>
                  <a:gd name="connsiteX1" fmla="*/ 892373 w 900047"/>
                  <a:gd name="connsiteY1" fmla="*/ 150912 h 1140167"/>
                  <a:gd name="connsiteX2" fmla="*/ 824039 w 900047"/>
                  <a:gd name="connsiteY2" fmla="*/ 287663 h 1140167"/>
                  <a:gd name="connsiteX3" fmla="*/ 671738 w 900047"/>
                  <a:gd name="connsiteY3" fmla="*/ 601565 h 1140167"/>
                  <a:gd name="connsiteX4" fmla="*/ 243364 w 900047"/>
                  <a:gd name="connsiteY4" fmla="*/ 1140145 h 1140167"/>
                  <a:gd name="connsiteX5" fmla="*/ 0 w 900047"/>
                  <a:gd name="connsiteY5" fmla="*/ 1114534 h 1140167"/>
                  <a:gd name="connsiteX6" fmla="*/ 293976 w 900047"/>
                  <a:gd name="connsiteY6" fmla="*/ 787200 h 1140167"/>
                  <a:gd name="connsiteX7" fmla="*/ 510437 w 900047"/>
                  <a:gd name="connsiteY7" fmla="*/ 235368 h 1140167"/>
                  <a:gd name="connsiteX8" fmla="*/ 608233 w 900047"/>
                  <a:gd name="connsiteY8" fmla="*/ 70302 h 1140167"/>
                  <a:gd name="connsiteX9" fmla="*/ 755131 w 900047"/>
                  <a:gd name="connsiteY9" fmla="*/ 3 h 1140167"/>
                  <a:gd name="connsiteX10" fmla="*/ 878134 w 900047"/>
                  <a:gd name="connsiteY10" fmla="*/ 73166 h 1140167"/>
                  <a:gd name="connsiteX11" fmla="*/ 899984 w 900047"/>
                  <a:gd name="connsiteY11" fmla="*/ 127342 h 114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047" h="1140167">
                    <a:moveTo>
                      <a:pt x="899984" y="127342"/>
                    </a:moveTo>
                    <a:cubicBezTo>
                      <a:pt x="900639" y="136263"/>
                      <a:pt x="896056" y="143465"/>
                      <a:pt x="892373" y="150912"/>
                    </a:cubicBezTo>
                    <a:cubicBezTo>
                      <a:pt x="869595" y="196496"/>
                      <a:pt x="860812" y="212554"/>
                      <a:pt x="824039" y="287663"/>
                    </a:cubicBezTo>
                    <a:cubicBezTo>
                      <a:pt x="787267" y="362772"/>
                      <a:pt x="768517" y="459485"/>
                      <a:pt x="671738" y="601565"/>
                    </a:cubicBezTo>
                    <a:cubicBezTo>
                      <a:pt x="574959" y="743645"/>
                      <a:pt x="488243" y="974433"/>
                      <a:pt x="243364" y="1140145"/>
                    </a:cubicBezTo>
                    <a:cubicBezTo>
                      <a:pt x="168143" y="1141120"/>
                      <a:pt x="2946" y="1111670"/>
                      <a:pt x="0" y="1114534"/>
                    </a:cubicBezTo>
                    <a:cubicBezTo>
                      <a:pt x="50500" y="1016836"/>
                      <a:pt x="225460" y="906161"/>
                      <a:pt x="293976" y="787200"/>
                    </a:cubicBezTo>
                    <a:cubicBezTo>
                      <a:pt x="376632" y="607403"/>
                      <a:pt x="437519" y="419012"/>
                      <a:pt x="510437" y="235368"/>
                    </a:cubicBezTo>
                    <a:cubicBezTo>
                      <a:pt x="534251" y="175381"/>
                      <a:pt x="563140" y="117767"/>
                      <a:pt x="608233" y="70302"/>
                    </a:cubicBezTo>
                    <a:cubicBezTo>
                      <a:pt x="648087" y="28319"/>
                      <a:pt x="694735" y="330"/>
                      <a:pt x="755131" y="3"/>
                    </a:cubicBezTo>
                    <a:cubicBezTo>
                      <a:pt x="811272" y="-324"/>
                      <a:pt x="850882" y="25945"/>
                      <a:pt x="878134" y="73166"/>
                    </a:cubicBezTo>
                    <a:cubicBezTo>
                      <a:pt x="887790" y="90025"/>
                      <a:pt x="895237" y="108192"/>
                      <a:pt x="899984" y="127342"/>
                    </a:cubicBezTo>
                    <a:close/>
                  </a:path>
                </a:pathLst>
              </a:custGeom>
              <a:solidFill>
                <a:srgbClr val="D39064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18127A-6C55-4318-B1CA-179B719D2D32}"/>
                </a:ext>
              </a:extLst>
            </p:cNvPr>
            <p:cNvGrpSpPr/>
            <p:nvPr/>
          </p:nvGrpSpPr>
          <p:grpSpPr>
            <a:xfrm>
              <a:off x="5363640" y="4412586"/>
              <a:ext cx="3354813" cy="1768498"/>
              <a:chOff x="1536080" y="4596996"/>
              <a:chExt cx="3354813" cy="176849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6F21059-55E7-4756-B9CE-5C447B01E029}"/>
                  </a:ext>
                </a:extLst>
              </p:cNvPr>
              <p:cNvSpPr/>
              <p:nvPr/>
            </p:nvSpPr>
            <p:spPr>
              <a:xfrm>
                <a:off x="1536080" y="4686336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769787F-8D38-42ED-A744-4FD3AF1215AD}"/>
                  </a:ext>
                </a:extLst>
              </p:cNvPr>
              <p:cNvSpPr/>
              <p:nvPr/>
            </p:nvSpPr>
            <p:spPr>
              <a:xfrm>
                <a:off x="4013214" y="4596996"/>
                <a:ext cx="740315" cy="971678"/>
              </a:xfrm>
              <a:custGeom>
                <a:avLst/>
                <a:gdLst>
                  <a:gd name="connsiteX0" fmla="*/ 167276 w 1511513"/>
                  <a:gd name="connsiteY0" fmla="*/ 1679535 h 1983889"/>
                  <a:gd name="connsiteX1" fmla="*/ 257379 w 1511513"/>
                  <a:gd name="connsiteY1" fmla="*/ 1587222 h 1983889"/>
                  <a:gd name="connsiteX2" fmla="*/ 398795 w 1511513"/>
                  <a:gd name="connsiteY2" fmla="*/ 1386638 h 1983889"/>
                  <a:gd name="connsiteX3" fmla="*/ 548395 w 1511513"/>
                  <a:gd name="connsiteY3" fmla="*/ 1128112 h 1983889"/>
                  <a:gd name="connsiteX4" fmla="*/ 665750 w 1511513"/>
                  <a:gd name="connsiteY4" fmla="*/ 891765 h 1983889"/>
                  <a:gd name="connsiteX5" fmla="*/ 850866 w 1511513"/>
                  <a:gd name="connsiteY5" fmla="*/ 500172 h 1983889"/>
                  <a:gd name="connsiteX6" fmla="*/ 1019207 w 1511513"/>
                  <a:gd name="connsiteY6" fmla="*/ 163982 h 1983889"/>
                  <a:gd name="connsiteX7" fmla="*/ 1070682 w 1511513"/>
                  <a:gd name="connsiteY7" fmla="*/ 98267 h 1983889"/>
                  <a:gd name="connsiteX8" fmla="*/ 1240168 w 1511513"/>
                  <a:gd name="connsiteY8" fmla="*/ 6363 h 1983889"/>
                  <a:gd name="connsiteX9" fmla="*/ 1261692 w 1511513"/>
                  <a:gd name="connsiteY9" fmla="*/ 2680 h 1983889"/>
                  <a:gd name="connsiteX10" fmla="*/ 1269548 w 1511513"/>
                  <a:gd name="connsiteY10" fmla="*/ 2271 h 1983889"/>
                  <a:gd name="connsiteX11" fmla="*/ 1323970 w 1511513"/>
                  <a:gd name="connsiteY11" fmla="*/ 2026 h 1983889"/>
                  <a:gd name="connsiteX12" fmla="*/ 1413337 w 1511513"/>
                  <a:gd name="connsiteY12" fmla="*/ 27804 h 1983889"/>
                  <a:gd name="connsiteX13" fmla="*/ 1505323 w 1511513"/>
                  <a:gd name="connsiteY13" fmla="*/ 146224 h 1983889"/>
                  <a:gd name="connsiteX14" fmla="*/ 1509251 w 1511513"/>
                  <a:gd name="connsiteY14" fmla="*/ 158090 h 1983889"/>
                  <a:gd name="connsiteX15" fmla="*/ 1508433 w 1511513"/>
                  <a:gd name="connsiteY15" fmla="*/ 204083 h 1983889"/>
                  <a:gd name="connsiteX16" fmla="*/ 1444681 w 1511513"/>
                  <a:gd name="connsiteY16" fmla="*/ 282156 h 1983889"/>
                  <a:gd name="connsiteX17" fmla="*/ 1335755 w 1511513"/>
                  <a:gd name="connsiteY17" fmla="*/ 397793 h 1983889"/>
                  <a:gd name="connsiteX18" fmla="*/ 1172816 w 1511513"/>
                  <a:gd name="connsiteY18" fmla="*/ 620555 h 1983889"/>
                  <a:gd name="connsiteX19" fmla="*/ 939415 w 1511513"/>
                  <a:gd name="connsiteY19" fmla="*/ 1003146 h 1983889"/>
                  <a:gd name="connsiteX20" fmla="*/ 735721 w 1511513"/>
                  <a:gd name="connsiteY20" fmla="*/ 1337617 h 1983889"/>
                  <a:gd name="connsiteX21" fmla="*/ 556005 w 1511513"/>
                  <a:gd name="connsiteY21" fmla="*/ 1586976 h 1983889"/>
                  <a:gd name="connsiteX22" fmla="*/ 295025 w 1511513"/>
                  <a:gd name="connsiteY22" fmla="*/ 1828234 h 1983889"/>
                  <a:gd name="connsiteX23" fmla="*/ 47466 w 1511513"/>
                  <a:gd name="connsiteY23" fmla="*/ 1972514 h 1983889"/>
                  <a:gd name="connsiteX24" fmla="*/ 16040 w 1511513"/>
                  <a:gd name="connsiteY24" fmla="*/ 1983889 h 1983889"/>
                  <a:gd name="connsiteX25" fmla="*/ 0 w 1511513"/>
                  <a:gd name="connsiteY25" fmla="*/ 1981352 h 1983889"/>
                  <a:gd name="connsiteX26" fmla="*/ 60723 w 1511513"/>
                  <a:gd name="connsiteY26" fmla="*/ 1928976 h 1983889"/>
                  <a:gd name="connsiteX27" fmla="*/ 162120 w 1511513"/>
                  <a:gd name="connsiteY27" fmla="*/ 1718326 h 1983889"/>
                  <a:gd name="connsiteX28" fmla="*/ 167276 w 1511513"/>
                  <a:gd name="connsiteY28" fmla="*/ 1679535 h 198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11513" h="1983889">
                    <a:moveTo>
                      <a:pt x="167276" y="1679535"/>
                    </a:moveTo>
                    <a:cubicBezTo>
                      <a:pt x="201321" y="1643445"/>
                      <a:pt x="229064" y="1620693"/>
                      <a:pt x="257379" y="1587222"/>
                    </a:cubicBezTo>
                    <a:cubicBezTo>
                      <a:pt x="310001" y="1524861"/>
                      <a:pt x="354684" y="1455299"/>
                      <a:pt x="398795" y="1386638"/>
                    </a:cubicBezTo>
                    <a:cubicBezTo>
                      <a:pt x="452726" y="1302590"/>
                      <a:pt x="501174" y="1216170"/>
                      <a:pt x="548395" y="1128112"/>
                    </a:cubicBezTo>
                    <a:cubicBezTo>
                      <a:pt x="590705" y="1049139"/>
                      <a:pt x="627613" y="972703"/>
                      <a:pt x="665750" y="891765"/>
                    </a:cubicBezTo>
                    <a:cubicBezTo>
                      <a:pt x="726801" y="762216"/>
                      <a:pt x="790061" y="629803"/>
                      <a:pt x="850866" y="500172"/>
                    </a:cubicBezTo>
                    <a:cubicBezTo>
                      <a:pt x="904552" y="385681"/>
                      <a:pt x="949645" y="270290"/>
                      <a:pt x="1019207" y="163982"/>
                    </a:cubicBezTo>
                    <a:cubicBezTo>
                      <a:pt x="1024690" y="155635"/>
                      <a:pt x="1058162" y="111770"/>
                      <a:pt x="1070682" y="98267"/>
                    </a:cubicBezTo>
                    <a:cubicBezTo>
                      <a:pt x="1117085" y="48018"/>
                      <a:pt x="1174125" y="19375"/>
                      <a:pt x="1240168" y="6363"/>
                    </a:cubicBezTo>
                    <a:cubicBezTo>
                      <a:pt x="1246797" y="2026"/>
                      <a:pt x="1255063" y="7181"/>
                      <a:pt x="1261692" y="2680"/>
                    </a:cubicBezTo>
                    <a:cubicBezTo>
                      <a:pt x="1264311" y="2517"/>
                      <a:pt x="1266930" y="2435"/>
                      <a:pt x="1269548" y="2271"/>
                    </a:cubicBezTo>
                    <a:cubicBezTo>
                      <a:pt x="1287716" y="-839"/>
                      <a:pt x="1305802" y="-593"/>
                      <a:pt x="1323970" y="2026"/>
                    </a:cubicBezTo>
                    <a:cubicBezTo>
                      <a:pt x="1354496" y="8081"/>
                      <a:pt x="1385103" y="12910"/>
                      <a:pt x="1413337" y="27804"/>
                    </a:cubicBezTo>
                    <a:cubicBezTo>
                      <a:pt x="1462194" y="53583"/>
                      <a:pt x="1495993" y="90083"/>
                      <a:pt x="1505323" y="146224"/>
                    </a:cubicBezTo>
                    <a:cubicBezTo>
                      <a:pt x="1505977" y="150315"/>
                      <a:pt x="1507942" y="154162"/>
                      <a:pt x="1509251" y="158090"/>
                    </a:cubicBezTo>
                    <a:cubicBezTo>
                      <a:pt x="1511788" y="173475"/>
                      <a:pt x="1513016" y="188861"/>
                      <a:pt x="1508433" y="204083"/>
                    </a:cubicBezTo>
                    <a:cubicBezTo>
                      <a:pt x="1505404" y="244838"/>
                      <a:pt x="1470296" y="260632"/>
                      <a:pt x="1444681" y="282156"/>
                    </a:cubicBezTo>
                    <a:cubicBezTo>
                      <a:pt x="1403680" y="316609"/>
                      <a:pt x="1369554" y="357201"/>
                      <a:pt x="1335755" y="397793"/>
                    </a:cubicBezTo>
                    <a:cubicBezTo>
                      <a:pt x="1276832" y="468582"/>
                      <a:pt x="1223146" y="543382"/>
                      <a:pt x="1172816" y="620555"/>
                    </a:cubicBezTo>
                    <a:cubicBezTo>
                      <a:pt x="1091142" y="745685"/>
                      <a:pt x="1015361" y="874415"/>
                      <a:pt x="939415" y="1003146"/>
                    </a:cubicBezTo>
                    <a:cubicBezTo>
                      <a:pt x="873045" y="1115591"/>
                      <a:pt x="805774" y="1227381"/>
                      <a:pt x="735721" y="1337617"/>
                    </a:cubicBezTo>
                    <a:cubicBezTo>
                      <a:pt x="680644" y="1424365"/>
                      <a:pt x="621148" y="1507758"/>
                      <a:pt x="556005" y="1586976"/>
                    </a:cubicBezTo>
                    <a:cubicBezTo>
                      <a:pt x="479978" y="1679453"/>
                      <a:pt x="392739" y="1758181"/>
                      <a:pt x="295025" y="1828234"/>
                    </a:cubicBezTo>
                    <a:cubicBezTo>
                      <a:pt x="216297" y="1884702"/>
                      <a:pt x="134705" y="1930940"/>
                      <a:pt x="47466" y="1972514"/>
                    </a:cubicBezTo>
                    <a:cubicBezTo>
                      <a:pt x="38054" y="1977015"/>
                      <a:pt x="25860" y="1980370"/>
                      <a:pt x="16040" y="1983889"/>
                    </a:cubicBezTo>
                    <a:cubicBezTo>
                      <a:pt x="-7775" y="1981598"/>
                      <a:pt x="7120" y="1984707"/>
                      <a:pt x="0" y="1981352"/>
                    </a:cubicBezTo>
                    <a:cubicBezTo>
                      <a:pt x="18577" y="1969731"/>
                      <a:pt x="49921" y="1939861"/>
                      <a:pt x="60723" y="1928976"/>
                    </a:cubicBezTo>
                    <a:cubicBezTo>
                      <a:pt x="118501" y="1870708"/>
                      <a:pt x="149026" y="1798281"/>
                      <a:pt x="162120" y="1718326"/>
                    </a:cubicBezTo>
                    <a:cubicBezTo>
                      <a:pt x="163921" y="1707114"/>
                      <a:pt x="165394" y="1692138"/>
                      <a:pt x="167276" y="1679535"/>
                    </a:cubicBezTo>
                    <a:close/>
                  </a:path>
                </a:pathLst>
              </a:custGeom>
              <a:solidFill>
                <a:srgbClr val="E1AF8E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CEC749-2E9F-452C-945D-ECE250048863}"/>
                  </a:ext>
                </a:extLst>
              </p:cNvPr>
              <p:cNvSpPr/>
              <p:nvPr/>
            </p:nvSpPr>
            <p:spPr>
              <a:xfrm>
                <a:off x="3166022" y="5544093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B844668-DD47-4DBF-8F7B-501573FF485F}"/>
                  </a:ext>
                </a:extLst>
              </p:cNvPr>
              <p:cNvSpPr/>
              <p:nvPr/>
            </p:nvSpPr>
            <p:spPr>
              <a:xfrm>
                <a:off x="3747441" y="5302358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CE3638-CFF9-4C29-8599-EF4484A39D0B}"/>
              </a:ext>
            </a:extLst>
          </p:cNvPr>
          <p:cNvGrpSpPr/>
          <p:nvPr/>
        </p:nvGrpSpPr>
        <p:grpSpPr>
          <a:xfrm>
            <a:off x="3861702" y="3467100"/>
            <a:ext cx="2025171" cy="3372474"/>
            <a:chOff x="3048296" y="1440449"/>
            <a:chExt cx="1541511" cy="296503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9FB5F9-B54F-415E-BF23-4AB0657A00FD}"/>
                </a:ext>
              </a:extLst>
            </p:cNvPr>
            <p:cNvSpPr/>
            <p:nvPr/>
          </p:nvSpPr>
          <p:spPr>
            <a:xfrm>
              <a:off x="3048296" y="1440449"/>
              <a:ext cx="1541511" cy="2965030"/>
            </a:xfrm>
            <a:custGeom>
              <a:avLst/>
              <a:gdLst>
                <a:gd name="connsiteX0" fmla="*/ 338960 w 1541511"/>
                <a:gd name="connsiteY0" fmla="*/ 2965024 h 2965030"/>
                <a:gd name="connsiteX1" fmla="*/ 314095 w 1541511"/>
                <a:gd name="connsiteY1" fmla="*/ 2939355 h 2965030"/>
                <a:gd name="connsiteX2" fmla="*/ 322051 w 1541511"/>
                <a:gd name="connsiteY2" fmla="*/ 2726520 h 2965030"/>
                <a:gd name="connsiteX3" fmla="*/ 331365 w 1541511"/>
                <a:gd name="connsiteY3" fmla="*/ 2480144 h 2965030"/>
                <a:gd name="connsiteX4" fmla="*/ 327651 w 1541511"/>
                <a:gd name="connsiteY4" fmla="*/ 2469776 h 2965030"/>
                <a:gd name="connsiteX5" fmla="*/ 245211 w 1541511"/>
                <a:gd name="connsiteY5" fmla="*/ 2386006 h 2965030"/>
                <a:gd name="connsiteX6" fmla="*/ 153236 w 1541511"/>
                <a:gd name="connsiteY6" fmla="*/ 2167655 h 2965030"/>
                <a:gd name="connsiteX7" fmla="*/ 93222 w 1541511"/>
                <a:gd name="connsiteY7" fmla="*/ 1890704 h 2965030"/>
                <a:gd name="connsiteX8" fmla="*/ 76340 w 1541511"/>
                <a:gd name="connsiteY8" fmla="*/ 1739435 h 2965030"/>
                <a:gd name="connsiteX9" fmla="*/ 75619 w 1541511"/>
                <a:gd name="connsiteY9" fmla="*/ 1578160 h 2965030"/>
                <a:gd name="connsiteX10" fmla="*/ 775 w 1541511"/>
                <a:gd name="connsiteY10" fmla="*/ 1293835 h 2965030"/>
                <a:gd name="connsiteX11" fmla="*/ 1468 w 1541511"/>
                <a:gd name="connsiteY11" fmla="*/ 1253391 h 2965030"/>
                <a:gd name="connsiteX12" fmla="*/ 134053 w 1541511"/>
                <a:gd name="connsiteY12" fmla="*/ 1121167 h 2965030"/>
                <a:gd name="connsiteX13" fmla="*/ 257740 w 1541511"/>
                <a:gd name="connsiteY13" fmla="*/ 1145394 h 2965030"/>
                <a:gd name="connsiteX14" fmla="*/ 342010 w 1541511"/>
                <a:gd name="connsiteY14" fmla="*/ 970203 h 2965030"/>
                <a:gd name="connsiteX15" fmla="*/ 537658 w 1541511"/>
                <a:gd name="connsiteY15" fmla="*/ 966211 h 2965030"/>
                <a:gd name="connsiteX16" fmla="*/ 520555 w 1541511"/>
                <a:gd name="connsiteY16" fmla="*/ 899628 h 2965030"/>
                <a:gd name="connsiteX17" fmla="*/ 441303 w 1541511"/>
                <a:gd name="connsiteY17" fmla="*/ 560750 h 2965030"/>
                <a:gd name="connsiteX18" fmla="*/ 402550 w 1541511"/>
                <a:gd name="connsiteY18" fmla="*/ 331061 h 2965030"/>
                <a:gd name="connsiteX19" fmla="*/ 385752 w 1541511"/>
                <a:gd name="connsiteY19" fmla="*/ 233375 h 2965030"/>
                <a:gd name="connsiteX20" fmla="*/ 403936 w 1541511"/>
                <a:gd name="connsiteY20" fmla="*/ 77145 h 2965030"/>
                <a:gd name="connsiteX21" fmla="*/ 497381 w 1541511"/>
                <a:gd name="connsiteY21" fmla="*/ 2245 h 2965030"/>
                <a:gd name="connsiteX22" fmla="*/ 502426 w 1541511"/>
                <a:gd name="connsiteY22" fmla="*/ 0 h 2965030"/>
                <a:gd name="connsiteX23" fmla="*/ 537159 w 1541511"/>
                <a:gd name="connsiteY23" fmla="*/ 0 h 2965030"/>
                <a:gd name="connsiteX24" fmla="*/ 587249 w 1541511"/>
                <a:gd name="connsiteY24" fmla="*/ 16022 h 2965030"/>
                <a:gd name="connsiteX25" fmla="*/ 691061 w 1541511"/>
                <a:gd name="connsiteY25" fmla="*/ 132419 h 2965030"/>
                <a:gd name="connsiteX26" fmla="*/ 784200 w 1541511"/>
                <a:gd name="connsiteY26" fmla="*/ 439613 h 2965030"/>
                <a:gd name="connsiteX27" fmla="*/ 859128 w 1541511"/>
                <a:gd name="connsiteY27" fmla="*/ 794984 h 2965030"/>
                <a:gd name="connsiteX28" fmla="*/ 912156 w 1541511"/>
                <a:gd name="connsiteY28" fmla="*/ 1016800 h 2965030"/>
                <a:gd name="connsiteX29" fmla="*/ 926765 w 1541511"/>
                <a:gd name="connsiteY29" fmla="*/ 1051811 h 2965030"/>
                <a:gd name="connsiteX30" fmla="*/ 952572 w 1541511"/>
                <a:gd name="connsiteY30" fmla="*/ 1056080 h 2965030"/>
                <a:gd name="connsiteX31" fmla="*/ 990493 w 1541511"/>
                <a:gd name="connsiteY31" fmla="*/ 1002857 h 2965030"/>
                <a:gd name="connsiteX32" fmla="*/ 1074097 w 1541511"/>
                <a:gd name="connsiteY32" fmla="*/ 780903 h 2965030"/>
                <a:gd name="connsiteX33" fmla="*/ 1184894 w 1541511"/>
                <a:gd name="connsiteY33" fmla="*/ 333528 h 2965030"/>
                <a:gd name="connsiteX34" fmla="*/ 1213917 w 1541511"/>
                <a:gd name="connsiteY34" fmla="*/ 202024 h 2965030"/>
                <a:gd name="connsiteX35" fmla="*/ 1309108 w 1541511"/>
                <a:gd name="connsiteY35" fmla="*/ 62370 h 2965030"/>
                <a:gd name="connsiteX36" fmla="*/ 1527542 w 1541511"/>
                <a:gd name="connsiteY36" fmla="*/ 133334 h 2965030"/>
                <a:gd name="connsiteX37" fmla="*/ 1538048 w 1541511"/>
                <a:gd name="connsiteY37" fmla="*/ 264339 h 2965030"/>
                <a:gd name="connsiteX38" fmla="*/ 1534944 w 1541511"/>
                <a:gd name="connsiteY38" fmla="*/ 327568 h 2965030"/>
                <a:gd name="connsiteX39" fmla="*/ 1510162 w 1541511"/>
                <a:gd name="connsiteY39" fmla="*/ 465975 h 2965030"/>
                <a:gd name="connsiteX40" fmla="*/ 1386142 w 1541511"/>
                <a:gd name="connsiteY40" fmla="*/ 977992 h 2965030"/>
                <a:gd name="connsiteX41" fmla="*/ 1315955 w 1541511"/>
                <a:gd name="connsiteY41" fmla="*/ 1302428 h 2965030"/>
                <a:gd name="connsiteX42" fmla="*/ 1285657 w 1541511"/>
                <a:gd name="connsiteY42" fmla="*/ 1557980 h 2965030"/>
                <a:gd name="connsiteX43" fmla="*/ 1307168 w 1541511"/>
                <a:gd name="connsiteY43" fmla="*/ 1615942 h 2965030"/>
                <a:gd name="connsiteX44" fmla="*/ 1402636 w 1541511"/>
                <a:gd name="connsiteY44" fmla="*/ 1758728 h 2965030"/>
                <a:gd name="connsiteX45" fmla="*/ 1419295 w 1541511"/>
                <a:gd name="connsiteY45" fmla="*/ 1863732 h 2965030"/>
                <a:gd name="connsiteX46" fmla="*/ 1428000 w 1541511"/>
                <a:gd name="connsiteY46" fmla="*/ 1972035 h 2965030"/>
                <a:gd name="connsiteX47" fmla="*/ 1342289 w 1541511"/>
                <a:gd name="connsiteY47" fmla="*/ 2322777 h 2965030"/>
                <a:gd name="connsiteX48" fmla="*/ 1250258 w 1541511"/>
                <a:gd name="connsiteY48" fmla="*/ 2435431 h 2965030"/>
                <a:gd name="connsiteX49" fmla="*/ 1145920 w 1541511"/>
                <a:gd name="connsiteY49" fmla="*/ 2465314 h 2965030"/>
                <a:gd name="connsiteX50" fmla="*/ 1135525 w 1541511"/>
                <a:gd name="connsiteY50" fmla="*/ 2464815 h 2965030"/>
                <a:gd name="connsiteX51" fmla="*/ 1131783 w 1541511"/>
                <a:gd name="connsiteY51" fmla="*/ 2465674 h 2965030"/>
                <a:gd name="connsiteX52" fmla="*/ 1131783 w 1541511"/>
                <a:gd name="connsiteY52" fmla="*/ 2478647 h 2965030"/>
                <a:gd name="connsiteX53" fmla="*/ 1138824 w 1541511"/>
                <a:gd name="connsiteY53" fmla="*/ 2902404 h 2965030"/>
                <a:gd name="connsiteX54" fmla="*/ 1138962 w 1541511"/>
                <a:gd name="connsiteY54" fmla="*/ 2938301 h 2965030"/>
                <a:gd name="connsiteX55" fmla="*/ 1121166 w 1541511"/>
                <a:gd name="connsiteY55" fmla="*/ 2957844 h 296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41511" h="2965030">
                  <a:moveTo>
                    <a:pt x="338960" y="2965024"/>
                  </a:moveTo>
                  <a:cubicBezTo>
                    <a:pt x="317588" y="2965245"/>
                    <a:pt x="313264" y="2960366"/>
                    <a:pt x="314095" y="2939355"/>
                  </a:cubicBezTo>
                  <a:cubicBezTo>
                    <a:pt x="316867" y="2868419"/>
                    <a:pt x="319362" y="2797456"/>
                    <a:pt x="322051" y="2726520"/>
                  </a:cubicBezTo>
                  <a:cubicBezTo>
                    <a:pt x="325156" y="2644385"/>
                    <a:pt x="328427" y="2562278"/>
                    <a:pt x="331365" y="2480144"/>
                  </a:cubicBezTo>
                  <a:cubicBezTo>
                    <a:pt x="331504" y="2476623"/>
                    <a:pt x="330062" y="2470968"/>
                    <a:pt x="327651" y="2469776"/>
                  </a:cubicBezTo>
                  <a:cubicBezTo>
                    <a:pt x="290284" y="2451481"/>
                    <a:pt x="266417" y="2419908"/>
                    <a:pt x="245211" y="2386006"/>
                  </a:cubicBezTo>
                  <a:cubicBezTo>
                    <a:pt x="202772" y="2318258"/>
                    <a:pt x="176188" y="2243636"/>
                    <a:pt x="153236" y="2167655"/>
                  </a:cubicBezTo>
                  <a:cubicBezTo>
                    <a:pt x="125821" y="2076983"/>
                    <a:pt x="106694" y="1984398"/>
                    <a:pt x="93222" y="1890704"/>
                  </a:cubicBezTo>
                  <a:cubicBezTo>
                    <a:pt x="86014" y="1840724"/>
                    <a:pt x="79417" y="1789830"/>
                    <a:pt x="76340" y="1739435"/>
                  </a:cubicBezTo>
                  <a:cubicBezTo>
                    <a:pt x="73041" y="1685714"/>
                    <a:pt x="79667" y="1631881"/>
                    <a:pt x="75619" y="1578160"/>
                  </a:cubicBezTo>
                  <a:cubicBezTo>
                    <a:pt x="68135" y="1478922"/>
                    <a:pt x="9479" y="1392075"/>
                    <a:pt x="775" y="1293835"/>
                  </a:cubicBezTo>
                  <a:cubicBezTo>
                    <a:pt x="-472" y="1279892"/>
                    <a:pt x="-195" y="1266364"/>
                    <a:pt x="1468" y="1253391"/>
                  </a:cubicBezTo>
                  <a:cubicBezTo>
                    <a:pt x="10394" y="1184063"/>
                    <a:pt x="59459" y="1131035"/>
                    <a:pt x="134053" y="1121167"/>
                  </a:cubicBezTo>
                  <a:cubicBezTo>
                    <a:pt x="177823" y="1115373"/>
                    <a:pt x="218877" y="1124909"/>
                    <a:pt x="257740" y="1145394"/>
                  </a:cubicBezTo>
                  <a:cubicBezTo>
                    <a:pt x="257935" y="1073128"/>
                    <a:pt x="276673" y="1009510"/>
                    <a:pt x="342010" y="970203"/>
                  </a:cubicBezTo>
                  <a:cubicBezTo>
                    <a:pt x="405100" y="932282"/>
                    <a:pt x="470769" y="936024"/>
                    <a:pt x="537658" y="966211"/>
                  </a:cubicBezTo>
                  <a:cubicBezTo>
                    <a:pt x="531754" y="943259"/>
                    <a:pt x="525766" y="921527"/>
                    <a:pt x="520555" y="899628"/>
                  </a:cubicBezTo>
                  <a:cubicBezTo>
                    <a:pt x="493805" y="786751"/>
                    <a:pt x="465392" y="674208"/>
                    <a:pt x="441303" y="560750"/>
                  </a:cubicBezTo>
                  <a:cubicBezTo>
                    <a:pt x="425170" y="484880"/>
                    <a:pt x="415385" y="407652"/>
                    <a:pt x="402550" y="331061"/>
                  </a:cubicBezTo>
                  <a:cubicBezTo>
                    <a:pt x="397089" y="298462"/>
                    <a:pt x="389688" y="266141"/>
                    <a:pt x="385752" y="233375"/>
                  </a:cubicBezTo>
                  <a:cubicBezTo>
                    <a:pt x="379349" y="180070"/>
                    <a:pt x="380513" y="127069"/>
                    <a:pt x="403936" y="77145"/>
                  </a:cubicBezTo>
                  <a:cubicBezTo>
                    <a:pt x="422758" y="37062"/>
                    <a:pt x="453139" y="10866"/>
                    <a:pt x="497381" y="2245"/>
                  </a:cubicBezTo>
                  <a:cubicBezTo>
                    <a:pt x="499155" y="1913"/>
                    <a:pt x="500762" y="748"/>
                    <a:pt x="502426" y="0"/>
                  </a:cubicBezTo>
                  <a:cubicBezTo>
                    <a:pt x="514013" y="0"/>
                    <a:pt x="525572" y="0"/>
                    <a:pt x="537159" y="0"/>
                  </a:cubicBezTo>
                  <a:cubicBezTo>
                    <a:pt x="553902" y="5239"/>
                    <a:pt x="571587" y="8538"/>
                    <a:pt x="587249" y="16022"/>
                  </a:cubicBezTo>
                  <a:cubicBezTo>
                    <a:pt x="637256" y="39945"/>
                    <a:pt x="671906" y="80998"/>
                    <a:pt x="691061" y="132419"/>
                  </a:cubicBezTo>
                  <a:cubicBezTo>
                    <a:pt x="728344" y="232461"/>
                    <a:pt x="760444" y="335468"/>
                    <a:pt x="784200" y="439613"/>
                  </a:cubicBezTo>
                  <a:cubicBezTo>
                    <a:pt x="811144" y="557617"/>
                    <a:pt x="833404" y="676703"/>
                    <a:pt x="859128" y="794984"/>
                  </a:cubicBezTo>
                  <a:cubicBezTo>
                    <a:pt x="875289" y="869246"/>
                    <a:pt x="893944" y="943010"/>
                    <a:pt x="912156" y="1016800"/>
                  </a:cubicBezTo>
                  <a:cubicBezTo>
                    <a:pt x="915150" y="1028970"/>
                    <a:pt x="920944" y="1040640"/>
                    <a:pt x="926765" y="1051811"/>
                  </a:cubicBezTo>
                  <a:cubicBezTo>
                    <a:pt x="933445" y="1064618"/>
                    <a:pt x="943286" y="1066946"/>
                    <a:pt x="952572" y="1056080"/>
                  </a:cubicBezTo>
                  <a:cubicBezTo>
                    <a:pt x="966682" y="1039531"/>
                    <a:pt x="980486" y="1022012"/>
                    <a:pt x="990493" y="1002857"/>
                  </a:cubicBezTo>
                  <a:cubicBezTo>
                    <a:pt x="1027361" y="932365"/>
                    <a:pt x="1051062" y="856689"/>
                    <a:pt x="1074097" y="780903"/>
                  </a:cubicBezTo>
                  <a:cubicBezTo>
                    <a:pt x="1118810" y="633709"/>
                    <a:pt x="1153543" y="484048"/>
                    <a:pt x="1184894" y="333528"/>
                  </a:cubicBezTo>
                  <a:cubicBezTo>
                    <a:pt x="1194042" y="289564"/>
                    <a:pt x="1201027" y="244879"/>
                    <a:pt x="1213917" y="202024"/>
                  </a:cubicBezTo>
                  <a:cubicBezTo>
                    <a:pt x="1230688" y="146168"/>
                    <a:pt x="1259794" y="96826"/>
                    <a:pt x="1309108" y="62370"/>
                  </a:cubicBezTo>
                  <a:cubicBezTo>
                    <a:pt x="1391742" y="4574"/>
                    <a:pt x="1494001" y="37838"/>
                    <a:pt x="1527542" y="133334"/>
                  </a:cubicBezTo>
                  <a:cubicBezTo>
                    <a:pt x="1542539" y="176078"/>
                    <a:pt x="1544452" y="219654"/>
                    <a:pt x="1538048" y="264339"/>
                  </a:cubicBezTo>
                  <a:cubicBezTo>
                    <a:pt x="1535082" y="285129"/>
                    <a:pt x="1538076" y="306806"/>
                    <a:pt x="1534944" y="327568"/>
                  </a:cubicBezTo>
                  <a:cubicBezTo>
                    <a:pt x="1527958" y="373916"/>
                    <a:pt x="1520973" y="420458"/>
                    <a:pt x="1510162" y="465975"/>
                  </a:cubicBezTo>
                  <a:cubicBezTo>
                    <a:pt x="1469552" y="636814"/>
                    <a:pt x="1426392" y="807070"/>
                    <a:pt x="1386142" y="977992"/>
                  </a:cubicBezTo>
                  <a:cubicBezTo>
                    <a:pt x="1360778" y="1085685"/>
                    <a:pt x="1337466" y="1193904"/>
                    <a:pt x="1315955" y="1302428"/>
                  </a:cubicBezTo>
                  <a:cubicBezTo>
                    <a:pt x="1299267" y="1386670"/>
                    <a:pt x="1287708" y="1471798"/>
                    <a:pt x="1285657" y="1557980"/>
                  </a:cubicBezTo>
                  <a:cubicBezTo>
                    <a:pt x="1285103" y="1580876"/>
                    <a:pt x="1289011" y="1598590"/>
                    <a:pt x="1307168" y="1615942"/>
                  </a:cubicBezTo>
                  <a:cubicBezTo>
                    <a:pt x="1347556" y="1654529"/>
                    <a:pt x="1385311" y="1705007"/>
                    <a:pt x="1402636" y="1758728"/>
                  </a:cubicBezTo>
                  <a:cubicBezTo>
                    <a:pt x="1413114" y="1791244"/>
                    <a:pt x="1414916" y="1829858"/>
                    <a:pt x="1419295" y="1863732"/>
                  </a:cubicBezTo>
                  <a:cubicBezTo>
                    <a:pt x="1423925" y="1899657"/>
                    <a:pt x="1427307" y="1935804"/>
                    <a:pt x="1428000" y="1972035"/>
                  </a:cubicBezTo>
                  <a:cubicBezTo>
                    <a:pt x="1430384" y="2092894"/>
                    <a:pt x="1398561" y="2215916"/>
                    <a:pt x="1342289" y="2322777"/>
                  </a:cubicBezTo>
                  <a:cubicBezTo>
                    <a:pt x="1319281" y="2366464"/>
                    <a:pt x="1291367" y="2406436"/>
                    <a:pt x="1250258" y="2435431"/>
                  </a:cubicBezTo>
                  <a:cubicBezTo>
                    <a:pt x="1218962" y="2457496"/>
                    <a:pt x="1184340" y="2468113"/>
                    <a:pt x="1145920" y="2465314"/>
                  </a:cubicBezTo>
                  <a:cubicBezTo>
                    <a:pt x="1142455" y="2465064"/>
                    <a:pt x="1138990" y="2464925"/>
                    <a:pt x="1135525" y="2464815"/>
                  </a:cubicBezTo>
                  <a:cubicBezTo>
                    <a:pt x="1134804" y="2464787"/>
                    <a:pt x="1134083" y="2465119"/>
                    <a:pt x="1131783" y="2465674"/>
                  </a:cubicBezTo>
                  <a:cubicBezTo>
                    <a:pt x="1131783" y="2469749"/>
                    <a:pt x="1131727" y="2474184"/>
                    <a:pt x="1131783" y="2478647"/>
                  </a:cubicBezTo>
                  <a:cubicBezTo>
                    <a:pt x="1134139" y="2619908"/>
                    <a:pt x="1136495" y="2761142"/>
                    <a:pt x="1138824" y="2902404"/>
                  </a:cubicBezTo>
                  <a:cubicBezTo>
                    <a:pt x="1139018" y="2914379"/>
                    <a:pt x="1139073" y="2926354"/>
                    <a:pt x="1138962" y="2938301"/>
                  </a:cubicBezTo>
                  <a:cubicBezTo>
                    <a:pt x="1138824" y="2951052"/>
                    <a:pt x="1133640" y="2956680"/>
                    <a:pt x="1121166" y="2957844"/>
                  </a:cubicBezTo>
                </a:path>
              </a:pathLst>
            </a:custGeom>
            <a:solidFill>
              <a:srgbClr val="EBB09A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CFA03C-0D93-447C-99C2-F7F92444137F}"/>
                </a:ext>
              </a:extLst>
            </p:cNvPr>
            <p:cNvSpPr/>
            <p:nvPr/>
          </p:nvSpPr>
          <p:spPr>
            <a:xfrm>
              <a:off x="3079065" y="1471823"/>
              <a:ext cx="1479622" cy="2901772"/>
            </a:xfrm>
            <a:custGeom>
              <a:avLst/>
              <a:gdLst>
                <a:gd name="connsiteX0" fmla="*/ 107684 w 1479622"/>
                <a:gd name="connsiteY0" fmla="*/ 1120898 h 2901772"/>
                <a:gd name="connsiteX1" fmla="*/ 233653 w 1479622"/>
                <a:gd name="connsiteY1" fmla="*/ 1158261 h 2901772"/>
                <a:gd name="connsiteX2" fmla="*/ 241830 w 1479622"/>
                <a:gd name="connsiteY2" fmla="*/ 1171595 h 2901772"/>
                <a:gd name="connsiteX3" fmla="*/ 383979 w 1479622"/>
                <a:gd name="connsiteY3" fmla="*/ 1777334 h 2901772"/>
                <a:gd name="connsiteX4" fmla="*/ 380015 w 1479622"/>
                <a:gd name="connsiteY4" fmla="*/ 1792636 h 2901772"/>
                <a:gd name="connsiteX5" fmla="*/ 241054 w 1479622"/>
                <a:gd name="connsiteY5" fmla="*/ 1799122 h 2901772"/>
                <a:gd name="connsiteX6" fmla="*/ 133639 w 1479622"/>
                <a:gd name="connsiteY6" fmla="*/ 1657500 h 2901772"/>
                <a:gd name="connsiteX7" fmla="*/ 84657 w 1479622"/>
                <a:gd name="connsiteY7" fmla="*/ 1538193 h 2901772"/>
                <a:gd name="connsiteX8" fmla="*/ 8011 w 1479622"/>
                <a:gd name="connsiteY8" fmla="*/ 1295032 h 2901772"/>
                <a:gd name="connsiteX9" fmla="*/ 0 w 1479622"/>
                <a:gd name="connsiteY9" fmla="*/ 1245025 h 2901772"/>
                <a:gd name="connsiteX10" fmla="*/ 65669 w 1479622"/>
                <a:gd name="connsiteY10" fmla="*/ 1132565 h 2901772"/>
                <a:gd name="connsiteX11" fmla="*/ 107684 w 1479622"/>
                <a:gd name="connsiteY11" fmla="*/ 1120898 h 2901772"/>
                <a:gd name="connsiteX12" fmla="*/ 431241 w 1479622"/>
                <a:gd name="connsiteY12" fmla="*/ 944983 h 2901772"/>
                <a:gd name="connsiteX13" fmla="*/ 515704 w 1479622"/>
                <a:gd name="connsiteY13" fmla="*/ 980520 h 2901772"/>
                <a:gd name="connsiteX14" fmla="*/ 496023 w 1479622"/>
                <a:gd name="connsiteY14" fmla="*/ 1176058 h 2901772"/>
                <a:gd name="connsiteX15" fmla="*/ 576383 w 1479622"/>
                <a:gd name="connsiteY15" fmla="*/ 1414894 h 2901772"/>
                <a:gd name="connsiteX16" fmla="*/ 584256 w 1479622"/>
                <a:gd name="connsiteY16" fmla="*/ 1452732 h 2901772"/>
                <a:gd name="connsiteX17" fmla="*/ 611643 w 1479622"/>
                <a:gd name="connsiteY17" fmla="*/ 1778997 h 2901772"/>
                <a:gd name="connsiteX18" fmla="*/ 593625 w 1479622"/>
                <a:gd name="connsiteY18" fmla="*/ 1817888 h 2901772"/>
                <a:gd name="connsiteX19" fmla="*/ 449314 w 1479622"/>
                <a:gd name="connsiteY19" fmla="*/ 1829115 h 2901772"/>
                <a:gd name="connsiteX20" fmla="*/ 420375 w 1479622"/>
                <a:gd name="connsiteY20" fmla="*/ 1790390 h 2901772"/>
                <a:gd name="connsiteX21" fmla="*/ 293472 w 1479622"/>
                <a:gd name="connsiteY21" fmla="*/ 1252177 h 2901772"/>
                <a:gd name="connsiteX22" fmla="*/ 262176 w 1479622"/>
                <a:gd name="connsiteY22" fmla="*/ 1118400 h 2901772"/>
                <a:gd name="connsiteX23" fmla="*/ 287928 w 1479622"/>
                <a:gd name="connsiteY23" fmla="*/ 1003361 h 2901772"/>
                <a:gd name="connsiteX24" fmla="*/ 431241 w 1479622"/>
                <a:gd name="connsiteY24" fmla="*/ 944983 h 2901772"/>
                <a:gd name="connsiteX25" fmla="*/ 687513 w 1479622"/>
                <a:gd name="connsiteY25" fmla="*/ 899190 h 2901772"/>
                <a:gd name="connsiteX26" fmla="*/ 735358 w 1479622"/>
                <a:gd name="connsiteY26" fmla="*/ 934921 h 2901772"/>
                <a:gd name="connsiteX27" fmla="*/ 821512 w 1479622"/>
                <a:gd name="connsiteY27" fmla="*/ 1179440 h 2901772"/>
                <a:gd name="connsiteX28" fmla="*/ 859655 w 1479622"/>
                <a:gd name="connsiteY28" fmla="*/ 1269530 h 2901772"/>
                <a:gd name="connsiteX29" fmla="*/ 904174 w 1479622"/>
                <a:gd name="connsiteY29" fmla="*/ 1326606 h 2901772"/>
                <a:gd name="connsiteX30" fmla="*/ 1173585 w 1479622"/>
                <a:gd name="connsiteY30" fmla="*/ 1548866 h 2901772"/>
                <a:gd name="connsiteX31" fmla="*/ 1287293 w 1479622"/>
                <a:gd name="connsiteY31" fmla="*/ 1648741 h 2901772"/>
                <a:gd name="connsiteX32" fmla="*/ 1341929 w 1479622"/>
                <a:gd name="connsiteY32" fmla="*/ 1750030 h 2901772"/>
                <a:gd name="connsiteX33" fmla="*/ 1363662 w 1479622"/>
                <a:gd name="connsiteY33" fmla="*/ 1879123 h 2901772"/>
                <a:gd name="connsiteX34" fmla="*/ 1283689 w 1479622"/>
                <a:gd name="connsiteY34" fmla="*/ 2276157 h 2901772"/>
                <a:gd name="connsiteX35" fmla="*/ 1190910 w 1479622"/>
                <a:gd name="connsiteY35" fmla="*/ 2384626 h 2901772"/>
                <a:gd name="connsiteX36" fmla="*/ 1097549 w 1479622"/>
                <a:gd name="connsiteY36" fmla="*/ 2399706 h 2901772"/>
                <a:gd name="connsiteX37" fmla="*/ 1068831 w 1479622"/>
                <a:gd name="connsiteY37" fmla="*/ 2423046 h 2901772"/>
                <a:gd name="connsiteX38" fmla="*/ 1076038 w 1479622"/>
                <a:gd name="connsiteY38" fmla="*/ 2879291 h 2901772"/>
                <a:gd name="connsiteX39" fmla="*/ 1076038 w 1479622"/>
                <a:gd name="connsiteY39" fmla="*/ 2894787 h 2901772"/>
                <a:gd name="connsiteX40" fmla="*/ 317228 w 1479622"/>
                <a:gd name="connsiteY40" fmla="*/ 2901772 h 2901772"/>
                <a:gd name="connsiteX41" fmla="*/ 317339 w 1479622"/>
                <a:gd name="connsiteY41" fmla="*/ 2839291 h 2901772"/>
                <a:gd name="connsiteX42" fmla="*/ 332973 w 1479622"/>
                <a:gd name="connsiteY42" fmla="*/ 2438957 h 2901772"/>
                <a:gd name="connsiteX43" fmla="*/ 314567 w 1479622"/>
                <a:gd name="connsiteY43" fmla="*/ 2411016 h 2901772"/>
                <a:gd name="connsiteX44" fmla="*/ 259016 w 1479622"/>
                <a:gd name="connsiteY44" fmla="*/ 2363559 h 2901772"/>
                <a:gd name="connsiteX45" fmla="*/ 180069 w 1479622"/>
                <a:gd name="connsiteY45" fmla="*/ 2208714 h 2901772"/>
                <a:gd name="connsiteX46" fmla="*/ 103756 w 1479622"/>
                <a:gd name="connsiteY46" fmla="*/ 1916462 h 2901772"/>
                <a:gd name="connsiteX47" fmla="*/ 75897 w 1479622"/>
                <a:gd name="connsiteY47" fmla="*/ 1624292 h 2901772"/>
                <a:gd name="connsiteX48" fmla="*/ 75897 w 1479622"/>
                <a:gd name="connsiteY48" fmla="*/ 1614313 h 2901772"/>
                <a:gd name="connsiteX49" fmla="*/ 110658 w 1479622"/>
                <a:gd name="connsiteY49" fmla="*/ 1681839 h 2901772"/>
                <a:gd name="connsiteX50" fmla="*/ 219848 w 1479622"/>
                <a:gd name="connsiteY50" fmla="*/ 1822241 h 2901772"/>
                <a:gd name="connsiteX51" fmla="*/ 356120 w 1479622"/>
                <a:gd name="connsiteY51" fmla="*/ 1846274 h 2901772"/>
                <a:gd name="connsiteX52" fmla="*/ 399114 w 1479622"/>
                <a:gd name="connsiteY52" fmla="*/ 1823073 h 2901772"/>
                <a:gd name="connsiteX53" fmla="*/ 519973 w 1479622"/>
                <a:gd name="connsiteY53" fmla="*/ 1877016 h 2901772"/>
                <a:gd name="connsiteX54" fmla="*/ 599807 w 1479622"/>
                <a:gd name="connsiteY54" fmla="*/ 1852872 h 2901772"/>
                <a:gd name="connsiteX55" fmla="*/ 642884 w 1479622"/>
                <a:gd name="connsiteY55" fmla="*/ 1763142 h 2901772"/>
                <a:gd name="connsiteX56" fmla="*/ 626696 w 1479622"/>
                <a:gd name="connsiteY56" fmla="*/ 1576419 h 2901772"/>
                <a:gd name="connsiteX57" fmla="*/ 621706 w 1479622"/>
                <a:gd name="connsiteY57" fmla="*/ 1499108 h 2901772"/>
                <a:gd name="connsiteX58" fmla="*/ 627167 w 1479622"/>
                <a:gd name="connsiteY58" fmla="*/ 1508588 h 2901772"/>
                <a:gd name="connsiteX59" fmla="*/ 793626 w 1479622"/>
                <a:gd name="connsiteY59" fmla="*/ 1819164 h 2901772"/>
                <a:gd name="connsiteX60" fmla="*/ 808872 w 1479622"/>
                <a:gd name="connsiteY60" fmla="*/ 1837958 h 2901772"/>
                <a:gd name="connsiteX61" fmla="*/ 772614 w 1479622"/>
                <a:gd name="connsiteY61" fmla="*/ 1883447 h 2901772"/>
                <a:gd name="connsiteX62" fmla="*/ 672988 w 1479622"/>
                <a:gd name="connsiteY62" fmla="*/ 2130322 h 2901772"/>
                <a:gd name="connsiteX63" fmla="*/ 675289 w 1479622"/>
                <a:gd name="connsiteY63" fmla="*/ 2348202 h 2901772"/>
                <a:gd name="connsiteX64" fmla="*/ 683882 w 1479622"/>
                <a:gd name="connsiteY64" fmla="*/ 2360066 h 2901772"/>
                <a:gd name="connsiteX65" fmla="*/ 690424 w 1479622"/>
                <a:gd name="connsiteY65" fmla="*/ 2345957 h 2901772"/>
                <a:gd name="connsiteX66" fmla="*/ 712129 w 1479622"/>
                <a:gd name="connsiteY66" fmla="*/ 2032664 h 2901772"/>
                <a:gd name="connsiteX67" fmla="*/ 840307 w 1479622"/>
                <a:gd name="connsiteY67" fmla="*/ 1829116 h 2901772"/>
                <a:gd name="connsiteX68" fmla="*/ 855968 w 1479622"/>
                <a:gd name="connsiteY68" fmla="*/ 1813925 h 2901772"/>
                <a:gd name="connsiteX69" fmla="*/ 840916 w 1479622"/>
                <a:gd name="connsiteY69" fmla="*/ 1815034 h 2901772"/>
                <a:gd name="connsiteX70" fmla="*/ 828304 w 1479622"/>
                <a:gd name="connsiteY70" fmla="*/ 1817390 h 2901772"/>
                <a:gd name="connsiteX71" fmla="*/ 778269 w 1479622"/>
                <a:gd name="connsiteY71" fmla="*/ 1723530 h 2901772"/>
                <a:gd name="connsiteX72" fmla="*/ 611948 w 1479622"/>
                <a:gd name="connsiteY72" fmla="*/ 1412871 h 2901772"/>
                <a:gd name="connsiteX73" fmla="*/ 528733 w 1479622"/>
                <a:gd name="connsiteY73" fmla="*/ 1178747 h 2901772"/>
                <a:gd name="connsiteX74" fmla="*/ 526792 w 1479622"/>
                <a:gd name="connsiteY74" fmla="*/ 1046578 h 2901772"/>
                <a:gd name="connsiteX75" fmla="*/ 581345 w 1479622"/>
                <a:gd name="connsiteY75" fmla="*/ 947478 h 2901772"/>
                <a:gd name="connsiteX76" fmla="*/ 630410 w 1479622"/>
                <a:gd name="connsiteY76" fmla="*/ 916958 h 2901772"/>
                <a:gd name="connsiteX77" fmla="*/ 687513 w 1479622"/>
                <a:gd name="connsiteY77" fmla="*/ 899190 h 2901772"/>
                <a:gd name="connsiteX78" fmla="*/ 497020 w 1479622"/>
                <a:gd name="connsiteY78" fmla="*/ 200 h 2901772"/>
                <a:gd name="connsiteX79" fmla="*/ 544089 w 1479622"/>
                <a:gd name="connsiteY79" fmla="*/ 13422 h 2901772"/>
                <a:gd name="connsiteX80" fmla="*/ 659266 w 1479622"/>
                <a:gd name="connsiteY80" fmla="*/ 192938 h 2901772"/>
                <a:gd name="connsiteX81" fmla="*/ 781983 w 1479622"/>
                <a:gd name="connsiteY81" fmla="*/ 694366 h 2901772"/>
                <a:gd name="connsiteX82" fmla="*/ 844825 w 1479622"/>
                <a:gd name="connsiteY82" fmla="*/ 973646 h 2901772"/>
                <a:gd name="connsiteX83" fmla="*/ 870078 w 1479622"/>
                <a:gd name="connsiteY83" fmla="*/ 1037790 h 2901772"/>
                <a:gd name="connsiteX84" fmla="*/ 941568 w 1479622"/>
                <a:gd name="connsiteY84" fmla="*/ 1050181 h 2901772"/>
                <a:gd name="connsiteX85" fmla="*/ 997479 w 1479622"/>
                <a:gd name="connsiteY85" fmla="*/ 967603 h 2901772"/>
                <a:gd name="connsiteX86" fmla="*/ 1080418 w 1479622"/>
                <a:gd name="connsiteY86" fmla="*/ 736418 h 2901772"/>
                <a:gd name="connsiteX87" fmla="*/ 1153765 w 1479622"/>
                <a:gd name="connsiteY87" fmla="*/ 454560 h 2901772"/>
                <a:gd name="connsiteX88" fmla="*/ 1213502 w 1479622"/>
                <a:gd name="connsiteY88" fmla="*/ 183346 h 2901772"/>
                <a:gd name="connsiteX89" fmla="*/ 1318838 w 1479622"/>
                <a:gd name="connsiteY89" fmla="*/ 44081 h 2901772"/>
                <a:gd name="connsiteX90" fmla="*/ 1460349 w 1479622"/>
                <a:gd name="connsiteY90" fmla="*/ 97664 h 2901772"/>
                <a:gd name="connsiteX91" fmla="*/ 1470938 w 1479622"/>
                <a:gd name="connsiteY91" fmla="*/ 304067 h 2901772"/>
                <a:gd name="connsiteX92" fmla="*/ 1403911 w 1479622"/>
                <a:gd name="connsiteY92" fmla="*/ 613174 h 2901772"/>
                <a:gd name="connsiteX93" fmla="*/ 1325020 w 1479622"/>
                <a:gd name="connsiteY93" fmla="*/ 936612 h 2901772"/>
                <a:gd name="connsiteX94" fmla="*/ 1245574 w 1479622"/>
                <a:gd name="connsiteY94" fmla="*/ 1313966 h 2901772"/>
                <a:gd name="connsiteX95" fmla="*/ 1229940 w 1479622"/>
                <a:gd name="connsiteY95" fmla="*/ 1429642 h 2901772"/>
                <a:gd name="connsiteX96" fmla="*/ 1221873 w 1479622"/>
                <a:gd name="connsiteY96" fmla="*/ 1547258 h 2901772"/>
                <a:gd name="connsiteX97" fmla="*/ 1024257 w 1479622"/>
                <a:gd name="connsiteY97" fmla="*/ 1391083 h 2901772"/>
                <a:gd name="connsiteX98" fmla="*/ 939738 w 1479622"/>
                <a:gd name="connsiteY98" fmla="*/ 1317264 h 2901772"/>
                <a:gd name="connsiteX99" fmla="*/ 860958 w 1479622"/>
                <a:gd name="connsiteY99" fmla="*/ 1197070 h 2901772"/>
                <a:gd name="connsiteX100" fmla="*/ 809565 w 1479622"/>
                <a:gd name="connsiteY100" fmla="*/ 1024568 h 2901772"/>
                <a:gd name="connsiteX101" fmla="*/ 771089 w 1479622"/>
                <a:gd name="connsiteY101" fmla="*/ 933230 h 2901772"/>
                <a:gd name="connsiteX102" fmla="*/ 703951 w 1479622"/>
                <a:gd name="connsiteY102" fmla="*/ 868088 h 2901772"/>
                <a:gd name="connsiteX103" fmla="*/ 666418 w 1479622"/>
                <a:gd name="connsiteY103" fmla="*/ 870832 h 2901772"/>
                <a:gd name="connsiteX104" fmla="*/ 597035 w 1479622"/>
                <a:gd name="connsiteY104" fmla="*/ 898552 h 2901772"/>
                <a:gd name="connsiteX105" fmla="*/ 541484 w 1479622"/>
                <a:gd name="connsiteY105" fmla="*/ 940382 h 2901772"/>
                <a:gd name="connsiteX106" fmla="*/ 518199 w 1479622"/>
                <a:gd name="connsiteY106" fmla="*/ 851816 h 2901772"/>
                <a:gd name="connsiteX107" fmla="*/ 430603 w 1479622"/>
                <a:gd name="connsiteY107" fmla="*/ 455391 h 2901772"/>
                <a:gd name="connsiteX108" fmla="*/ 395953 w 1479622"/>
                <a:gd name="connsiteY108" fmla="*/ 262931 h 2901772"/>
                <a:gd name="connsiteX109" fmla="*/ 395205 w 1479622"/>
                <a:gd name="connsiteY109" fmla="*/ 75571 h 2901772"/>
                <a:gd name="connsiteX110" fmla="*/ 497020 w 1479622"/>
                <a:gd name="connsiteY110" fmla="*/ 200 h 290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479622" h="2901772">
                  <a:moveTo>
                    <a:pt x="107684" y="1120898"/>
                  </a:moveTo>
                  <a:cubicBezTo>
                    <a:pt x="152364" y="1115678"/>
                    <a:pt x="202364" y="1129384"/>
                    <a:pt x="233653" y="1158261"/>
                  </a:cubicBezTo>
                  <a:cubicBezTo>
                    <a:pt x="237367" y="1161699"/>
                    <a:pt x="240694" y="1166744"/>
                    <a:pt x="241830" y="1171595"/>
                  </a:cubicBezTo>
                  <a:cubicBezTo>
                    <a:pt x="289481" y="1373452"/>
                    <a:pt x="336910" y="1575366"/>
                    <a:pt x="383979" y="1777334"/>
                  </a:cubicBezTo>
                  <a:cubicBezTo>
                    <a:pt x="385060" y="1781963"/>
                    <a:pt x="383036" y="1788727"/>
                    <a:pt x="380015" y="1792636"/>
                  </a:cubicBezTo>
                  <a:cubicBezTo>
                    <a:pt x="350271" y="1831527"/>
                    <a:pt x="273154" y="1836184"/>
                    <a:pt x="241054" y="1799122"/>
                  </a:cubicBezTo>
                  <a:cubicBezTo>
                    <a:pt x="202218" y="1754299"/>
                    <a:pt x="160887" y="1710667"/>
                    <a:pt x="133639" y="1657500"/>
                  </a:cubicBezTo>
                  <a:cubicBezTo>
                    <a:pt x="114068" y="1619357"/>
                    <a:pt x="98323" y="1578886"/>
                    <a:pt x="84657" y="1538193"/>
                  </a:cubicBezTo>
                  <a:cubicBezTo>
                    <a:pt x="57602" y="1457638"/>
                    <a:pt x="32793" y="1376335"/>
                    <a:pt x="8011" y="1295032"/>
                  </a:cubicBezTo>
                  <a:cubicBezTo>
                    <a:pt x="3160" y="1279038"/>
                    <a:pt x="2578" y="1261740"/>
                    <a:pt x="0" y="1245025"/>
                  </a:cubicBezTo>
                  <a:cubicBezTo>
                    <a:pt x="1414" y="1195074"/>
                    <a:pt x="18406" y="1154963"/>
                    <a:pt x="65669" y="1132565"/>
                  </a:cubicBezTo>
                  <a:cubicBezTo>
                    <a:pt x="78490" y="1126481"/>
                    <a:pt x="92791" y="1122638"/>
                    <a:pt x="107684" y="1120898"/>
                  </a:cubicBezTo>
                  <a:close/>
                  <a:moveTo>
                    <a:pt x="431241" y="944983"/>
                  </a:moveTo>
                  <a:cubicBezTo>
                    <a:pt x="462426" y="948032"/>
                    <a:pt x="491033" y="958926"/>
                    <a:pt x="515704" y="980520"/>
                  </a:cubicBezTo>
                  <a:cubicBezTo>
                    <a:pt x="485046" y="1043944"/>
                    <a:pt x="485323" y="1109640"/>
                    <a:pt x="496023" y="1176058"/>
                  </a:cubicBezTo>
                  <a:cubicBezTo>
                    <a:pt x="509550" y="1260049"/>
                    <a:pt x="540652" y="1338220"/>
                    <a:pt x="576383" y="1414894"/>
                  </a:cubicBezTo>
                  <a:cubicBezTo>
                    <a:pt x="581706" y="1426287"/>
                    <a:pt x="583064" y="1439953"/>
                    <a:pt x="584256" y="1452732"/>
                  </a:cubicBezTo>
                  <a:cubicBezTo>
                    <a:pt x="594485" y="1561394"/>
                    <a:pt x="601276" y="1670335"/>
                    <a:pt x="611643" y="1778997"/>
                  </a:cubicBezTo>
                  <a:cubicBezTo>
                    <a:pt x="613307" y="1796544"/>
                    <a:pt x="605074" y="1807854"/>
                    <a:pt x="593625" y="1817888"/>
                  </a:cubicBezTo>
                  <a:cubicBezTo>
                    <a:pt x="557478" y="1849600"/>
                    <a:pt x="490174" y="1854701"/>
                    <a:pt x="449314" y="1829115"/>
                  </a:cubicBezTo>
                  <a:cubicBezTo>
                    <a:pt x="434789" y="1820023"/>
                    <a:pt x="424422" y="1807549"/>
                    <a:pt x="420375" y="1790390"/>
                  </a:cubicBezTo>
                  <a:cubicBezTo>
                    <a:pt x="378102" y="1610986"/>
                    <a:pt x="335773" y="1431581"/>
                    <a:pt x="293472" y="1252177"/>
                  </a:cubicBezTo>
                  <a:cubicBezTo>
                    <a:pt x="282966" y="1207603"/>
                    <a:pt x="271712" y="1163196"/>
                    <a:pt x="262176" y="1118400"/>
                  </a:cubicBezTo>
                  <a:cubicBezTo>
                    <a:pt x="253278" y="1076515"/>
                    <a:pt x="264116" y="1037568"/>
                    <a:pt x="287928" y="1003361"/>
                  </a:cubicBezTo>
                  <a:cubicBezTo>
                    <a:pt x="322578" y="953576"/>
                    <a:pt x="373555" y="939300"/>
                    <a:pt x="431241" y="944983"/>
                  </a:cubicBezTo>
                  <a:close/>
                  <a:moveTo>
                    <a:pt x="687513" y="899190"/>
                  </a:moveTo>
                  <a:cubicBezTo>
                    <a:pt x="708969" y="899661"/>
                    <a:pt x="724215" y="918234"/>
                    <a:pt x="735358" y="934921"/>
                  </a:cubicBezTo>
                  <a:cubicBezTo>
                    <a:pt x="782815" y="1005829"/>
                    <a:pt x="795483" y="1099384"/>
                    <a:pt x="821512" y="1179440"/>
                  </a:cubicBezTo>
                  <a:cubicBezTo>
                    <a:pt x="831575" y="1210376"/>
                    <a:pt x="844187" y="1240951"/>
                    <a:pt x="859655" y="1269530"/>
                  </a:cubicBezTo>
                  <a:cubicBezTo>
                    <a:pt x="871020" y="1290487"/>
                    <a:pt x="886959" y="1309891"/>
                    <a:pt x="904174" y="1326606"/>
                  </a:cubicBezTo>
                  <a:cubicBezTo>
                    <a:pt x="987888" y="1407992"/>
                    <a:pt x="1080889" y="1478290"/>
                    <a:pt x="1173585" y="1548866"/>
                  </a:cubicBezTo>
                  <a:cubicBezTo>
                    <a:pt x="1213807" y="1579496"/>
                    <a:pt x="1253724" y="1610543"/>
                    <a:pt x="1287293" y="1648741"/>
                  </a:cubicBezTo>
                  <a:cubicBezTo>
                    <a:pt x="1315290" y="1680591"/>
                    <a:pt x="1331423" y="1709115"/>
                    <a:pt x="1341929" y="1750030"/>
                  </a:cubicBezTo>
                  <a:cubicBezTo>
                    <a:pt x="1352796" y="1792359"/>
                    <a:pt x="1360086" y="1835574"/>
                    <a:pt x="1363662" y="1879123"/>
                  </a:cubicBezTo>
                  <a:cubicBezTo>
                    <a:pt x="1374861" y="2015505"/>
                    <a:pt x="1347501" y="2154937"/>
                    <a:pt x="1283689" y="2276157"/>
                  </a:cubicBezTo>
                  <a:cubicBezTo>
                    <a:pt x="1261014" y="2319234"/>
                    <a:pt x="1233821" y="2358819"/>
                    <a:pt x="1190910" y="2384626"/>
                  </a:cubicBezTo>
                  <a:cubicBezTo>
                    <a:pt x="1161887" y="2402062"/>
                    <a:pt x="1130702" y="2407190"/>
                    <a:pt x="1097549" y="2399706"/>
                  </a:cubicBezTo>
                  <a:cubicBezTo>
                    <a:pt x="1075262" y="2394661"/>
                    <a:pt x="1068498" y="2400094"/>
                    <a:pt x="1068831" y="2423046"/>
                  </a:cubicBezTo>
                  <a:cubicBezTo>
                    <a:pt x="1071187" y="2575119"/>
                    <a:pt x="1073627" y="2727219"/>
                    <a:pt x="1076038" y="2879291"/>
                  </a:cubicBezTo>
                  <a:cubicBezTo>
                    <a:pt x="1076094" y="2883948"/>
                    <a:pt x="1076038" y="2888522"/>
                    <a:pt x="1076038" y="2894787"/>
                  </a:cubicBezTo>
                  <a:cubicBezTo>
                    <a:pt x="821679" y="2897115"/>
                    <a:pt x="568761" y="2899444"/>
                    <a:pt x="317228" y="2901772"/>
                  </a:cubicBezTo>
                  <a:cubicBezTo>
                    <a:pt x="317228" y="2879929"/>
                    <a:pt x="316563" y="2859582"/>
                    <a:pt x="317339" y="2839291"/>
                  </a:cubicBezTo>
                  <a:cubicBezTo>
                    <a:pt x="322412" y="2705847"/>
                    <a:pt x="327818" y="2572402"/>
                    <a:pt x="332973" y="2438957"/>
                  </a:cubicBezTo>
                  <a:cubicBezTo>
                    <a:pt x="333750" y="2418750"/>
                    <a:pt x="333029" y="2418195"/>
                    <a:pt x="314567" y="2411016"/>
                  </a:cubicBezTo>
                  <a:cubicBezTo>
                    <a:pt x="290534" y="2401702"/>
                    <a:pt x="273985" y="2383351"/>
                    <a:pt x="259016" y="2363559"/>
                  </a:cubicBezTo>
                  <a:cubicBezTo>
                    <a:pt x="223562" y="2316656"/>
                    <a:pt x="200416" y="2263351"/>
                    <a:pt x="180069" y="2208714"/>
                  </a:cubicBezTo>
                  <a:cubicBezTo>
                    <a:pt x="144754" y="2113884"/>
                    <a:pt x="121192" y="2015949"/>
                    <a:pt x="103756" y="1916462"/>
                  </a:cubicBezTo>
                  <a:cubicBezTo>
                    <a:pt x="86819" y="1819829"/>
                    <a:pt x="76479" y="1722504"/>
                    <a:pt x="75897" y="1624292"/>
                  </a:cubicBezTo>
                  <a:cubicBezTo>
                    <a:pt x="75870" y="1620966"/>
                    <a:pt x="75897" y="1617639"/>
                    <a:pt x="75897" y="1614313"/>
                  </a:cubicBezTo>
                  <a:cubicBezTo>
                    <a:pt x="87540" y="1637154"/>
                    <a:pt x="97935" y="1660189"/>
                    <a:pt x="110658" y="1681839"/>
                  </a:cubicBezTo>
                  <a:cubicBezTo>
                    <a:pt x="140901" y="1733315"/>
                    <a:pt x="179182" y="1779219"/>
                    <a:pt x="219848" y="1822241"/>
                  </a:cubicBezTo>
                  <a:cubicBezTo>
                    <a:pt x="257325" y="1861909"/>
                    <a:pt x="306528" y="1863821"/>
                    <a:pt x="356120" y="1846274"/>
                  </a:cubicBezTo>
                  <a:cubicBezTo>
                    <a:pt x="371033" y="1840980"/>
                    <a:pt x="384366" y="1831195"/>
                    <a:pt x="399114" y="1823073"/>
                  </a:cubicBezTo>
                  <a:cubicBezTo>
                    <a:pt x="427166" y="1865401"/>
                    <a:pt x="470437" y="1878707"/>
                    <a:pt x="519973" y="1877016"/>
                  </a:cubicBezTo>
                  <a:cubicBezTo>
                    <a:pt x="548497" y="1876046"/>
                    <a:pt x="575524" y="1868284"/>
                    <a:pt x="599807" y="1852872"/>
                  </a:cubicBezTo>
                  <a:cubicBezTo>
                    <a:pt x="632628" y="1832054"/>
                    <a:pt x="647652" y="1803696"/>
                    <a:pt x="642884" y="1763142"/>
                  </a:cubicBezTo>
                  <a:cubicBezTo>
                    <a:pt x="635621" y="1701132"/>
                    <a:pt x="631935" y="1638679"/>
                    <a:pt x="626696" y="1576419"/>
                  </a:cubicBezTo>
                  <a:cubicBezTo>
                    <a:pt x="624533" y="1550834"/>
                    <a:pt x="622233" y="1525276"/>
                    <a:pt x="621706" y="1499108"/>
                  </a:cubicBezTo>
                  <a:cubicBezTo>
                    <a:pt x="623535" y="1502268"/>
                    <a:pt x="625448" y="1505373"/>
                    <a:pt x="627167" y="1508588"/>
                  </a:cubicBezTo>
                  <a:cubicBezTo>
                    <a:pt x="682607" y="1612150"/>
                    <a:pt x="737964" y="1715741"/>
                    <a:pt x="793626" y="1819164"/>
                  </a:cubicBezTo>
                  <a:cubicBezTo>
                    <a:pt x="797202" y="1825817"/>
                    <a:pt x="803245" y="1831139"/>
                    <a:pt x="808872" y="1837958"/>
                  </a:cubicBezTo>
                  <a:cubicBezTo>
                    <a:pt x="797839" y="1851763"/>
                    <a:pt x="784728" y="1867231"/>
                    <a:pt x="772614" y="1883447"/>
                  </a:cubicBezTo>
                  <a:cubicBezTo>
                    <a:pt x="717811" y="1956961"/>
                    <a:pt x="685767" y="2039733"/>
                    <a:pt x="672988" y="2130322"/>
                  </a:cubicBezTo>
                  <a:cubicBezTo>
                    <a:pt x="662732" y="2203115"/>
                    <a:pt x="664644" y="2275714"/>
                    <a:pt x="675289" y="2348202"/>
                  </a:cubicBezTo>
                  <a:cubicBezTo>
                    <a:pt x="675954" y="2352693"/>
                    <a:pt x="681138" y="2360205"/>
                    <a:pt x="683882" y="2360066"/>
                  </a:cubicBezTo>
                  <a:cubicBezTo>
                    <a:pt x="692060" y="2359623"/>
                    <a:pt x="691283" y="2352665"/>
                    <a:pt x="690424" y="2345957"/>
                  </a:cubicBezTo>
                  <a:cubicBezTo>
                    <a:pt x="676703" y="2240094"/>
                    <a:pt x="677617" y="2135229"/>
                    <a:pt x="712129" y="2032664"/>
                  </a:cubicBezTo>
                  <a:cubicBezTo>
                    <a:pt x="738463" y="1954466"/>
                    <a:pt x="782094" y="1887189"/>
                    <a:pt x="840307" y="1829116"/>
                  </a:cubicBezTo>
                  <a:cubicBezTo>
                    <a:pt x="844908" y="1824542"/>
                    <a:pt x="849621" y="1820079"/>
                    <a:pt x="855968" y="1813925"/>
                  </a:cubicBezTo>
                  <a:cubicBezTo>
                    <a:pt x="849510" y="1814368"/>
                    <a:pt x="845185" y="1814452"/>
                    <a:pt x="840916" y="1815034"/>
                  </a:cubicBezTo>
                  <a:cubicBezTo>
                    <a:pt x="836398" y="1815644"/>
                    <a:pt x="831907" y="1816697"/>
                    <a:pt x="828304" y="1817390"/>
                  </a:cubicBezTo>
                  <a:cubicBezTo>
                    <a:pt x="811533" y="1785900"/>
                    <a:pt x="794956" y="1754687"/>
                    <a:pt x="778269" y="1723530"/>
                  </a:cubicBezTo>
                  <a:cubicBezTo>
                    <a:pt x="722773" y="1620023"/>
                    <a:pt x="666418" y="1516932"/>
                    <a:pt x="611948" y="1412871"/>
                  </a:cubicBezTo>
                  <a:cubicBezTo>
                    <a:pt x="573251" y="1338941"/>
                    <a:pt x="543618" y="1261325"/>
                    <a:pt x="528733" y="1178747"/>
                  </a:cubicBezTo>
                  <a:cubicBezTo>
                    <a:pt x="520833" y="1134866"/>
                    <a:pt x="518144" y="1090819"/>
                    <a:pt x="526792" y="1046578"/>
                  </a:cubicBezTo>
                  <a:cubicBezTo>
                    <a:pt x="534221" y="1008546"/>
                    <a:pt x="551934" y="973203"/>
                    <a:pt x="581345" y="947478"/>
                  </a:cubicBezTo>
                  <a:cubicBezTo>
                    <a:pt x="595926" y="934727"/>
                    <a:pt x="612697" y="924720"/>
                    <a:pt x="630410" y="916958"/>
                  </a:cubicBezTo>
                  <a:cubicBezTo>
                    <a:pt x="647818" y="909335"/>
                    <a:pt x="667998" y="898774"/>
                    <a:pt x="687513" y="899190"/>
                  </a:cubicBezTo>
                  <a:close/>
                  <a:moveTo>
                    <a:pt x="497020" y="200"/>
                  </a:moveTo>
                  <a:cubicBezTo>
                    <a:pt x="512208" y="1147"/>
                    <a:pt x="528095" y="5466"/>
                    <a:pt x="544089" y="13422"/>
                  </a:cubicBezTo>
                  <a:cubicBezTo>
                    <a:pt x="613861" y="48156"/>
                    <a:pt x="635261" y="124608"/>
                    <a:pt x="659266" y="192938"/>
                  </a:cubicBezTo>
                  <a:cubicBezTo>
                    <a:pt x="716425" y="355682"/>
                    <a:pt x="745005" y="526355"/>
                    <a:pt x="781983" y="694366"/>
                  </a:cubicBezTo>
                  <a:cubicBezTo>
                    <a:pt x="802441" y="787561"/>
                    <a:pt x="822870" y="880784"/>
                    <a:pt x="844825" y="973646"/>
                  </a:cubicBezTo>
                  <a:cubicBezTo>
                    <a:pt x="850064" y="995822"/>
                    <a:pt x="859322" y="1017610"/>
                    <a:pt x="870078" y="1037790"/>
                  </a:cubicBezTo>
                  <a:cubicBezTo>
                    <a:pt x="885268" y="1066287"/>
                    <a:pt x="916592" y="1070833"/>
                    <a:pt x="941568" y="1050181"/>
                  </a:cubicBezTo>
                  <a:cubicBezTo>
                    <a:pt x="968207" y="1028171"/>
                    <a:pt x="983203" y="997929"/>
                    <a:pt x="997479" y="967603"/>
                  </a:cubicBezTo>
                  <a:cubicBezTo>
                    <a:pt x="1032490" y="893230"/>
                    <a:pt x="1057410" y="815115"/>
                    <a:pt x="1080418" y="736418"/>
                  </a:cubicBezTo>
                  <a:cubicBezTo>
                    <a:pt x="1107694" y="643195"/>
                    <a:pt x="1131894" y="549168"/>
                    <a:pt x="1153765" y="454560"/>
                  </a:cubicBezTo>
                  <a:cubicBezTo>
                    <a:pt x="1174555" y="364747"/>
                    <a:pt x="1185006" y="271164"/>
                    <a:pt x="1213502" y="183346"/>
                  </a:cubicBezTo>
                  <a:cubicBezTo>
                    <a:pt x="1231631" y="127546"/>
                    <a:pt x="1262733" y="69140"/>
                    <a:pt x="1318838" y="44081"/>
                  </a:cubicBezTo>
                  <a:cubicBezTo>
                    <a:pt x="1374223" y="19354"/>
                    <a:pt x="1433960" y="43970"/>
                    <a:pt x="1460349" y="97664"/>
                  </a:cubicBezTo>
                  <a:cubicBezTo>
                    <a:pt x="1490453" y="158897"/>
                    <a:pt x="1478090" y="238482"/>
                    <a:pt x="1470938" y="304067"/>
                  </a:cubicBezTo>
                  <a:cubicBezTo>
                    <a:pt x="1459435" y="409293"/>
                    <a:pt x="1428887" y="510693"/>
                    <a:pt x="1403911" y="613174"/>
                  </a:cubicBezTo>
                  <a:cubicBezTo>
                    <a:pt x="1377660" y="721005"/>
                    <a:pt x="1351077" y="828753"/>
                    <a:pt x="1325020" y="936612"/>
                  </a:cubicBezTo>
                  <a:cubicBezTo>
                    <a:pt x="1294805" y="1061602"/>
                    <a:pt x="1266669" y="1187063"/>
                    <a:pt x="1245574" y="1313966"/>
                  </a:cubicBezTo>
                  <a:cubicBezTo>
                    <a:pt x="1239198" y="1352330"/>
                    <a:pt x="1233848" y="1390944"/>
                    <a:pt x="1229940" y="1429642"/>
                  </a:cubicBezTo>
                  <a:cubicBezTo>
                    <a:pt x="1226004" y="1467895"/>
                    <a:pt x="1224534" y="1506398"/>
                    <a:pt x="1221873" y="1547258"/>
                  </a:cubicBezTo>
                  <a:cubicBezTo>
                    <a:pt x="1155401" y="1494839"/>
                    <a:pt x="1089344" y="1443557"/>
                    <a:pt x="1024257" y="1391083"/>
                  </a:cubicBezTo>
                  <a:cubicBezTo>
                    <a:pt x="995151" y="1367632"/>
                    <a:pt x="968512" y="1341131"/>
                    <a:pt x="939738" y="1317264"/>
                  </a:cubicBezTo>
                  <a:cubicBezTo>
                    <a:pt x="901013" y="1285137"/>
                    <a:pt x="876065" y="1243972"/>
                    <a:pt x="860958" y="1197070"/>
                  </a:cubicBezTo>
                  <a:cubicBezTo>
                    <a:pt x="842579" y="1139967"/>
                    <a:pt x="826917" y="1082004"/>
                    <a:pt x="809565" y="1024568"/>
                  </a:cubicBezTo>
                  <a:cubicBezTo>
                    <a:pt x="800001" y="992939"/>
                    <a:pt x="788248" y="961588"/>
                    <a:pt x="771089" y="933230"/>
                  </a:cubicBezTo>
                  <a:cubicBezTo>
                    <a:pt x="756980" y="909890"/>
                    <a:pt x="732780" y="873216"/>
                    <a:pt x="703951" y="868088"/>
                  </a:cubicBezTo>
                  <a:cubicBezTo>
                    <a:pt x="691505" y="865870"/>
                    <a:pt x="678698" y="867866"/>
                    <a:pt x="666418" y="870832"/>
                  </a:cubicBezTo>
                  <a:cubicBezTo>
                    <a:pt x="642108" y="876653"/>
                    <a:pt x="618712" y="886134"/>
                    <a:pt x="597035" y="898552"/>
                  </a:cubicBezTo>
                  <a:cubicBezTo>
                    <a:pt x="590687" y="902184"/>
                    <a:pt x="539543" y="933036"/>
                    <a:pt x="541484" y="940382"/>
                  </a:cubicBezTo>
                  <a:cubicBezTo>
                    <a:pt x="533667" y="910832"/>
                    <a:pt x="525295" y="881477"/>
                    <a:pt x="518199" y="851816"/>
                  </a:cubicBezTo>
                  <a:cubicBezTo>
                    <a:pt x="486653" y="720035"/>
                    <a:pt x="456549" y="588614"/>
                    <a:pt x="430603" y="455391"/>
                  </a:cubicBezTo>
                  <a:cubicBezTo>
                    <a:pt x="418129" y="391413"/>
                    <a:pt x="404934" y="327519"/>
                    <a:pt x="395953" y="262931"/>
                  </a:cubicBezTo>
                  <a:cubicBezTo>
                    <a:pt x="387499" y="202196"/>
                    <a:pt x="375440" y="134615"/>
                    <a:pt x="395205" y="75571"/>
                  </a:cubicBezTo>
                  <a:cubicBezTo>
                    <a:pt x="412190" y="24864"/>
                    <a:pt x="451457" y="-2641"/>
                    <a:pt x="497020" y="200"/>
                  </a:cubicBezTo>
                  <a:close/>
                </a:path>
              </a:pathLst>
            </a:custGeom>
            <a:solidFill>
              <a:srgbClr val="F7CAB0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340FCCF-0621-4E8E-9EA7-F8EBCBC5C9F7}"/>
              </a:ext>
            </a:extLst>
          </p:cNvPr>
          <p:cNvGrpSpPr/>
          <p:nvPr/>
        </p:nvGrpSpPr>
        <p:grpSpPr>
          <a:xfrm>
            <a:off x="8984226" y="4105780"/>
            <a:ext cx="3207774" cy="2786856"/>
            <a:chOff x="7998797" y="3249657"/>
            <a:chExt cx="4193203" cy="3642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99E94A-E073-4E1E-9A20-B31652EB2DC0}"/>
                </a:ext>
              </a:extLst>
            </p:cNvPr>
            <p:cNvGrpSpPr/>
            <p:nvPr/>
          </p:nvGrpSpPr>
          <p:grpSpPr>
            <a:xfrm>
              <a:off x="8095194" y="3249657"/>
              <a:ext cx="4096806" cy="3642979"/>
              <a:chOff x="8990140" y="3557457"/>
              <a:chExt cx="4096806" cy="332226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CC4030A-B6F3-4093-97C1-DDB797F02E10}"/>
                  </a:ext>
                </a:extLst>
              </p:cNvPr>
              <p:cNvSpPr/>
              <p:nvPr/>
            </p:nvSpPr>
            <p:spPr>
              <a:xfrm>
                <a:off x="10509563" y="4697436"/>
                <a:ext cx="852511" cy="687015"/>
              </a:xfrm>
              <a:custGeom>
                <a:avLst/>
                <a:gdLst>
                  <a:gd name="connsiteX0" fmla="*/ 396545 w 950899"/>
                  <a:gd name="connsiteY0" fmla="*/ 17758 h 766303"/>
                  <a:gd name="connsiteX1" fmla="*/ 950900 w 950899"/>
                  <a:gd name="connsiteY1" fmla="*/ 209210 h 766303"/>
                  <a:gd name="connsiteX2" fmla="*/ 576567 w 950899"/>
                  <a:gd name="connsiteY2" fmla="*/ 392090 h 766303"/>
                  <a:gd name="connsiteX3" fmla="*/ 54597 w 950899"/>
                  <a:gd name="connsiteY3" fmla="*/ 764518 h 766303"/>
                  <a:gd name="connsiteX4" fmla="*/ 3162 w 950899"/>
                  <a:gd name="connsiteY4" fmla="*/ 644503 h 766303"/>
                  <a:gd name="connsiteX5" fmla="*/ 208902 w 950899"/>
                  <a:gd name="connsiteY5" fmla="*/ 127295 h 766303"/>
                  <a:gd name="connsiteX6" fmla="*/ 396545 w 950899"/>
                  <a:gd name="connsiteY6" fmla="*/ 17758 h 766303"/>
                  <a:gd name="connsiteX7" fmla="*/ 396545 w 950899"/>
                  <a:gd name="connsiteY7" fmla="*/ 17758 h 76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899" h="766303">
                    <a:moveTo>
                      <a:pt x="396545" y="17758"/>
                    </a:moveTo>
                    <a:cubicBezTo>
                      <a:pt x="890892" y="-51775"/>
                      <a:pt x="845172" y="97768"/>
                      <a:pt x="950900" y="209210"/>
                    </a:cubicBezTo>
                    <a:cubicBezTo>
                      <a:pt x="872795" y="227308"/>
                      <a:pt x="605142" y="320653"/>
                      <a:pt x="576567" y="392090"/>
                    </a:cubicBezTo>
                    <a:cubicBezTo>
                      <a:pt x="504177" y="569255"/>
                      <a:pt x="247002" y="788330"/>
                      <a:pt x="54597" y="764518"/>
                    </a:cubicBezTo>
                    <a:cubicBezTo>
                      <a:pt x="-20650" y="755945"/>
                      <a:pt x="4115" y="704510"/>
                      <a:pt x="3162" y="644503"/>
                    </a:cubicBezTo>
                    <a:cubicBezTo>
                      <a:pt x="42215" y="477815"/>
                      <a:pt x="153657" y="288268"/>
                      <a:pt x="208902" y="127295"/>
                    </a:cubicBezTo>
                    <a:cubicBezTo>
                      <a:pt x="238430" y="46333"/>
                      <a:pt x="318440" y="51095"/>
                      <a:pt x="396545" y="17758"/>
                    </a:cubicBezTo>
                    <a:lnTo>
                      <a:pt x="396545" y="17758"/>
                    </a:ln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6701F2-5F5A-4A41-B0F1-357E023200EC}"/>
                  </a:ext>
                </a:extLst>
              </p:cNvPr>
              <p:cNvSpPr/>
              <p:nvPr/>
            </p:nvSpPr>
            <p:spPr>
              <a:xfrm>
                <a:off x="9450948" y="4119201"/>
                <a:ext cx="2048731" cy="1168168"/>
              </a:xfrm>
              <a:custGeom>
                <a:avLst/>
                <a:gdLst>
                  <a:gd name="connsiteX0" fmla="*/ 2278222 w 2285173"/>
                  <a:gd name="connsiteY0" fmla="*/ 1068670 h 1302985"/>
                  <a:gd name="connsiteX1" fmla="*/ 2158207 w 2285173"/>
                  <a:gd name="connsiteY1" fmla="*/ 569560 h 1302985"/>
                  <a:gd name="connsiteX2" fmla="*/ 1833404 w 2285173"/>
                  <a:gd name="connsiteY2" fmla="*/ 112360 h 1302985"/>
                  <a:gd name="connsiteX3" fmla="*/ 1060927 w 2285173"/>
                  <a:gd name="connsiteY3" fmla="*/ 2823 h 1302985"/>
                  <a:gd name="connsiteX4" fmla="*/ 675164 w 2285173"/>
                  <a:gd name="connsiteY4" fmla="*/ 112360 h 1302985"/>
                  <a:gd name="connsiteX5" fmla="*/ 50324 w 2285173"/>
                  <a:gd name="connsiteY5" fmla="*/ 461928 h 1302985"/>
                  <a:gd name="connsiteX6" fmla="*/ 115094 w 2285173"/>
                  <a:gd name="connsiteY6" fmla="*/ 676240 h 1302985"/>
                  <a:gd name="connsiteX7" fmla="*/ 467519 w 2285173"/>
                  <a:gd name="connsiteY7" fmla="*/ 652428 h 1302985"/>
                  <a:gd name="connsiteX8" fmla="*/ 891382 w 2285173"/>
                  <a:gd name="connsiteY8" fmla="*/ 439068 h 1302985"/>
                  <a:gd name="connsiteX9" fmla="*/ 1288574 w 2285173"/>
                  <a:gd name="connsiteY9" fmla="*/ 469548 h 1302985"/>
                  <a:gd name="connsiteX10" fmla="*/ 1577182 w 2285173"/>
                  <a:gd name="connsiteY10" fmla="*/ 585753 h 1302985"/>
                  <a:gd name="connsiteX11" fmla="*/ 1934370 w 2285173"/>
                  <a:gd name="connsiteY11" fmla="*/ 969610 h 1302985"/>
                  <a:gd name="connsiteX12" fmla="*/ 2270602 w 2285173"/>
                  <a:gd name="connsiteY12" fmla="*/ 1302985 h 1302985"/>
                  <a:gd name="connsiteX13" fmla="*/ 2278222 w 2285173"/>
                  <a:gd name="connsiteY13" fmla="*/ 1068670 h 1302985"/>
                  <a:gd name="connsiteX14" fmla="*/ 2278222 w 2285173"/>
                  <a:gd name="connsiteY14" fmla="*/ 1068670 h 130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5173" h="1302985">
                    <a:moveTo>
                      <a:pt x="2278222" y="1068670"/>
                    </a:moveTo>
                    <a:cubicBezTo>
                      <a:pt x="2268697" y="896268"/>
                      <a:pt x="2214405" y="734343"/>
                      <a:pt x="2158207" y="569560"/>
                    </a:cubicBezTo>
                    <a:cubicBezTo>
                      <a:pt x="2062957" y="291430"/>
                      <a:pt x="1881029" y="143793"/>
                      <a:pt x="1833404" y="112360"/>
                    </a:cubicBezTo>
                    <a:cubicBezTo>
                      <a:pt x="1755299" y="61878"/>
                      <a:pt x="1151415" y="13300"/>
                      <a:pt x="1060927" y="2823"/>
                    </a:cubicBezTo>
                    <a:cubicBezTo>
                      <a:pt x="878999" y="-16227"/>
                      <a:pt x="787559" y="65688"/>
                      <a:pt x="675164" y="112360"/>
                    </a:cubicBezTo>
                    <a:cubicBezTo>
                      <a:pt x="675164" y="112360"/>
                      <a:pt x="143669" y="404778"/>
                      <a:pt x="50324" y="461928"/>
                    </a:cubicBezTo>
                    <a:cubicBezTo>
                      <a:pt x="-60166" y="529555"/>
                      <a:pt x="34132" y="650523"/>
                      <a:pt x="115094" y="676240"/>
                    </a:cubicBezTo>
                    <a:cubicBezTo>
                      <a:pt x="214154" y="707673"/>
                      <a:pt x="285592" y="713388"/>
                      <a:pt x="467519" y="652428"/>
                    </a:cubicBezTo>
                    <a:lnTo>
                      <a:pt x="891382" y="439068"/>
                    </a:lnTo>
                    <a:cubicBezTo>
                      <a:pt x="896144" y="449545"/>
                      <a:pt x="1192372" y="471453"/>
                      <a:pt x="1288574" y="469548"/>
                    </a:cubicBezTo>
                    <a:cubicBezTo>
                      <a:pt x="1455262" y="465738"/>
                      <a:pt x="1494315" y="473358"/>
                      <a:pt x="1577182" y="585753"/>
                    </a:cubicBezTo>
                    <a:cubicBezTo>
                      <a:pt x="1586707" y="597183"/>
                      <a:pt x="1807687" y="830545"/>
                      <a:pt x="1934370" y="969610"/>
                    </a:cubicBezTo>
                    <a:cubicBezTo>
                      <a:pt x="2048670" y="1078195"/>
                      <a:pt x="2146777" y="1202973"/>
                      <a:pt x="2270602" y="1302985"/>
                    </a:cubicBezTo>
                    <a:cubicBezTo>
                      <a:pt x="2294415" y="1223928"/>
                      <a:pt x="2282984" y="1144870"/>
                      <a:pt x="2278222" y="1068670"/>
                    </a:cubicBezTo>
                    <a:lnTo>
                      <a:pt x="2278222" y="1068670"/>
                    </a:lnTo>
                    <a:close/>
                  </a:path>
                </a:pathLst>
              </a:custGeom>
              <a:solidFill>
                <a:srgbClr val="FDC383"/>
              </a:solidFill>
              <a:ln w="24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DE7D08A-387E-4542-AF06-20970FC1CECD}"/>
                  </a:ext>
                </a:extLst>
              </p:cNvPr>
              <p:cNvSpPr/>
              <p:nvPr/>
            </p:nvSpPr>
            <p:spPr>
              <a:xfrm>
                <a:off x="8990140" y="3557457"/>
                <a:ext cx="4096806" cy="3322264"/>
              </a:xfrm>
              <a:custGeom>
                <a:avLst/>
                <a:gdLst>
                  <a:gd name="connsiteX0" fmla="*/ 1253491 w 3369021"/>
                  <a:gd name="connsiteY0" fmla="*/ 53 h 3675998"/>
                  <a:gd name="connsiteX1" fmla="*/ 2205991 w 3369021"/>
                  <a:gd name="connsiteY1" fmla="*/ 10530 h 3675998"/>
                  <a:gd name="connsiteX2" fmla="*/ 2595564 w 3369021"/>
                  <a:gd name="connsiteY2" fmla="*/ 222938 h 3675998"/>
                  <a:gd name="connsiteX3" fmla="*/ 3011806 w 3369021"/>
                  <a:gd name="connsiteY3" fmla="*/ 668708 h 3675998"/>
                  <a:gd name="connsiteX4" fmla="*/ 3369021 w 3369021"/>
                  <a:gd name="connsiteY4" fmla="*/ 1034235 h 3675998"/>
                  <a:gd name="connsiteX5" fmla="*/ 3369021 w 3369021"/>
                  <a:gd name="connsiteY5" fmla="*/ 3675998 h 3675998"/>
                  <a:gd name="connsiteX6" fmla="*/ 1547733 w 3369021"/>
                  <a:gd name="connsiteY6" fmla="*/ 3675998 h 3675998"/>
                  <a:gd name="connsiteX7" fmla="*/ 1510398 w 3369021"/>
                  <a:gd name="connsiteY7" fmla="*/ 3654840 h 3675998"/>
                  <a:gd name="connsiteX8" fmla="*/ 1243013 w 3369021"/>
                  <a:gd name="connsiteY8" fmla="*/ 3492870 h 3675998"/>
                  <a:gd name="connsiteX9" fmla="*/ 317183 w 3369021"/>
                  <a:gd name="connsiteY9" fmla="*/ 2399401 h 3675998"/>
                  <a:gd name="connsiteX10" fmla="*/ 368618 w 3369021"/>
                  <a:gd name="connsiteY10" fmla="*/ 2009828 h 3675998"/>
                  <a:gd name="connsiteX11" fmla="*/ 975081 w 3369021"/>
                  <a:gd name="connsiteY11" fmla="*/ 2489328 h 3675998"/>
                  <a:gd name="connsiteX12" fmla="*/ 1426902 w 3369021"/>
                  <a:gd name="connsiteY12" fmla="*/ 2787796 h 3675998"/>
                  <a:gd name="connsiteX13" fmla="*/ 2276700 w 3369021"/>
                  <a:gd name="connsiteY13" fmla="*/ 2753395 h 3675998"/>
                  <a:gd name="connsiteX14" fmla="*/ 2493646 w 3369021"/>
                  <a:gd name="connsiteY14" fmla="*/ 2308913 h 3675998"/>
                  <a:gd name="connsiteX15" fmla="*/ 2499361 w 3369021"/>
                  <a:gd name="connsiteY15" fmla="*/ 1718363 h 3675998"/>
                  <a:gd name="connsiteX16" fmla="*/ 2328864 w 3369021"/>
                  <a:gd name="connsiteY16" fmla="*/ 1173533 h 3675998"/>
                  <a:gd name="connsiteX17" fmla="*/ 1930718 w 3369021"/>
                  <a:gd name="connsiteY17" fmla="*/ 714428 h 3675998"/>
                  <a:gd name="connsiteX18" fmla="*/ 1501141 w 3369021"/>
                  <a:gd name="connsiteY18" fmla="*/ 649658 h 3675998"/>
                  <a:gd name="connsiteX19" fmla="*/ 1118236 w 3369021"/>
                  <a:gd name="connsiteY19" fmla="*/ 669660 h 3675998"/>
                  <a:gd name="connsiteX20" fmla="*/ 174308 w 3369021"/>
                  <a:gd name="connsiteY20" fmla="*/ 701093 h 3675998"/>
                  <a:gd name="connsiteX21" fmla="*/ 158116 w 3369021"/>
                  <a:gd name="connsiteY21" fmla="*/ 388673 h 3675998"/>
                  <a:gd name="connsiteX22" fmla="*/ 1123951 w 3369021"/>
                  <a:gd name="connsiteY22" fmla="*/ 17198 h 3675998"/>
                  <a:gd name="connsiteX23" fmla="*/ 1253491 w 3369021"/>
                  <a:gd name="connsiteY23" fmla="*/ 53 h 3675998"/>
                  <a:gd name="connsiteX0" fmla="*/ 1253491 w 3369021"/>
                  <a:gd name="connsiteY0" fmla="*/ 53 h 3675998"/>
                  <a:gd name="connsiteX1" fmla="*/ 2205991 w 3369021"/>
                  <a:gd name="connsiteY1" fmla="*/ 10530 h 3675998"/>
                  <a:gd name="connsiteX2" fmla="*/ 2595564 w 3369021"/>
                  <a:gd name="connsiteY2" fmla="*/ 222938 h 3675998"/>
                  <a:gd name="connsiteX3" fmla="*/ 3011806 w 3369021"/>
                  <a:gd name="connsiteY3" fmla="*/ 668708 h 3675998"/>
                  <a:gd name="connsiteX4" fmla="*/ 3369021 w 3369021"/>
                  <a:gd name="connsiteY4" fmla="*/ 1034235 h 3675998"/>
                  <a:gd name="connsiteX5" fmla="*/ 3369021 w 3369021"/>
                  <a:gd name="connsiteY5" fmla="*/ 3675998 h 3675998"/>
                  <a:gd name="connsiteX6" fmla="*/ 1547733 w 3369021"/>
                  <a:gd name="connsiteY6" fmla="*/ 3675998 h 3675998"/>
                  <a:gd name="connsiteX7" fmla="*/ 1510398 w 3369021"/>
                  <a:gd name="connsiteY7" fmla="*/ 3654840 h 3675998"/>
                  <a:gd name="connsiteX8" fmla="*/ 1243013 w 3369021"/>
                  <a:gd name="connsiteY8" fmla="*/ 3492870 h 3675998"/>
                  <a:gd name="connsiteX9" fmla="*/ 89326 w 3369021"/>
                  <a:gd name="connsiteY9" fmla="*/ 2779163 h 3675998"/>
                  <a:gd name="connsiteX10" fmla="*/ 368618 w 3369021"/>
                  <a:gd name="connsiteY10" fmla="*/ 2009828 h 3675998"/>
                  <a:gd name="connsiteX11" fmla="*/ 975081 w 3369021"/>
                  <a:gd name="connsiteY11" fmla="*/ 2489328 h 3675998"/>
                  <a:gd name="connsiteX12" fmla="*/ 1426902 w 3369021"/>
                  <a:gd name="connsiteY12" fmla="*/ 2787796 h 3675998"/>
                  <a:gd name="connsiteX13" fmla="*/ 2276700 w 3369021"/>
                  <a:gd name="connsiteY13" fmla="*/ 2753395 h 3675998"/>
                  <a:gd name="connsiteX14" fmla="*/ 2493646 w 3369021"/>
                  <a:gd name="connsiteY14" fmla="*/ 2308913 h 3675998"/>
                  <a:gd name="connsiteX15" fmla="*/ 2499361 w 3369021"/>
                  <a:gd name="connsiteY15" fmla="*/ 1718363 h 3675998"/>
                  <a:gd name="connsiteX16" fmla="*/ 2328864 w 3369021"/>
                  <a:gd name="connsiteY16" fmla="*/ 1173533 h 3675998"/>
                  <a:gd name="connsiteX17" fmla="*/ 1930718 w 3369021"/>
                  <a:gd name="connsiteY17" fmla="*/ 714428 h 3675998"/>
                  <a:gd name="connsiteX18" fmla="*/ 1501141 w 3369021"/>
                  <a:gd name="connsiteY18" fmla="*/ 649658 h 3675998"/>
                  <a:gd name="connsiteX19" fmla="*/ 1118236 w 3369021"/>
                  <a:gd name="connsiteY19" fmla="*/ 669660 h 3675998"/>
                  <a:gd name="connsiteX20" fmla="*/ 174308 w 3369021"/>
                  <a:gd name="connsiteY20" fmla="*/ 701093 h 3675998"/>
                  <a:gd name="connsiteX21" fmla="*/ 158116 w 3369021"/>
                  <a:gd name="connsiteY21" fmla="*/ 388673 h 3675998"/>
                  <a:gd name="connsiteX22" fmla="*/ 1123951 w 3369021"/>
                  <a:gd name="connsiteY22" fmla="*/ 17198 h 3675998"/>
                  <a:gd name="connsiteX23" fmla="*/ 1253491 w 3369021"/>
                  <a:gd name="connsiteY23" fmla="*/ 53 h 3675998"/>
                  <a:gd name="connsiteX0" fmla="*/ 1253491 w 3369021"/>
                  <a:gd name="connsiteY0" fmla="*/ 53 h 3675998"/>
                  <a:gd name="connsiteX1" fmla="*/ 2205991 w 3369021"/>
                  <a:gd name="connsiteY1" fmla="*/ 10530 h 3675998"/>
                  <a:gd name="connsiteX2" fmla="*/ 2595564 w 3369021"/>
                  <a:gd name="connsiteY2" fmla="*/ 222938 h 3675998"/>
                  <a:gd name="connsiteX3" fmla="*/ 3011806 w 3369021"/>
                  <a:gd name="connsiteY3" fmla="*/ 668708 h 3675998"/>
                  <a:gd name="connsiteX4" fmla="*/ 3369021 w 3369021"/>
                  <a:gd name="connsiteY4" fmla="*/ 1034235 h 3675998"/>
                  <a:gd name="connsiteX5" fmla="*/ 3369021 w 3369021"/>
                  <a:gd name="connsiteY5" fmla="*/ 3675998 h 3675998"/>
                  <a:gd name="connsiteX6" fmla="*/ 1547733 w 3369021"/>
                  <a:gd name="connsiteY6" fmla="*/ 3675998 h 3675998"/>
                  <a:gd name="connsiteX7" fmla="*/ 1510398 w 3369021"/>
                  <a:gd name="connsiteY7" fmla="*/ 3654840 h 3675998"/>
                  <a:gd name="connsiteX8" fmla="*/ 1188762 w 3369021"/>
                  <a:gd name="connsiteY8" fmla="*/ 3557972 h 3675998"/>
                  <a:gd name="connsiteX9" fmla="*/ 89326 w 3369021"/>
                  <a:gd name="connsiteY9" fmla="*/ 2779163 h 3675998"/>
                  <a:gd name="connsiteX10" fmla="*/ 368618 w 3369021"/>
                  <a:gd name="connsiteY10" fmla="*/ 2009828 h 3675998"/>
                  <a:gd name="connsiteX11" fmla="*/ 975081 w 3369021"/>
                  <a:gd name="connsiteY11" fmla="*/ 2489328 h 3675998"/>
                  <a:gd name="connsiteX12" fmla="*/ 1426902 w 3369021"/>
                  <a:gd name="connsiteY12" fmla="*/ 2787796 h 3675998"/>
                  <a:gd name="connsiteX13" fmla="*/ 2276700 w 3369021"/>
                  <a:gd name="connsiteY13" fmla="*/ 2753395 h 3675998"/>
                  <a:gd name="connsiteX14" fmla="*/ 2493646 w 3369021"/>
                  <a:gd name="connsiteY14" fmla="*/ 2308913 h 3675998"/>
                  <a:gd name="connsiteX15" fmla="*/ 2499361 w 3369021"/>
                  <a:gd name="connsiteY15" fmla="*/ 1718363 h 3675998"/>
                  <a:gd name="connsiteX16" fmla="*/ 2328864 w 3369021"/>
                  <a:gd name="connsiteY16" fmla="*/ 1173533 h 3675998"/>
                  <a:gd name="connsiteX17" fmla="*/ 1930718 w 3369021"/>
                  <a:gd name="connsiteY17" fmla="*/ 714428 h 3675998"/>
                  <a:gd name="connsiteX18" fmla="*/ 1501141 w 3369021"/>
                  <a:gd name="connsiteY18" fmla="*/ 649658 h 3675998"/>
                  <a:gd name="connsiteX19" fmla="*/ 1118236 w 3369021"/>
                  <a:gd name="connsiteY19" fmla="*/ 669660 h 3675998"/>
                  <a:gd name="connsiteX20" fmla="*/ 174308 w 3369021"/>
                  <a:gd name="connsiteY20" fmla="*/ 701093 h 3675998"/>
                  <a:gd name="connsiteX21" fmla="*/ 158116 w 3369021"/>
                  <a:gd name="connsiteY21" fmla="*/ 388673 h 3675998"/>
                  <a:gd name="connsiteX22" fmla="*/ 1123951 w 3369021"/>
                  <a:gd name="connsiteY22" fmla="*/ 17198 h 3675998"/>
                  <a:gd name="connsiteX23" fmla="*/ 1253491 w 3369021"/>
                  <a:gd name="connsiteY23" fmla="*/ 53 h 3675998"/>
                  <a:gd name="connsiteX0" fmla="*/ 1253491 w 3369021"/>
                  <a:gd name="connsiteY0" fmla="*/ 53 h 3675998"/>
                  <a:gd name="connsiteX1" fmla="*/ 2205991 w 3369021"/>
                  <a:gd name="connsiteY1" fmla="*/ 10530 h 3675998"/>
                  <a:gd name="connsiteX2" fmla="*/ 2595564 w 3369021"/>
                  <a:gd name="connsiteY2" fmla="*/ 222938 h 3675998"/>
                  <a:gd name="connsiteX3" fmla="*/ 3011806 w 3369021"/>
                  <a:gd name="connsiteY3" fmla="*/ 668708 h 3675998"/>
                  <a:gd name="connsiteX4" fmla="*/ 3369021 w 3369021"/>
                  <a:gd name="connsiteY4" fmla="*/ 1034235 h 3675998"/>
                  <a:gd name="connsiteX5" fmla="*/ 3369021 w 3369021"/>
                  <a:gd name="connsiteY5" fmla="*/ 3675998 h 3675998"/>
                  <a:gd name="connsiteX6" fmla="*/ 1547733 w 3369021"/>
                  <a:gd name="connsiteY6" fmla="*/ 3675998 h 3675998"/>
                  <a:gd name="connsiteX7" fmla="*/ 1188762 w 3369021"/>
                  <a:gd name="connsiteY7" fmla="*/ 3557972 h 3675998"/>
                  <a:gd name="connsiteX8" fmla="*/ 89326 w 3369021"/>
                  <a:gd name="connsiteY8" fmla="*/ 2779163 h 3675998"/>
                  <a:gd name="connsiteX9" fmla="*/ 368618 w 3369021"/>
                  <a:gd name="connsiteY9" fmla="*/ 2009828 h 3675998"/>
                  <a:gd name="connsiteX10" fmla="*/ 975081 w 3369021"/>
                  <a:gd name="connsiteY10" fmla="*/ 2489328 h 3675998"/>
                  <a:gd name="connsiteX11" fmla="*/ 1426902 w 3369021"/>
                  <a:gd name="connsiteY11" fmla="*/ 2787796 h 3675998"/>
                  <a:gd name="connsiteX12" fmla="*/ 2276700 w 3369021"/>
                  <a:gd name="connsiteY12" fmla="*/ 2753395 h 3675998"/>
                  <a:gd name="connsiteX13" fmla="*/ 2493646 w 3369021"/>
                  <a:gd name="connsiteY13" fmla="*/ 2308913 h 3675998"/>
                  <a:gd name="connsiteX14" fmla="*/ 2499361 w 3369021"/>
                  <a:gd name="connsiteY14" fmla="*/ 1718363 h 3675998"/>
                  <a:gd name="connsiteX15" fmla="*/ 2328864 w 3369021"/>
                  <a:gd name="connsiteY15" fmla="*/ 1173533 h 3675998"/>
                  <a:gd name="connsiteX16" fmla="*/ 1930718 w 3369021"/>
                  <a:gd name="connsiteY16" fmla="*/ 714428 h 3675998"/>
                  <a:gd name="connsiteX17" fmla="*/ 1501141 w 3369021"/>
                  <a:gd name="connsiteY17" fmla="*/ 649658 h 3675998"/>
                  <a:gd name="connsiteX18" fmla="*/ 1118236 w 3369021"/>
                  <a:gd name="connsiteY18" fmla="*/ 669660 h 3675998"/>
                  <a:gd name="connsiteX19" fmla="*/ 174308 w 3369021"/>
                  <a:gd name="connsiteY19" fmla="*/ 701093 h 3675998"/>
                  <a:gd name="connsiteX20" fmla="*/ 158116 w 3369021"/>
                  <a:gd name="connsiteY20" fmla="*/ 388673 h 3675998"/>
                  <a:gd name="connsiteX21" fmla="*/ 1123951 w 3369021"/>
                  <a:gd name="connsiteY21" fmla="*/ 17198 h 3675998"/>
                  <a:gd name="connsiteX22" fmla="*/ 1253491 w 3369021"/>
                  <a:gd name="connsiteY22" fmla="*/ 53 h 3675998"/>
                  <a:gd name="connsiteX0" fmla="*/ 1253491 w 3369021"/>
                  <a:gd name="connsiteY0" fmla="*/ 53 h 3675998"/>
                  <a:gd name="connsiteX1" fmla="*/ 2205991 w 3369021"/>
                  <a:gd name="connsiteY1" fmla="*/ 10530 h 3675998"/>
                  <a:gd name="connsiteX2" fmla="*/ 2595564 w 3369021"/>
                  <a:gd name="connsiteY2" fmla="*/ 222938 h 3675998"/>
                  <a:gd name="connsiteX3" fmla="*/ 3011806 w 3369021"/>
                  <a:gd name="connsiteY3" fmla="*/ 668708 h 3675998"/>
                  <a:gd name="connsiteX4" fmla="*/ 3369021 w 3369021"/>
                  <a:gd name="connsiteY4" fmla="*/ 1034235 h 3675998"/>
                  <a:gd name="connsiteX5" fmla="*/ 3369021 w 3369021"/>
                  <a:gd name="connsiteY5" fmla="*/ 3675998 h 3675998"/>
                  <a:gd name="connsiteX6" fmla="*/ 1547733 w 3369021"/>
                  <a:gd name="connsiteY6" fmla="*/ 3675998 h 3675998"/>
                  <a:gd name="connsiteX7" fmla="*/ 1188762 w 3369021"/>
                  <a:gd name="connsiteY7" fmla="*/ 3557972 h 3675998"/>
                  <a:gd name="connsiteX8" fmla="*/ 89326 w 3369021"/>
                  <a:gd name="connsiteY8" fmla="*/ 2779163 h 3675998"/>
                  <a:gd name="connsiteX9" fmla="*/ 368618 w 3369021"/>
                  <a:gd name="connsiteY9" fmla="*/ 2009828 h 3675998"/>
                  <a:gd name="connsiteX10" fmla="*/ 975081 w 3369021"/>
                  <a:gd name="connsiteY10" fmla="*/ 2489328 h 3675998"/>
                  <a:gd name="connsiteX11" fmla="*/ 1426902 w 3369021"/>
                  <a:gd name="connsiteY11" fmla="*/ 2787796 h 3675998"/>
                  <a:gd name="connsiteX12" fmla="*/ 2276700 w 3369021"/>
                  <a:gd name="connsiteY12" fmla="*/ 2753395 h 3675998"/>
                  <a:gd name="connsiteX13" fmla="*/ 2493646 w 3369021"/>
                  <a:gd name="connsiteY13" fmla="*/ 2308913 h 3675998"/>
                  <a:gd name="connsiteX14" fmla="*/ 2499361 w 3369021"/>
                  <a:gd name="connsiteY14" fmla="*/ 1718363 h 3675998"/>
                  <a:gd name="connsiteX15" fmla="*/ 2328864 w 3369021"/>
                  <a:gd name="connsiteY15" fmla="*/ 1173533 h 3675998"/>
                  <a:gd name="connsiteX16" fmla="*/ 1930718 w 3369021"/>
                  <a:gd name="connsiteY16" fmla="*/ 714428 h 3675998"/>
                  <a:gd name="connsiteX17" fmla="*/ 1501141 w 3369021"/>
                  <a:gd name="connsiteY17" fmla="*/ 649658 h 3675998"/>
                  <a:gd name="connsiteX18" fmla="*/ 1118236 w 3369021"/>
                  <a:gd name="connsiteY18" fmla="*/ 669660 h 3675998"/>
                  <a:gd name="connsiteX19" fmla="*/ 174308 w 3369021"/>
                  <a:gd name="connsiteY19" fmla="*/ 701093 h 3675998"/>
                  <a:gd name="connsiteX20" fmla="*/ 158116 w 3369021"/>
                  <a:gd name="connsiteY20" fmla="*/ 388673 h 3675998"/>
                  <a:gd name="connsiteX21" fmla="*/ 1123951 w 3369021"/>
                  <a:gd name="connsiteY21" fmla="*/ 17198 h 3675998"/>
                  <a:gd name="connsiteX22" fmla="*/ 1253491 w 3369021"/>
                  <a:gd name="connsiteY22" fmla="*/ 53 h 3675998"/>
                  <a:gd name="connsiteX0" fmla="*/ 1279007 w 3394537"/>
                  <a:gd name="connsiteY0" fmla="*/ 53 h 3675998"/>
                  <a:gd name="connsiteX1" fmla="*/ 2231507 w 3394537"/>
                  <a:gd name="connsiteY1" fmla="*/ 10530 h 3675998"/>
                  <a:gd name="connsiteX2" fmla="*/ 2621080 w 3394537"/>
                  <a:gd name="connsiteY2" fmla="*/ 222938 h 3675998"/>
                  <a:gd name="connsiteX3" fmla="*/ 3037322 w 3394537"/>
                  <a:gd name="connsiteY3" fmla="*/ 668708 h 3675998"/>
                  <a:gd name="connsiteX4" fmla="*/ 3394537 w 3394537"/>
                  <a:gd name="connsiteY4" fmla="*/ 1034235 h 3675998"/>
                  <a:gd name="connsiteX5" fmla="*/ 3394537 w 3394537"/>
                  <a:gd name="connsiteY5" fmla="*/ 3675998 h 3675998"/>
                  <a:gd name="connsiteX6" fmla="*/ 1573249 w 3394537"/>
                  <a:gd name="connsiteY6" fmla="*/ 3675998 h 3675998"/>
                  <a:gd name="connsiteX7" fmla="*/ 1214278 w 3394537"/>
                  <a:gd name="connsiteY7" fmla="*/ 3557972 h 3675998"/>
                  <a:gd name="connsiteX8" fmla="*/ 114842 w 3394537"/>
                  <a:gd name="connsiteY8" fmla="*/ 2779163 h 3675998"/>
                  <a:gd name="connsiteX9" fmla="*/ 133727 w 3394537"/>
                  <a:gd name="connsiteY9" fmla="*/ 2346188 h 3675998"/>
                  <a:gd name="connsiteX10" fmla="*/ 1000597 w 3394537"/>
                  <a:gd name="connsiteY10" fmla="*/ 2489328 h 3675998"/>
                  <a:gd name="connsiteX11" fmla="*/ 1452418 w 3394537"/>
                  <a:gd name="connsiteY11" fmla="*/ 2787796 h 3675998"/>
                  <a:gd name="connsiteX12" fmla="*/ 2302216 w 3394537"/>
                  <a:gd name="connsiteY12" fmla="*/ 2753395 h 3675998"/>
                  <a:gd name="connsiteX13" fmla="*/ 2519162 w 3394537"/>
                  <a:gd name="connsiteY13" fmla="*/ 2308913 h 3675998"/>
                  <a:gd name="connsiteX14" fmla="*/ 2524877 w 3394537"/>
                  <a:gd name="connsiteY14" fmla="*/ 1718363 h 3675998"/>
                  <a:gd name="connsiteX15" fmla="*/ 2354380 w 3394537"/>
                  <a:gd name="connsiteY15" fmla="*/ 1173533 h 3675998"/>
                  <a:gd name="connsiteX16" fmla="*/ 1956234 w 3394537"/>
                  <a:gd name="connsiteY16" fmla="*/ 714428 h 3675998"/>
                  <a:gd name="connsiteX17" fmla="*/ 1526657 w 3394537"/>
                  <a:gd name="connsiteY17" fmla="*/ 649658 h 3675998"/>
                  <a:gd name="connsiteX18" fmla="*/ 1143752 w 3394537"/>
                  <a:gd name="connsiteY18" fmla="*/ 669660 h 3675998"/>
                  <a:gd name="connsiteX19" fmla="*/ 199824 w 3394537"/>
                  <a:gd name="connsiteY19" fmla="*/ 701093 h 3675998"/>
                  <a:gd name="connsiteX20" fmla="*/ 183632 w 3394537"/>
                  <a:gd name="connsiteY20" fmla="*/ 388673 h 3675998"/>
                  <a:gd name="connsiteX21" fmla="*/ 1149467 w 3394537"/>
                  <a:gd name="connsiteY21" fmla="*/ 17198 h 3675998"/>
                  <a:gd name="connsiteX22" fmla="*/ 1279007 w 3394537"/>
                  <a:gd name="connsiteY22" fmla="*/ 53 h 3675998"/>
                  <a:gd name="connsiteX0" fmla="*/ 1270296 w 3385826"/>
                  <a:gd name="connsiteY0" fmla="*/ 53 h 3675998"/>
                  <a:gd name="connsiteX1" fmla="*/ 2222796 w 3385826"/>
                  <a:gd name="connsiteY1" fmla="*/ 10530 h 3675998"/>
                  <a:gd name="connsiteX2" fmla="*/ 2612369 w 3385826"/>
                  <a:gd name="connsiteY2" fmla="*/ 222938 h 3675998"/>
                  <a:gd name="connsiteX3" fmla="*/ 3028611 w 3385826"/>
                  <a:gd name="connsiteY3" fmla="*/ 668708 h 3675998"/>
                  <a:gd name="connsiteX4" fmla="*/ 3385826 w 3385826"/>
                  <a:gd name="connsiteY4" fmla="*/ 1034235 h 3675998"/>
                  <a:gd name="connsiteX5" fmla="*/ 3385826 w 3385826"/>
                  <a:gd name="connsiteY5" fmla="*/ 3675998 h 3675998"/>
                  <a:gd name="connsiteX6" fmla="*/ 1564538 w 3385826"/>
                  <a:gd name="connsiteY6" fmla="*/ 3675998 h 3675998"/>
                  <a:gd name="connsiteX7" fmla="*/ 1205567 w 3385826"/>
                  <a:gd name="connsiteY7" fmla="*/ 3557972 h 3675998"/>
                  <a:gd name="connsiteX8" fmla="*/ 106131 w 3385826"/>
                  <a:gd name="connsiteY8" fmla="*/ 2779163 h 3675998"/>
                  <a:gd name="connsiteX9" fmla="*/ 125016 w 3385826"/>
                  <a:gd name="connsiteY9" fmla="*/ 2346188 h 3675998"/>
                  <a:gd name="connsiteX10" fmla="*/ 829131 w 3385826"/>
                  <a:gd name="connsiteY10" fmla="*/ 2511028 h 3675998"/>
                  <a:gd name="connsiteX11" fmla="*/ 1443707 w 3385826"/>
                  <a:gd name="connsiteY11" fmla="*/ 2787796 h 3675998"/>
                  <a:gd name="connsiteX12" fmla="*/ 2293505 w 3385826"/>
                  <a:gd name="connsiteY12" fmla="*/ 2753395 h 3675998"/>
                  <a:gd name="connsiteX13" fmla="*/ 2510451 w 3385826"/>
                  <a:gd name="connsiteY13" fmla="*/ 2308913 h 3675998"/>
                  <a:gd name="connsiteX14" fmla="*/ 2516166 w 3385826"/>
                  <a:gd name="connsiteY14" fmla="*/ 1718363 h 3675998"/>
                  <a:gd name="connsiteX15" fmla="*/ 2345669 w 3385826"/>
                  <a:gd name="connsiteY15" fmla="*/ 1173533 h 3675998"/>
                  <a:gd name="connsiteX16" fmla="*/ 1947523 w 3385826"/>
                  <a:gd name="connsiteY16" fmla="*/ 714428 h 3675998"/>
                  <a:gd name="connsiteX17" fmla="*/ 1517946 w 3385826"/>
                  <a:gd name="connsiteY17" fmla="*/ 649658 h 3675998"/>
                  <a:gd name="connsiteX18" fmla="*/ 1135041 w 3385826"/>
                  <a:gd name="connsiteY18" fmla="*/ 669660 h 3675998"/>
                  <a:gd name="connsiteX19" fmla="*/ 191113 w 3385826"/>
                  <a:gd name="connsiteY19" fmla="*/ 701093 h 3675998"/>
                  <a:gd name="connsiteX20" fmla="*/ 174921 w 3385826"/>
                  <a:gd name="connsiteY20" fmla="*/ 388673 h 3675998"/>
                  <a:gd name="connsiteX21" fmla="*/ 1140756 w 3385826"/>
                  <a:gd name="connsiteY21" fmla="*/ 17198 h 3675998"/>
                  <a:gd name="connsiteX22" fmla="*/ 1270296 w 3385826"/>
                  <a:gd name="connsiteY22" fmla="*/ 53 h 3675998"/>
                  <a:gd name="connsiteX0" fmla="*/ 1270296 w 3385826"/>
                  <a:gd name="connsiteY0" fmla="*/ 53 h 3675998"/>
                  <a:gd name="connsiteX1" fmla="*/ 2222796 w 3385826"/>
                  <a:gd name="connsiteY1" fmla="*/ 10530 h 3675998"/>
                  <a:gd name="connsiteX2" fmla="*/ 2612369 w 3385826"/>
                  <a:gd name="connsiteY2" fmla="*/ 222938 h 3675998"/>
                  <a:gd name="connsiteX3" fmla="*/ 3028611 w 3385826"/>
                  <a:gd name="connsiteY3" fmla="*/ 668708 h 3675998"/>
                  <a:gd name="connsiteX4" fmla="*/ 3385826 w 3385826"/>
                  <a:gd name="connsiteY4" fmla="*/ 1034235 h 3675998"/>
                  <a:gd name="connsiteX5" fmla="*/ 3385826 w 3385826"/>
                  <a:gd name="connsiteY5" fmla="*/ 3675998 h 3675998"/>
                  <a:gd name="connsiteX6" fmla="*/ 1564538 w 3385826"/>
                  <a:gd name="connsiteY6" fmla="*/ 3675998 h 3675998"/>
                  <a:gd name="connsiteX7" fmla="*/ 1205567 w 3385826"/>
                  <a:gd name="connsiteY7" fmla="*/ 3557972 h 3675998"/>
                  <a:gd name="connsiteX8" fmla="*/ 106131 w 3385826"/>
                  <a:gd name="connsiteY8" fmla="*/ 2779163 h 3675998"/>
                  <a:gd name="connsiteX9" fmla="*/ 125016 w 3385826"/>
                  <a:gd name="connsiteY9" fmla="*/ 2346188 h 3675998"/>
                  <a:gd name="connsiteX10" fmla="*/ 829131 w 3385826"/>
                  <a:gd name="connsiteY10" fmla="*/ 2511028 h 3675998"/>
                  <a:gd name="connsiteX11" fmla="*/ 1465407 w 3385826"/>
                  <a:gd name="connsiteY11" fmla="*/ 2885450 h 3675998"/>
                  <a:gd name="connsiteX12" fmla="*/ 2293505 w 3385826"/>
                  <a:gd name="connsiteY12" fmla="*/ 2753395 h 3675998"/>
                  <a:gd name="connsiteX13" fmla="*/ 2510451 w 3385826"/>
                  <a:gd name="connsiteY13" fmla="*/ 2308913 h 3675998"/>
                  <a:gd name="connsiteX14" fmla="*/ 2516166 w 3385826"/>
                  <a:gd name="connsiteY14" fmla="*/ 1718363 h 3675998"/>
                  <a:gd name="connsiteX15" fmla="*/ 2345669 w 3385826"/>
                  <a:gd name="connsiteY15" fmla="*/ 1173533 h 3675998"/>
                  <a:gd name="connsiteX16" fmla="*/ 1947523 w 3385826"/>
                  <a:gd name="connsiteY16" fmla="*/ 714428 h 3675998"/>
                  <a:gd name="connsiteX17" fmla="*/ 1517946 w 3385826"/>
                  <a:gd name="connsiteY17" fmla="*/ 649658 h 3675998"/>
                  <a:gd name="connsiteX18" fmla="*/ 1135041 w 3385826"/>
                  <a:gd name="connsiteY18" fmla="*/ 669660 h 3675998"/>
                  <a:gd name="connsiteX19" fmla="*/ 191113 w 3385826"/>
                  <a:gd name="connsiteY19" fmla="*/ 701093 h 3675998"/>
                  <a:gd name="connsiteX20" fmla="*/ 174921 w 3385826"/>
                  <a:gd name="connsiteY20" fmla="*/ 388673 h 3675998"/>
                  <a:gd name="connsiteX21" fmla="*/ 1140756 w 3385826"/>
                  <a:gd name="connsiteY21" fmla="*/ 17198 h 3675998"/>
                  <a:gd name="connsiteX22" fmla="*/ 1270296 w 3385826"/>
                  <a:gd name="connsiteY22" fmla="*/ 53 h 3675998"/>
                  <a:gd name="connsiteX0" fmla="*/ 1270296 w 3385826"/>
                  <a:gd name="connsiteY0" fmla="*/ 53 h 3675998"/>
                  <a:gd name="connsiteX1" fmla="*/ 2222796 w 3385826"/>
                  <a:gd name="connsiteY1" fmla="*/ 10530 h 3675998"/>
                  <a:gd name="connsiteX2" fmla="*/ 2612369 w 3385826"/>
                  <a:gd name="connsiteY2" fmla="*/ 222938 h 3675998"/>
                  <a:gd name="connsiteX3" fmla="*/ 3028611 w 3385826"/>
                  <a:gd name="connsiteY3" fmla="*/ 668708 h 3675998"/>
                  <a:gd name="connsiteX4" fmla="*/ 3385826 w 3385826"/>
                  <a:gd name="connsiteY4" fmla="*/ 1034235 h 3675998"/>
                  <a:gd name="connsiteX5" fmla="*/ 3385826 w 3385826"/>
                  <a:gd name="connsiteY5" fmla="*/ 3675998 h 3675998"/>
                  <a:gd name="connsiteX6" fmla="*/ 1564538 w 3385826"/>
                  <a:gd name="connsiteY6" fmla="*/ 3675998 h 3675998"/>
                  <a:gd name="connsiteX7" fmla="*/ 1205567 w 3385826"/>
                  <a:gd name="connsiteY7" fmla="*/ 3557972 h 3675998"/>
                  <a:gd name="connsiteX8" fmla="*/ 106131 w 3385826"/>
                  <a:gd name="connsiteY8" fmla="*/ 2779163 h 3675998"/>
                  <a:gd name="connsiteX9" fmla="*/ 125016 w 3385826"/>
                  <a:gd name="connsiteY9" fmla="*/ 2346188 h 3675998"/>
                  <a:gd name="connsiteX10" fmla="*/ 829131 w 3385826"/>
                  <a:gd name="connsiteY10" fmla="*/ 2511028 h 3675998"/>
                  <a:gd name="connsiteX11" fmla="*/ 1465407 w 3385826"/>
                  <a:gd name="connsiteY11" fmla="*/ 2885450 h 3675998"/>
                  <a:gd name="connsiteX12" fmla="*/ 2315206 w 3385826"/>
                  <a:gd name="connsiteY12" fmla="*/ 2818497 h 3675998"/>
                  <a:gd name="connsiteX13" fmla="*/ 2510451 w 3385826"/>
                  <a:gd name="connsiteY13" fmla="*/ 2308913 h 3675998"/>
                  <a:gd name="connsiteX14" fmla="*/ 2516166 w 3385826"/>
                  <a:gd name="connsiteY14" fmla="*/ 1718363 h 3675998"/>
                  <a:gd name="connsiteX15" fmla="*/ 2345669 w 3385826"/>
                  <a:gd name="connsiteY15" fmla="*/ 1173533 h 3675998"/>
                  <a:gd name="connsiteX16" fmla="*/ 1947523 w 3385826"/>
                  <a:gd name="connsiteY16" fmla="*/ 714428 h 3675998"/>
                  <a:gd name="connsiteX17" fmla="*/ 1517946 w 3385826"/>
                  <a:gd name="connsiteY17" fmla="*/ 649658 h 3675998"/>
                  <a:gd name="connsiteX18" fmla="*/ 1135041 w 3385826"/>
                  <a:gd name="connsiteY18" fmla="*/ 669660 h 3675998"/>
                  <a:gd name="connsiteX19" fmla="*/ 191113 w 3385826"/>
                  <a:gd name="connsiteY19" fmla="*/ 701093 h 3675998"/>
                  <a:gd name="connsiteX20" fmla="*/ 174921 w 3385826"/>
                  <a:gd name="connsiteY20" fmla="*/ 388673 h 3675998"/>
                  <a:gd name="connsiteX21" fmla="*/ 1140756 w 3385826"/>
                  <a:gd name="connsiteY21" fmla="*/ 17198 h 3675998"/>
                  <a:gd name="connsiteX22" fmla="*/ 1270296 w 3385826"/>
                  <a:gd name="connsiteY22" fmla="*/ 53 h 3675998"/>
                  <a:gd name="connsiteX0" fmla="*/ 1270296 w 3385826"/>
                  <a:gd name="connsiteY0" fmla="*/ 53 h 3675998"/>
                  <a:gd name="connsiteX1" fmla="*/ 2222796 w 3385826"/>
                  <a:gd name="connsiteY1" fmla="*/ 10530 h 3675998"/>
                  <a:gd name="connsiteX2" fmla="*/ 2612369 w 3385826"/>
                  <a:gd name="connsiteY2" fmla="*/ 222938 h 3675998"/>
                  <a:gd name="connsiteX3" fmla="*/ 3028611 w 3385826"/>
                  <a:gd name="connsiteY3" fmla="*/ 668708 h 3675998"/>
                  <a:gd name="connsiteX4" fmla="*/ 3385826 w 3385826"/>
                  <a:gd name="connsiteY4" fmla="*/ 1034235 h 3675998"/>
                  <a:gd name="connsiteX5" fmla="*/ 3385826 w 3385826"/>
                  <a:gd name="connsiteY5" fmla="*/ 3675998 h 3675998"/>
                  <a:gd name="connsiteX6" fmla="*/ 1564538 w 3385826"/>
                  <a:gd name="connsiteY6" fmla="*/ 3675998 h 3675998"/>
                  <a:gd name="connsiteX7" fmla="*/ 1205567 w 3385826"/>
                  <a:gd name="connsiteY7" fmla="*/ 3557972 h 3675998"/>
                  <a:gd name="connsiteX8" fmla="*/ 106131 w 3385826"/>
                  <a:gd name="connsiteY8" fmla="*/ 2779163 h 3675998"/>
                  <a:gd name="connsiteX9" fmla="*/ 125016 w 3385826"/>
                  <a:gd name="connsiteY9" fmla="*/ 2346188 h 3675998"/>
                  <a:gd name="connsiteX10" fmla="*/ 829131 w 3385826"/>
                  <a:gd name="connsiteY10" fmla="*/ 2511028 h 3675998"/>
                  <a:gd name="connsiteX11" fmla="*/ 1465407 w 3385826"/>
                  <a:gd name="connsiteY11" fmla="*/ 2885450 h 3675998"/>
                  <a:gd name="connsiteX12" fmla="*/ 2315206 w 3385826"/>
                  <a:gd name="connsiteY12" fmla="*/ 2818497 h 3675998"/>
                  <a:gd name="connsiteX13" fmla="*/ 2516166 w 3385826"/>
                  <a:gd name="connsiteY13" fmla="*/ 1718363 h 3675998"/>
                  <a:gd name="connsiteX14" fmla="*/ 2345669 w 3385826"/>
                  <a:gd name="connsiteY14" fmla="*/ 1173533 h 3675998"/>
                  <a:gd name="connsiteX15" fmla="*/ 1947523 w 3385826"/>
                  <a:gd name="connsiteY15" fmla="*/ 714428 h 3675998"/>
                  <a:gd name="connsiteX16" fmla="*/ 1517946 w 3385826"/>
                  <a:gd name="connsiteY16" fmla="*/ 649658 h 3675998"/>
                  <a:gd name="connsiteX17" fmla="*/ 1135041 w 3385826"/>
                  <a:gd name="connsiteY17" fmla="*/ 669660 h 3675998"/>
                  <a:gd name="connsiteX18" fmla="*/ 191113 w 3385826"/>
                  <a:gd name="connsiteY18" fmla="*/ 701093 h 3675998"/>
                  <a:gd name="connsiteX19" fmla="*/ 174921 w 3385826"/>
                  <a:gd name="connsiteY19" fmla="*/ 388673 h 3675998"/>
                  <a:gd name="connsiteX20" fmla="*/ 1140756 w 3385826"/>
                  <a:gd name="connsiteY20" fmla="*/ 17198 h 3675998"/>
                  <a:gd name="connsiteX21" fmla="*/ 1270296 w 3385826"/>
                  <a:gd name="connsiteY21" fmla="*/ 53 h 3675998"/>
                  <a:gd name="connsiteX0" fmla="*/ 1270296 w 3385826"/>
                  <a:gd name="connsiteY0" fmla="*/ 53 h 3675998"/>
                  <a:gd name="connsiteX1" fmla="*/ 2222796 w 3385826"/>
                  <a:gd name="connsiteY1" fmla="*/ 10530 h 3675998"/>
                  <a:gd name="connsiteX2" fmla="*/ 2612369 w 3385826"/>
                  <a:gd name="connsiteY2" fmla="*/ 222938 h 3675998"/>
                  <a:gd name="connsiteX3" fmla="*/ 3028611 w 3385826"/>
                  <a:gd name="connsiteY3" fmla="*/ 668708 h 3675998"/>
                  <a:gd name="connsiteX4" fmla="*/ 3385826 w 3385826"/>
                  <a:gd name="connsiteY4" fmla="*/ 1034235 h 3675998"/>
                  <a:gd name="connsiteX5" fmla="*/ 3385826 w 3385826"/>
                  <a:gd name="connsiteY5" fmla="*/ 3675998 h 3675998"/>
                  <a:gd name="connsiteX6" fmla="*/ 1564538 w 3385826"/>
                  <a:gd name="connsiteY6" fmla="*/ 3675998 h 3675998"/>
                  <a:gd name="connsiteX7" fmla="*/ 1205567 w 3385826"/>
                  <a:gd name="connsiteY7" fmla="*/ 3557972 h 3675998"/>
                  <a:gd name="connsiteX8" fmla="*/ 106131 w 3385826"/>
                  <a:gd name="connsiteY8" fmla="*/ 2779163 h 3675998"/>
                  <a:gd name="connsiteX9" fmla="*/ 125016 w 3385826"/>
                  <a:gd name="connsiteY9" fmla="*/ 2346188 h 3675998"/>
                  <a:gd name="connsiteX10" fmla="*/ 829131 w 3385826"/>
                  <a:gd name="connsiteY10" fmla="*/ 2511028 h 3675998"/>
                  <a:gd name="connsiteX11" fmla="*/ 1465407 w 3385826"/>
                  <a:gd name="connsiteY11" fmla="*/ 2885450 h 3675998"/>
                  <a:gd name="connsiteX12" fmla="*/ 2391159 w 3385826"/>
                  <a:gd name="connsiteY12" fmla="*/ 2742546 h 3675998"/>
                  <a:gd name="connsiteX13" fmla="*/ 2516166 w 3385826"/>
                  <a:gd name="connsiteY13" fmla="*/ 1718363 h 3675998"/>
                  <a:gd name="connsiteX14" fmla="*/ 2345669 w 3385826"/>
                  <a:gd name="connsiteY14" fmla="*/ 1173533 h 3675998"/>
                  <a:gd name="connsiteX15" fmla="*/ 1947523 w 3385826"/>
                  <a:gd name="connsiteY15" fmla="*/ 714428 h 3675998"/>
                  <a:gd name="connsiteX16" fmla="*/ 1517946 w 3385826"/>
                  <a:gd name="connsiteY16" fmla="*/ 649658 h 3675998"/>
                  <a:gd name="connsiteX17" fmla="*/ 1135041 w 3385826"/>
                  <a:gd name="connsiteY17" fmla="*/ 669660 h 3675998"/>
                  <a:gd name="connsiteX18" fmla="*/ 191113 w 3385826"/>
                  <a:gd name="connsiteY18" fmla="*/ 701093 h 3675998"/>
                  <a:gd name="connsiteX19" fmla="*/ 174921 w 3385826"/>
                  <a:gd name="connsiteY19" fmla="*/ 388673 h 3675998"/>
                  <a:gd name="connsiteX20" fmla="*/ 1140756 w 3385826"/>
                  <a:gd name="connsiteY20" fmla="*/ 17198 h 3675998"/>
                  <a:gd name="connsiteX21" fmla="*/ 1270296 w 3385826"/>
                  <a:gd name="connsiteY21" fmla="*/ 53 h 3675998"/>
                  <a:gd name="connsiteX0" fmla="*/ 1292826 w 3408356"/>
                  <a:gd name="connsiteY0" fmla="*/ 53 h 3675998"/>
                  <a:gd name="connsiteX1" fmla="*/ 2245326 w 3408356"/>
                  <a:gd name="connsiteY1" fmla="*/ 10530 h 3675998"/>
                  <a:gd name="connsiteX2" fmla="*/ 2634899 w 3408356"/>
                  <a:gd name="connsiteY2" fmla="*/ 222938 h 3675998"/>
                  <a:gd name="connsiteX3" fmla="*/ 3051141 w 3408356"/>
                  <a:gd name="connsiteY3" fmla="*/ 668708 h 3675998"/>
                  <a:gd name="connsiteX4" fmla="*/ 3408356 w 3408356"/>
                  <a:gd name="connsiteY4" fmla="*/ 1034235 h 3675998"/>
                  <a:gd name="connsiteX5" fmla="*/ 3408356 w 3408356"/>
                  <a:gd name="connsiteY5" fmla="*/ 3675998 h 3675998"/>
                  <a:gd name="connsiteX6" fmla="*/ 1587068 w 3408356"/>
                  <a:gd name="connsiteY6" fmla="*/ 3675998 h 3675998"/>
                  <a:gd name="connsiteX7" fmla="*/ 1228097 w 3408356"/>
                  <a:gd name="connsiteY7" fmla="*/ 3557972 h 3675998"/>
                  <a:gd name="connsiteX8" fmla="*/ 96110 w 3408356"/>
                  <a:gd name="connsiteY8" fmla="*/ 3028721 h 3675998"/>
                  <a:gd name="connsiteX9" fmla="*/ 147546 w 3408356"/>
                  <a:gd name="connsiteY9" fmla="*/ 2346188 h 3675998"/>
                  <a:gd name="connsiteX10" fmla="*/ 851661 w 3408356"/>
                  <a:gd name="connsiteY10" fmla="*/ 2511028 h 3675998"/>
                  <a:gd name="connsiteX11" fmla="*/ 1487937 w 3408356"/>
                  <a:gd name="connsiteY11" fmla="*/ 2885450 h 3675998"/>
                  <a:gd name="connsiteX12" fmla="*/ 2413689 w 3408356"/>
                  <a:gd name="connsiteY12" fmla="*/ 2742546 h 3675998"/>
                  <a:gd name="connsiteX13" fmla="*/ 2538696 w 3408356"/>
                  <a:gd name="connsiteY13" fmla="*/ 1718363 h 3675998"/>
                  <a:gd name="connsiteX14" fmla="*/ 2368199 w 3408356"/>
                  <a:gd name="connsiteY14" fmla="*/ 1173533 h 3675998"/>
                  <a:gd name="connsiteX15" fmla="*/ 1970053 w 3408356"/>
                  <a:gd name="connsiteY15" fmla="*/ 714428 h 3675998"/>
                  <a:gd name="connsiteX16" fmla="*/ 1540476 w 3408356"/>
                  <a:gd name="connsiteY16" fmla="*/ 649658 h 3675998"/>
                  <a:gd name="connsiteX17" fmla="*/ 1157571 w 3408356"/>
                  <a:gd name="connsiteY17" fmla="*/ 669660 h 3675998"/>
                  <a:gd name="connsiteX18" fmla="*/ 213643 w 3408356"/>
                  <a:gd name="connsiteY18" fmla="*/ 701093 h 3675998"/>
                  <a:gd name="connsiteX19" fmla="*/ 197451 w 3408356"/>
                  <a:gd name="connsiteY19" fmla="*/ 388673 h 3675998"/>
                  <a:gd name="connsiteX20" fmla="*/ 1163286 w 3408356"/>
                  <a:gd name="connsiteY20" fmla="*/ 17198 h 3675998"/>
                  <a:gd name="connsiteX21" fmla="*/ 1292826 w 3408356"/>
                  <a:gd name="connsiteY21" fmla="*/ 53 h 3675998"/>
                  <a:gd name="connsiteX0" fmla="*/ 1382951 w 3498481"/>
                  <a:gd name="connsiteY0" fmla="*/ 53 h 3675998"/>
                  <a:gd name="connsiteX1" fmla="*/ 2335451 w 3498481"/>
                  <a:gd name="connsiteY1" fmla="*/ 10530 h 3675998"/>
                  <a:gd name="connsiteX2" fmla="*/ 2725024 w 3498481"/>
                  <a:gd name="connsiteY2" fmla="*/ 222938 h 3675998"/>
                  <a:gd name="connsiteX3" fmla="*/ 3141266 w 3498481"/>
                  <a:gd name="connsiteY3" fmla="*/ 668708 h 3675998"/>
                  <a:gd name="connsiteX4" fmla="*/ 3498481 w 3498481"/>
                  <a:gd name="connsiteY4" fmla="*/ 1034235 h 3675998"/>
                  <a:gd name="connsiteX5" fmla="*/ 3498481 w 3498481"/>
                  <a:gd name="connsiteY5" fmla="*/ 3675998 h 3675998"/>
                  <a:gd name="connsiteX6" fmla="*/ 1677193 w 3498481"/>
                  <a:gd name="connsiteY6" fmla="*/ 3675998 h 3675998"/>
                  <a:gd name="connsiteX7" fmla="*/ 1318222 w 3498481"/>
                  <a:gd name="connsiteY7" fmla="*/ 3557972 h 3675998"/>
                  <a:gd name="connsiteX8" fmla="*/ 186235 w 3498481"/>
                  <a:gd name="connsiteY8" fmla="*/ 3028721 h 3675998"/>
                  <a:gd name="connsiteX9" fmla="*/ 74916 w 3498481"/>
                  <a:gd name="connsiteY9" fmla="*/ 2508943 h 3675998"/>
                  <a:gd name="connsiteX10" fmla="*/ 941786 w 3498481"/>
                  <a:gd name="connsiteY10" fmla="*/ 2511028 h 3675998"/>
                  <a:gd name="connsiteX11" fmla="*/ 1578062 w 3498481"/>
                  <a:gd name="connsiteY11" fmla="*/ 2885450 h 3675998"/>
                  <a:gd name="connsiteX12" fmla="*/ 2503814 w 3498481"/>
                  <a:gd name="connsiteY12" fmla="*/ 2742546 h 3675998"/>
                  <a:gd name="connsiteX13" fmla="*/ 2628821 w 3498481"/>
                  <a:gd name="connsiteY13" fmla="*/ 1718363 h 3675998"/>
                  <a:gd name="connsiteX14" fmla="*/ 2458324 w 3498481"/>
                  <a:gd name="connsiteY14" fmla="*/ 1173533 h 3675998"/>
                  <a:gd name="connsiteX15" fmla="*/ 2060178 w 3498481"/>
                  <a:gd name="connsiteY15" fmla="*/ 714428 h 3675998"/>
                  <a:gd name="connsiteX16" fmla="*/ 1630601 w 3498481"/>
                  <a:gd name="connsiteY16" fmla="*/ 649658 h 3675998"/>
                  <a:gd name="connsiteX17" fmla="*/ 1247696 w 3498481"/>
                  <a:gd name="connsiteY17" fmla="*/ 669660 h 3675998"/>
                  <a:gd name="connsiteX18" fmla="*/ 303768 w 3498481"/>
                  <a:gd name="connsiteY18" fmla="*/ 701093 h 3675998"/>
                  <a:gd name="connsiteX19" fmla="*/ 287576 w 3498481"/>
                  <a:gd name="connsiteY19" fmla="*/ 388673 h 3675998"/>
                  <a:gd name="connsiteX20" fmla="*/ 1253411 w 3498481"/>
                  <a:gd name="connsiteY20" fmla="*/ 17198 h 3675998"/>
                  <a:gd name="connsiteX21" fmla="*/ 1382951 w 3498481"/>
                  <a:gd name="connsiteY21" fmla="*/ 53 h 3675998"/>
                  <a:gd name="connsiteX0" fmla="*/ 1368883 w 3484413"/>
                  <a:gd name="connsiteY0" fmla="*/ 53 h 3675998"/>
                  <a:gd name="connsiteX1" fmla="*/ 2321383 w 3484413"/>
                  <a:gd name="connsiteY1" fmla="*/ 10530 h 3675998"/>
                  <a:gd name="connsiteX2" fmla="*/ 2710956 w 3484413"/>
                  <a:gd name="connsiteY2" fmla="*/ 222938 h 3675998"/>
                  <a:gd name="connsiteX3" fmla="*/ 3127198 w 3484413"/>
                  <a:gd name="connsiteY3" fmla="*/ 668708 h 3675998"/>
                  <a:gd name="connsiteX4" fmla="*/ 3484413 w 3484413"/>
                  <a:gd name="connsiteY4" fmla="*/ 1034235 h 3675998"/>
                  <a:gd name="connsiteX5" fmla="*/ 3484413 w 3484413"/>
                  <a:gd name="connsiteY5" fmla="*/ 3675998 h 3675998"/>
                  <a:gd name="connsiteX6" fmla="*/ 1663125 w 3484413"/>
                  <a:gd name="connsiteY6" fmla="*/ 3675998 h 3675998"/>
                  <a:gd name="connsiteX7" fmla="*/ 1304154 w 3484413"/>
                  <a:gd name="connsiteY7" fmla="*/ 3557972 h 3675998"/>
                  <a:gd name="connsiteX8" fmla="*/ 172167 w 3484413"/>
                  <a:gd name="connsiteY8" fmla="*/ 3028721 h 3675998"/>
                  <a:gd name="connsiteX9" fmla="*/ 60848 w 3484413"/>
                  <a:gd name="connsiteY9" fmla="*/ 2508943 h 3675998"/>
                  <a:gd name="connsiteX10" fmla="*/ 732412 w 3484413"/>
                  <a:gd name="connsiteY10" fmla="*/ 2500178 h 3675998"/>
                  <a:gd name="connsiteX11" fmla="*/ 1563994 w 3484413"/>
                  <a:gd name="connsiteY11" fmla="*/ 2885450 h 3675998"/>
                  <a:gd name="connsiteX12" fmla="*/ 2489746 w 3484413"/>
                  <a:gd name="connsiteY12" fmla="*/ 2742546 h 3675998"/>
                  <a:gd name="connsiteX13" fmla="*/ 2614753 w 3484413"/>
                  <a:gd name="connsiteY13" fmla="*/ 1718363 h 3675998"/>
                  <a:gd name="connsiteX14" fmla="*/ 2444256 w 3484413"/>
                  <a:gd name="connsiteY14" fmla="*/ 1173533 h 3675998"/>
                  <a:gd name="connsiteX15" fmla="*/ 2046110 w 3484413"/>
                  <a:gd name="connsiteY15" fmla="*/ 714428 h 3675998"/>
                  <a:gd name="connsiteX16" fmla="*/ 1616533 w 3484413"/>
                  <a:gd name="connsiteY16" fmla="*/ 649658 h 3675998"/>
                  <a:gd name="connsiteX17" fmla="*/ 1233628 w 3484413"/>
                  <a:gd name="connsiteY17" fmla="*/ 669660 h 3675998"/>
                  <a:gd name="connsiteX18" fmla="*/ 289700 w 3484413"/>
                  <a:gd name="connsiteY18" fmla="*/ 701093 h 3675998"/>
                  <a:gd name="connsiteX19" fmla="*/ 273508 w 3484413"/>
                  <a:gd name="connsiteY19" fmla="*/ 388673 h 3675998"/>
                  <a:gd name="connsiteX20" fmla="*/ 1239343 w 3484413"/>
                  <a:gd name="connsiteY20" fmla="*/ 17198 h 3675998"/>
                  <a:gd name="connsiteX21" fmla="*/ 1368883 w 3484413"/>
                  <a:gd name="connsiteY21" fmla="*/ 53 h 3675998"/>
                  <a:gd name="connsiteX0" fmla="*/ 1365779 w 3481309"/>
                  <a:gd name="connsiteY0" fmla="*/ 53 h 3675998"/>
                  <a:gd name="connsiteX1" fmla="*/ 2318279 w 3481309"/>
                  <a:gd name="connsiteY1" fmla="*/ 10530 h 3675998"/>
                  <a:gd name="connsiteX2" fmla="*/ 2707852 w 3481309"/>
                  <a:gd name="connsiteY2" fmla="*/ 222938 h 3675998"/>
                  <a:gd name="connsiteX3" fmla="*/ 3124094 w 3481309"/>
                  <a:gd name="connsiteY3" fmla="*/ 668708 h 3675998"/>
                  <a:gd name="connsiteX4" fmla="*/ 3481309 w 3481309"/>
                  <a:gd name="connsiteY4" fmla="*/ 1034235 h 3675998"/>
                  <a:gd name="connsiteX5" fmla="*/ 3481309 w 3481309"/>
                  <a:gd name="connsiteY5" fmla="*/ 3675998 h 3675998"/>
                  <a:gd name="connsiteX6" fmla="*/ 1660021 w 3481309"/>
                  <a:gd name="connsiteY6" fmla="*/ 3675998 h 3675998"/>
                  <a:gd name="connsiteX7" fmla="*/ 1301050 w 3481309"/>
                  <a:gd name="connsiteY7" fmla="*/ 3557972 h 3675998"/>
                  <a:gd name="connsiteX8" fmla="*/ 169063 w 3481309"/>
                  <a:gd name="connsiteY8" fmla="*/ 3028721 h 3675998"/>
                  <a:gd name="connsiteX9" fmla="*/ 57744 w 3481309"/>
                  <a:gd name="connsiteY9" fmla="*/ 2508943 h 3675998"/>
                  <a:gd name="connsiteX10" fmla="*/ 685906 w 3481309"/>
                  <a:gd name="connsiteY10" fmla="*/ 2543579 h 3675998"/>
                  <a:gd name="connsiteX11" fmla="*/ 1560890 w 3481309"/>
                  <a:gd name="connsiteY11" fmla="*/ 2885450 h 3675998"/>
                  <a:gd name="connsiteX12" fmla="*/ 2486642 w 3481309"/>
                  <a:gd name="connsiteY12" fmla="*/ 2742546 h 3675998"/>
                  <a:gd name="connsiteX13" fmla="*/ 2611649 w 3481309"/>
                  <a:gd name="connsiteY13" fmla="*/ 1718363 h 3675998"/>
                  <a:gd name="connsiteX14" fmla="*/ 2441152 w 3481309"/>
                  <a:gd name="connsiteY14" fmla="*/ 1173533 h 3675998"/>
                  <a:gd name="connsiteX15" fmla="*/ 2043006 w 3481309"/>
                  <a:gd name="connsiteY15" fmla="*/ 714428 h 3675998"/>
                  <a:gd name="connsiteX16" fmla="*/ 1613429 w 3481309"/>
                  <a:gd name="connsiteY16" fmla="*/ 649658 h 3675998"/>
                  <a:gd name="connsiteX17" fmla="*/ 1230524 w 3481309"/>
                  <a:gd name="connsiteY17" fmla="*/ 669660 h 3675998"/>
                  <a:gd name="connsiteX18" fmla="*/ 286596 w 3481309"/>
                  <a:gd name="connsiteY18" fmla="*/ 701093 h 3675998"/>
                  <a:gd name="connsiteX19" fmla="*/ 270404 w 3481309"/>
                  <a:gd name="connsiteY19" fmla="*/ 388673 h 3675998"/>
                  <a:gd name="connsiteX20" fmla="*/ 1236239 w 3481309"/>
                  <a:gd name="connsiteY20" fmla="*/ 17198 h 3675998"/>
                  <a:gd name="connsiteX21" fmla="*/ 1365779 w 3481309"/>
                  <a:gd name="connsiteY21" fmla="*/ 53 h 3675998"/>
                  <a:gd name="connsiteX0" fmla="*/ 1432010 w 3547540"/>
                  <a:gd name="connsiteY0" fmla="*/ 53 h 3675998"/>
                  <a:gd name="connsiteX1" fmla="*/ 2384510 w 3547540"/>
                  <a:gd name="connsiteY1" fmla="*/ 10530 h 3675998"/>
                  <a:gd name="connsiteX2" fmla="*/ 2774083 w 3547540"/>
                  <a:gd name="connsiteY2" fmla="*/ 222938 h 3675998"/>
                  <a:gd name="connsiteX3" fmla="*/ 3190325 w 3547540"/>
                  <a:gd name="connsiteY3" fmla="*/ 668708 h 3675998"/>
                  <a:gd name="connsiteX4" fmla="*/ 3547540 w 3547540"/>
                  <a:gd name="connsiteY4" fmla="*/ 1034235 h 3675998"/>
                  <a:gd name="connsiteX5" fmla="*/ 3547540 w 3547540"/>
                  <a:gd name="connsiteY5" fmla="*/ 3675998 h 3675998"/>
                  <a:gd name="connsiteX6" fmla="*/ 1726252 w 3547540"/>
                  <a:gd name="connsiteY6" fmla="*/ 3675998 h 3675998"/>
                  <a:gd name="connsiteX7" fmla="*/ 1367281 w 3547540"/>
                  <a:gd name="connsiteY7" fmla="*/ 3557972 h 3675998"/>
                  <a:gd name="connsiteX8" fmla="*/ 235294 w 3547540"/>
                  <a:gd name="connsiteY8" fmla="*/ 3028721 h 3675998"/>
                  <a:gd name="connsiteX9" fmla="*/ 37172 w 3547540"/>
                  <a:gd name="connsiteY9" fmla="*/ 2584896 h 3675998"/>
                  <a:gd name="connsiteX10" fmla="*/ 752137 w 3547540"/>
                  <a:gd name="connsiteY10" fmla="*/ 2543579 h 3675998"/>
                  <a:gd name="connsiteX11" fmla="*/ 1627121 w 3547540"/>
                  <a:gd name="connsiteY11" fmla="*/ 2885450 h 3675998"/>
                  <a:gd name="connsiteX12" fmla="*/ 2552873 w 3547540"/>
                  <a:gd name="connsiteY12" fmla="*/ 2742546 h 3675998"/>
                  <a:gd name="connsiteX13" fmla="*/ 2677880 w 3547540"/>
                  <a:gd name="connsiteY13" fmla="*/ 1718363 h 3675998"/>
                  <a:gd name="connsiteX14" fmla="*/ 2507383 w 3547540"/>
                  <a:gd name="connsiteY14" fmla="*/ 1173533 h 3675998"/>
                  <a:gd name="connsiteX15" fmla="*/ 2109237 w 3547540"/>
                  <a:gd name="connsiteY15" fmla="*/ 714428 h 3675998"/>
                  <a:gd name="connsiteX16" fmla="*/ 1679660 w 3547540"/>
                  <a:gd name="connsiteY16" fmla="*/ 649658 h 3675998"/>
                  <a:gd name="connsiteX17" fmla="*/ 1296755 w 3547540"/>
                  <a:gd name="connsiteY17" fmla="*/ 669660 h 3675998"/>
                  <a:gd name="connsiteX18" fmla="*/ 352827 w 3547540"/>
                  <a:gd name="connsiteY18" fmla="*/ 701093 h 3675998"/>
                  <a:gd name="connsiteX19" fmla="*/ 336635 w 3547540"/>
                  <a:gd name="connsiteY19" fmla="*/ 388673 h 3675998"/>
                  <a:gd name="connsiteX20" fmla="*/ 1302470 w 3547540"/>
                  <a:gd name="connsiteY20" fmla="*/ 17198 h 3675998"/>
                  <a:gd name="connsiteX21" fmla="*/ 1432010 w 3547540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650966 w 3571385"/>
                  <a:gd name="connsiteY11" fmla="*/ 2885450 h 3675998"/>
                  <a:gd name="connsiteX12" fmla="*/ 2576718 w 3571385"/>
                  <a:gd name="connsiteY12" fmla="*/ 2742546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576718 w 3571385"/>
                  <a:gd name="connsiteY12" fmla="*/ 2742546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598418 w 3571385"/>
                  <a:gd name="connsiteY12" fmla="*/ 2547240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630969 w 3571385"/>
                  <a:gd name="connsiteY12" fmla="*/ 2536389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630969 w 3571385"/>
                  <a:gd name="connsiteY12" fmla="*/ 2536389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641819 w 3571385"/>
                  <a:gd name="connsiteY12" fmla="*/ 2471287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3571385"/>
                  <a:gd name="connsiteY0" fmla="*/ 53 h 3675998"/>
                  <a:gd name="connsiteX1" fmla="*/ 2408355 w 3571385"/>
                  <a:gd name="connsiteY1" fmla="*/ 10530 h 3675998"/>
                  <a:gd name="connsiteX2" fmla="*/ 2797928 w 3571385"/>
                  <a:gd name="connsiteY2" fmla="*/ 222938 h 3675998"/>
                  <a:gd name="connsiteX3" fmla="*/ 3214170 w 3571385"/>
                  <a:gd name="connsiteY3" fmla="*/ 668708 h 3675998"/>
                  <a:gd name="connsiteX4" fmla="*/ 3571385 w 3571385"/>
                  <a:gd name="connsiteY4" fmla="*/ 1034235 h 3675998"/>
                  <a:gd name="connsiteX5" fmla="*/ 3571385 w 3571385"/>
                  <a:gd name="connsiteY5" fmla="*/ 3675998 h 3675998"/>
                  <a:gd name="connsiteX6" fmla="*/ 1750097 w 3571385"/>
                  <a:gd name="connsiteY6" fmla="*/ 3675998 h 3675998"/>
                  <a:gd name="connsiteX7" fmla="*/ 1391126 w 3571385"/>
                  <a:gd name="connsiteY7" fmla="*/ 3557972 h 3675998"/>
                  <a:gd name="connsiteX8" fmla="*/ 259139 w 3571385"/>
                  <a:gd name="connsiteY8" fmla="*/ 3028721 h 3675998"/>
                  <a:gd name="connsiteX9" fmla="*/ 61017 w 3571385"/>
                  <a:gd name="connsiteY9" fmla="*/ 2584896 h 3675998"/>
                  <a:gd name="connsiteX10" fmla="*/ 775982 w 3571385"/>
                  <a:gd name="connsiteY10" fmla="*/ 2543579 h 3675998"/>
                  <a:gd name="connsiteX11" fmla="*/ 1716068 w 3571385"/>
                  <a:gd name="connsiteY11" fmla="*/ 2809499 h 3675998"/>
                  <a:gd name="connsiteX12" fmla="*/ 2641819 w 3571385"/>
                  <a:gd name="connsiteY12" fmla="*/ 2471287 h 3675998"/>
                  <a:gd name="connsiteX13" fmla="*/ 2701725 w 3571385"/>
                  <a:gd name="connsiteY13" fmla="*/ 1718363 h 3675998"/>
                  <a:gd name="connsiteX14" fmla="*/ 2531228 w 3571385"/>
                  <a:gd name="connsiteY14" fmla="*/ 1173533 h 3675998"/>
                  <a:gd name="connsiteX15" fmla="*/ 2133082 w 3571385"/>
                  <a:gd name="connsiteY15" fmla="*/ 714428 h 3675998"/>
                  <a:gd name="connsiteX16" fmla="*/ 1703505 w 3571385"/>
                  <a:gd name="connsiteY16" fmla="*/ 649658 h 3675998"/>
                  <a:gd name="connsiteX17" fmla="*/ 1320600 w 3571385"/>
                  <a:gd name="connsiteY17" fmla="*/ 669660 h 3675998"/>
                  <a:gd name="connsiteX18" fmla="*/ 376672 w 3571385"/>
                  <a:gd name="connsiteY18" fmla="*/ 701093 h 3675998"/>
                  <a:gd name="connsiteX19" fmla="*/ 360480 w 3571385"/>
                  <a:gd name="connsiteY19" fmla="*/ 388673 h 3675998"/>
                  <a:gd name="connsiteX20" fmla="*/ 1326315 w 3571385"/>
                  <a:gd name="connsiteY20" fmla="*/ 17198 h 3675998"/>
                  <a:gd name="connsiteX21" fmla="*/ 1455855 w 3571385"/>
                  <a:gd name="connsiteY21" fmla="*/ 53 h 3675998"/>
                  <a:gd name="connsiteX0" fmla="*/ 1455855 w 4580466"/>
                  <a:gd name="connsiteY0" fmla="*/ 53 h 3675998"/>
                  <a:gd name="connsiteX1" fmla="*/ 2408355 w 4580466"/>
                  <a:gd name="connsiteY1" fmla="*/ 10530 h 3675998"/>
                  <a:gd name="connsiteX2" fmla="*/ 2797928 w 4580466"/>
                  <a:gd name="connsiteY2" fmla="*/ 222938 h 3675998"/>
                  <a:gd name="connsiteX3" fmla="*/ 3214170 w 4580466"/>
                  <a:gd name="connsiteY3" fmla="*/ 668708 h 3675998"/>
                  <a:gd name="connsiteX4" fmla="*/ 4580466 w 4580466"/>
                  <a:gd name="connsiteY4" fmla="*/ 1697207 h 3675998"/>
                  <a:gd name="connsiteX5" fmla="*/ 3571385 w 4580466"/>
                  <a:gd name="connsiteY5" fmla="*/ 3675998 h 3675998"/>
                  <a:gd name="connsiteX6" fmla="*/ 1750097 w 4580466"/>
                  <a:gd name="connsiteY6" fmla="*/ 3675998 h 3675998"/>
                  <a:gd name="connsiteX7" fmla="*/ 1391126 w 4580466"/>
                  <a:gd name="connsiteY7" fmla="*/ 3557972 h 3675998"/>
                  <a:gd name="connsiteX8" fmla="*/ 259139 w 4580466"/>
                  <a:gd name="connsiteY8" fmla="*/ 3028721 h 3675998"/>
                  <a:gd name="connsiteX9" fmla="*/ 61017 w 4580466"/>
                  <a:gd name="connsiteY9" fmla="*/ 2584896 h 3675998"/>
                  <a:gd name="connsiteX10" fmla="*/ 775982 w 4580466"/>
                  <a:gd name="connsiteY10" fmla="*/ 2543579 h 3675998"/>
                  <a:gd name="connsiteX11" fmla="*/ 1716068 w 4580466"/>
                  <a:gd name="connsiteY11" fmla="*/ 2809499 h 3675998"/>
                  <a:gd name="connsiteX12" fmla="*/ 2641819 w 4580466"/>
                  <a:gd name="connsiteY12" fmla="*/ 2471287 h 3675998"/>
                  <a:gd name="connsiteX13" fmla="*/ 2701725 w 4580466"/>
                  <a:gd name="connsiteY13" fmla="*/ 1718363 h 3675998"/>
                  <a:gd name="connsiteX14" fmla="*/ 2531228 w 4580466"/>
                  <a:gd name="connsiteY14" fmla="*/ 1173533 h 3675998"/>
                  <a:gd name="connsiteX15" fmla="*/ 2133082 w 4580466"/>
                  <a:gd name="connsiteY15" fmla="*/ 714428 h 3675998"/>
                  <a:gd name="connsiteX16" fmla="*/ 1703505 w 4580466"/>
                  <a:gd name="connsiteY16" fmla="*/ 649658 h 3675998"/>
                  <a:gd name="connsiteX17" fmla="*/ 1320600 w 4580466"/>
                  <a:gd name="connsiteY17" fmla="*/ 669660 h 3675998"/>
                  <a:gd name="connsiteX18" fmla="*/ 376672 w 4580466"/>
                  <a:gd name="connsiteY18" fmla="*/ 701093 h 3675998"/>
                  <a:gd name="connsiteX19" fmla="*/ 360480 w 4580466"/>
                  <a:gd name="connsiteY19" fmla="*/ 388673 h 3675998"/>
                  <a:gd name="connsiteX20" fmla="*/ 1326315 w 4580466"/>
                  <a:gd name="connsiteY20" fmla="*/ 17198 h 3675998"/>
                  <a:gd name="connsiteX21" fmla="*/ 1455855 w 4580466"/>
                  <a:gd name="connsiteY21" fmla="*/ 53 h 3675998"/>
                  <a:gd name="connsiteX0" fmla="*/ 1455855 w 4645568"/>
                  <a:gd name="connsiteY0" fmla="*/ 53 h 3675998"/>
                  <a:gd name="connsiteX1" fmla="*/ 2408355 w 4645568"/>
                  <a:gd name="connsiteY1" fmla="*/ 10530 h 3675998"/>
                  <a:gd name="connsiteX2" fmla="*/ 2797928 w 4645568"/>
                  <a:gd name="connsiteY2" fmla="*/ 222938 h 3675998"/>
                  <a:gd name="connsiteX3" fmla="*/ 3214170 w 4645568"/>
                  <a:gd name="connsiteY3" fmla="*/ 668708 h 3675998"/>
                  <a:gd name="connsiteX4" fmla="*/ 4645568 w 4645568"/>
                  <a:gd name="connsiteY4" fmla="*/ 1914898 h 3675998"/>
                  <a:gd name="connsiteX5" fmla="*/ 3571385 w 4645568"/>
                  <a:gd name="connsiteY5" fmla="*/ 3675998 h 3675998"/>
                  <a:gd name="connsiteX6" fmla="*/ 1750097 w 4645568"/>
                  <a:gd name="connsiteY6" fmla="*/ 3675998 h 3675998"/>
                  <a:gd name="connsiteX7" fmla="*/ 1391126 w 4645568"/>
                  <a:gd name="connsiteY7" fmla="*/ 3557972 h 3675998"/>
                  <a:gd name="connsiteX8" fmla="*/ 259139 w 4645568"/>
                  <a:gd name="connsiteY8" fmla="*/ 3028721 h 3675998"/>
                  <a:gd name="connsiteX9" fmla="*/ 61017 w 4645568"/>
                  <a:gd name="connsiteY9" fmla="*/ 2584896 h 3675998"/>
                  <a:gd name="connsiteX10" fmla="*/ 775982 w 4645568"/>
                  <a:gd name="connsiteY10" fmla="*/ 2543579 h 3675998"/>
                  <a:gd name="connsiteX11" fmla="*/ 1716068 w 4645568"/>
                  <a:gd name="connsiteY11" fmla="*/ 2809499 h 3675998"/>
                  <a:gd name="connsiteX12" fmla="*/ 2641819 w 4645568"/>
                  <a:gd name="connsiteY12" fmla="*/ 2471287 h 3675998"/>
                  <a:gd name="connsiteX13" fmla="*/ 2701725 w 4645568"/>
                  <a:gd name="connsiteY13" fmla="*/ 1718363 h 3675998"/>
                  <a:gd name="connsiteX14" fmla="*/ 2531228 w 4645568"/>
                  <a:gd name="connsiteY14" fmla="*/ 1173533 h 3675998"/>
                  <a:gd name="connsiteX15" fmla="*/ 2133082 w 4645568"/>
                  <a:gd name="connsiteY15" fmla="*/ 714428 h 3675998"/>
                  <a:gd name="connsiteX16" fmla="*/ 1703505 w 4645568"/>
                  <a:gd name="connsiteY16" fmla="*/ 649658 h 3675998"/>
                  <a:gd name="connsiteX17" fmla="*/ 1320600 w 4645568"/>
                  <a:gd name="connsiteY17" fmla="*/ 669660 h 3675998"/>
                  <a:gd name="connsiteX18" fmla="*/ 376672 w 4645568"/>
                  <a:gd name="connsiteY18" fmla="*/ 701093 h 3675998"/>
                  <a:gd name="connsiteX19" fmla="*/ 360480 w 4645568"/>
                  <a:gd name="connsiteY19" fmla="*/ 388673 h 3675998"/>
                  <a:gd name="connsiteX20" fmla="*/ 1326315 w 4645568"/>
                  <a:gd name="connsiteY20" fmla="*/ 17198 h 3675998"/>
                  <a:gd name="connsiteX21" fmla="*/ 1455855 w 4645568"/>
                  <a:gd name="connsiteY21" fmla="*/ 53 h 3675998"/>
                  <a:gd name="connsiteX0" fmla="*/ 1455855 w 4645568"/>
                  <a:gd name="connsiteY0" fmla="*/ 53 h 3675998"/>
                  <a:gd name="connsiteX1" fmla="*/ 2408355 w 4645568"/>
                  <a:gd name="connsiteY1" fmla="*/ 10530 h 3675998"/>
                  <a:gd name="connsiteX2" fmla="*/ 2797928 w 4645568"/>
                  <a:gd name="connsiteY2" fmla="*/ 222938 h 3675998"/>
                  <a:gd name="connsiteX3" fmla="*/ 3214170 w 4645568"/>
                  <a:gd name="connsiteY3" fmla="*/ 668708 h 3675998"/>
                  <a:gd name="connsiteX4" fmla="*/ 4645568 w 4645568"/>
                  <a:gd name="connsiteY4" fmla="*/ 1914898 h 3675998"/>
                  <a:gd name="connsiteX5" fmla="*/ 3571385 w 4645568"/>
                  <a:gd name="connsiteY5" fmla="*/ 3675998 h 3675998"/>
                  <a:gd name="connsiteX6" fmla="*/ 1750097 w 4645568"/>
                  <a:gd name="connsiteY6" fmla="*/ 3675998 h 3675998"/>
                  <a:gd name="connsiteX7" fmla="*/ 1391126 w 4645568"/>
                  <a:gd name="connsiteY7" fmla="*/ 3557972 h 3675998"/>
                  <a:gd name="connsiteX8" fmla="*/ 259139 w 4645568"/>
                  <a:gd name="connsiteY8" fmla="*/ 3028721 h 3675998"/>
                  <a:gd name="connsiteX9" fmla="*/ 61017 w 4645568"/>
                  <a:gd name="connsiteY9" fmla="*/ 2584896 h 3675998"/>
                  <a:gd name="connsiteX10" fmla="*/ 775982 w 4645568"/>
                  <a:gd name="connsiteY10" fmla="*/ 2543579 h 3675998"/>
                  <a:gd name="connsiteX11" fmla="*/ 1716068 w 4645568"/>
                  <a:gd name="connsiteY11" fmla="*/ 2809499 h 3675998"/>
                  <a:gd name="connsiteX12" fmla="*/ 2641819 w 4645568"/>
                  <a:gd name="connsiteY12" fmla="*/ 2471287 h 3675998"/>
                  <a:gd name="connsiteX13" fmla="*/ 2701725 w 4645568"/>
                  <a:gd name="connsiteY13" fmla="*/ 1718363 h 3675998"/>
                  <a:gd name="connsiteX14" fmla="*/ 2531228 w 4645568"/>
                  <a:gd name="connsiteY14" fmla="*/ 1173533 h 3675998"/>
                  <a:gd name="connsiteX15" fmla="*/ 2133082 w 4645568"/>
                  <a:gd name="connsiteY15" fmla="*/ 714428 h 3675998"/>
                  <a:gd name="connsiteX16" fmla="*/ 1703505 w 4645568"/>
                  <a:gd name="connsiteY16" fmla="*/ 649658 h 3675998"/>
                  <a:gd name="connsiteX17" fmla="*/ 1320600 w 4645568"/>
                  <a:gd name="connsiteY17" fmla="*/ 669660 h 3675998"/>
                  <a:gd name="connsiteX18" fmla="*/ 376672 w 4645568"/>
                  <a:gd name="connsiteY18" fmla="*/ 701093 h 3675998"/>
                  <a:gd name="connsiteX19" fmla="*/ 360480 w 4645568"/>
                  <a:gd name="connsiteY19" fmla="*/ 388673 h 3675998"/>
                  <a:gd name="connsiteX20" fmla="*/ 1326315 w 4645568"/>
                  <a:gd name="connsiteY20" fmla="*/ 17198 h 3675998"/>
                  <a:gd name="connsiteX21" fmla="*/ 1455855 w 4645568"/>
                  <a:gd name="connsiteY21" fmla="*/ 53 h 3675998"/>
                  <a:gd name="connsiteX0" fmla="*/ 1455855 w 4645568"/>
                  <a:gd name="connsiteY0" fmla="*/ 53 h 3675998"/>
                  <a:gd name="connsiteX1" fmla="*/ 2408355 w 4645568"/>
                  <a:gd name="connsiteY1" fmla="*/ 10530 h 3675998"/>
                  <a:gd name="connsiteX2" fmla="*/ 2797928 w 4645568"/>
                  <a:gd name="connsiteY2" fmla="*/ 222938 h 3675998"/>
                  <a:gd name="connsiteX3" fmla="*/ 3344374 w 4645568"/>
                  <a:gd name="connsiteY3" fmla="*/ 648917 h 3675998"/>
                  <a:gd name="connsiteX4" fmla="*/ 4645568 w 4645568"/>
                  <a:gd name="connsiteY4" fmla="*/ 1914898 h 3675998"/>
                  <a:gd name="connsiteX5" fmla="*/ 3571385 w 4645568"/>
                  <a:gd name="connsiteY5" fmla="*/ 3675998 h 3675998"/>
                  <a:gd name="connsiteX6" fmla="*/ 1750097 w 4645568"/>
                  <a:gd name="connsiteY6" fmla="*/ 3675998 h 3675998"/>
                  <a:gd name="connsiteX7" fmla="*/ 1391126 w 4645568"/>
                  <a:gd name="connsiteY7" fmla="*/ 3557972 h 3675998"/>
                  <a:gd name="connsiteX8" fmla="*/ 259139 w 4645568"/>
                  <a:gd name="connsiteY8" fmla="*/ 3028721 h 3675998"/>
                  <a:gd name="connsiteX9" fmla="*/ 61017 w 4645568"/>
                  <a:gd name="connsiteY9" fmla="*/ 2584896 h 3675998"/>
                  <a:gd name="connsiteX10" fmla="*/ 775982 w 4645568"/>
                  <a:gd name="connsiteY10" fmla="*/ 2543579 h 3675998"/>
                  <a:gd name="connsiteX11" fmla="*/ 1716068 w 4645568"/>
                  <a:gd name="connsiteY11" fmla="*/ 2809499 h 3675998"/>
                  <a:gd name="connsiteX12" fmla="*/ 2641819 w 4645568"/>
                  <a:gd name="connsiteY12" fmla="*/ 2471287 h 3675998"/>
                  <a:gd name="connsiteX13" fmla="*/ 2701725 w 4645568"/>
                  <a:gd name="connsiteY13" fmla="*/ 1718363 h 3675998"/>
                  <a:gd name="connsiteX14" fmla="*/ 2531228 w 4645568"/>
                  <a:gd name="connsiteY14" fmla="*/ 1173533 h 3675998"/>
                  <a:gd name="connsiteX15" fmla="*/ 2133082 w 4645568"/>
                  <a:gd name="connsiteY15" fmla="*/ 714428 h 3675998"/>
                  <a:gd name="connsiteX16" fmla="*/ 1703505 w 4645568"/>
                  <a:gd name="connsiteY16" fmla="*/ 649658 h 3675998"/>
                  <a:gd name="connsiteX17" fmla="*/ 1320600 w 4645568"/>
                  <a:gd name="connsiteY17" fmla="*/ 669660 h 3675998"/>
                  <a:gd name="connsiteX18" fmla="*/ 376672 w 4645568"/>
                  <a:gd name="connsiteY18" fmla="*/ 701093 h 3675998"/>
                  <a:gd name="connsiteX19" fmla="*/ 360480 w 4645568"/>
                  <a:gd name="connsiteY19" fmla="*/ 388673 h 3675998"/>
                  <a:gd name="connsiteX20" fmla="*/ 1326315 w 4645568"/>
                  <a:gd name="connsiteY20" fmla="*/ 17198 h 3675998"/>
                  <a:gd name="connsiteX21" fmla="*/ 1455855 w 4645568"/>
                  <a:gd name="connsiteY21" fmla="*/ 53 h 3675998"/>
                  <a:gd name="connsiteX0" fmla="*/ 1455855 w 4645568"/>
                  <a:gd name="connsiteY0" fmla="*/ 53 h 3705683"/>
                  <a:gd name="connsiteX1" fmla="*/ 2408355 w 4645568"/>
                  <a:gd name="connsiteY1" fmla="*/ 10530 h 3705683"/>
                  <a:gd name="connsiteX2" fmla="*/ 2797928 w 4645568"/>
                  <a:gd name="connsiteY2" fmla="*/ 222938 h 3705683"/>
                  <a:gd name="connsiteX3" fmla="*/ 3344374 w 4645568"/>
                  <a:gd name="connsiteY3" fmla="*/ 648917 h 3705683"/>
                  <a:gd name="connsiteX4" fmla="*/ 4645568 w 4645568"/>
                  <a:gd name="connsiteY4" fmla="*/ 1914898 h 3705683"/>
                  <a:gd name="connsiteX5" fmla="*/ 4569614 w 4645568"/>
                  <a:gd name="connsiteY5" fmla="*/ 3705683 h 3705683"/>
                  <a:gd name="connsiteX6" fmla="*/ 1750097 w 4645568"/>
                  <a:gd name="connsiteY6" fmla="*/ 3675998 h 3705683"/>
                  <a:gd name="connsiteX7" fmla="*/ 1391126 w 4645568"/>
                  <a:gd name="connsiteY7" fmla="*/ 3557972 h 3705683"/>
                  <a:gd name="connsiteX8" fmla="*/ 259139 w 4645568"/>
                  <a:gd name="connsiteY8" fmla="*/ 3028721 h 3705683"/>
                  <a:gd name="connsiteX9" fmla="*/ 61017 w 4645568"/>
                  <a:gd name="connsiteY9" fmla="*/ 2584896 h 3705683"/>
                  <a:gd name="connsiteX10" fmla="*/ 775982 w 4645568"/>
                  <a:gd name="connsiteY10" fmla="*/ 2543579 h 3705683"/>
                  <a:gd name="connsiteX11" fmla="*/ 1716068 w 4645568"/>
                  <a:gd name="connsiteY11" fmla="*/ 2809499 h 3705683"/>
                  <a:gd name="connsiteX12" fmla="*/ 2641819 w 4645568"/>
                  <a:gd name="connsiteY12" fmla="*/ 2471287 h 3705683"/>
                  <a:gd name="connsiteX13" fmla="*/ 2701725 w 4645568"/>
                  <a:gd name="connsiteY13" fmla="*/ 1718363 h 3705683"/>
                  <a:gd name="connsiteX14" fmla="*/ 2531228 w 4645568"/>
                  <a:gd name="connsiteY14" fmla="*/ 1173533 h 3705683"/>
                  <a:gd name="connsiteX15" fmla="*/ 2133082 w 4645568"/>
                  <a:gd name="connsiteY15" fmla="*/ 714428 h 3705683"/>
                  <a:gd name="connsiteX16" fmla="*/ 1703505 w 4645568"/>
                  <a:gd name="connsiteY16" fmla="*/ 649658 h 3705683"/>
                  <a:gd name="connsiteX17" fmla="*/ 1320600 w 4645568"/>
                  <a:gd name="connsiteY17" fmla="*/ 669660 h 3705683"/>
                  <a:gd name="connsiteX18" fmla="*/ 376672 w 4645568"/>
                  <a:gd name="connsiteY18" fmla="*/ 701093 h 3705683"/>
                  <a:gd name="connsiteX19" fmla="*/ 360480 w 4645568"/>
                  <a:gd name="connsiteY19" fmla="*/ 388673 h 3705683"/>
                  <a:gd name="connsiteX20" fmla="*/ 1326315 w 4645568"/>
                  <a:gd name="connsiteY20" fmla="*/ 17198 h 3705683"/>
                  <a:gd name="connsiteX21" fmla="*/ 1455855 w 4645568"/>
                  <a:gd name="connsiteY21" fmla="*/ 53 h 3705683"/>
                  <a:gd name="connsiteX0" fmla="*/ 1455855 w 4645568"/>
                  <a:gd name="connsiteY0" fmla="*/ 53 h 3705683"/>
                  <a:gd name="connsiteX1" fmla="*/ 2408355 w 4645568"/>
                  <a:gd name="connsiteY1" fmla="*/ 10530 h 3705683"/>
                  <a:gd name="connsiteX2" fmla="*/ 2797928 w 4645568"/>
                  <a:gd name="connsiteY2" fmla="*/ 222938 h 3705683"/>
                  <a:gd name="connsiteX3" fmla="*/ 3344374 w 4645568"/>
                  <a:gd name="connsiteY3" fmla="*/ 648917 h 3705683"/>
                  <a:gd name="connsiteX4" fmla="*/ 4645568 w 4645568"/>
                  <a:gd name="connsiteY4" fmla="*/ 1914898 h 3705683"/>
                  <a:gd name="connsiteX5" fmla="*/ 4569614 w 4645568"/>
                  <a:gd name="connsiteY5" fmla="*/ 3705683 h 3705683"/>
                  <a:gd name="connsiteX6" fmla="*/ 1750097 w 4645568"/>
                  <a:gd name="connsiteY6" fmla="*/ 3675998 h 3705683"/>
                  <a:gd name="connsiteX7" fmla="*/ 1391126 w 4645568"/>
                  <a:gd name="connsiteY7" fmla="*/ 3557972 h 3705683"/>
                  <a:gd name="connsiteX8" fmla="*/ 259139 w 4645568"/>
                  <a:gd name="connsiteY8" fmla="*/ 3028721 h 3705683"/>
                  <a:gd name="connsiteX9" fmla="*/ 61017 w 4645568"/>
                  <a:gd name="connsiteY9" fmla="*/ 2584896 h 3705683"/>
                  <a:gd name="connsiteX10" fmla="*/ 775982 w 4645568"/>
                  <a:gd name="connsiteY10" fmla="*/ 2543579 h 3705683"/>
                  <a:gd name="connsiteX11" fmla="*/ 1716068 w 4645568"/>
                  <a:gd name="connsiteY11" fmla="*/ 2809499 h 3705683"/>
                  <a:gd name="connsiteX12" fmla="*/ 2641819 w 4645568"/>
                  <a:gd name="connsiteY12" fmla="*/ 2471287 h 3705683"/>
                  <a:gd name="connsiteX13" fmla="*/ 2701725 w 4645568"/>
                  <a:gd name="connsiteY13" fmla="*/ 1718363 h 3705683"/>
                  <a:gd name="connsiteX14" fmla="*/ 2531228 w 4645568"/>
                  <a:gd name="connsiteY14" fmla="*/ 1173533 h 3705683"/>
                  <a:gd name="connsiteX15" fmla="*/ 2133082 w 4645568"/>
                  <a:gd name="connsiteY15" fmla="*/ 714428 h 3705683"/>
                  <a:gd name="connsiteX16" fmla="*/ 1703505 w 4645568"/>
                  <a:gd name="connsiteY16" fmla="*/ 649658 h 3705683"/>
                  <a:gd name="connsiteX17" fmla="*/ 1320600 w 4645568"/>
                  <a:gd name="connsiteY17" fmla="*/ 669660 h 3705683"/>
                  <a:gd name="connsiteX18" fmla="*/ 376672 w 4645568"/>
                  <a:gd name="connsiteY18" fmla="*/ 701093 h 3705683"/>
                  <a:gd name="connsiteX19" fmla="*/ 360480 w 4645568"/>
                  <a:gd name="connsiteY19" fmla="*/ 388673 h 3705683"/>
                  <a:gd name="connsiteX20" fmla="*/ 1326315 w 4645568"/>
                  <a:gd name="connsiteY20" fmla="*/ 17198 h 3705683"/>
                  <a:gd name="connsiteX21" fmla="*/ 1455855 w 4645568"/>
                  <a:gd name="connsiteY21" fmla="*/ 53 h 3705683"/>
                  <a:gd name="connsiteX0" fmla="*/ 1455855 w 4569615"/>
                  <a:gd name="connsiteY0" fmla="*/ 53 h 3705683"/>
                  <a:gd name="connsiteX1" fmla="*/ 2408355 w 4569615"/>
                  <a:gd name="connsiteY1" fmla="*/ 10530 h 3705683"/>
                  <a:gd name="connsiteX2" fmla="*/ 2797928 w 4569615"/>
                  <a:gd name="connsiteY2" fmla="*/ 222938 h 3705683"/>
                  <a:gd name="connsiteX3" fmla="*/ 3344374 w 4569615"/>
                  <a:gd name="connsiteY3" fmla="*/ 648917 h 3705683"/>
                  <a:gd name="connsiteX4" fmla="*/ 4569615 w 4569615"/>
                  <a:gd name="connsiteY4" fmla="*/ 1855527 h 3705683"/>
                  <a:gd name="connsiteX5" fmla="*/ 4569614 w 4569615"/>
                  <a:gd name="connsiteY5" fmla="*/ 3705683 h 3705683"/>
                  <a:gd name="connsiteX6" fmla="*/ 1750097 w 4569615"/>
                  <a:gd name="connsiteY6" fmla="*/ 3675998 h 3705683"/>
                  <a:gd name="connsiteX7" fmla="*/ 1391126 w 4569615"/>
                  <a:gd name="connsiteY7" fmla="*/ 3557972 h 3705683"/>
                  <a:gd name="connsiteX8" fmla="*/ 259139 w 4569615"/>
                  <a:gd name="connsiteY8" fmla="*/ 3028721 h 3705683"/>
                  <a:gd name="connsiteX9" fmla="*/ 61017 w 4569615"/>
                  <a:gd name="connsiteY9" fmla="*/ 2584896 h 3705683"/>
                  <a:gd name="connsiteX10" fmla="*/ 775982 w 4569615"/>
                  <a:gd name="connsiteY10" fmla="*/ 2543579 h 3705683"/>
                  <a:gd name="connsiteX11" fmla="*/ 1716068 w 4569615"/>
                  <a:gd name="connsiteY11" fmla="*/ 2809499 h 3705683"/>
                  <a:gd name="connsiteX12" fmla="*/ 2641819 w 4569615"/>
                  <a:gd name="connsiteY12" fmla="*/ 2471287 h 3705683"/>
                  <a:gd name="connsiteX13" fmla="*/ 2701725 w 4569615"/>
                  <a:gd name="connsiteY13" fmla="*/ 1718363 h 3705683"/>
                  <a:gd name="connsiteX14" fmla="*/ 2531228 w 4569615"/>
                  <a:gd name="connsiteY14" fmla="*/ 1173533 h 3705683"/>
                  <a:gd name="connsiteX15" fmla="*/ 2133082 w 4569615"/>
                  <a:gd name="connsiteY15" fmla="*/ 714428 h 3705683"/>
                  <a:gd name="connsiteX16" fmla="*/ 1703505 w 4569615"/>
                  <a:gd name="connsiteY16" fmla="*/ 649658 h 3705683"/>
                  <a:gd name="connsiteX17" fmla="*/ 1320600 w 4569615"/>
                  <a:gd name="connsiteY17" fmla="*/ 669660 h 3705683"/>
                  <a:gd name="connsiteX18" fmla="*/ 376672 w 4569615"/>
                  <a:gd name="connsiteY18" fmla="*/ 701093 h 3705683"/>
                  <a:gd name="connsiteX19" fmla="*/ 360480 w 4569615"/>
                  <a:gd name="connsiteY19" fmla="*/ 388673 h 3705683"/>
                  <a:gd name="connsiteX20" fmla="*/ 1326315 w 4569615"/>
                  <a:gd name="connsiteY20" fmla="*/ 17198 h 3705683"/>
                  <a:gd name="connsiteX21" fmla="*/ 1455855 w 4569615"/>
                  <a:gd name="connsiteY21" fmla="*/ 53 h 370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69615" h="3705683">
                    <a:moveTo>
                      <a:pt x="1455855" y="53"/>
                    </a:moveTo>
                    <a:lnTo>
                      <a:pt x="2408355" y="10530"/>
                    </a:lnTo>
                    <a:cubicBezTo>
                      <a:pt x="2572185" y="17198"/>
                      <a:pt x="2641925" y="116540"/>
                      <a:pt x="2797928" y="222938"/>
                    </a:cubicBezTo>
                    <a:cubicBezTo>
                      <a:pt x="2953931" y="329336"/>
                      <a:pt x="3204357" y="502232"/>
                      <a:pt x="3344374" y="648917"/>
                    </a:cubicBezTo>
                    <a:cubicBezTo>
                      <a:pt x="3821507" y="1064314"/>
                      <a:pt x="4146733" y="1351074"/>
                      <a:pt x="4569615" y="1855527"/>
                    </a:cubicBezTo>
                    <a:cubicBezTo>
                      <a:pt x="4569615" y="2472246"/>
                      <a:pt x="4569614" y="3088964"/>
                      <a:pt x="4569614" y="3705683"/>
                    </a:cubicBezTo>
                    <a:lnTo>
                      <a:pt x="1750097" y="3675998"/>
                    </a:lnTo>
                    <a:cubicBezTo>
                      <a:pt x="1630440" y="3636656"/>
                      <a:pt x="1639619" y="3665851"/>
                      <a:pt x="1391126" y="3557972"/>
                    </a:cubicBezTo>
                    <a:cubicBezTo>
                      <a:pt x="1142633" y="3450093"/>
                      <a:pt x="480824" y="3190900"/>
                      <a:pt x="259139" y="3028721"/>
                    </a:cubicBezTo>
                    <a:cubicBezTo>
                      <a:pt x="37454" y="2866542"/>
                      <a:pt x="-79376" y="2709154"/>
                      <a:pt x="61017" y="2584896"/>
                    </a:cubicBezTo>
                    <a:cubicBezTo>
                      <a:pt x="201410" y="2460638"/>
                      <a:pt x="500140" y="2506145"/>
                      <a:pt x="775982" y="2543579"/>
                    </a:cubicBezTo>
                    <a:cubicBezTo>
                      <a:pt x="1051824" y="2581013"/>
                      <a:pt x="1555096" y="2709486"/>
                      <a:pt x="1716068" y="2809499"/>
                    </a:cubicBezTo>
                    <a:cubicBezTo>
                      <a:pt x="2031517" y="2961120"/>
                      <a:pt x="2488393" y="2718245"/>
                      <a:pt x="2641819" y="2471287"/>
                    </a:cubicBezTo>
                    <a:cubicBezTo>
                      <a:pt x="2795245" y="2224329"/>
                      <a:pt x="2696648" y="1992524"/>
                      <a:pt x="2701725" y="1718363"/>
                    </a:cubicBezTo>
                    <a:cubicBezTo>
                      <a:pt x="2695058" y="1566916"/>
                      <a:pt x="2575043" y="1264021"/>
                      <a:pt x="2531228" y="1173533"/>
                    </a:cubicBezTo>
                    <a:cubicBezTo>
                      <a:pt x="2396925" y="890640"/>
                      <a:pt x="2399782" y="820155"/>
                      <a:pt x="2133082" y="714428"/>
                    </a:cubicBezTo>
                    <a:cubicBezTo>
                      <a:pt x="1987350" y="656325"/>
                      <a:pt x="1848285" y="663945"/>
                      <a:pt x="1703505" y="649658"/>
                    </a:cubicBezTo>
                    <a:cubicBezTo>
                      <a:pt x="1562535" y="635370"/>
                      <a:pt x="1459665" y="609653"/>
                      <a:pt x="1320600" y="669660"/>
                    </a:cubicBezTo>
                    <a:cubicBezTo>
                      <a:pt x="1111050" y="759195"/>
                      <a:pt x="573840" y="779198"/>
                      <a:pt x="376672" y="701093"/>
                    </a:cubicBezTo>
                    <a:cubicBezTo>
                      <a:pt x="115687" y="596318"/>
                      <a:pt x="179505" y="498210"/>
                      <a:pt x="360480" y="388673"/>
                    </a:cubicBezTo>
                    <a:cubicBezTo>
                      <a:pt x="652897" y="210555"/>
                      <a:pt x="1012942" y="148643"/>
                      <a:pt x="1326315" y="17198"/>
                    </a:cubicBezTo>
                    <a:cubicBezTo>
                      <a:pt x="1372035" y="-1852"/>
                      <a:pt x="1411087" y="53"/>
                      <a:pt x="1455855" y="53"/>
                    </a:cubicBezTo>
                    <a:close/>
                  </a:path>
                </a:pathLst>
              </a:custGeom>
              <a:solidFill>
                <a:srgbClr val="FBCA87"/>
              </a:solidFill>
              <a:ln w="24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173316-FCEE-4340-B1E8-DB38B7F03024}"/>
                  </a:ext>
                </a:extLst>
              </p:cNvPr>
              <p:cNvSpPr/>
              <p:nvPr/>
            </p:nvSpPr>
            <p:spPr>
              <a:xfrm>
                <a:off x="10083308" y="4518267"/>
                <a:ext cx="852511" cy="687015"/>
              </a:xfrm>
              <a:custGeom>
                <a:avLst/>
                <a:gdLst>
                  <a:gd name="connsiteX0" fmla="*/ 396545 w 950899"/>
                  <a:gd name="connsiteY0" fmla="*/ 17758 h 766303"/>
                  <a:gd name="connsiteX1" fmla="*/ 950900 w 950899"/>
                  <a:gd name="connsiteY1" fmla="*/ 209210 h 766303"/>
                  <a:gd name="connsiteX2" fmla="*/ 576567 w 950899"/>
                  <a:gd name="connsiteY2" fmla="*/ 392090 h 766303"/>
                  <a:gd name="connsiteX3" fmla="*/ 54597 w 950899"/>
                  <a:gd name="connsiteY3" fmla="*/ 764518 h 766303"/>
                  <a:gd name="connsiteX4" fmla="*/ 3162 w 950899"/>
                  <a:gd name="connsiteY4" fmla="*/ 644503 h 766303"/>
                  <a:gd name="connsiteX5" fmla="*/ 208902 w 950899"/>
                  <a:gd name="connsiteY5" fmla="*/ 127295 h 766303"/>
                  <a:gd name="connsiteX6" fmla="*/ 396545 w 950899"/>
                  <a:gd name="connsiteY6" fmla="*/ 17758 h 766303"/>
                  <a:gd name="connsiteX7" fmla="*/ 396545 w 950899"/>
                  <a:gd name="connsiteY7" fmla="*/ 17758 h 76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899" h="766303">
                    <a:moveTo>
                      <a:pt x="396545" y="17758"/>
                    </a:moveTo>
                    <a:cubicBezTo>
                      <a:pt x="890892" y="-51775"/>
                      <a:pt x="845172" y="97768"/>
                      <a:pt x="950900" y="209210"/>
                    </a:cubicBezTo>
                    <a:cubicBezTo>
                      <a:pt x="872795" y="227308"/>
                      <a:pt x="605142" y="320653"/>
                      <a:pt x="576567" y="392090"/>
                    </a:cubicBezTo>
                    <a:cubicBezTo>
                      <a:pt x="504177" y="569255"/>
                      <a:pt x="247002" y="788330"/>
                      <a:pt x="54597" y="764518"/>
                    </a:cubicBezTo>
                    <a:cubicBezTo>
                      <a:pt x="-20650" y="755945"/>
                      <a:pt x="4115" y="704510"/>
                      <a:pt x="3162" y="644503"/>
                    </a:cubicBezTo>
                    <a:cubicBezTo>
                      <a:pt x="42215" y="477815"/>
                      <a:pt x="153657" y="288268"/>
                      <a:pt x="208902" y="127295"/>
                    </a:cubicBezTo>
                    <a:cubicBezTo>
                      <a:pt x="238430" y="46333"/>
                      <a:pt x="318440" y="51095"/>
                      <a:pt x="396545" y="17758"/>
                    </a:cubicBezTo>
                    <a:lnTo>
                      <a:pt x="396545" y="17758"/>
                    </a:ln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B6C9D0-3636-42A5-9073-0A64A8003238}"/>
                </a:ext>
              </a:extLst>
            </p:cNvPr>
            <p:cNvGrpSpPr/>
            <p:nvPr/>
          </p:nvGrpSpPr>
          <p:grpSpPr>
            <a:xfrm>
              <a:off x="7998797" y="3865629"/>
              <a:ext cx="1952876" cy="1950658"/>
              <a:chOff x="4056136" y="43905"/>
              <a:chExt cx="4439320" cy="443427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48E7FF2-794E-42FB-8763-2EB1DB82CA3D}"/>
                  </a:ext>
                </a:extLst>
              </p:cNvPr>
              <p:cNvSpPr/>
              <p:nvPr/>
            </p:nvSpPr>
            <p:spPr>
              <a:xfrm>
                <a:off x="4062208" y="43905"/>
                <a:ext cx="4433248" cy="4433248"/>
              </a:xfrm>
              <a:custGeom>
                <a:avLst/>
                <a:gdLst>
                  <a:gd name="connsiteX0" fmla="*/ 4433249 w 4433248"/>
                  <a:gd name="connsiteY0" fmla="*/ 2216624 h 4433248"/>
                  <a:gd name="connsiteX1" fmla="*/ 2216624 w 4433248"/>
                  <a:gd name="connsiteY1" fmla="*/ 4433249 h 4433248"/>
                  <a:gd name="connsiteX2" fmla="*/ 0 w 4433248"/>
                  <a:gd name="connsiteY2" fmla="*/ 2216624 h 4433248"/>
                  <a:gd name="connsiteX3" fmla="*/ 2216624 w 4433248"/>
                  <a:gd name="connsiteY3" fmla="*/ 0 h 4433248"/>
                  <a:gd name="connsiteX4" fmla="*/ 4433249 w 4433248"/>
                  <a:gd name="connsiteY4" fmla="*/ 2216624 h 443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3248" h="4433248">
                    <a:moveTo>
                      <a:pt x="4433249" y="2216624"/>
                    </a:moveTo>
                    <a:cubicBezTo>
                      <a:pt x="4433249" y="3440832"/>
                      <a:pt x="3440832" y="4433249"/>
                      <a:pt x="2216624" y="4433249"/>
                    </a:cubicBezTo>
                    <a:cubicBezTo>
                      <a:pt x="992416" y="4433249"/>
                      <a:pt x="0" y="3440832"/>
                      <a:pt x="0" y="2216624"/>
                    </a:cubicBezTo>
                    <a:cubicBezTo>
                      <a:pt x="0" y="992417"/>
                      <a:pt x="992416" y="0"/>
                      <a:pt x="2216624" y="0"/>
                    </a:cubicBezTo>
                    <a:cubicBezTo>
                      <a:pt x="3440832" y="0"/>
                      <a:pt x="4433249" y="992417"/>
                      <a:pt x="4433249" y="2216624"/>
                    </a:cubicBezTo>
                    <a:close/>
                  </a:path>
                </a:pathLst>
              </a:custGeom>
              <a:solidFill>
                <a:srgbClr val="7BBFE9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3AE203-6A6D-4A03-BA02-1F31256DA1C7}"/>
                  </a:ext>
                </a:extLst>
              </p:cNvPr>
              <p:cNvSpPr/>
              <p:nvPr/>
            </p:nvSpPr>
            <p:spPr>
              <a:xfrm>
                <a:off x="4056136" y="678338"/>
                <a:ext cx="4430130" cy="3799846"/>
              </a:xfrm>
              <a:custGeom>
                <a:avLst/>
                <a:gdLst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922630 w 4430130"/>
                  <a:gd name="connsiteY14" fmla="*/ 3694993 h 3799846"/>
                  <a:gd name="connsiteX15" fmla="*/ 2891419 w 4430130"/>
                  <a:gd name="connsiteY15" fmla="*/ 3697068 h 3799846"/>
                  <a:gd name="connsiteX16" fmla="*/ 2581952 w 4430130"/>
                  <a:gd name="connsiteY16" fmla="*/ 3769296 h 3799846"/>
                  <a:gd name="connsiteX17" fmla="*/ 2358290 w 4430130"/>
                  <a:gd name="connsiteY17" fmla="*/ 3795038 h 3799846"/>
                  <a:gd name="connsiteX18" fmla="*/ 2282762 w 4430130"/>
                  <a:gd name="connsiteY18" fmla="*/ 3799846 h 3799846"/>
                  <a:gd name="connsiteX19" fmla="*/ 2161785 w 4430130"/>
                  <a:gd name="connsiteY19" fmla="*/ 3799846 h 3799846"/>
                  <a:gd name="connsiteX20" fmla="*/ 2092763 w 4430130"/>
                  <a:gd name="connsiteY20" fmla="*/ 3795509 h 3799846"/>
                  <a:gd name="connsiteX21" fmla="*/ 2066644 w 4430130"/>
                  <a:gd name="connsiteY21" fmla="*/ 3792774 h 3799846"/>
                  <a:gd name="connsiteX22" fmla="*/ 2062306 w 4430130"/>
                  <a:gd name="connsiteY22" fmla="*/ 3756661 h 3799846"/>
                  <a:gd name="connsiteX23" fmla="*/ 2172346 w 4430130"/>
                  <a:gd name="connsiteY23" fmla="*/ 3413625 h 3799846"/>
                  <a:gd name="connsiteX24" fmla="*/ 2267392 w 4430130"/>
                  <a:gd name="connsiteY24" fmla="*/ 3195904 h 3799846"/>
                  <a:gd name="connsiteX25" fmla="*/ 2394875 w 4430130"/>
                  <a:gd name="connsiteY25" fmla="*/ 3019672 h 3799846"/>
                  <a:gd name="connsiteX26" fmla="*/ 2449848 w 4430130"/>
                  <a:gd name="connsiteY26" fmla="*/ 2912556 h 3799846"/>
                  <a:gd name="connsiteX27" fmla="*/ 2369511 w 4430130"/>
                  <a:gd name="connsiteY27" fmla="*/ 2606011 h 3799846"/>
                  <a:gd name="connsiteX28" fmla="*/ 2199124 w 4430130"/>
                  <a:gd name="connsiteY28" fmla="*/ 2358588 h 3799846"/>
                  <a:gd name="connsiteX29" fmla="*/ 2135760 w 4430130"/>
                  <a:gd name="connsiteY29" fmla="*/ 2001126 h 3799846"/>
                  <a:gd name="connsiteX30" fmla="*/ 2308692 w 4430130"/>
                  <a:gd name="connsiteY30" fmla="*/ 1877320 h 3799846"/>
                  <a:gd name="connsiteX31" fmla="*/ 2463426 w 4430130"/>
                  <a:gd name="connsiteY31" fmla="*/ 1913151 h 3799846"/>
                  <a:gd name="connsiteX32" fmla="*/ 2582329 w 4430130"/>
                  <a:gd name="connsiteY32" fmla="*/ 1951811 h 3799846"/>
                  <a:gd name="connsiteX33" fmla="*/ 2733008 w 4430130"/>
                  <a:gd name="connsiteY33" fmla="*/ 2001974 h 3799846"/>
                  <a:gd name="connsiteX34" fmla="*/ 2876427 w 4430130"/>
                  <a:gd name="connsiteY34" fmla="*/ 2054778 h 3799846"/>
                  <a:gd name="connsiteX35" fmla="*/ 3046530 w 4430130"/>
                  <a:gd name="connsiteY35" fmla="*/ 2136341 h 3799846"/>
                  <a:gd name="connsiteX36" fmla="*/ 3183631 w 4430130"/>
                  <a:gd name="connsiteY36" fmla="*/ 2194802 h 3799846"/>
                  <a:gd name="connsiteX37" fmla="*/ 3402766 w 4430130"/>
                  <a:gd name="connsiteY37" fmla="*/ 2241571 h 3799846"/>
                  <a:gd name="connsiteX38" fmla="*/ 3578339 w 4430130"/>
                  <a:gd name="connsiteY38" fmla="*/ 2206212 h 3799846"/>
                  <a:gd name="connsiteX39" fmla="*/ 3793608 w 4430130"/>
                  <a:gd name="connsiteY39" fmla="*/ 2032808 h 3799846"/>
                  <a:gd name="connsiteX40" fmla="*/ 3761360 w 4430130"/>
                  <a:gd name="connsiteY40" fmla="*/ 1832060 h 3799846"/>
                  <a:gd name="connsiteX41" fmla="*/ 3636046 w 4430130"/>
                  <a:gd name="connsiteY41" fmla="*/ 1757663 h 3799846"/>
                  <a:gd name="connsiteX42" fmla="*/ 3513466 w 4430130"/>
                  <a:gd name="connsiteY42" fmla="*/ 1691753 h 3799846"/>
                  <a:gd name="connsiteX43" fmla="*/ 3390886 w 4430130"/>
                  <a:gd name="connsiteY43" fmla="*/ 1597272 h 3799846"/>
                  <a:gd name="connsiteX44" fmla="*/ 3359864 w 4430130"/>
                  <a:gd name="connsiteY44" fmla="*/ 1381908 h 3799846"/>
                  <a:gd name="connsiteX45" fmla="*/ 3474806 w 4430130"/>
                  <a:gd name="connsiteY45" fmla="*/ 1243770 h 3799846"/>
                  <a:gd name="connsiteX46" fmla="*/ 3721946 w 4430130"/>
                  <a:gd name="connsiteY46" fmla="*/ 1066783 h 3799846"/>
                  <a:gd name="connsiteX47" fmla="*/ 4071676 w 4430130"/>
                  <a:gd name="connsiteY47" fmla="*/ 568448 h 3799846"/>
                  <a:gd name="connsiteX48" fmla="*/ 4090723 w 4430130"/>
                  <a:gd name="connsiteY48" fmla="*/ 449640 h 3799846"/>
                  <a:gd name="connsiteX49" fmla="*/ 4099115 w 4430130"/>
                  <a:gd name="connsiteY49" fmla="*/ 430121 h 3799846"/>
                  <a:gd name="connsiteX50" fmla="*/ 684261 w 4430130"/>
                  <a:gd name="connsiteY50" fmla="*/ 363 h 3799846"/>
                  <a:gd name="connsiteX51" fmla="*/ 695635 w 4430130"/>
                  <a:gd name="connsiteY51" fmla="*/ 5242 h 3799846"/>
                  <a:gd name="connsiteX52" fmla="*/ 838960 w 4430130"/>
                  <a:gd name="connsiteY52" fmla="*/ 135648 h 3799846"/>
                  <a:gd name="connsiteX53" fmla="*/ 823213 w 4430130"/>
                  <a:gd name="connsiteY53" fmla="*/ 362233 h 3799846"/>
                  <a:gd name="connsiteX54" fmla="*/ 826796 w 4430130"/>
                  <a:gd name="connsiteY54" fmla="*/ 470858 h 3799846"/>
                  <a:gd name="connsiteX55" fmla="*/ 1086666 w 4430130"/>
                  <a:gd name="connsiteY55" fmla="*/ 690653 h 3799846"/>
                  <a:gd name="connsiteX56" fmla="*/ 1181430 w 4430130"/>
                  <a:gd name="connsiteY56" fmla="*/ 835486 h 3799846"/>
                  <a:gd name="connsiteX57" fmla="*/ 1190010 w 4430130"/>
                  <a:gd name="connsiteY57" fmla="*/ 945902 h 3799846"/>
                  <a:gd name="connsiteX58" fmla="*/ 1196800 w 4430130"/>
                  <a:gd name="connsiteY58" fmla="*/ 1180125 h 3799846"/>
                  <a:gd name="connsiteX59" fmla="*/ 1154368 w 4430130"/>
                  <a:gd name="connsiteY59" fmla="*/ 1329955 h 3799846"/>
                  <a:gd name="connsiteX60" fmla="*/ 935610 w 4430130"/>
                  <a:gd name="connsiteY60" fmla="*/ 1648758 h 3799846"/>
                  <a:gd name="connsiteX61" fmla="*/ 770220 w 4430130"/>
                  <a:gd name="connsiteY61" fmla="*/ 1904007 h 3799846"/>
                  <a:gd name="connsiteX62" fmla="*/ 737878 w 4430130"/>
                  <a:gd name="connsiteY62" fmla="*/ 1993113 h 3799846"/>
                  <a:gd name="connsiteX63" fmla="*/ 766637 w 4430130"/>
                  <a:gd name="connsiteY63" fmla="*/ 2092215 h 3799846"/>
                  <a:gd name="connsiteX64" fmla="*/ 920711 w 4430130"/>
                  <a:gd name="connsiteY64" fmla="*/ 2184055 h 3799846"/>
                  <a:gd name="connsiteX65" fmla="*/ 988036 w 4430130"/>
                  <a:gd name="connsiteY65" fmla="*/ 2218944 h 3799846"/>
                  <a:gd name="connsiteX66" fmla="*/ 1038388 w 4430130"/>
                  <a:gd name="connsiteY66" fmla="*/ 2335300 h 3799846"/>
                  <a:gd name="connsiteX67" fmla="*/ 849615 w 4430130"/>
                  <a:gd name="connsiteY67" fmla="*/ 2678713 h 3799846"/>
                  <a:gd name="connsiteX68" fmla="*/ 666876 w 4430130"/>
                  <a:gd name="connsiteY68" fmla="*/ 2739720 h 3799846"/>
                  <a:gd name="connsiteX69" fmla="*/ 606623 w 4430130"/>
                  <a:gd name="connsiteY69" fmla="*/ 2740097 h 3799846"/>
                  <a:gd name="connsiteX70" fmla="*/ 511483 w 4430130"/>
                  <a:gd name="connsiteY70" fmla="*/ 2821943 h 3799846"/>
                  <a:gd name="connsiteX71" fmla="*/ 504128 w 4430130"/>
                  <a:gd name="connsiteY71" fmla="*/ 2929248 h 3799846"/>
                  <a:gd name="connsiteX72" fmla="*/ 495170 w 4430130"/>
                  <a:gd name="connsiteY72" fmla="*/ 2967530 h 3799846"/>
                  <a:gd name="connsiteX73" fmla="*/ 343642 w 4430130"/>
                  <a:gd name="connsiteY73" fmla="*/ 2760464 h 3799846"/>
                  <a:gd name="connsiteX74" fmla="*/ 119698 w 4430130"/>
                  <a:gd name="connsiteY74" fmla="*/ 2292303 h 3799846"/>
                  <a:gd name="connsiteX75" fmla="*/ 12016 w 4430130"/>
                  <a:gd name="connsiteY75" fmla="*/ 1781804 h 3799846"/>
                  <a:gd name="connsiteX76" fmla="*/ 135 w 4430130"/>
                  <a:gd name="connsiteY76" fmla="*/ 1538624 h 3799846"/>
                  <a:gd name="connsiteX77" fmla="*/ 16259 w 4430130"/>
                  <a:gd name="connsiteY77" fmla="*/ 1334010 h 3799846"/>
                  <a:gd name="connsiteX78" fmla="*/ 48036 w 4430130"/>
                  <a:gd name="connsiteY78" fmla="*/ 1136184 h 3799846"/>
                  <a:gd name="connsiteX79" fmla="*/ 89430 w 4430130"/>
                  <a:gd name="connsiteY79" fmla="*/ 966364 h 3799846"/>
                  <a:gd name="connsiteX80" fmla="*/ 160432 w 4430130"/>
                  <a:gd name="connsiteY80" fmla="*/ 761750 h 3799846"/>
                  <a:gd name="connsiteX81" fmla="*/ 328744 w 4430130"/>
                  <a:gd name="connsiteY81" fmla="*/ 427012 h 3799846"/>
                  <a:gd name="connsiteX82" fmla="*/ 526286 w 4430130"/>
                  <a:gd name="connsiteY82" fmla="*/ 153847 h 3799846"/>
                  <a:gd name="connsiteX83" fmla="*/ 671685 w 4430130"/>
                  <a:gd name="connsiteY83" fmla="*/ 2413 h 3799846"/>
                  <a:gd name="connsiteX84" fmla="*/ 684261 w 4430130"/>
                  <a:gd name="connsiteY84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82694 w 4430130"/>
                  <a:gd name="connsiteY13" fmla="*/ 3621134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0130" h="3799846">
                    <a:moveTo>
                      <a:pt x="4099115" y="430121"/>
                    </a:moveTo>
                    <a:cubicBezTo>
                      <a:pt x="4140604" y="483302"/>
                      <a:pt x="4168137" y="544498"/>
                      <a:pt x="4199159" y="603619"/>
                    </a:cubicBezTo>
                    <a:cubicBezTo>
                      <a:pt x="4249417" y="699326"/>
                      <a:pt x="4290435" y="799370"/>
                      <a:pt x="4322683" y="902243"/>
                    </a:cubicBezTo>
                    <a:cubicBezTo>
                      <a:pt x="4344653" y="972113"/>
                      <a:pt x="4363323" y="1043304"/>
                      <a:pt x="4379541" y="1115155"/>
                    </a:cubicBezTo>
                    <a:cubicBezTo>
                      <a:pt x="4401040" y="1210579"/>
                      <a:pt x="4413674" y="1307040"/>
                      <a:pt x="4424613" y="1403690"/>
                    </a:cubicBezTo>
                    <a:cubicBezTo>
                      <a:pt x="4433099" y="1478180"/>
                      <a:pt x="4426404" y="1553426"/>
                      <a:pt x="4429610" y="1628294"/>
                    </a:cubicBezTo>
                    <a:cubicBezTo>
                      <a:pt x="4433287" y="1716174"/>
                      <a:pt x="4416315" y="1802452"/>
                      <a:pt x="4415372" y="1889861"/>
                    </a:cubicBezTo>
                    <a:cubicBezTo>
                      <a:pt x="4413015" y="1957280"/>
                      <a:pt x="4398117" y="2022813"/>
                      <a:pt x="4384538" y="2088440"/>
                    </a:cubicBezTo>
                    <a:cubicBezTo>
                      <a:pt x="4373883" y="2139924"/>
                      <a:pt x="4359079" y="2190842"/>
                      <a:pt x="4343238" y="2240911"/>
                    </a:cubicBezTo>
                    <a:cubicBezTo>
                      <a:pt x="4301844" y="2371789"/>
                      <a:pt x="4250643" y="2499084"/>
                      <a:pt x="4186430" y="2620815"/>
                    </a:cubicBezTo>
                    <a:cubicBezTo>
                      <a:pt x="4114768" y="2756596"/>
                      <a:pt x="4028679" y="2882382"/>
                      <a:pt x="3932124" y="3001945"/>
                    </a:cubicBezTo>
                    <a:cubicBezTo>
                      <a:pt x="3856124" y="3096143"/>
                      <a:pt x="3768809" y="3179120"/>
                      <a:pt x="3681211" y="3261249"/>
                    </a:cubicBezTo>
                    <a:cubicBezTo>
                      <a:pt x="3616244" y="3322162"/>
                      <a:pt x="3541848" y="3373551"/>
                      <a:pt x="3468582" y="3425034"/>
                    </a:cubicBezTo>
                    <a:cubicBezTo>
                      <a:pt x="3341099" y="3505843"/>
                      <a:pt x="3178888" y="3575795"/>
                      <a:pt x="3082694" y="3621134"/>
                    </a:cubicBezTo>
                    <a:cubicBezTo>
                      <a:pt x="2986500" y="3666473"/>
                      <a:pt x="2975862" y="3657578"/>
                      <a:pt x="2891419" y="3697068"/>
                    </a:cubicBezTo>
                    <a:cubicBezTo>
                      <a:pt x="2789772" y="3727619"/>
                      <a:pt x="2687465" y="3754209"/>
                      <a:pt x="2581952" y="3769296"/>
                    </a:cubicBezTo>
                    <a:cubicBezTo>
                      <a:pt x="2507555" y="3779951"/>
                      <a:pt x="2433724" y="3794189"/>
                      <a:pt x="2358290" y="3795038"/>
                    </a:cubicBezTo>
                    <a:cubicBezTo>
                      <a:pt x="2333303" y="3800412"/>
                      <a:pt x="2307561" y="3792020"/>
                      <a:pt x="2282762" y="3799846"/>
                    </a:cubicBezTo>
                    <a:lnTo>
                      <a:pt x="2161785" y="3799846"/>
                    </a:lnTo>
                    <a:cubicBezTo>
                      <a:pt x="2139155" y="3792209"/>
                      <a:pt x="2115582" y="3799941"/>
                      <a:pt x="2092763" y="3795509"/>
                    </a:cubicBezTo>
                    <a:lnTo>
                      <a:pt x="2066644" y="3792774"/>
                    </a:lnTo>
                    <a:cubicBezTo>
                      <a:pt x="2056649" y="3781742"/>
                      <a:pt x="2060326" y="3769107"/>
                      <a:pt x="2062306" y="3756661"/>
                    </a:cubicBezTo>
                    <a:cubicBezTo>
                      <a:pt x="2081071" y="3636532"/>
                      <a:pt x="2125953" y="3524701"/>
                      <a:pt x="2172346" y="3413625"/>
                    </a:cubicBezTo>
                    <a:cubicBezTo>
                      <a:pt x="2202802" y="3340548"/>
                      <a:pt x="2232127" y="3266906"/>
                      <a:pt x="2267392" y="3195904"/>
                    </a:cubicBezTo>
                    <a:cubicBezTo>
                      <a:pt x="2300112" y="3129994"/>
                      <a:pt x="2341129" y="3070024"/>
                      <a:pt x="2394875" y="3019672"/>
                    </a:cubicBezTo>
                    <a:cubicBezTo>
                      <a:pt x="2426463" y="2990064"/>
                      <a:pt x="2444662" y="2955647"/>
                      <a:pt x="2449848" y="2912556"/>
                    </a:cubicBezTo>
                    <a:cubicBezTo>
                      <a:pt x="2463426" y="2799593"/>
                      <a:pt x="2441456" y="2697569"/>
                      <a:pt x="2369511" y="2606011"/>
                    </a:cubicBezTo>
                    <a:cubicBezTo>
                      <a:pt x="2307655" y="2527277"/>
                      <a:pt x="2243348" y="2450146"/>
                      <a:pt x="2199124" y="2358588"/>
                    </a:cubicBezTo>
                    <a:cubicBezTo>
                      <a:pt x="2144152" y="2244872"/>
                      <a:pt x="2125860" y="2125403"/>
                      <a:pt x="2135760" y="2001126"/>
                    </a:cubicBezTo>
                    <a:cubicBezTo>
                      <a:pt x="2143398" y="1905230"/>
                      <a:pt x="2217606" y="1853652"/>
                      <a:pt x="2308692" y="1877320"/>
                    </a:cubicBezTo>
                    <a:cubicBezTo>
                      <a:pt x="2363382" y="1876094"/>
                      <a:pt x="2412131" y="1900044"/>
                      <a:pt x="2463426" y="1913151"/>
                    </a:cubicBezTo>
                    <a:cubicBezTo>
                      <a:pt x="2503972" y="1923523"/>
                      <a:pt x="2542726" y="1938704"/>
                      <a:pt x="2582329" y="1951811"/>
                    </a:cubicBezTo>
                    <a:cubicBezTo>
                      <a:pt x="2632587" y="1968500"/>
                      <a:pt x="2682373" y="1986982"/>
                      <a:pt x="2733008" y="2001974"/>
                    </a:cubicBezTo>
                    <a:cubicBezTo>
                      <a:pt x="2782229" y="2016590"/>
                      <a:pt x="2829846" y="2034222"/>
                      <a:pt x="2876427" y="2054778"/>
                    </a:cubicBezTo>
                    <a:cubicBezTo>
                      <a:pt x="2933945" y="2080143"/>
                      <a:pt x="2989294" y="2110411"/>
                      <a:pt x="3046530" y="2136341"/>
                    </a:cubicBezTo>
                    <a:cubicBezTo>
                      <a:pt x="3091790" y="2156802"/>
                      <a:pt x="3136013" y="2179810"/>
                      <a:pt x="3183631" y="2194802"/>
                    </a:cubicBezTo>
                    <a:cubicBezTo>
                      <a:pt x="3255764" y="2214792"/>
                      <a:pt x="3327144" y="2239120"/>
                      <a:pt x="3402766" y="2241571"/>
                    </a:cubicBezTo>
                    <a:cubicBezTo>
                      <a:pt x="3463679" y="2243551"/>
                      <a:pt x="3523932" y="2232802"/>
                      <a:pt x="3578339" y="2206212"/>
                    </a:cubicBezTo>
                    <a:cubicBezTo>
                      <a:pt x="3662731" y="2165100"/>
                      <a:pt x="3736939" y="2109185"/>
                      <a:pt x="3793608" y="2032808"/>
                    </a:cubicBezTo>
                    <a:cubicBezTo>
                      <a:pt x="3851787" y="1954357"/>
                      <a:pt x="3841037" y="1889861"/>
                      <a:pt x="3761360" y="1832060"/>
                    </a:cubicBezTo>
                    <a:cubicBezTo>
                      <a:pt x="3721851" y="1803395"/>
                      <a:pt x="3679326" y="1779633"/>
                      <a:pt x="3636046" y="1757663"/>
                    </a:cubicBezTo>
                    <a:cubicBezTo>
                      <a:pt x="3594651" y="1736636"/>
                      <a:pt x="3554954" y="1712591"/>
                      <a:pt x="3513466" y="1691753"/>
                    </a:cubicBezTo>
                    <a:cubicBezTo>
                      <a:pt x="3469903" y="1663748"/>
                      <a:pt x="3426528" y="1635649"/>
                      <a:pt x="3390886" y="1597272"/>
                    </a:cubicBezTo>
                    <a:cubicBezTo>
                      <a:pt x="3329596" y="1531267"/>
                      <a:pt x="3319129" y="1462528"/>
                      <a:pt x="3359864" y="1381908"/>
                    </a:cubicBezTo>
                    <a:cubicBezTo>
                      <a:pt x="3387491" y="1327124"/>
                      <a:pt x="3430111" y="1284315"/>
                      <a:pt x="3474806" y="1243770"/>
                    </a:cubicBezTo>
                    <a:cubicBezTo>
                      <a:pt x="3550334" y="1175313"/>
                      <a:pt x="3634914" y="1119115"/>
                      <a:pt x="3721946" y="1066783"/>
                    </a:cubicBezTo>
                    <a:cubicBezTo>
                      <a:pt x="3912605" y="952218"/>
                      <a:pt x="4026416" y="784566"/>
                      <a:pt x="4071676" y="568448"/>
                    </a:cubicBezTo>
                    <a:cubicBezTo>
                      <a:pt x="4079880" y="529128"/>
                      <a:pt x="4088743" y="489902"/>
                      <a:pt x="4090723" y="449640"/>
                    </a:cubicBezTo>
                    <a:cubicBezTo>
                      <a:pt x="4091101" y="442285"/>
                      <a:pt x="4091949" y="434741"/>
                      <a:pt x="4099115" y="430121"/>
                    </a:cubicBezTo>
                    <a:close/>
                    <a:moveTo>
                      <a:pt x="684261" y="363"/>
                    </a:moveTo>
                    <a:cubicBezTo>
                      <a:pt x="688281" y="1141"/>
                      <a:pt x="692099" y="3074"/>
                      <a:pt x="695635" y="5242"/>
                    </a:cubicBezTo>
                    <a:cubicBezTo>
                      <a:pt x="751928" y="39282"/>
                      <a:pt x="806995" y="74547"/>
                      <a:pt x="838960" y="135648"/>
                    </a:cubicBezTo>
                    <a:cubicBezTo>
                      <a:pt x="880354" y="214665"/>
                      <a:pt x="874697" y="290382"/>
                      <a:pt x="823213" y="362233"/>
                    </a:cubicBezTo>
                    <a:cubicBezTo>
                      <a:pt x="790305" y="408059"/>
                      <a:pt x="790682" y="426352"/>
                      <a:pt x="826796" y="470858"/>
                    </a:cubicBezTo>
                    <a:cubicBezTo>
                      <a:pt x="899590" y="560530"/>
                      <a:pt x="985961" y="634266"/>
                      <a:pt x="1086666" y="690653"/>
                    </a:cubicBezTo>
                    <a:cubicBezTo>
                      <a:pt x="1144090" y="722807"/>
                      <a:pt x="1175301" y="771367"/>
                      <a:pt x="1181430" y="835486"/>
                    </a:cubicBezTo>
                    <a:cubicBezTo>
                      <a:pt x="1184919" y="872166"/>
                      <a:pt x="1191613" y="908751"/>
                      <a:pt x="1190010" y="945902"/>
                    </a:cubicBezTo>
                    <a:cubicBezTo>
                      <a:pt x="1186616" y="1024071"/>
                      <a:pt x="1192367" y="1102145"/>
                      <a:pt x="1196800" y="1180125"/>
                    </a:cubicBezTo>
                    <a:cubicBezTo>
                      <a:pt x="1200005" y="1235663"/>
                      <a:pt x="1183504" y="1284695"/>
                      <a:pt x="1154368" y="1329955"/>
                    </a:cubicBezTo>
                    <a:cubicBezTo>
                      <a:pt x="1084497" y="1438297"/>
                      <a:pt x="1010760" y="1543999"/>
                      <a:pt x="935610" y="1648758"/>
                    </a:cubicBezTo>
                    <a:cubicBezTo>
                      <a:pt x="876488" y="1731169"/>
                      <a:pt x="817650" y="1813863"/>
                      <a:pt x="770220" y="1904007"/>
                    </a:cubicBezTo>
                    <a:cubicBezTo>
                      <a:pt x="755416" y="1932200"/>
                      <a:pt x="744384" y="1961714"/>
                      <a:pt x="737878" y="1993113"/>
                    </a:cubicBezTo>
                    <a:cubicBezTo>
                      <a:pt x="729864" y="2031679"/>
                      <a:pt x="740613" y="2063927"/>
                      <a:pt x="766637" y="2092215"/>
                    </a:cubicBezTo>
                    <a:cubicBezTo>
                      <a:pt x="808786" y="2138135"/>
                      <a:pt x="865739" y="2159634"/>
                      <a:pt x="920711" y="2184055"/>
                    </a:cubicBezTo>
                    <a:cubicBezTo>
                      <a:pt x="944001" y="2194427"/>
                      <a:pt x="966349" y="2205648"/>
                      <a:pt x="988036" y="2218944"/>
                    </a:cubicBezTo>
                    <a:cubicBezTo>
                      <a:pt x="1032636" y="2246288"/>
                      <a:pt x="1049609" y="2286739"/>
                      <a:pt x="1038388" y="2335300"/>
                    </a:cubicBezTo>
                    <a:cubicBezTo>
                      <a:pt x="1008026" y="2467215"/>
                      <a:pt x="954751" y="2587626"/>
                      <a:pt x="849615" y="2678713"/>
                    </a:cubicBezTo>
                    <a:cubicBezTo>
                      <a:pt x="797471" y="2723973"/>
                      <a:pt x="733635" y="2737080"/>
                      <a:pt x="666876" y="2739720"/>
                    </a:cubicBezTo>
                    <a:cubicBezTo>
                      <a:pt x="646792" y="2740474"/>
                      <a:pt x="626708" y="2739343"/>
                      <a:pt x="606623" y="2740097"/>
                    </a:cubicBezTo>
                    <a:cubicBezTo>
                      <a:pt x="547974" y="2742455"/>
                      <a:pt x="522797" y="2764896"/>
                      <a:pt x="511483" y="2821943"/>
                    </a:cubicBezTo>
                    <a:cubicBezTo>
                      <a:pt x="504411" y="2857491"/>
                      <a:pt x="504128" y="2893228"/>
                      <a:pt x="504128" y="2929248"/>
                    </a:cubicBezTo>
                    <a:cubicBezTo>
                      <a:pt x="504128" y="2942260"/>
                      <a:pt x="507428" y="2956875"/>
                      <a:pt x="495170" y="2967530"/>
                    </a:cubicBezTo>
                    <a:cubicBezTo>
                      <a:pt x="436332" y="2904637"/>
                      <a:pt x="389940" y="2832504"/>
                      <a:pt x="343642" y="2760464"/>
                    </a:cubicBezTo>
                    <a:cubicBezTo>
                      <a:pt x="249444" y="2613746"/>
                      <a:pt x="175613" y="2457315"/>
                      <a:pt x="119698" y="2292303"/>
                    </a:cubicBezTo>
                    <a:cubicBezTo>
                      <a:pt x="63499" y="2126443"/>
                      <a:pt x="27008" y="1956622"/>
                      <a:pt x="12016" y="1781804"/>
                    </a:cubicBezTo>
                    <a:cubicBezTo>
                      <a:pt x="5038" y="1700713"/>
                      <a:pt x="1549" y="1619810"/>
                      <a:pt x="135" y="1538624"/>
                    </a:cubicBezTo>
                    <a:cubicBezTo>
                      <a:pt x="-1374" y="1469885"/>
                      <a:pt x="10130" y="1401995"/>
                      <a:pt x="16259" y="1334010"/>
                    </a:cubicBezTo>
                    <a:cubicBezTo>
                      <a:pt x="22199" y="1267911"/>
                      <a:pt x="32760" y="1201718"/>
                      <a:pt x="48036" y="1136184"/>
                    </a:cubicBezTo>
                    <a:cubicBezTo>
                      <a:pt x="61237" y="1079420"/>
                      <a:pt x="73023" y="1022374"/>
                      <a:pt x="89430" y="966364"/>
                    </a:cubicBezTo>
                    <a:cubicBezTo>
                      <a:pt x="109703" y="896965"/>
                      <a:pt x="134219" y="829169"/>
                      <a:pt x="160432" y="761750"/>
                    </a:cubicBezTo>
                    <a:cubicBezTo>
                      <a:pt x="205881" y="644638"/>
                      <a:pt x="263022" y="533939"/>
                      <a:pt x="328744" y="427012"/>
                    </a:cubicBezTo>
                    <a:cubicBezTo>
                      <a:pt x="387771" y="330834"/>
                      <a:pt x="453398" y="239936"/>
                      <a:pt x="526286" y="153847"/>
                    </a:cubicBezTo>
                    <a:cubicBezTo>
                      <a:pt x="571641" y="100194"/>
                      <a:pt x="617844" y="47768"/>
                      <a:pt x="671685" y="2413"/>
                    </a:cubicBezTo>
                    <a:cubicBezTo>
                      <a:pt x="676022" y="-38"/>
                      <a:pt x="680242" y="-415"/>
                      <a:pt x="684261" y="3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37A4C7F-EEA5-44B7-8315-153E852D7D93}"/>
                  </a:ext>
                </a:extLst>
              </p:cNvPr>
              <p:cNvSpPr/>
              <p:nvPr/>
            </p:nvSpPr>
            <p:spPr>
              <a:xfrm>
                <a:off x="4551307" y="576748"/>
                <a:ext cx="3613090" cy="3894379"/>
              </a:xfrm>
              <a:custGeom>
                <a:avLst/>
                <a:gdLst>
                  <a:gd name="connsiteX0" fmla="*/ 1463640 w 3613090"/>
                  <a:gd name="connsiteY0" fmla="*/ 1895557 h 3894379"/>
                  <a:gd name="connsiteX1" fmla="*/ 1531588 w 3613090"/>
                  <a:gd name="connsiteY1" fmla="*/ 1897348 h 3894379"/>
                  <a:gd name="connsiteX2" fmla="*/ 1674913 w 3613090"/>
                  <a:gd name="connsiteY2" fmla="*/ 1928465 h 3894379"/>
                  <a:gd name="connsiteX3" fmla="*/ 1813522 w 3613090"/>
                  <a:gd name="connsiteY3" fmla="*/ 1978911 h 3894379"/>
                  <a:gd name="connsiteX4" fmla="*/ 1714610 w 3613090"/>
                  <a:gd name="connsiteY4" fmla="*/ 1993621 h 3894379"/>
                  <a:gd name="connsiteX5" fmla="*/ 1648228 w 3613090"/>
                  <a:gd name="connsiteY5" fmla="*/ 2108940 h 3894379"/>
                  <a:gd name="connsiteX6" fmla="*/ 1754495 w 3613090"/>
                  <a:gd name="connsiteY6" fmla="*/ 2533256 h 3894379"/>
                  <a:gd name="connsiteX7" fmla="*/ 1880658 w 3613090"/>
                  <a:gd name="connsiteY7" fmla="*/ 2702699 h 3894379"/>
                  <a:gd name="connsiteX8" fmla="*/ 1961656 w 3613090"/>
                  <a:gd name="connsiteY8" fmla="*/ 3022633 h 3894379"/>
                  <a:gd name="connsiteX9" fmla="*/ 1904703 w 3613090"/>
                  <a:gd name="connsiteY9" fmla="*/ 3128052 h 3894379"/>
                  <a:gd name="connsiteX10" fmla="*/ 1738560 w 3613090"/>
                  <a:gd name="connsiteY10" fmla="*/ 3390373 h 3894379"/>
                  <a:gd name="connsiteX11" fmla="*/ 1616074 w 3613090"/>
                  <a:gd name="connsiteY11" fmla="*/ 3698426 h 3894379"/>
                  <a:gd name="connsiteX12" fmla="*/ 1571380 w 3613090"/>
                  <a:gd name="connsiteY12" fmla="*/ 3894366 h 3894379"/>
                  <a:gd name="connsiteX13" fmla="*/ 1279262 w 3613090"/>
                  <a:gd name="connsiteY13" fmla="*/ 3856366 h 3894379"/>
                  <a:gd name="connsiteX14" fmla="*/ 1322165 w 3613090"/>
                  <a:gd name="connsiteY14" fmla="*/ 3694466 h 3894379"/>
                  <a:gd name="connsiteX15" fmla="*/ 1419380 w 3613090"/>
                  <a:gd name="connsiteY15" fmla="*/ 3453738 h 3894379"/>
                  <a:gd name="connsiteX16" fmla="*/ 1597310 w 3613090"/>
                  <a:gd name="connsiteY16" fmla="*/ 3142950 h 3894379"/>
                  <a:gd name="connsiteX17" fmla="*/ 1645399 w 3613090"/>
                  <a:gd name="connsiteY17" fmla="*/ 3099670 h 3894379"/>
                  <a:gd name="connsiteX18" fmla="*/ 1683399 w 3613090"/>
                  <a:gd name="connsiteY18" fmla="*/ 2992648 h 3894379"/>
                  <a:gd name="connsiteX19" fmla="*/ 1648605 w 3613090"/>
                  <a:gd name="connsiteY19" fmla="*/ 2760312 h 3894379"/>
                  <a:gd name="connsiteX20" fmla="*/ 1541772 w 3613090"/>
                  <a:gd name="connsiteY20" fmla="*/ 2603127 h 3894379"/>
                  <a:gd name="connsiteX21" fmla="*/ 1371103 w 3613090"/>
                  <a:gd name="connsiteY21" fmla="*/ 2306294 h 3894379"/>
                  <a:gd name="connsiteX22" fmla="*/ 1344607 w 3613090"/>
                  <a:gd name="connsiteY22" fmla="*/ 2019457 h 3894379"/>
                  <a:gd name="connsiteX23" fmla="*/ 1463640 w 3613090"/>
                  <a:gd name="connsiteY23" fmla="*/ 1895557 h 3894379"/>
                  <a:gd name="connsiteX24" fmla="*/ 3447701 w 3613090"/>
                  <a:gd name="connsiteY24" fmla="*/ 303713 h 3894379"/>
                  <a:gd name="connsiteX25" fmla="*/ 3500505 w 3613090"/>
                  <a:gd name="connsiteY25" fmla="*/ 363400 h 3894379"/>
                  <a:gd name="connsiteX26" fmla="*/ 3613090 w 3613090"/>
                  <a:gd name="connsiteY26" fmla="*/ 531806 h 3894379"/>
                  <a:gd name="connsiteX27" fmla="*/ 3469765 w 3613090"/>
                  <a:gd name="connsiteY27" fmla="*/ 966588 h 3894379"/>
                  <a:gd name="connsiteX28" fmla="*/ 3237712 w 3613090"/>
                  <a:gd name="connsiteY28" fmla="*/ 1176766 h 3894379"/>
                  <a:gd name="connsiteX29" fmla="*/ 2944745 w 3613090"/>
                  <a:gd name="connsiteY29" fmla="*/ 1399673 h 3894379"/>
                  <a:gd name="connsiteX30" fmla="*/ 2876949 w 3613090"/>
                  <a:gd name="connsiteY30" fmla="*/ 1494060 h 3894379"/>
                  <a:gd name="connsiteX31" fmla="*/ 2908443 w 3613090"/>
                  <a:gd name="connsiteY31" fmla="*/ 1691602 h 3894379"/>
                  <a:gd name="connsiteX32" fmla="*/ 3028289 w 3613090"/>
                  <a:gd name="connsiteY32" fmla="*/ 1788629 h 3894379"/>
                  <a:gd name="connsiteX33" fmla="*/ 3028198 w 3613090"/>
                  <a:gd name="connsiteY33" fmla="*/ 1788631 h 3894379"/>
                  <a:gd name="connsiteX34" fmla="*/ 3174995 w 3613090"/>
                  <a:gd name="connsiteY34" fmla="*/ 1862130 h 3894379"/>
                  <a:gd name="connsiteX35" fmla="*/ 3310411 w 3613090"/>
                  <a:gd name="connsiteY35" fmla="*/ 1954301 h 3894379"/>
                  <a:gd name="connsiteX36" fmla="*/ 3329740 w 3613090"/>
                  <a:gd name="connsiteY36" fmla="*/ 2117049 h 3894379"/>
                  <a:gd name="connsiteX37" fmla="*/ 3149170 w 3613090"/>
                  <a:gd name="connsiteY37" fmla="*/ 2286587 h 3894379"/>
                  <a:gd name="connsiteX38" fmla="*/ 2937485 w 3613090"/>
                  <a:gd name="connsiteY38" fmla="*/ 2351743 h 3894379"/>
                  <a:gd name="connsiteX39" fmla="*/ 2752011 w 3613090"/>
                  <a:gd name="connsiteY39" fmla="*/ 2319589 h 3894379"/>
                  <a:gd name="connsiteX40" fmla="*/ 2697416 w 3613090"/>
                  <a:gd name="connsiteY40" fmla="*/ 2296393 h 3894379"/>
                  <a:gd name="connsiteX41" fmla="*/ 3048089 w 3613090"/>
                  <a:gd name="connsiteY41" fmla="*/ 2147883 h 3894379"/>
                  <a:gd name="connsiteX42" fmla="*/ 3146719 w 3613090"/>
                  <a:gd name="connsiteY42" fmla="*/ 2031903 h 3894379"/>
                  <a:gd name="connsiteX43" fmla="*/ 3106079 w 3613090"/>
                  <a:gd name="connsiteY43" fmla="*/ 1854634 h 3894379"/>
                  <a:gd name="connsiteX44" fmla="*/ 3014898 w 3613090"/>
                  <a:gd name="connsiteY44" fmla="*/ 1788912 h 3894379"/>
                  <a:gd name="connsiteX45" fmla="*/ 3014989 w 3613090"/>
                  <a:gd name="connsiteY45" fmla="*/ 1788910 h 3894379"/>
                  <a:gd name="connsiteX46" fmla="*/ 2927974 w 3613090"/>
                  <a:gd name="connsiteY46" fmla="*/ 1746893 h 3894379"/>
                  <a:gd name="connsiteX47" fmla="*/ 2843287 w 3613090"/>
                  <a:gd name="connsiteY47" fmla="*/ 1700277 h 3894379"/>
                  <a:gd name="connsiteX48" fmla="*/ 2682047 w 3613090"/>
                  <a:gd name="connsiteY48" fmla="*/ 1575057 h 3894379"/>
                  <a:gd name="connsiteX49" fmla="*/ 2668375 w 3613090"/>
                  <a:gd name="connsiteY49" fmla="*/ 1356864 h 3894379"/>
                  <a:gd name="connsiteX50" fmla="*/ 2887133 w 3613090"/>
                  <a:gd name="connsiteY50" fmla="*/ 1140463 h 3894379"/>
                  <a:gd name="connsiteX51" fmla="*/ 3162372 w 3613090"/>
                  <a:gd name="connsiteY51" fmla="*/ 951501 h 3894379"/>
                  <a:gd name="connsiteX52" fmla="*/ 3398198 w 3613090"/>
                  <a:gd name="connsiteY52" fmla="*/ 592625 h 3894379"/>
                  <a:gd name="connsiteX53" fmla="*/ 3447701 w 3613090"/>
                  <a:gd name="connsiteY53" fmla="*/ 303713 h 3894379"/>
                  <a:gd name="connsiteX54" fmla="*/ 286460 w 3613090"/>
                  <a:gd name="connsiteY54" fmla="*/ 0 h 3894379"/>
                  <a:gd name="connsiteX55" fmla="*/ 389333 w 3613090"/>
                  <a:gd name="connsiteY55" fmla="*/ 42243 h 3894379"/>
                  <a:gd name="connsiteX56" fmla="*/ 548687 w 3613090"/>
                  <a:gd name="connsiteY56" fmla="*/ 202163 h 3894379"/>
                  <a:gd name="connsiteX57" fmla="*/ 525585 w 3613090"/>
                  <a:gd name="connsiteY57" fmla="*/ 398102 h 3894379"/>
                  <a:gd name="connsiteX58" fmla="*/ 500598 w 3613090"/>
                  <a:gd name="connsiteY58" fmla="*/ 494469 h 3894379"/>
                  <a:gd name="connsiteX59" fmla="*/ 542181 w 3613090"/>
                  <a:gd name="connsiteY59" fmla="*/ 548027 h 3894379"/>
                  <a:gd name="connsiteX60" fmla="*/ 794979 w 3613090"/>
                  <a:gd name="connsiteY60" fmla="*/ 755847 h 3894379"/>
                  <a:gd name="connsiteX61" fmla="*/ 893137 w 3613090"/>
                  <a:gd name="connsiteY61" fmla="*/ 892760 h 3894379"/>
                  <a:gd name="connsiteX62" fmla="*/ 902283 w 3613090"/>
                  <a:gd name="connsiteY62" fmla="*/ 1068992 h 3894379"/>
                  <a:gd name="connsiteX63" fmla="*/ 911996 w 3613090"/>
                  <a:gd name="connsiteY63" fmla="*/ 1232778 h 3894379"/>
                  <a:gd name="connsiteX64" fmla="*/ 856363 w 3613090"/>
                  <a:gd name="connsiteY64" fmla="*/ 1437864 h 3894379"/>
                  <a:gd name="connsiteX65" fmla="*/ 643545 w 3613090"/>
                  <a:gd name="connsiteY65" fmla="*/ 1747991 h 3894379"/>
                  <a:gd name="connsiteX66" fmla="*/ 476836 w 3613090"/>
                  <a:gd name="connsiteY66" fmla="*/ 1998055 h 3894379"/>
                  <a:gd name="connsiteX67" fmla="*/ 431199 w 3613090"/>
                  <a:gd name="connsiteY67" fmla="*/ 2163727 h 3894379"/>
                  <a:gd name="connsiteX68" fmla="*/ 452038 w 3613090"/>
                  <a:gd name="connsiteY68" fmla="*/ 2213701 h 3894379"/>
                  <a:gd name="connsiteX69" fmla="*/ 626384 w 3613090"/>
                  <a:gd name="connsiteY69" fmla="*/ 2325061 h 3894379"/>
                  <a:gd name="connsiteX70" fmla="*/ 710399 w 3613090"/>
                  <a:gd name="connsiteY70" fmla="*/ 2369944 h 3894379"/>
                  <a:gd name="connsiteX71" fmla="*/ 746230 w 3613090"/>
                  <a:gd name="connsiteY71" fmla="*/ 2500350 h 3894379"/>
                  <a:gd name="connsiteX72" fmla="*/ 623178 w 3613090"/>
                  <a:gd name="connsiteY72" fmla="*/ 2754374 h 3894379"/>
                  <a:gd name="connsiteX73" fmla="*/ 403289 w 3613090"/>
                  <a:gd name="connsiteY73" fmla="*/ 2885534 h 3894379"/>
                  <a:gd name="connsiteX74" fmla="*/ 264584 w 3613090"/>
                  <a:gd name="connsiteY74" fmla="*/ 2896567 h 3894379"/>
                  <a:gd name="connsiteX75" fmla="*/ 191319 w 3613090"/>
                  <a:gd name="connsiteY75" fmla="*/ 2999440 h 3894379"/>
                  <a:gd name="connsiteX76" fmla="*/ 189433 w 3613090"/>
                  <a:gd name="connsiteY76" fmla="*/ 3275339 h 3894379"/>
                  <a:gd name="connsiteX77" fmla="*/ 0 w 3613090"/>
                  <a:gd name="connsiteY77" fmla="*/ 3069121 h 3894379"/>
                  <a:gd name="connsiteX78" fmla="*/ 6506 w 3613090"/>
                  <a:gd name="connsiteY78" fmla="*/ 2927117 h 3894379"/>
                  <a:gd name="connsiteX79" fmla="*/ 111642 w 3613090"/>
                  <a:gd name="connsiteY79" fmla="*/ 2832919 h 3894379"/>
                  <a:gd name="connsiteX80" fmla="*/ 270619 w 3613090"/>
                  <a:gd name="connsiteY80" fmla="*/ 2816229 h 3894379"/>
                  <a:gd name="connsiteX81" fmla="*/ 422618 w 3613090"/>
                  <a:gd name="connsiteY81" fmla="*/ 2694592 h 3894379"/>
                  <a:gd name="connsiteX82" fmla="*/ 531055 w 3613090"/>
                  <a:gd name="connsiteY82" fmla="*/ 2463765 h 3894379"/>
                  <a:gd name="connsiteX83" fmla="*/ 476176 w 3613090"/>
                  <a:gd name="connsiteY83" fmla="*/ 2320440 h 3894379"/>
                  <a:gd name="connsiteX84" fmla="*/ 368212 w 3613090"/>
                  <a:gd name="connsiteY84" fmla="*/ 2269051 h 3894379"/>
                  <a:gd name="connsiteX85" fmla="*/ 275334 w 3613090"/>
                  <a:gd name="connsiteY85" fmla="*/ 2210213 h 3894379"/>
                  <a:gd name="connsiteX86" fmla="*/ 240445 w 3613090"/>
                  <a:gd name="connsiteY86" fmla="*/ 2067077 h 3894379"/>
                  <a:gd name="connsiteX87" fmla="*/ 375095 w 3613090"/>
                  <a:gd name="connsiteY87" fmla="*/ 1828517 h 3894379"/>
                  <a:gd name="connsiteX88" fmla="*/ 612052 w 3613090"/>
                  <a:gd name="connsiteY88" fmla="*/ 1486047 h 3894379"/>
                  <a:gd name="connsiteX89" fmla="*/ 688052 w 3613090"/>
                  <a:gd name="connsiteY89" fmla="*/ 1345363 h 3894379"/>
                  <a:gd name="connsiteX90" fmla="*/ 691257 w 3613090"/>
                  <a:gd name="connsiteY90" fmla="*/ 1225706 h 3894379"/>
                  <a:gd name="connsiteX91" fmla="*/ 685977 w 3613090"/>
                  <a:gd name="connsiteY91" fmla="*/ 1032878 h 3894379"/>
                  <a:gd name="connsiteX92" fmla="*/ 669476 w 3613090"/>
                  <a:gd name="connsiteY92" fmla="*/ 898700 h 3894379"/>
                  <a:gd name="connsiteX93" fmla="*/ 600831 w 3613090"/>
                  <a:gd name="connsiteY93" fmla="*/ 808180 h 3894379"/>
                  <a:gd name="connsiteX94" fmla="*/ 363214 w 3613090"/>
                  <a:gd name="connsiteY94" fmla="*/ 621669 h 3894379"/>
                  <a:gd name="connsiteX95" fmla="*/ 303056 w 3613090"/>
                  <a:gd name="connsiteY95" fmla="*/ 544915 h 3894379"/>
                  <a:gd name="connsiteX96" fmla="*/ 311730 w 3613090"/>
                  <a:gd name="connsiteY96" fmla="*/ 469859 h 3894379"/>
                  <a:gd name="connsiteX97" fmla="*/ 272128 w 3613090"/>
                  <a:gd name="connsiteY97" fmla="*/ 164729 h 3894379"/>
                  <a:gd name="connsiteX98" fmla="*/ 176327 w 3613090"/>
                  <a:gd name="connsiteY98" fmla="*/ 103910 h 3894379"/>
                  <a:gd name="connsiteX99" fmla="*/ 286460 w 3613090"/>
                  <a:gd name="connsiteY99" fmla="*/ 0 h 3894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3613090" h="3894379">
                    <a:moveTo>
                      <a:pt x="1463640" y="1895557"/>
                    </a:moveTo>
                    <a:cubicBezTo>
                      <a:pt x="1484654" y="1892699"/>
                      <a:pt x="1507544" y="1893341"/>
                      <a:pt x="1531588" y="1897348"/>
                    </a:cubicBezTo>
                    <a:cubicBezTo>
                      <a:pt x="1580054" y="1905363"/>
                      <a:pt x="1628238" y="1913189"/>
                      <a:pt x="1674913" y="1928465"/>
                    </a:cubicBezTo>
                    <a:cubicBezTo>
                      <a:pt x="1721776" y="1943740"/>
                      <a:pt x="1770525" y="1953546"/>
                      <a:pt x="1813522" y="1978911"/>
                    </a:cubicBezTo>
                    <a:cubicBezTo>
                      <a:pt x="1779766" y="1978723"/>
                      <a:pt x="1745538" y="1976554"/>
                      <a:pt x="1714610" y="1993621"/>
                    </a:cubicBezTo>
                    <a:cubicBezTo>
                      <a:pt x="1669349" y="2018514"/>
                      <a:pt x="1651906" y="2061228"/>
                      <a:pt x="1648228" y="2108940"/>
                    </a:cubicBezTo>
                    <a:cubicBezTo>
                      <a:pt x="1636536" y="2261883"/>
                      <a:pt x="1669915" y="2404735"/>
                      <a:pt x="1754495" y="2533256"/>
                    </a:cubicBezTo>
                    <a:cubicBezTo>
                      <a:pt x="1793155" y="2592000"/>
                      <a:pt x="1836058" y="2648198"/>
                      <a:pt x="1880658" y="2702699"/>
                    </a:cubicBezTo>
                    <a:cubicBezTo>
                      <a:pt x="1958073" y="2797369"/>
                      <a:pt x="1977591" y="2904485"/>
                      <a:pt x="1961656" y="3022633"/>
                    </a:cubicBezTo>
                    <a:cubicBezTo>
                      <a:pt x="1955715" y="3066385"/>
                      <a:pt x="1935914" y="3099010"/>
                      <a:pt x="1904703" y="3128052"/>
                    </a:cubicBezTo>
                    <a:cubicBezTo>
                      <a:pt x="1826440" y="3200846"/>
                      <a:pt x="1779011" y="3293441"/>
                      <a:pt x="1738560" y="3390373"/>
                    </a:cubicBezTo>
                    <a:cubicBezTo>
                      <a:pt x="1695940" y="3492398"/>
                      <a:pt x="1650962" y="3593385"/>
                      <a:pt x="1616074" y="3698426"/>
                    </a:cubicBezTo>
                    <a:cubicBezTo>
                      <a:pt x="1594858" y="3762262"/>
                      <a:pt x="1576849" y="3826947"/>
                      <a:pt x="1571380" y="3894366"/>
                    </a:cubicBezTo>
                    <a:cubicBezTo>
                      <a:pt x="1472278" y="3894932"/>
                      <a:pt x="1375535" y="3877582"/>
                      <a:pt x="1279262" y="3856366"/>
                    </a:cubicBezTo>
                    <a:cubicBezTo>
                      <a:pt x="1280770" y="3799036"/>
                      <a:pt x="1303683" y="3746893"/>
                      <a:pt x="1322165" y="3694466"/>
                    </a:cubicBezTo>
                    <a:cubicBezTo>
                      <a:pt x="1351018" y="3612903"/>
                      <a:pt x="1385341" y="3533320"/>
                      <a:pt x="1419380" y="3453738"/>
                    </a:cubicBezTo>
                    <a:cubicBezTo>
                      <a:pt x="1466621" y="3343416"/>
                      <a:pt x="1511127" y="3231396"/>
                      <a:pt x="1597310" y="3142950"/>
                    </a:cubicBezTo>
                    <a:cubicBezTo>
                      <a:pt x="1612585" y="3127298"/>
                      <a:pt x="1631632" y="3115982"/>
                      <a:pt x="1645399" y="3099670"/>
                    </a:cubicBezTo>
                    <a:cubicBezTo>
                      <a:pt x="1670952" y="3069214"/>
                      <a:pt x="1679816" y="3030365"/>
                      <a:pt x="1683399" y="2992648"/>
                    </a:cubicBezTo>
                    <a:cubicBezTo>
                      <a:pt x="1690848" y="2912971"/>
                      <a:pt x="1685756" y="2834614"/>
                      <a:pt x="1648605" y="2760312"/>
                    </a:cubicBezTo>
                    <a:cubicBezTo>
                      <a:pt x="1619940" y="2702793"/>
                      <a:pt x="1581658" y="2651970"/>
                      <a:pt x="1541772" y="2603127"/>
                    </a:cubicBezTo>
                    <a:cubicBezTo>
                      <a:pt x="1468318" y="2513172"/>
                      <a:pt x="1405331" y="2417465"/>
                      <a:pt x="1371103" y="2306294"/>
                    </a:cubicBezTo>
                    <a:cubicBezTo>
                      <a:pt x="1342438" y="2213322"/>
                      <a:pt x="1331971" y="2116106"/>
                      <a:pt x="1344607" y="2019457"/>
                    </a:cubicBezTo>
                    <a:cubicBezTo>
                      <a:pt x="1354437" y="1944212"/>
                      <a:pt x="1400599" y="1904132"/>
                      <a:pt x="1463640" y="1895557"/>
                    </a:cubicBezTo>
                    <a:close/>
                    <a:moveTo>
                      <a:pt x="3447701" y="303713"/>
                    </a:moveTo>
                    <a:cubicBezTo>
                      <a:pt x="3474197" y="315688"/>
                      <a:pt x="3484475" y="342373"/>
                      <a:pt x="3500505" y="363400"/>
                    </a:cubicBezTo>
                    <a:cubicBezTo>
                      <a:pt x="3541428" y="417241"/>
                      <a:pt x="3582162" y="471271"/>
                      <a:pt x="3613090" y="531806"/>
                    </a:cubicBezTo>
                    <a:cubicBezTo>
                      <a:pt x="3604320" y="689557"/>
                      <a:pt x="3558966" y="836182"/>
                      <a:pt x="3469765" y="966588"/>
                    </a:cubicBezTo>
                    <a:cubicBezTo>
                      <a:pt x="3409795" y="1054374"/>
                      <a:pt x="3328799" y="1121322"/>
                      <a:pt x="3237712" y="1176766"/>
                    </a:cubicBezTo>
                    <a:cubicBezTo>
                      <a:pt x="3132387" y="1240790"/>
                      <a:pt x="3029986" y="1309152"/>
                      <a:pt x="2944745" y="1399673"/>
                    </a:cubicBezTo>
                    <a:cubicBezTo>
                      <a:pt x="2918061" y="1428055"/>
                      <a:pt x="2893639" y="1458323"/>
                      <a:pt x="2876949" y="1494060"/>
                    </a:cubicBezTo>
                    <a:cubicBezTo>
                      <a:pt x="2843004" y="1566570"/>
                      <a:pt x="2854036" y="1632858"/>
                      <a:pt x="2908443" y="1691602"/>
                    </a:cubicBezTo>
                    <a:cubicBezTo>
                      <a:pt x="2943803" y="1729790"/>
                      <a:pt x="2988215" y="1756381"/>
                      <a:pt x="3028289" y="1788629"/>
                    </a:cubicBezTo>
                    <a:lnTo>
                      <a:pt x="3028198" y="1788631"/>
                    </a:lnTo>
                    <a:lnTo>
                      <a:pt x="3174995" y="1862130"/>
                    </a:lnTo>
                    <a:cubicBezTo>
                      <a:pt x="3223237" y="1887778"/>
                      <a:pt x="3269582" y="1916537"/>
                      <a:pt x="3310411" y="1954301"/>
                    </a:cubicBezTo>
                    <a:cubicBezTo>
                      <a:pt x="3361234" y="2001258"/>
                      <a:pt x="3366515" y="2058682"/>
                      <a:pt x="3329740" y="2117049"/>
                    </a:cubicBezTo>
                    <a:cubicBezTo>
                      <a:pt x="3284291" y="2189089"/>
                      <a:pt x="3218664" y="2239912"/>
                      <a:pt x="3149170" y="2286587"/>
                    </a:cubicBezTo>
                    <a:cubicBezTo>
                      <a:pt x="3085146" y="2329584"/>
                      <a:pt x="3012446" y="2348631"/>
                      <a:pt x="2937485" y="2351743"/>
                    </a:cubicBezTo>
                    <a:cubicBezTo>
                      <a:pt x="2874591" y="2354383"/>
                      <a:pt x="2812075" y="2340145"/>
                      <a:pt x="2752011" y="2319589"/>
                    </a:cubicBezTo>
                    <a:cubicBezTo>
                      <a:pt x="2733436" y="2313178"/>
                      <a:pt x="2712409" y="2311574"/>
                      <a:pt x="2697416" y="2296393"/>
                    </a:cubicBezTo>
                    <a:cubicBezTo>
                      <a:pt x="2833197" y="2291584"/>
                      <a:pt x="2949082" y="2241798"/>
                      <a:pt x="3048089" y="2147883"/>
                    </a:cubicBezTo>
                    <a:cubicBezTo>
                      <a:pt x="3085523" y="2112335"/>
                      <a:pt x="3121355" y="2077163"/>
                      <a:pt x="3146719" y="2031903"/>
                    </a:cubicBezTo>
                    <a:cubicBezTo>
                      <a:pt x="3185850" y="1961939"/>
                      <a:pt x="3168312" y="1907626"/>
                      <a:pt x="3106079" y="1854634"/>
                    </a:cubicBezTo>
                    <a:cubicBezTo>
                      <a:pt x="3077697" y="1830401"/>
                      <a:pt x="3045449" y="1810694"/>
                      <a:pt x="3014898" y="1788912"/>
                    </a:cubicBezTo>
                    <a:lnTo>
                      <a:pt x="3014989" y="1788910"/>
                    </a:lnTo>
                    <a:lnTo>
                      <a:pt x="2927974" y="1746893"/>
                    </a:lnTo>
                    <a:cubicBezTo>
                      <a:pt x="2899603" y="1731653"/>
                      <a:pt x="2871622" y="1715647"/>
                      <a:pt x="2843287" y="1700277"/>
                    </a:cubicBezTo>
                    <a:cubicBezTo>
                      <a:pt x="2782751" y="1667369"/>
                      <a:pt x="2726836" y="1628898"/>
                      <a:pt x="2682047" y="1575057"/>
                    </a:cubicBezTo>
                    <a:cubicBezTo>
                      <a:pt x="2622077" y="1502734"/>
                      <a:pt x="2623398" y="1433147"/>
                      <a:pt x="2668375" y="1356864"/>
                    </a:cubicBezTo>
                    <a:cubicBezTo>
                      <a:pt x="2722498" y="1265212"/>
                      <a:pt x="2806136" y="1204676"/>
                      <a:pt x="2887133" y="1140463"/>
                    </a:cubicBezTo>
                    <a:cubicBezTo>
                      <a:pt x="2974542" y="1071064"/>
                      <a:pt x="3078264" y="1025804"/>
                      <a:pt x="3162372" y="951501"/>
                    </a:cubicBezTo>
                    <a:cubicBezTo>
                      <a:pt x="3273732" y="853155"/>
                      <a:pt x="3353220" y="734912"/>
                      <a:pt x="3398198" y="592625"/>
                    </a:cubicBezTo>
                    <a:cubicBezTo>
                      <a:pt x="3427994" y="498238"/>
                      <a:pt x="3448267" y="403003"/>
                      <a:pt x="3447701" y="303713"/>
                    </a:cubicBezTo>
                    <a:close/>
                    <a:moveTo>
                      <a:pt x="286460" y="0"/>
                    </a:moveTo>
                    <a:cubicBezTo>
                      <a:pt x="324648" y="4526"/>
                      <a:pt x="357368" y="24045"/>
                      <a:pt x="389333" y="42243"/>
                    </a:cubicBezTo>
                    <a:cubicBezTo>
                      <a:pt x="456563" y="80714"/>
                      <a:pt x="522380" y="123523"/>
                      <a:pt x="548687" y="202163"/>
                    </a:cubicBezTo>
                    <a:cubicBezTo>
                      <a:pt x="571318" y="270053"/>
                      <a:pt x="572355" y="337189"/>
                      <a:pt x="525585" y="398102"/>
                    </a:cubicBezTo>
                    <a:cubicBezTo>
                      <a:pt x="503804" y="426390"/>
                      <a:pt x="480891" y="456469"/>
                      <a:pt x="500598" y="494469"/>
                    </a:cubicBezTo>
                    <a:cubicBezTo>
                      <a:pt x="510876" y="514176"/>
                      <a:pt x="527000" y="531337"/>
                      <a:pt x="542181" y="548027"/>
                    </a:cubicBezTo>
                    <a:cubicBezTo>
                      <a:pt x="616295" y="629496"/>
                      <a:pt x="695877" y="703609"/>
                      <a:pt x="794979" y="755847"/>
                    </a:cubicBezTo>
                    <a:cubicBezTo>
                      <a:pt x="848160" y="783852"/>
                      <a:pt x="882482" y="826850"/>
                      <a:pt x="893137" y="892760"/>
                    </a:cubicBezTo>
                    <a:cubicBezTo>
                      <a:pt x="902755" y="952070"/>
                      <a:pt x="898983" y="1010342"/>
                      <a:pt x="902283" y="1068992"/>
                    </a:cubicBezTo>
                    <a:cubicBezTo>
                      <a:pt x="905395" y="1123588"/>
                      <a:pt x="901812" y="1177900"/>
                      <a:pt x="911996" y="1232778"/>
                    </a:cubicBezTo>
                    <a:cubicBezTo>
                      <a:pt x="926045" y="1308118"/>
                      <a:pt x="896909" y="1374311"/>
                      <a:pt x="856363" y="1437864"/>
                    </a:cubicBezTo>
                    <a:cubicBezTo>
                      <a:pt x="788850" y="1543566"/>
                      <a:pt x="715774" y="1645496"/>
                      <a:pt x="643545" y="1747991"/>
                    </a:cubicBezTo>
                    <a:cubicBezTo>
                      <a:pt x="585744" y="1830026"/>
                      <a:pt x="527471" y="1911589"/>
                      <a:pt x="476836" y="1998055"/>
                    </a:cubicBezTo>
                    <a:cubicBezTo>
                      <a:pt x="447512" y="2048124"/>
                      <a:pt x="423939" y="2101776"/>
                      <a:pt x="431199" y="2163727"/>
                    </a:cubicBezTo>
                    <a:cubicBezTo>
                      <a:pt x="433556" y="2183528"/>
                      <a:pt x="439780" y="2198709"/>
                      <a:pt x="452038" y="2213701"/>
                    </a:cubicBezTo>
                    <a:cubicBezTo>
                      <a:pt x="498147" y="2269900"/>
                      <a:pt x="561039" y="2299696"/>
                      <a:pt x="626384" y="2325061"/>
                    </a:cubicBezTo>
                    <a:cubicBezTo>
                      <a:pt x="656369" y="2336753"/>
                      <a:pt x="684374" y="2352028"/>
                      <a:pt x="710399" y="2369944"/>
                    </a:cubicBezTo>
                    <a:cubicBezTo>
                      <a:pt x="744815" y="2393517"/>
                      <a:pt x="760374" y="2460276"/>
                      <a:pt x="746230" y="2500350"/>
                    </a:cubicBezTo>
                    <a:cubicBezTo>
                      <a:pt x="714830" y="2589739"/>
                      <a:pt x="677773" y="2676300"/>
                      <a:pt x="623178" y="2754374"/>
                    </a:cubicBezTo>
                    <a:cubicBezTo>
                      <a:pt x="569714" y="2830845"/>
                      <a:pt x="502201" y="2885157"/>
                      <a:pt x="403289" y="2885534"/>
                    </a:cubicBezTo>
                    <a:cubicBezTo>
                      <a:pt x="356708" y="2885723"/>
                      <a:pt x="310693" y="2892229"/>
                      <a:pt x="264584" y="2896567"/>
                    </a:cubicBezTo>
                    <a:cubicBezTo>
                      <a:pt x="227150" y="2900149"/>
                      <a:pt x="191979" y="2948804"/>
                      <a:pt x="191319" y="2999440"/>
                    </a:cubicBezTo>
                    <a:cubicBezTo>
                      <a:pt x="190093" y="3091375"/>
                      <a:pt x="189999" y="3183404"/>
                      <a:pt x="189433" y="3275339"/>
                    </a:cubicBezTo>
                    <a:cubicBezTo>
                      <a:pt x="118148" y="3214049"/>
                      <a:pt x="55632" y="3144744"/>
                      <a:pt x="0" y="3069121"/>
                    </a:cubicBezTo>
                    <a:cubicBezTo>
                      <a:pt x="3489" y="3021881"/>
                      <a:pt x="-1037" y="2974546"/>
                      <a:pt x="6506" y="2927117"/>
                    </a:cubicBezTo>
                    <a:cubicBezTo>
                      <a:pt x="16690" y="2863376"/>
                      <a:pt x="47241" y="2833485"/>
                      <a:pt x="111642" y="2832919"/>
                    </a:cubicBezTo>
                    <a:cubicBezTo>
                      <a:pt x="165200" y="2832448"/>
                      <a:pt x="218664" y="2834522"/>
                      <a:pt x="270619" y="2816229"/>
                    </a:cubicBezTo>
                    <a:cubicBezTo>
                      <a:pt x="335869" y="2793316"/>
                      <a:pt x="386504" y="2753054"/>
                      <a:pt x="422618" y="2694592"/>
                    </a:cubicBezTo>
                    <a:cubicBezTo>
                      <a:pt x="467596" y="2621799"/>
                      <a:pt x="509839" y="2547496"/>
                      <a:pt x="531055" y="2463765"/>
                    </a:cubicBezTo>
                    <a:cubicBezTo>
                      <a:pt x="549253" y="2391914"/>
                      <a:pt x="537466" y="2364758"/>
                      <a:pt x="476176" y="2320440"/>
                    </a:cubicBezTo>
                    <a:cubicBezTo>
                      <a:pt x="443174" y="2296584"/>
                      <a:pt x="403100" y="2288569"/>
                      <a:pt x="368212" y="2269051"/>
                    </a:cubicBezTo>
                    <a:cubicBezTo>
                      <a:pt x="336152" y="2251041"/>
                      <a:pt x="302961" y="2235860"/>
                      <a:pt x="275334" y="2210213"/>
                    </a:cubicBezTo>
                    <a:cubicBezTo>
                      <a:pt x="231488" y="2169478"/>
                      <a:pt x="221964" y="2122615"/>
                      <a:pt x="240445" y="2067077"/>
                    </a:cubicBezTo>
                    <a:cubicBezTo>
                      <a:pt x="269865" y="1978725"/>
                      <a:pt x="323611" y="1904140"/>
                      <a:pt x="375095" y="1828517"/>
                    </a:cubicBezTo>
                    <a:cubicBezTo>
                      <a:pt x="453169" y="1713763"/>
                      <a:pt x="537372" y="1603347"/>
                      <a:pt x="612052" y="1486047"/>
                    </a:cubicBezTo>
                    <a:cubicBezTo>
                      <a:pt x="640905" y="1440693"/>
                      <a:pt x="674850" y="1398827"/>
                      <a:pt x="688052" y="1345363"/>
                    </a:cubicBezTo>
                    <a:cubicBezTo>
                      <a:pt x="697858" y="1305760"/>
                      <a:pt x="695877" y="1264837"/>
                      <a:pt x="691257" y="1225706"/>
                    </a:cubicBezTo>
                    <a:cubicBezTo>
                      <a:pt x="683620" y="1161304"/>
                      <a:pt x="689937" y="1096997"/>
                      <a:pt x="685977" y="1032878"/>
                    </a:cubicBezTo>
                    <a:cubicBezTo>
                      <a:pt x="683148" y="987995"/>
                      <a:pt x="680131" y="943112"/>
                      <a:pt x="669476" y="898700"/>
                    </a:cubicBezTo>
                    <a:cubicBezTo>
                      <a:pt x="659481" y="857117"/>
                      <a:pt x="634871" y="828170"/>
                      <a:pt x="600831" y="808180"/>
                    </a:cubicBezTo>
                    <a:cubicBezTo>
                      <a:pt x="512951" y="756696"/>
                      <a:pt x="431293" y="697763"/>
                      <a:pt x="363214" y="621669"/>
                    </a:cubicBezTo>
                    <a:cubicBezTo>
                      <a:pt x="341621" y="597531"/>
                      <a:pt x="319274" y="573863"/>
                      <a:pt x="303056" y="544915"/>
                    </a:cubicBezTo>
                    <a:cubicBezTo>
                      <a:pt x="287026" y="516345"/>
                      <a:pt x="291364" y="492677"/>
                      <a:pt x="311730" y="469859"/>
                    </a:cubicBezTo>
                    <a:cubicBezTo>
                      <a:pt x="397254" y="374058"/>
                      <a:pt x="369815" y="240823"/>
                      <a:pt x="272128" y="164729"/>
                    </a:cubicBezTo>
                    <a:cubicBezTo>
                      <a:pt x="242331" y="141533"/>
                      <a:pt x="211969" y="118243"/>
                      <a:pt x="176327" y="103910"/>
                    </a:cubicBezTo>
                    <a:cubicBezTo>
                      <a:pt x="208009" y="63930"/>
                      <a:pt x="246763" y="31494"/>
                      <a:pt x="2864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6A6D488-8C98-4EC4-BEA8-F47E972D96AF}"/>
                  </a:ext>
                </a:extLst>
              </p:cNvPr>
              <p:cNvSpPr/>
              <p:nvPr/>
            </p:nvSpPr>
            <p:spPr>
              <a:xfrm>
                <a:off x="5900713" y="518876"/>
                <a:ext cx="1235094" cy="1098958"/>
              </a:xfrm>
              <a:custGeom>
                <a:avLst/>
                <a:gdLst>
                  <a:gd name="connsiteX0" fmla="*/ 571 w 1235094"/>
                  <a:gd name="connsiteY0" fmla="*/ 654934 h 1098958"/>
                  <a:gd name="connsiteX1" fmla="*/ 24804 w 1235094"/>
                  <a:gd name="connsiteY1" fmla="*/ 678507 h 1098958"/>
                  <a:gd name="connsiteX2" fmla="*/ 537095 w 1235094"/>
                  <a:gd name="connsiteY2" fmla="*/ 1060391 h 1098958"/>
                  <a:gd name="connsiteX3" fmla="*/ 1120953 w 1235094"/>
                  <a:gd name="connsiteY3" fmla="*/ 962138 h 1098958"/>
                  <a:gd name="connsiteX4" fmla="*/ 1073430 w 1235094"/>
                  <a:gd name="connsiteY4" fmla="*/ 1025880 h 1098958"/>
                  <a:gd name="connsiteX5" fmla="*/ 136635 w 1235094"/>
                  <a:gd name="connsiteY5" fmla="*/ 876710 h 1098958"/>
                  <a:gd name="connsiteX6" fmla="*/ 8869 w 1235094"/>
                  <a:gd name="connsiteY6" fmla="*/ 693782 h 1098958"/>
                  <a:gd name="connsiteX7" fmla="*/ 571 w 1235094"/>
                  <a:gd name="connsiteY7" fmla="*/ 654934 h 1098958"/>
                  <a:gd name="connsiteX8" fmla="*/ 1201256 w 1235094"/>
                  <a:gd name="connsiteY8" fmla="*/ 249936 h 1098958"/>
                  <a:gd name="connsiteX9" fmla="*/ 1230804 w 1235094"/>
                  <a:gd name="connsiteY9" fmla="*/ 287194 h 1098958"/>
                  <a:gd name="connsiteX10" fmla="*/ 1163668 w 1235094"/>
                  <a:gd name="connsiteY10" fmla="*/ 470969 h 1098958"/>
                  <a:gd name="connsiteX11" fmla="*/ 1097004 w 1235094"/>
                  <a:gd name="connsiteY11" fmla="*/ 447396 h 1098958"/>
                  <a:gd name="connsiteX12" fmla="*/ 1091912 w 1235094"/>
                  <a:gd name="connsiteY12" fmla="*/ 410056 h 1098958"/>
                  <a:gd name="connsiteX13" fmla="*/ 1156502 w 1235094"/>
                  <a:gd name="connsiteY13" fmla="*/ 263809 h 1098958"/>
                  <a:gd name="connsiteX14" fmla="*/ 1201256 w 1235094"/>
                  <a:gd name="connsiteY14" fmla="*/ 249936 h 1098958"/>
                  <a:gd name="connsiteX15" fmla="*/ 366299 w 1235094"/>
                  <a:gd name="connsiteY15" fmla="*/ 457 h 1098958"/>
                  <a:gd name="connsiteX16" fmla="*/ 383776 w 1235094"/>
                  <a:gd name="connsiteY16" fmla="*/ 1488 h 1098958"/>
                  <a:gd name="connsiteX17" fmla="*/ 420645 w 1235094"/>
                  <a:gd name="connsiteY17" fmla="*/ 52406 h 1098958"/>
                  <a:gd name="connsiteX18" fmla="*/ 422908 w 1235094"/>
                  <a:gd name="connsiteY18" fmla="*/ 86823 h 1098958"/>
                  <a:gd name="connsiteX19" fmla="*/ 376893 w 1235094"/>
                  <a:gd name="connsiteY19" fmla="*/ 214589 h 1098958"/>
                  <a:gd name="connsiteX20" fmla="*/ 294387 w 1235094"/>
                  <a:gd name="connsiteY20" fmla="*/ 195824 h 1098958"/>
                  <a:gd name="connsiteX21" fmla="*/ 327672 w 1235094"/>
                  <a:gd name="connsiteY21" fmla="*/ 28833 h 1098958"/>
                  <a:gd name="connsiteX22" fmla="*/ 366299 w 1235094"/>
                  <a:gd name="connsiteY22" fmla="*/ 457 h 109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94" h="1098958">
                    <a:moveTo>
                      <a:pt x="571" y="654934"/>
                    </a:moveTo>
                    <a:cubicBezTo>
                      <a:pt x="15846" y="657103"/>
                      <a:pt x="20184" y="668229"/>
                      <a:pt x="24804" y="678507"/>
                    </a:cubicBezTo>
                    <a:cubicBezTo>
                      <a:pt x="125697" y="899528"/>
                      <a:pt x="300704" y="1021637"/>
                      <a:pt x="537095" y="1060391"/>
                    </a:cubicBezTo>
                    <a:cubicBezTo>
                      <a:pt x="740578" y="1093676"/>
                      <a:pt x="934631" y="1065766"/>
                      <a:pt x="1120953" y="962138"/>
                    </a:cubicBezTo>
                    <a:cubicBezTo>
                      <a:pt x="1115861" y="996178"/>
                      <a:pt x="1098889" y="1015131"/>
                      <a:pt x="1073430" y="1025880"/>
                    </a:cubicBezTo>
                    <a:cubicBezTo>
                      <a:pt x="769526" y="1154401"/>
                      <a:pt x="385190" y="1118664"/>
                      <a:pt x="136635" y="876710"/>
                    </a:cubicBezTo>
                    <a:cubicBezTo>
                      <a:pt x="82417" y="823906"/>
                      <a:pt x="36780" y="764973"/>
                      <a:pt x="8869" y="693782"/>
                    </a:cubicBezTo>
                    <a:cubicBezTo>
                      <a:pt x="4060" y="681524"/>
                      <a:pt x="-1880" y="669455"/>
                      <a:pt x="571" y="654934"/>
                    </a:cubicBezTo>
                    <a:close/>
                    <a:moveTo>
                      <a:pt x="1201256" y="249936"/>
                    </a:moveTo>
                    <a:cubicBezTo>
                      <a:pt x="1214138" y="254097"/>
                      <a:pt x="1224487" y="266780"/>
                      <a:pt x="1230804" y="287194"/>
                    </a:cubicBezTo>
                    <a:cubicBezTo>
                      <a:pt x="1247777" y="342355"/>
                      <a:pt x="1212135" y="439947"/>
                      <a:pt x="1163668" y="470969"/>
                    </a:cubicBezTo>
                    <a:cubicBezTo>
                      <a:pt x="1134344" y="489733"/>
                      <a:pt x="1106999" y="480587"/>
                      <a:pt x="1097004" y="447396"/>
                    </a:cubicBezTo>
                    <a:cubicBezTo>
                      <a:pt x="1093137" y="434384"/>
                      <a:pt x="1093232" y="420334"/>
                      <a:pt x="1091912" y="410056"/>
                    </a:cubicBezTo>
                    <a:cubicBezTo>
                      <a:pt x="1095401" y="350747"/>
                      <a:pt x="1112373" y="300677"/>
                      <a:pt x="1156502" y="263809"/>
                    </a:cubicBezTo>
                    <a:cubicBezTo>
                      <a:pt x="1172956" y="250137"/>
                      <a:pt x="1188373" y="245776"/>
                      <a:pt x="1201256" y="249936"/>
                    </a:cubicBezTo>
                    <a:close/>
                    <a:moveTo>
                      <a:pt x="366299" y="457"/>
                    </a:moveTo>
                    <a:cubicBezTo>
                      <a:pt x="371713" y="-363"/>
                      <a:pt x="377530" y="-115"/>
                      <a:pt x="383776" y="1488"/>
                    </a:cubicBezTo>
                    <a:cubicBezTo>
                      <a:pt x="408575" y="7900"/>
                      <a:pt x="415270" y="30813"/>
                      <a:pt x="420645" y="52406"/>
                    </a:cubicBezTo>
                    <a:cubicBezTo>
                      <a:pt x="423379" y="63438"/>
                      <a:pt x="422342" y="75413"/>
                      <a:pt x="422908" y="86823"/>
                    </a:cubicBezTo>
                    <a:cubicBezTo>
                      <a:pt x="421682" y="134723"/>
                      <a:pt x="409612" y="178758"/>
                      <a:pt x="376893" y="214589"/>
                    </a:cubicBezTo>
                    <a:cubicBezTo>
                      <a:pt x="344362" y="250231"/>
                      <a:pt x="307588" y="242028"/>
                      <a:pt x="294387" y="195824"/>
                    </a:cubicBezTo>
                    <a:cubicBezTo>
                      <a:pt x="276943" y="135006"/>
                      <a:pt x="292124" y="79279"/>
                      <a:pt x="327672" y="28833"/>
                    </a:cubicBezTo>
                    <a:cubicBezTo>
                      <a:pt x="337432" y="14972"/>
                      <a:pt x="350055" y="2914"/>
                      <a:pt x="366299" y="457"/>
                    </a:cubicBezTo>
                    <a:close/>
                  </a:path>
                </a:pathLst>
              </a:custGeom>
              <a:solidFill>
                <a:srgbClr val="3F2A66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6FE462-FC44-4927-870E-4DE091EB0FD5}"/>
              </a:ext>
            </a:extLst>
          </p:cNvPr>
          <p:cNvGrpSpPr/>
          <p:nvPr/>
        </p:nvGrpSpPr>
        <p:grpSpPr>
          <a:xfrm>
            <a:off x="244714" y="3779877"/>
            <a:ext cx="3503349" cy="2855952"/>
            <a:chOff x="546055" y="3113305"/>
            <a:chExt cx="4593556" cy="37446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DD6FA4-BBF6-41DC-ACE9-013FA7D7C035}"/>
                </a:ext>
              </a:extLst>
            </p:cNvPr>
            <p:cNvGrpSpPr/>
            <p:nvPr/>
          </p:nvGrpSpPr>
          <p:grpSpPr>
            <a:xfrm>
              <a:off x="546055" y="3113305"/>
              <a:ext cx="2043351" cy="3744695"/>
              <a:chOff x="923245" y="3113305"/>
              <a:chExt cx="2043351" cy="374469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9186468-DA4B-42D6-83E4-4AEFA2D05BD0}"/>
                  </a:ext>
                </a:extLst>
              </p:cNvPr>
              <p:cNvSpPr/>
              <p:nvPr/>
            </p:nvSpPr>
            <p:spPr>
              <a:xfrm>
                <a:off x="923245" y="3113305"/>
                <a:ext cx="2043351" cy="3744695"/>
              </a:xfrm>
              <a:custGeom>
                <a:avLst/>
                <a:gdLst>
                  <a:gd name="connsiteX0" fmla="*/ 1237090 w 2043351"/>
                  <a:gd name="connsiteY0" fmla="*/ 546 h 3744695"/>
                  <a:gd name="connsiteX1" fmla="*/ 1290654 w 2043351"/>
                  <a:gd name="connsiteY1" fmla="*/ 33341 h 3744695"/>
                  <a:gd name="connsiteX2" fmla="*/ 1329442 w 2043351"/>
                  <a:gd name="connsiteY2" fmla="*/ 316308 h 3744695"/>
                  <a:gd name="connsiteX3" fmla="*/ 1284785 w 2043351"/>
                  <a:gd name="connsiteY3" fmla="*/ 458858 h 3744695"/>
                  <a:gd name="connsiteX4" fmla="*/ 1289751 w 2043351"/>
                  <a:gd name="connsiteY4" fmla="*/ 453030 h 3744695"/>
                  <a:gd name="connsiteX5" fmla="*/ 1413503 w 2043351"/>
                  <a:gd name="connsiteY5" fmla="*/ 174085 h 3744695"/>
                  <a:gd name="connsiteX6" fmla="*/ 1581912 w 2043351"/>
                  <a:gd name="connsiteY6" fmla="*/ 44710 h 3744695"/>
                  <a:gd name="connsiteX7" fmla="*/ 1649103 w 2043351"/>
                  <a:gd name="connsiteY7" fmla="*/ 51196 h 3744695"/>
                  <a:gd name="connsiteX8" fmla="*/ 1715761 w 2043351"/>
                  <a:gd name="connsiteY8" fmla="*/ 141044 h 3744695"/>
                  <a:gd name="connsiteX9" fmla="*/ 1700533 w 2043351"/>
                  <a:gd name="connsiteY9" fmla="*/ 373278 h 3744695"/>
                  <a:gd name="connsiteX10" fmla="*/ 1700944 w 2043351"/>
                  <a:gd name="connsiteY10" fmla="*/ 379723 h 3744695"/>
                  <a:gd name="connsiteX11" fmla="*/ 1782788 w 2043351"/>
                  <a:gd name="connsiteY11" fmla="*/ 303583 h 3744695"/>
                  <a:gd name="connsiteX12" fmla="*/ 1882939 w 2043351"/>
                  <a:gd name="connsiteY12" fmla="*/ 375249 h 3744695"/>
                  <a:gd name="connsiteX13" fmla="*/ 1923533 w 2043351"/>
                  <a:gd name="connsiteY13" fmla="*/ 665768 h 3744695"/>
                  <a:gd name="connsiteX14" fmla="*/ 1924682 w 2043351"/>
                  <a:gd name="connsiteY14" fmla="*/ 666548 h 3744695"/>
                  <a:gd name="connsiteX15" fmla="*/ 1960473 w 2043351"/>
                  <a:gd name="connsiteY15" fmla="*/ 682227 h 3744695"/>
                  <a:gd name="connsiteX16" fmla="*/ 2031072 w 2043351"/>
                  <a:gd name="connsiteY16" fmla="*/ 928294 h 3744695"/>
                  <a:gd name="connsiteX17" fmla="*/ 2043344 w 2043351"/>
                  <a:gd name="connsiteY17" fmla="*/ 1239705 h 3744695"/>
                  <a:gd name="connsiteX18" fmla="*/ 2018881 w 2043351"/>
                  <a:gd name="connsiteY18" fmla="*/ 1869178 h 3744695"/>
                  <a:gd name="connsiteX19" fmla="*/ 2016911 w 2043351"/>
                  <a:gd name="connsiteY19" fmla="*/ 2342676 h 3744695"/>
                  <a:gd name="connsiteX20" fmla="*/ 1831016 w 2043351"/>
                  <a:gd name="connsiteY20" fmla="*/ 3257249 h 3744695"/>
                  <a:gd name="connsiteX21" fmla="*/ 1750321 w 2043351"/>
                  <a:gd name="connsiteY21" fmla="*/ 3392371 h 3744695"/>
                  <a:gd name="connsiteX22" fmla="*/ 1664126 w 2043351"/>
                  <a:gd name="connsiteY22" fmla="*/ 3698405 h 3744695"/>
                  <a:gd name="connsiteX23" fmla="*/ 1655439 w 2043351"/>
                  <a:gd name="connsiteY23" fmla="*/ 3744695 h 3744695"/>
                  <a:gd name="connsiteX24" fmla="*/ 43341 w 2043351"/>
                  <a:gd name="connsiteY24" fmla="*/ 3744695 h 3744695"/>
                  <a:gd name="connsiteX25" fmla="*/ 50404 w 2043351"/>
                  <a:gd name="connsiteY25" fmla="*/ 3727023 h 3744695"/>
                  <a:gd name="connsiteX26" fmla="*/ 231601 w 2043351"/>
                  <a:gd name="connsiteY26" fmla="*/ 3164282 h 3744695"/>
                  <a:gd name="connsiteX27" fmla="*/ 280035 w 2043351"/>
                  <a:gd name="connsiteY27" fmla="*/ 2851885 h 3744695"/>
                  <a:gd name="connsiteX28" fmla="*/ 258281 w 2043351"/>
                  <a:gd name="connsiteY28" fmla="*/ 2661394 h 3744695"/>
                  <a:gd name="connsiteX29" fmla="*/ 67133 w 2043351"/>
                  <a:gd name="connsiteY29" fmla="*/ 1888099 h 3744695"/>
                  <a:gd name="connsiteX30" fmla="*/ 927 w 2043351"/>
                  <a:gd name="connsiteY30" fmla="*/ 1552307 h 3744695"/>
                  <a:gd name="connsiteX31" fmla="*/ 18371 w 2043351"/>
                  <a:gd name="connsiteY31" fmla="*/ 1452649 h 3744695"/>
                  <a:gd name="connsiteX32" fmla="*/ 160757 w 2043351"/>
                  <a:gd name="connsiteY32" fmla="*/ 1069614 h 3744695"/>
                  <a:gd name="connsiteX33" fmla="*/ 229796 w 2043351"/>
                  <a:gd name="connsiteY33" fmla="*/ 966097 h 3744695"/>
                  <a:gd name="connsiteX34" fmla="*/ 480583 w 2043351"/>
                  <a:gd name="connsiteY34" fmla="*/ 618935 h 3744695"/>
                  <a:gd name="connsiteX35" fmla="*/ 572032 w 2043351"/>
                  <a:gd name="connsiteY35" fmla="*/ 583883 h 3744695"/>
                  <a:gd name="connsiteX36" fmla="*/ 643122 w 2043351"/>
                  <a:gd name="connsiteY36" fmla="*/ 649514 h 3744695"/>
                  <a:gd name="connsiteX37" fmla="*/ 688026 w 2043351"/>
                  <a:gd name="connsiteY37" fmla="*/ 867875 h 3744695"/>
                  <a:gd name="connsiteX38" fmla="*/ 692951 w 2043351"/>
                  <a:gd name="connsiteY38" fmla="*/ 936462 h 3744695"/>
                  <a:gd name="connsiteX39" fmla="*/ 969803 w 2043351"/>
                  <a:gd name="connsiteY39" fmla="*/ 339622 h 3744695"/>
                  <a:gd name="connsiteX40" fmla="*/ 1090640 w 2043351"/>
                  <a:gd name="connsiteY40" fmla="*/ 124708 h 3744695"/>
                  <a:gd name="connsiteX41" fmla="*/ 1237090 w 2043351"/>
                  <a:gd name="connsiteY41" fmla="*/ 546 h 374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043351" h="3744695">
                    <a:moveTo>
                      <a:pt x="1237090" y="546"/>
                    </a:moveTo>
                    <a:cubicBezTo>
                      <a:pt x="1248131" y="2105"/>
                      <a:pt x="1281911" y="26527"/>
                      <a:pt x="1290654" y="33341"/>
                    </a:cubicBezTo>
                    <a:cubicBezTo>
                      <a:pt x="1376972" y="100819"/>
                      <a:pt x="1361581" y="196948"/>
                      <a:pt x="1329442" y="316308"/>
                    </a:cubicBezTo>
                    <a:cubicBezTo>
                      <a:pt x="1316513" y="364290"/>
                      <a:pt x="1301203" y="411574"/>
                      <a:pt x="1284785" y="458858"/>
                    </a:cubicBezTo>
                    <a:cubicBezTo>
                      <a:pt x="1288848" y="458243"/>
                      <a:pt x="1288848" y="455288"/>
                      <a:pt x="1289751" y="453030"/>
                    </a:cubicBezTo>
                    <a:cubicBezTo>
                      <a:pt x="1328005" y="358707"/>
                      <a:pt x="1367532" y="265001"/>
                      <a:pt x="1413503" y="174085"/>
                    </a:cubicBezTo>
                    <a:cubicBezTo>
                      <a:pt x="1447653" y="106402"/>
                      <a:pt x="1504172" y="55259"/>
                      <a:pt x="1581912" y="44710"/>
                    </a:cubicBezTo>
                    <a:cubicBezTo>
                      <a:pt x="1604446" y="41632"/>
                      <a:pt x="1628088" y="42330"/>
                      <a:pt x="1649103" y="51196"/>
                    </a:cubicBezTo>
                    <a:cubicBezTo>
                      <a:pt x="1684813" y="66300"/>
                      <a:pt x="1707552" y="103200"/>
                      <a:pt x="1715761" y="141044"/>
                    </a:cubicBezTo>
                    <a:cubicBezTo>
                      <a:pt x="1731687" y="214515"/>
                      <a:pt x="1713093" y="300464"/>
                      <a:pt x="1700533" y="373278"/>
                    </a:cubicBezTo>
                    <a:cubicBezTo>
                      <a:pt x="1700246" y="374798"/>
                      <a:pt x="1700697" y="376398"/>
                      <a:pt x="1700944" y="379723"/>
                    </a:cubicBezTo>
                    <a:cubicBezTo>
                      <a:pt x="1699097" y="354234"/>
                      <a:pt x="1761773" y="307647"/>
                      <a:pt x="1782788" y="303583"/>
                    </a:cubicBezTo>
                    <a:cubicBezTo>
                      <a:pt x="1849898" y="290737"/>
                      <a:pt x="1869805" y="350868"/>
                      <a:pt x="1882939" y="375249"/>
                    </a:cubicBezTo>
                    <a:cubicBezTo>
                      <a:pt x="1922507" y="448638"/>
                      <a:pt x="1931249" y="559379"/>
                      <a:pt x="1923533" y="665768"/>
                    </a:cubicBezTo>
                    <a:cubicBezTo>
                      <a:pt x="1923943" y="666014"/>
                      <a:pt x="1924313" y="666260"/>
                      <a:pt x="1924682" y="666548"/>
                    </a:cubicBezTo>
                    <a:cubicBezTo>
                      <a:pt x="1939992" y="663510"/>
                      <a:pt x="1951362" y="670570"/>
                      <a:pt x="1960473" y="682227"/>
                    </a:cubicBezTo>
                    <a:cubicBezTo>
                      <a:pt x="2014325" y="751471"/>
                      <a:pt x="2023150" y="843987"/>
                      <a:pt x="2031072" y="928294"/>
                    </a:cubicBezTo>
                    <a:cubicBezTo>
                      <a:pt x="2037721" y="998482"/>
                      <a:pt x="2043303" y="1206336"/>
                      <a:pt x="2043344" y="1239705"/>
                    </a:cubicBezTo>
                    <a:cubicBezTo>
                      <a:pt x="2043713" y="1449776"/>
                      <a:pt x="2030620" y="1659518"/>
                      <a:pt x="2018881" y="1869178"/>
                    </a:cubicBezTo>
                    <a:cubicBezTo>
                      <a:pt x="2010097" y="2025848"/>
                      <a:pt x="2021836" y="2185431"/>
                      <a:pt x="2016911" y="2342676"/>
                    </a:cubicBezTo>
                    <a:cubicBezTo>
                      <a:pt x="2006937" y="2657700"/>
                      <a:pt x="1998153" y="2979865"/>
                      <a:pt x="1831016" y="3257249"/>
                    </a:cubicBezTo>
                    <a:cubicBezTo>
                      <a:pt x="1803968" y="3302194"/>
                      <a:pt x="1773758" y="3345415"/>
                      <a:pt x="1750321" y="3392371"/>
                    </a:cubicBezTo>
                    <a:cubicBezTo>
                      <a:pt x="1702503" y="3487924"/>
                      <a:pt x="1683705" y="3594356"/>
                      <a:pt x="1664126" y="3698405"/>
                    </a:cubicBezTo>
                    <a:lnTo>
                      <a:pt x="1655439" y="3744695"/>
                    </a:lnTo>
                    <a:lnTo>
                      <a:pt x="43341" y="3744695"/>
                    </a:lnTo>
                    <a:lnTo>
                      <a:pt x="50404" y="3727023"/>
                    </a:lnTo>
                    <a:cubicBezTo>
                      <a:pt x="122705" y="3539932"/>
                      <a:pt x="191690" y="3339674"/>
                      <a:pt x="231601" y="3164282"/>
                    </a:cubicBezTo>
                    <a:cubicBezTo>
                      <a:pt x="248020" y="3092165"/>
                      <a:pt x="278312" y="2883449"/>
                      <a:pt x="280035" y="2851885"/>
                    </a:cubicBezTo>
                    <a:cubicBezTo>
                      <a:pt x="283606" y="2787198"/>
                      <a:pt x="272073" y="2724193"/>
                      <a:pt x="258281" y="2661394"/>
                    </a:cubicBezTo>
                    <a:cubicBezTo>
                      <a:pt x="234064" y="2551023"/>
                      <a:pt x="104320" y="2036027"/>
                      <a:pt x="67133" y="1888099"/>
                    </a:cubicBezTo>
                    <a:cubicBezTo>
                      <a:pt x="44599" y="1798456"/>
                      <a:pt x="3348" y="1573897"/>
                      <a:pt x="927" y="1552307"/>
                    </a:cubicBezTo>
                    <a:cubicBezTo>
                      <a:pt x="-2973" y="1517418"/>
                      <a:pt x="5935" y="1485157"/>
                      <a:pt x="18371" y="1452649"/>
                    </a:cubicBezTo>
                    <a:cubicBezTo>
                      <a:pt x="43367" y="1387305"/>
                      <a:pt x="134447" y="1130484"/>
                      <a:pt x="160757" y="1069614"/>
                    </a:cubicBezTo>
                    <a:cubicBezTo>
                      <a:pt x="177504" y="1030908"/>
                      <a:pt x="205333" y="999631"/>
                      <a:pt x="229796" y="966097"/>
                    </a:cubicBezTo>
                    <a:cubicBezTo>
                      <a:pt x="313939" y="850800"/>
                      <a:pt x="401735" y="737967"/>
                      <a:pt x="480583" y="618935"/>
                    </a:cubicBezTo>
                    <a:cubicBezTo>
                      <a:pt x="505580" y="581092"/>
                      <a:pt x="536938" y="579778"/>
                      <a:pt x="572032" y="583883"/>
                    </a:cubicBezTo>
                    <a:cubicBezTo>
                      <a:pt x="609794" y="588356"/>
                      <a:pt x="633805" y="611137"/>
                      <a:pt x="643122" y="649514"/>
                    </a:cubicBezTo>
                    <a:cubicBezTo>
                      <a:pt x="660649" y="721754"/>
                      <a:pt x="676616" y="794363"/>
                      <a:pt x="688026" y="867875"/>
                    </a:cubicBezTo>
                    <a:cubicBezTo>
                      <a:pt x="691515" y="890450"/>
                      <a:pt x="692213" y="913272"/>
                      <a:pt x="692951" y="936462"/>
                    </a:cubicBezTo>
                    <a:cubicBezTo>
                      <a:pt x="704280" y="912410"/>
                      <a:pt x="917798" y="452619"/>
                      <a:pt x="969803" y="339622"/>
                    </a:cubicBezTo>
                    <a:cubicBezTo>
                      <a:pt x="1004322" y="264672"/>
                      <a:pt x="1040401" y="190750"/>
                      <a:pt x="1090640" y="124708"/>
                    </a:cubicBezTo>
                    <a:cubicBezTo>
                      <a:pt x="1120850" y="85017"/>
                      <a:pt x="1176589" y="-7951"/>
                      <a:pt x="1237090" y="546"/>
                    </a:cubicBezTo>
                    <a:close/>
                  </a:path>
                </a:pathLst>
              </a:custGeom>
              <a:solidFill>
                <a:srgbClr val="F8CCAA"/>
              </a:solidFill>
              <a:ln w="63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26007D-B5F1-4D1A-8418-76AAD32E264E}"/>
                  </a:ext>
                </a:extLst>
              </p:cNvPr>
              <p:cNvSpPr/>
              <p:nvPr/>
            </p:nvSpPr>
            <p:spPr>
              <a:xfrm>
                <a:off x="1253745" y="3517285"/>
                <a:ext cx="1671509" cy="2663749"/>
              </a:xfrm>
              <a:custGeom>
                <a:avLst/>
                <a:gdLst>
                  <a:gd name="connsiteX0" fmla="*/ 1532482 w 2607670"/>
                  <a:gd name="connsiteY0" fmla="*/ 3188873 h 4155632"/>
                  <a:gd name="connsiteX1" fmla="*/ 1616686 w 2607670"/>
                  <a:gd name="connsiteY1" fmla="*/ 3367527 h 4155632"/>
                  <a:gd name="connsiteX2" fmla="*/ 1634359 w 2607670"/>
                  <a:gd name="connsiteY2" fmla="*/ 3469020 h 4155632"/>
                  <a:gd name="connsiteX3" fmla="*/ 1531329 w 2607670"/>
                  <a:gd name="connsiteY3" fmla="*/ 3714013 h 4155632"/>
                  <a:gd name="connsiteX4" fmla="*/ 1513848 w 2607670"/>
                  <a:gd name="connsiteY4" fmla="*/ 3886455 h 4155632"/>
                  <a:gd name="connsiteX5" fmla="*/ 1609899 w 2607670"/>
                  <a:gd name="connsiteY5" fmla="*/ 3989806 h 4155632"/>
                  <a:gd name="connsiteX6" fmla="*/ 1947164 w 2607670"/>
                  <a:gd name="connsiteY6" fmla="*/ 4139260 h 4155632"/>
                  <a:gd name="connsiteX7" fmla="*/ 1960739 w 2607670"/>
                  <a:gd name="connsiteY7" fmla="*/ 4150530 h 4155632"/>
                  <a:gd name="connsiteX8" fmla="*/ 1943962 w 2607670"/>
                  <a:gd name="connsiteY8" fmla="*/ 4154820 h 4155632"/>
                  <a:gd name="connsiteX9" fmla="*/ 989477 w 2607670"/>
                  <a:gd name="connsiteY9" fmla="*/ 3829273 h 4155632"/>
                  <a:gd name="connsiteX10" fmla="*/ 1462237 w 2607670"/>
                  <a:gd name="connsiteY10" fmla="*/ 3557450 h 4155632"/>
                  <a:gd name="connsiteX11" fmla="*/ 1535235 w 2607670"/>
                  <a:gd name="connsiteY11" fmla="*/ 3363365 h 4155632"/>
                  <a:gd name="connsiteX12" fmla="*/ 1532482 w 2607670"/>
                  <a:gd name="connsiteY12" fmla="*/ 3188873 h 4155632"/>
                  <a:gd name="connsiteX13" fmla="*/ 2252091 w 2607670"/>
                  <a:gd name="connsiteY13" fmla="*/ 1914284 h 4155632"/>
                  <a:gd name="connsiteX14" fmla="*/ 2386177 w 2607670"/>
                  <a:gd name="connsiteY14" fmla="*/ 1941883 h 4155632"/>
                  <a:gd name="connsiteX15" fmla="*/ 2562334 w 2607670"/>
                  <a:gd name="connsiteY15" fmla="*/ 2081348 h 4155632"/>
                  <a:gd name="connsiteX16" fmla="*/ 2252091 w 2607670"/>
                  <a:gd name="connsiteY16" fmla="*/ 1914284 h 4155632"/>
                  <a:gd name="connsiteX17" fmla="*/ 1577562 w 2607670"/>
                  <a:gd name="connsiteY17" fmla="*/ 1759131 h 4155632"/>
                  <a:gd name="connsiteX18" fmla="*/ 1609514 w 2607670"/>
                  <a:gd name="connsiteY18" fmla="*/ 1857807 h 4155632"/>
                  <a:gd name="connsiteX19" fmla="*/ 1669770 w 2607670"/>
                  <a:gd name="connsiteY19" fmla="*/ 1907881 h 4155632"/>
                  <a:gd name="connsiteX20" fmla="*/ 1821722 w 2607670"/>
                  <a:gd name="connsiteY20" fmla="*/ 2069630 h 4155632"/>
                  <a:gd name="connsiteX21" fmla="*/ 1933460 w 2607670"/>
                  <a:gd name="connsiteY21" fmla="*/ 2148327 h 4155632"/>
                  <a:gd name="connsiteX22" fmla="*/ 2050002 w 2607670"/>
                  <a:gd name="connsiteY22" fmla="*/ 2185659 h 4155632"/>
                  <a:gd name="connsiteX23" fmla="*/ 2092904 w 2607670"/>
                  <a:gd name="connsiteY23" fmla="*/ 2083973 h 4155632"/>
                  <a:gd name="connsiteX24" fmla="*/ 2134782 w 2607670"/>
                  <a:gd name="connsiteY24" fmla="*/ 2248412 h 4155632"/>
                  <a:gd name="connsiteX25" fmla="*/ 2164046 w 2607670"/>
                  <a:gd name="connsiteY25" fmla="*/ 2288881 h 4155632"/>
                  <a:gd name="connsiteX26" fmla="*/ 2498045 w 2607670"/>
                  <a:gd name="connsiteY26" fmla="*/ 2565890 h 4155632"/>
                  <a:gd name="connsiteX27" fmla="*/ 1988849 w 2607670"/>
                  <a:gd name="connsiteY27" fmla="*/ 2256416 h 4155632"/>
                  <a:gd name="connsiteX28" fmla="*/ 1892799 w 2607670"/>
                  <a:gd name="connsiteY28" fmla="*/ 2251613 h 4155632"/>
                  <a:gd name="connsiteX29" fmla="*/ 1614701 w 2607670"/>
                  <a:gd name="connsiteY29" fmla="*/ 2508964 h 4155632"/>
                  <a:gd name="connsiteX30" fmla="*/ 1785927 w 2607670"/>
                  <a:gd name="connsiteY30" fmla="*/ 2234837 h 4155632"/>
                  <a:gd name="connsiteX31" fmla="*/ 1783494 w 2607670"/>
                  <a:gd name="connsiteY31" fmla="*/ 2144805 h 4155632"/>
                  <a:gd name="connsiteX32" fmla="*/ 1690837 w 2607670"/>
                  <a:gd name="connsiteY32" fmla="*/ 2000474 h 4155632"/>
                  <a:gd name="connsiteX33" fmla="*/ 1567380 w 2607670"/>
                  <a:gd name="connsiteY33" fmla="*/ 1951488 h 4155632"/>
                  <a:gd name="connsiteX34" fmla="*/ 1335771 w 2607670"/>
                  <a:gd name="connsiteY34" fmla="*/ 2087880 h 4155632"/>
                  <a:gd name="connsiteX35" fmla="*/ 1386101 w 2607670"/>
                  <a:gd name="connsiteY35" fmla="*/ 1903463 h 4155632"/>
                  <a:gd name="connsiteX36" fmla="*/ 1311694 w 2607670"/>
                  <a:gd name="connsiteY36" fmla="*/ 1802610 h 4155632"/>
                  <a:gd name="connsiteX37" fmla="*/ 1446229 w 2607670"/>
                  <a:gd name="connsiteY37" fmla="*/ 1868436 h 4155632"/>
                  <a:gd name="connsiteX38" fmla="*/ 1541191 w 2607670"/>
                  <a:gd name="connsiteY38" fmla="*/ 1825214 h 4155632"/>
                  <a:gd name="connsiteX39" fmla="*/ 1577562 w 2607670"/>
                  <a:gd name="connsiteY39" fmla="*/ 1759131 h 4155632"/>
                  <a:gd name="connsiteX40" fmla="*/ 1660165 w 2607670"/>
                  <a:gd name="connsiteY40" fmla="*/ 1458429 h 4155632"/>
                  <a:gd name="connsiteX41" fmla="*/ 1579674 w 2607670"/>
                  <a:gd name="connsiteY41" fmla="*/ 1740049 h 4155632"/>
                  <a:gd name="connsiteX42" fmla="*/ 1660165 w 2607670"/>
                  <a:gd name="connsiteY42" fmla="*/ 1458429 h 4155632"/>
                  <a:gd name="connsiteX43" fmla="*/ 1812116 w 2607670"/>
                  <a:gd name="connsiteY43" fmla="*/ 1317555 h 4155632"/>
                  <a:gd name="connsiteX44" fmla="*/ 1868786 w 2607670"/>
                  <a:gd name="connsiteY44" fmla="*/ 1348931 h 4155632"/>
                  <a:gd name="connsiteX45" fmla="*/ 2077919 w 2607670"/>
                  <a:gd name="connsiteY45" fmla="*/ 1468546 h 4155632"/>
                  <a:gd name="connsiteX46" fmla="*/ 2111537 w 2607670"/>
                  <a:gd name="connsiteY46" fmla="*/ 1507671 h 4155632"/>
                  <a:gd name="connsiteX47" fmla="*/ 2132668 w 2607670"/>
                  <a:gd name="connsiteY47" fmla="*/ 1567286 h 4155632"/>
                  <a:gd name="connsiteX48" fmla="*/ 2129082 w 2607670"/>
                  <a:gd name="connsiteY48" fmla="*/ 1570552 h 4155632"/>
                  <a:gd name="connsiteX49" fmla="*/ 1810451 w 2607670"/>
                  <a:gd name="connsiteY49" fmla="*/ 1320437 h 4155632"/>
                  <a:gd name="connsiteX50" fmla="*/ 1812116 w 2607670"/>
                  <a:gd name="connsiteY50" fmla="*/ 1317555 h 4155632"/>
                  <a:gd name="connsiteX51" fmla="*/ 2419155 w 2607670"/>
                  <a:gd name="connsiteY51" fmla="*/ 1253137 h 4155632"/>
                  <a:gd name="connsiteX52" fmla="*/ 2607670 w 2607670"/>
                  <a:gd name="connsiteY52" fmla="*/ 1332667 h 4155632"/>
                  <a:gd name="connsiteX53" fmla="*/ 2607030 w 2607670"/>
                  <a:gd name="connsiteY53" fmla="*/ 1335676 h 4155632"/>
                  <a:gd name="connsiteX54" fmla="*/ 2459368 w 2607670"/>
                  <a:gd name="connsiteY54" fmla="*/ 1336637 h 4155632"/>
                  <a:gd name="connsiteX55" fmla="*/ 2419155 w 2607670"/>
                  <a:gd name="connsiteY55" fmla="*/ 1253137 h 4155632"/>
                  <a:gd name="connsiteX56" fmla="*/ 1273530 w 2607670"/>
                  <a:gd name="connsiteY56" fmla="*/ 945199 h 4155632"/>
                  <a:gd name="connsiteX57" fmla="*/ 1633399 w 2607670"/>
                  <a:gd name="connsiteY57" fmla="*/ 1120651 h 4155632"/>
                  <a:gd name="connsiteX58" fmla="*/ 1426762 w 2607670"/>
                  <a:gd name="connsiteY58" fmla="*/ 1066415 h 4155632"/>
                  <a:gd name="connsiteX59" fmla="*/ 1273530 w 2607670"/>
                  <a:gd name="connsiteY59" fmla="*/ 945199 h 4155632"/>
                  <a:gd name="connsiteX60" fmla="*/ 767216 w 2607670"/>
                  <a:gd name="connsiteY60" fmla="*/ 842747 h 4155632"/>
                  <a:gd name="connsiteX61" fmla="*/ 1073873 w 2607670"/>
                  <a:gd name="connsiteY61" fmla="*/ 944048 h 4155632"/>
                  <a:gd name="connsiteX62" fmla="*/ 1119337 w 2607670"/>
                  <a:gd name="connsiteY62" fmla="*/ 1026203 h 4155632"/>
                  <a:gd name="connsiteX63" fmla="*/ 1064332 w 2607670"/>
                  <a:gd name="connsiteY63" fmla="*/ 1383703 h 4155632"/>
                  <a:gd name="connsiteX64" fmla="*/ 953362 w 2607670"/>
                  <a:gd name="connsiteY64" fmla="*/ 1640413 h 4155632"/>
                  <a:gd name="connsiteX65" fmla="*/ 958805 w 2607670"/>
                  <a:gd name="connsiteY65" fmla="*/ 1664874 h 4155632"/>
                  <a:gd name="connsiteX66" fmla="*/ 1103264 w 2607670"/>
                  <a:gd name="connsiteY66" fmla="*/ 1723208 h 4155632"/>
                  <a:gd name="connsiteX67" fmla="*/ 1120361 w 2607670"/>
                  <a:gd name="connsiteY67" fmla="*/ 1732365 h 4155632"/>
                  <a:gd name="connsiteX68" fmla="*/ 1108387 w 2607670"/>
                  <a:gd name="connsiteY68" fmla="*/ 1746132 h 4155632"/>
                  <a:gd name="connsiteX69" fmla="*/ 1020469 w 2607670"/>
                  <a:gd name="connsiteY69" fmla="*/ 1748630 h 4155632"/>
                  <a:gd name="connsiteX70" fmla="*/ 916222 w 2607670"/>
                  <a:gd name="connsiteY70" fmla="*/ 1704254 h 4155632"/>
                  <a:gd name="connsiteX71" fmla="*/ 762670 w 2607670"/>
                  <a:gd name="connsiteY71" fmla="*/ 1595653 h 4155632"/>
                  <a:gd name="connsiteX72" fmla="*/ 883565 w 2607670"/>
                  <a:gd name="connsiteY72" fmla="*/ 1630231 h 4155632"/>
                  <a:gd name="connsiteX73" fmla="*/ 935945 w 2607670"/>
                  <a:gd name="connsiteY73" fmla="*/ 1601736 h 4155632"/>
                  <a:gd name="connsiteX74" fmla="*/ 1090266 w 2607670"/>
                  <a:gd name="connsiteY74" fmla="*/ 1141208 h 4155632"/>
                  <a:gd name="connsiteX75" fmla="*/ 1096093 w 2607670"/>
                  <a:gd name="connsiteY75" fmla="*/ 1058925 h 4155632"/>
                  <a:gd name="connsiteX76" fmla="*/ 1059017 w 2607670"/>
                  <a:gd name="connsiteY76" fmla="*/ 1010451 h 4155632"/>
                  <a:gd name="connsiteX77" fmla="*/ 767216 w 2607670"/>
                  <a:gd name="connsiteY77" fmla="*/ 842747 h 4155632"/>
                  <a:gd name="connsiteX78" fmla="*/ 239556 w 2607670"/>
                  <a:gd name="connsiteY78" fmla="*/ 814026 h 4155632"/>
                  <a:gd name="connsiteX79" fmla="*/ 448137 w 2607670"/>
                  <a:gd name="connsiteY79" fmla="*/ 1006737 h 4155632"/>
                  <a:gd name="connsiteX80" fmla="*/ 499172 w 2607670"/>
                  <a:gd name="connsiteY80" fmla="*/ 1086971 h 4155632"/>
                  <a:gd name="connsiteX81" fmla="*/ 496290 w 2607670"/>
                  <a:gd name="connsiteY81" fmla="*/ 1142104 h 4155632"/>
                  <a:gd name="connsiteX82" fmla="*/ 464850 w 2607670"/>
                  <a:gd name="connsiteY82" fmla="*/ 1450682 h 4155632"/>
                  <a:gd name="connsiteX83" fmla="*/ 496354 w 2607670"/>
                  <a:gd name="connsiteY83" fmla="*/ 1523423 h 4155632"/>
                  <a:gd name="connsiteX84" fmla="*/ 1413636 w 2607670"/>
                  <a:gd name="connsiteY84" fmla="*/ 2598995 h 4155632"/>
                  <a:gd name="connsiteX85" fmla="*/ 1564115 w 2607670"/>
                  <a:gd name="connsiteY85" fmla="*/ 2704651 h 4155632"/>
                  <a:gd name="connsiteX86" fmla="*/ 2044495 w 2607670"/>
                  <a:gd name="connsiteY86" fmla="*/ 2839121 h 4155632"/>
                  <a:gd name="connsiteX87" fmla="*/ 1589792 w 2607670"/>
                  <a:gd name="connsiteY87" fmla="*/ 2764650 h 4155632"/>
                  <a:gd name="connsiteX88" fmla="*/ 1272442 w 2607670"/>
                  <a:gd name="connsiteY88" fmla="*/ 2526125 h 4155632"/>
                  <a:gd name="connsiteX89" fmla="*/ 509673 w 2607670"/>
                  <a:gd name="connsiteY89" fmla="*/ 1642141 h 4155632"/>
                  <a:gd name="connsiteX90" fmla="*/ 382374 w 2607670"/>
                  <a:gd name="connsiteY90" fmla="*/ 1555183 h 4155632"/>
                  <a:gd name="connsiteX91" fmla="*/ 81608 w 2607670"/>
                  <a:gd name="connsiteY91" fmla="*/ 1492174 h 4155632"/>
                  <a:gd name="connsiteX92" fmla="*/ 3551 w 2607670"/>
                  <a:gd name="connsiteY92" fmla="*/ 1478727 h 4155632"/>
                  <a:gd name="connsiteX93" fmla="*/ 174777 w 2607670"/>
                  <a:gd name="connsiteY93" fmla="*/ 1474373 h 4155632"/>
                  <a:gd name="connsiteX94" fmla="*/ 379941 w 2607670"/>
                  <a:gd name="connsiteY94" fmla="*/ 1481993 h 4155632"/>
                  <a:gd name="connsiteX95" fmla="*/ 416312 w 2607670"/>
                  <a:gd name="connsiteY95" fmla="*/ 1429166 h 4155632"/>
                  <a:gd name="connsiteX96" fmla="*/ 437571 w 2607670"/>
                  <a:gd name="connsiteY96" fmla="*/ 1186607 h 4155632"/>
                  <a:gd name="connsiteX97" fmla="*/ 397934 w 2607670"/>
                  <a:gd name="connsiteY97" fmla="*/ 1032926 h 4155632"/>
                  <a:gd name="connsiteX98" fmla="*/ 239579 w 2607670"/>
                  <a:gd name="connsiteY98" fmla="*/ 818670 h 4155632"/>
                  <a:gd name="connsiteX99" fmla="*/ 239556 w 2607670"/>
                  <a:gd name="connsiteY99" fmla="*/ 814026 h 4155632"/>
                  <a:gd name="connsiteX100" fmla="*/ 2071132 w 2607670"/>
                  <a:gd name="connsiteY100" fmla="*/ 740484 h 4155632"/>
                  <a:gd name="connsiteX101" fmla="*/ 2086628 w 2607670"/>
                  <a:gd name="connsiteY101" fmla="*/ 745798 h 4155632"/>
                  <a:gd name="connsiteX102" fmla="*/ 2209125 w 2607670"/>
                  <a:gd name="connsiteY102" fmla="*/ 833524 h 4155632"/>
                  <a:gd name="connsiteX103" fmla="*/ 2207524 w 2607670"/>
                  <a:gd name="connsiteY103" fmla="*/ 835445 h 4155632"/>
                  <a:gd name="connsiteX104" fmla="*/ 1984751 w 2607670"/>
                  <a:gd name="connsiteY104" fmla="*/ 766865 h 4155632"/>
                  <a:gd name="connsiteX105" fmla="*/ 1984815 w 2607670"/>
                  <a:gd name="connsiteY105" fmla="*/ 763023 h 4155632"/>
                  <a:gd name="connsiteX106" fmla="*/ 2071132 w 2607670"/>
                  <a:gd name="connsiteY106" fmla="*/ 740484 h 4155632"/>
                  <a:gd name="connsiteX107" fmla="*/ 2483573 w 2607670"/>
                  <a:gd name="connsiteY107" fmla="*/ 429666 h 4155632"/>
                  <a:gd name="connsiteX108" fmla="*/ 2483609 w 2607670"/>
                  <a:gd name="connsiteY108" fmla="*/ 429694 h 4155632"/>
                  <a:gd name="connsiteX109" fmla="*/ 2483636 w 2607670"/>
                  <a:gd name="connsiteY109" fmla="*/ 429666 h 4155632"/>
                  <a:gd name="connsiteX110" fmla="*/ 2483629 w 2607670"/>
                  <a:gd name="connsiteY110" fmla="*/ 429710 h 4155632"/>
                  <a:gd name="connsiteX111" fmla="*/ 2485942 w 2607670"/>
                  <a:gd name="connsiteY111" fmla="*/ 431523 h 4155632"/>
                  <a:gd name="connsiteX112" fmla="*/ 2483573 w 2607670"/>
                  <a:gd name="connsiteY112" fmla="*/ 432099 h 4155632"/>
                  <a:gd name="connsiteX113" fmla="*/ 2483573 w 2607670"/>
                  <a:gd name="connsiteY113" fmla="*/ 430050 h 4155632"/>
                  <a:gd name="connsiteX114" fmla="*/ 2471830 w 2607670"/>
                  <a:gd name="connsiteY114" fmla="*/ 501615 h 4155632"/>
                  <a:gd name="connsiteX115" fmla="*/ 2455654 w 2607670"/>
                  <a:gd name="connsiteY115" fmla="*/ 572653 h 4155632"/>
                  <a:gd name="connsiteX116" fmla="*/ 2139904 w 2607670"/>
                  <a:gd name="connsiteY116" fmla="*/ 1868949 h 4155632"/>
                  <a:gd name="connsiteX117" fmla="*/ 2283339 w 2607670"/>
                  <a:gd name="connsiteY117" fmla="*/ 960505 h 4155632"/>
                  <a:gd name="connsiteX118" fmla="*/ 2398984 w 2607670"/>
                  <a:gd name="connsiteY118" fmla="*/ 547744 h 4155632"/>
                  <a:gd name="connsiteX119" fmla="*/ 2469059 w 2607670"/>
                  <a:gd name="connsiteY119" fmla="*/ 444334 h 4155632"/>
                  <a:gd name="connsiteX120" fmla="*/ 2483573 w 2607670"/>
                  <a:gd name="connsiteY120" fmla="*/ 429729 h 4155632"/>
                  <a:gd name="connsiteX121" fmla="*/ 1552716 w 2607670"/>
                  <a:gd name="connsiteY121" fmla="*/ 324650 h 4155632"/>
                  <a:gd name="connsiteX122" fmla="*/ 1843941 w 2607670"/>
                  <a:gd name="connsiteY122" fmla="*/ 468918 h 4155632"/>
                  <a:gd name="connsiteX123" fmla="*/ 1552716 w 2607670"/>
                  <a:gd name="connsiteY123" fmla="*/ 324650 h 4155632"/>
                  <a:gd name="connsiteX124" fmla="*/ 1464478 w 2607670"/>
                  <a:gd name="connsiteY124" fmla="*/ 177669 h 4155632"/>
                  <a:gd name="connsiteX125" fmla="*/ 1459611 w 2607670"/>
                  <a:gd name="connsiteY125" fmla="*/ 197480 h 4155632"/>
                  <a:gd name="connsiteX126" fmla="*/ 1320082 w 2607670"/>
                  <a:gd name="connsiteY126" fmla="*/ 575214 h 4155632"/>
                  <a:gd name="connsiteX127" fmla="*/ 1173189 w 2607670"/>
                  <a:gd name="connsiteY127" fmla="*/ 959544 h 4155632"/>
                  <a:gd name="connsiteX128" fmla="*/ 1291587 w 2607670"/>
                  <a:gd name="connsiteY128" fmla="*/ 626121 h 4155632"/>
                  <a:gd name="connsiteX129" fmla="*/ 1455129 w 2607670"/>
                  <a:gd name="connsiteY129" fmla="*/ 195751 h 4155632"/>
                  <a:gd name="connsiteX130" fmla="*/ 1464478 w 2607670"/>
                  <a:gd name="connsiteY130" fmla="*/ 177669 h 4155632"/>
                  <a:gd name="connsiteX131" fmla="*/ 1056264 w 2607670"/>
                  <a:gd name="connsiteY131" fmla="*/ 126466 h 4155632"/>
                  <a:gd name="connsiteX132" fmla="*/ 1388022 w 2607670"/>
                  <a:gd name="connsiteY132" fmla="*/ 291802 h 4155632"/>
                  <a:gd name="connsiteX133" fmla="*/ 1184780 w 2607670"/>
                  <a:gd name="connsiteY133" fmla="*/ 287191 h 4155632"/>
                  <a:gd name="connsiteX134" fmla="*/ 1056264 w 2607670"/>
                  <a:gd name="connsiteY134" fmla="*/ 126466 h 4155632"/>
                  <a:gd name="connsiteX135" fmla="*/ 2130300 w 2607670"/>
                  <a:gd name="connsiteY135" fmla="*/ 0 h 4155632"/>
                  <a:gd name="connsiteX136" fmla="*/ 1955488 w 2607670"/>
                  <a:gd name="connsiteY136" fmla="*/ 605054 h 4155632"/>
                  <a:gd name="connsiteX137" fmla="*/ 1698329 w 2607670"/>
                  <a:gd name="connsiteY137" fmla="*/ 1185582 h 4155632"/>
                  <a:gd name="connsiteX138" fmla="*/ 1894784 w 2607670"/>
                  <a:gd name="connsiteY138" fmla="*/ 554531 h 4155632"/>
                  <a:gd name="connsiteX139" fmla="*/ 2130300 w 2607670"/>
                  <a:gd name="connsiteY139" fmla="*/ 0 h 415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2607670" h="4155632">
                    <a:moveTo>
                      <a:pt x="1532482" y="3188873"/>
                    </a:moveTo>
                    <a:cubicBezTo>
                      <a:pt x="1566676" y="3245671"/>
                      <a:pt x="1596067" y="3304454"/>
                      <a:pt x="1616686" y="3367527"/>
                    </a:cubicBezTo>
                    <a:cubicBezTo>
                      <a:pt x="1627572" y="3400632"/>
                      <a:pt x="1639418" y="3433737"/>
                      <a:pt x="1634359" y="3469020"/>
                    </a:cubicBezTo>
                    <a:cubicBezTo>
                      <a:pt x="1629557" y="3502574"/>
                      <a:pt x="1541767" y="3681612"/>
                      <a:pt x="1531329" y="3714013"/>
                    </a:cubicBezTo>
                    <a:cubicBezTo>
                      <a:pt x="1509238" y="3782337"/>
                      <a:pt x="1505780" y="3843873"/>
                      <a:pt x="1513848" y="3886455"/>
                    </a:cubicBezTo>
                    <a:cubicBezTo>
                      <a:pt x="1521724" y="3927629"/>
                      <a:pt x="1576793" y="3967906"/>
                      <a:pt x="1609899" y="3989806"/>
                    </a:cubicBezTo>
                    <a:cubicBezTo>
                      <a:pt x="1672460" y="4031235"/>
                      <a:pt x="1903301" y="4117553"/>
                      <a:pt x="1947164" y="4139260"/>
                    </a:cubicBezTo>
                    <a:cubicBezTo>
                      <a:pt x="1952607" y="4141950"/>
                      <a:pt x="1962276" y="4143422"/>
                      <a:pt x="1960739" y="4150530"/>
                    </a:cubicBezTo>
                    <a:cubicBezTo>
                      <a:pt x="1959202" y="4158470"/>
                      <a:pt x="1949853" y="4154756"/>
                      <a:pt x="1943962" y="4154820"/>
                    </a:cubicBezTo>
                    <a:cubicBezTo>
                      <a:pt x="1817111" y="4155525"/>
                      <a:pt x="1271993" y="3999731"/>
                      <a:pt x="989477" y="3829273"/>
                    </a:cubicBezTo>
                    <a:cubicBezTo>
                      <a:pt x="1117032" y="3807054"/>
                      <a:pt x="1327254" y="3730854"/>
                      <a:pt x="1462237" y="3557450"/>
                    </a:cubicBezTo>
                    <a:cubicBezTo>
                      <a:pt x="1506100" y="3501037"/>
                      <a:pt x="1525951" y="3433994"/>
                      <a:pt x="1535235" y="3363365"/>
                    </a:cubicBezTo>
                    <a:cubicBezTo>
                      <a:pt x="1539846" y="3327954"/>
                      <a:pt x="1534979" y="3211861"/>
                      <a:pt x="1532482" y="3188873"/>
                    </a:cubicBezTo>
                    <a:close/>
                    <a:moveTo>
                      <a:pt x="2252091" y="1914284"/>
                    </a:moveTo>
                    <a:cubicBezTo>
                      <a:pt x="2304535" y="1909482"/>
                      <a:pt x="2347629" y="1915309"/>
                      <a:pt x="2386177" y="1941883"/>
                    </a:cubicBezTo>
                    <a:cubicBezTo>
                      <a:pt x="2445857" y="1983056"/>
                      <a:pt x="2562590" y="2077314"/>
                      <a:pt x="2562334" y="2081348"/>
                    </a:cubicBezTo>
                    <a:cubicBezTo>
                      <a:pt x="2458920" y="2025703"/>
                      <a:pt x="2355505" y="1969930"/>
                      <a:pt x="2252091" y="1914284"/>
                    </a:cubicBezTo>
                    <a:close/>
                    <a:moveTo>
                      <a:pt x="1577562" y="1759131"/>
                    </a:moveTo>
                    <a:cubicBezTo>
                      <a:pt x="1582172" y="1795950"/>
                      <a:pt x="1586654" y="1830016"/>
                      <a:pt x="1609514" y="1857807"/>
                    </a:cubicBezTo>
                    <a:cubicBezTo>
                      <a:pt x="1626355" y="1878362"/>
                      <a:pt x="1649664" y="1891232"/>
                      <a:pt x="1669770" y="1907881"/>
                    </a:cubicBezTo>
                    <a:cubicBezTo>
                      <a:pt x="1727400" y="1955458"/>
                      <a:pt x="1770431" y="2015714"/>
                      <a:pt x="1821722" y="2069630"/>
                    </a:cubicBezTo>
                    <a:cubicBezTo>
                      <a:pt x="1855468" y="2105233"/>
                      <a:pt x="1907399" y="2131166"/>
                      <a:pt x="1933460" y="2148327"/>
                    </a:cubicBezTo>
                    <a:cubicBezTo>
                      <a:pt x="1975531" y="2176054"/>
                      <a:pt x="2015616" y="2193151"/>
                      <a:pt x="2050002" y="2185659"/>
                    </a:cubicBezTo>
                    <a:cubicBezTo>
                      <a:pt x="2092264" y="2176438"/>
                      <a:pt x="2076191" y="2145958"/>
                      <a:pt x="2092904" y="2083973"/>
                    </a:cubicBezTo>
                    <a:cubicBezTo>
                      <a:pt x="2102765" y="2173620"/>
                      <a:pt x="2117173" y="2212297"/>
                      <a:pt x="2134782" y="2248412"/>
                    </a:cubicBezTo>
                    <a:cubicBezTo>
                      <a:pt x="2138496" y="2256032"/>
                      <a:pt x="2156938" y="2284143"/>
                      <a:pt x="2164046" y="2288881"/>
                    </a:cubicBezTo>
                    <a:cubicBezTo>
                      <a:pt x="2232946" y="2334793"/>
                      <a:pt x="2496764" y="2558142"/>
                      <a:pt x="2498045" y="2565890"/>
                    </a:cubicBezTo>
                    <a:cubicBezTo>
                      <a:pt x="2465131" y="2542262"/>
                      <a:pt x="2040909" y="2273513"/>
                      <a:pt x="1988849" y="2256416"/>
                    </a:cubicBezTo>
                    <a:cubicBezTo>
                      <a:pt x="1948380" y="2243161"/>
                      <a:pt x="1929106" y="2230226"/>
                      <a:pt x="1892799" y="2251613"/>
                    </a:cubicBezTo>
                    <a:cubicBezTo>
                      <a:pt x="1836257" y="2284911"/>
                      <a:pt x="1737902" y="2392103"/>
                      <a:pt x="1614701" y="2508964"/>
                    </a:cubicBezTo>
                    <a:cubicBezTo>
                      <a:pt x="1629493" y="2482903"/>
                      <a:pt x="1752630" y="2307835"/>
                      <a:pt x="1785927" y="2234837"/>
                    </a:cubicBezTo>
                    <a:cubicBezTo>
                      <a:pt x="1798286" y="2207686"/>
                      <a:pt x="1791498" y="2167985"/>
                      <a:pt x="1783494" y="2144805"/>
                    </a:cubicBezTo>
                    <a:cubicBezTo>
                      <a:pt x="1765692" y="2093258"/>
                      <a:pt x="1724071" y="2044401"/>
                      <a:pt x="1690837" y="2000474"/>
                    </a:cubicBezTo>
                    <a:cubicBezTo>
                      <a:pt x="1660741" y="1960645"/>
                      <a:pt x="1614957" y="1936248"/>
                      <a:pt x="1567380" y="1951488"/>
                    </a:cubicBezTo>
                    <a:cubicBezTo>
                      <a:pt x="1495471" y="1974604"/>
                      <a:pt x="1428107" y="2015137"/>
                      <a:pt x="1335771" y="2087880"/>
                    </a:cubicBezTo>
                    <a:cubicBezTo>
                      <a:pt x="1342494" y="2074304"/>
                      <a:pt x="1418566" y="1956547"/>
                      <a:pt x="1386101" y="1903463"/>
                    </a:cubicBezTo>
                    <a:cubicBezTo>
                      <a:pt x="1369004" y="1875544"/>
                      <a:pt x="1334234" y="1826494"/>
                      <a:pt x="1311694" y="1802610"/>
                    </a:cubicBezTo>
                    <a:cubicBezTo>
                      <a:pt x="1337820" y="1818362"/>
                      <a:pt x="1426827" y="1864146"/>
                      <a:pt x="1446229" y="1868436"/>
                    </a:cubicBezTo>
                    <a:cubicBezTo>
                      <a:pt x="1483816" y="1876761"/>
                      <a:pt x="1521276" y="1859664"/>
                      <a:pt x="1541191" y="1825214"/>
                    </a:cubicBezTo>
                    <a:cubicBezTo>
                      <a:pt x="1553293" y="1804339"/>
                      <a:pt x="1564499" y="1782887"/>
                      <a:pt x="1577562" y="1759131"/>
                    </a:cubicBezTo>
                    <a:close/>
                    <a:moveTo>
                      <a:pt x="1660165" y="1458429"/>
                    </a:moveTo>
                    <a:cubicBezTo>
                      <a:pt x="1659140" y="1496529"/>
                      <a:pt x="1600485" y="1715908"/>
                      <a:pt x="1579674" y="1740049"/>
                    </a:cubicBezTo>
                    <a:cubicBezTo>
                      <a:pt x="1572439" y="1684212"/>
                      <a:pt x="1624690" y="1520606"/>
                      <a:pt x="1660165" y="1458429"/>
                    </a:cubicBezTo>
                    <a:close/>
                    <a:moveTo>
                      <a:pt x="1812116" y="1317555"/>
                    </a:moveTo>
                    <a:cubicBezTo>
                      <a:pt x="1831070" y="1328057"/>
                      <a:pt x="1850088" y="1338174"/>
                      <a:pt x="1868786" y="1348931"/>
                    </a:cubicBezTo>
                    <a:cubicBezTo>
                      <a:pt x="1938518" y="1388824"/>
                      <a:pt x="2008059" y="1428973"/>
                      <a:pt x="2077919" y="1468546"/>
                    </a:cubicBezTo>
                    <a:cubicBezTo>
                      <a:pt x="2094184" y="1477767"/>
                      <a:pt x="2106799" y="1487756"/>
                      <a:pt x="2111537" y="1507671"/>
                    </a:cubicBezTo>
                    <a:cubicBezTo>
                      <a:pt x="2116404" y="1528033"/>
                      <a:pt x="2125432" y="1547500"/>
                      <a:pt x="2132668" y="1567286"/>
                    </a:cubicBezTo>
                    <a:cubicBezTo>
                      <a:pt x="2131452" y="1568375"/>
                      <a:pt x="2130299" y="1569463"/>
                      <a:pt x="2129082" y="1570552"/>
                    </a:cubicBezTo>
                    <a:cubicBezTo>
                      <a:pt x="2022914" y="1487180"/>
                      <a:pt x="1916619" y="1403808"/>
                      <a:pt x="1810451" y="1320437"/>
                    </a:cubicBezTo>
                    <a:cubicBezTo>
                      <a:pt x="1810963" y="1319476"/>
                      <a:pt x="1811540" y="1318515"/>
                      <a:pt x="1812116" y="1317555"/>
                    </a:cubicBezTo>
                    <a:close/>
                    <a:moveTo>
                      <a:pt x="2419155" y="1253137"/>
                    </a:moveTo>
                    <a:cubicBezTo>
                      <a:pt x="2485302" y="1280992"/>
                      <a:pt x="2546582" y="1306797"/>
                      <a:pt x="2607670" y="1332667"/>
                    </a:cubicBezTo>
                    <a:cubicBezTo>
                      <a:pt x="2607478" y="1333627"/>
                      <a:pt x="2607222" y="1334652"/>
                      <a:pt x="2607030" y="1335676"/>
                    </a:cubicBezTo>
                    <a:cubicBezTo>
                      <a:pt x="2556699" y="1337533"/>
                      <a:pt x="2522633" y="1340735"/>
                      <a:pt x="2459368" y="1336637"/>
                    </a:cubicBezTo>
                    <a:cubicBezTo>
                      <a:pt x="2433178" y="1334908"/>
                      <a:pt x="2427992" y="1287267"/>
                      <a:pt x="2419155" y="1253137"/>
                    </a:cubicBezTo>
                    <a:close/>
                    <a:moveTo>
                      <a:pt x="1273530" y="945199"/>
                    </a:moveTo>
                    <a:cubicBezTo>
                      <a:pt x="1360232" y="979394"/>
                      <a:pt x="1636216" y="1113159"/>
                      <a:pt x="1633399" y="1120651"/>
                    </a:cubicBezTo>
                    <a:cubicBezTo>
                      <a:pt x="1630325" y="1128976"/>
                      <a:pt x="1486826" y="1092284"/>
                      <a:pt x="1426762" y="1066415"/>
                    </a:cubicBezTo>
                    <a:cubicBezTo>
                      <a:pt x="1391736" y="1051240"/>
                      <a:pt x="1292036" y="970429"/>
                      <a:pt x="1273530" y="945199"/>
                    </a:cubicBezTo>
                    <a:close/>
                    <a:moveTo>
                      <a:pt x="767216" y="842747"/>
                    </a:moveTo>
                    <a:cubicBezTo>
                      <a:pt x="784505" y="846845"/>
                      <a:pt x="1057224" y="935532"/>
                      <a:pt x="1073873" y="944048"/>
                    </a:cubicBezTo>
                    <a:cubicBezTo>
                      <a:pt x="1107363" y="961145"/>
                      <a:pt x="1114662" y="993098"/>
                      <a:pt x="1119337" y="1026203"/>
                    </a:cubicBezTo>
                    <a:cubicBezTo>
                      <a:pt x="1126893" y="1079287"/>
                      <a:pt x="1122602" y="1208443"/>
                      <a:pt x="1064332" y="1383703"/>
                    </a:cubicBezTo>
                    <a:cubicBezTo>
                      <a:pt x="1050885" y="1424044"/>
                      <a:pt x="976158" y="1593540"/>
                      <a:pt x="953362" y="1640413"/>
                    </a:cubicBezTo>
                    <a:cubicBezTo>
                      <a:pt x="948239" y="1650914"/>
                      <a:pt x="949200" y="1657446"/>
                      <a:pt x="958805" y="1664874"/>
                    </a:cubicBezTo>
                    <a:cubicBezTo>
                      <a:pt x="1001515" y="1697915"/>
                      <a:pt x="1048836" y="1719238"/>
                      <a:pt x="1103264" y="1723208"/>
                    </a:cubicBezTo>
                    <a:cubicBezTo>
                      <a:pt x="1110692" y="1723720"/>
                      <a:pt x="1119081" y="1724361"/>
                      <a:pt x="1120361" y="1732365"/>
                    </a:cubicBezTo>
                    <a:cubicBezTo>
                      <a:pt x="1121386" y="1738960"/>
                      <a:pt x="1113830" y="1742930"/>
                      <a:pt x="1108387" y="1746132"/>
                    </a:cubicBezTo>
                    <a:cubicBezTo>
                      <a:pt x="1078419" y="1763613"/>
                      <a:pt x="1051397" y="1757530"/>
                      <a:pt x="1020469" y="1748630"/>
                    </a:cubicBezTo>
                    <a:cubicBezTo>
                      <a:pt x="978527" y="1736527"/>
                      <a:pt x="949648" y="1721415"/>
                      <a:pt x="916222" y="1704254"/>
                    </a:cubicBezTo>
                    <a:cubicBezTo>
                      <a:pt x="857760" y="1674158"/>
                      <a:pt x="804932" y="1641693"/>
                      <a:pt x="762670" y="1595653"/>
                    </a:cubicBezTo>
                    <a:cubicBezTo>
                      <a:pt x="746085" y="1570616"/>
                      <a:pt x="872103" y="1628887"/>
                      <a:pt x="883565" y="1630231"/>
                    </a:cubicBezTo>
                    <a:cubicBezTo>
                      <a:pt x="905977" y="1632793"/>
                      <a:pt x="926212" y="1622291"/>
                      <a:pt x="935945" y="1601736"/>
                    </a:cubicBezTo>
                    <a:cubicBezTo>
                      <a:pt x="1048644" y="1363148"/>
                      <a:pt x="1078483" y="1199350"/>
                      <a:pt x="1090266" y="1141208"/>
                    </a:cubicBezTo>
                    <a:cubicBezTo>
                      <a:pt x="1095708" y="1113865"/>
                      <a:pt x="1096669" y="1086523"/>
                      <a:pt x="1096093" y="1058925"/>
                    </a:cubicBezTo>
                    <a:cubicBezTo>
                      <a:pt x="1095580" y="1033887"/>
                      <a:pt x="1075858" y="1022425"/>
                      <a:pt x="1059017" y="1010451"/>
                    </a:cubicBezTo>
                    <a:cubicBezTo>
                      <a:pt x="1011312" y="976320"/>
                      <a:pt x="813961" y="870345"/>
                      <a:pt x="767216" y="842747"/>
                    </a:cubicBezTo>
                    <a:close/>
                    <a:moveTo>
                      <a:pt x="239556" y="814026"/>
                    </a:moveTo>
                    <a:cubicBezTo>
                      <a:pt x="259073" y="822925"/>
                      <a:pt x="404714" y="959615"/>
                      <a:pt x="448137" y="1006737"/>
                    </a:cubicBezTo>
                    <a:cubicBezTo>
                      <a:pt x="469652" y="1030109"/>
                      <a:pt x="491744" y="1053929"/>
                      <a:pt x="499172" y="1086971"/>
                    </a:cubicBezTo>
                    <a:cubicBezTo>
                      <a:pt x="503334" y="1105733"/>
                      <a:pt x="498467" y="1124110"/>
                      <a:pt x="496290" y="1142104"/>
                    </a:cubicBezTo>
                    <a:cubicBezTo>
                      <a:pt x="487966" y="1211964"/>
                      <a:pt x="460815" y="1416808"/>
                      <a:pt x="464850" y="1450682"/>
                    </a:cubicBezTo>
                    <a:cubicBezTo>
                      <a:pt x="469140" y="1487116"/>
                      <a:pt x="473238" y="1501523"/>
                      <a:pt x="496354" y="1523423"/>
                    </a:cubicBezTo>
                    <a:cubicBezTo>
                      <a:pt x="620387" y="1640860"/>
                      <a:pt x="1318866" y="2459338"/>
                      <a:pt x="1413636" y="2598995"/>
                    </a:cubicBezTo>
                    <a:cubicBezTo>
                      <a:pt x="1444052" y="2643819"/>
                      <a:pt x="1528064" y="2686273"/>
                      <a:pt x="1564115" y="2704651"/>
                    </a:cubicBezTo>
                    <a:cubicBezTo>
                      <a:pt x="1653762" y="2750307"/>
                      <a:pt x="1801039" y="2797500"/>
                      <a:pt x="2044495" y="2839121"/>
                    </a:cubicBezTo>
                    <a:cubicBezTo>
                      <a:pt x="1886076" y="2846421"/>
                      <a:pt x="1735020" y="2828300"/>
                      <a:pt x="1589792" y="2764650"/>
                    </a:cubicBezTo>
                    <a:cubicBezTo>
                      <a:pt x="1467232" y="2710926"/>
                      <a:pt x="1436880" y="2694213"/>
                      <a:pt x="1272442" y="2526125"/>
                    </a:cubicBezTo>
                    <a:cubicBezTo>
                      <a:pt x="1225697" y="2478356"/>
                      <a:pt x="571786" y="1706751"/>
                      <a:pt x="509673" y="1642141"/>
                    </a:cubicBezTo>
                    <a:cubicBezTo>
                      <a:pt x="463569" y="1594116"/>
                      <a:pt x="444103" y="1579388"/>
                      <a:pt x="382374" y="1555183"/>
                    </a:cubicBezTo>
                    <a:cubicBezTo>
                      <a:pt x="297850" y="1522014"/>
                      <a:pt x="171448" y="1503124"/>
                      <a:pt x="81608" y="1492174"/>
                    </a:cubicBezTo>
                    <a:cubicBezTo>
                      <a:pt x="56379" y="1489165"/>
                      <a:pt x="-16875" y="1483210"/>
                      <a:pt x="3551" y="1478727"/>
                    </a:cubicBezTo>
                    <a:cubicBezTo>
                      <a:pt x="61566" y="1465986"/>
                      <a:pt x="109207" y="1467585"/>
                      <a:pt x="174777" y="1474373"/>
                    </a:cubicBezTo>
                    <a:cubicBezTo>
                      <a:pt x="243613" y="1481545"/>
                      <a:pt x="310721" y="1482954"/>
                      <a:pt x="379941" y="1481993"/>
                    </a:cubicBezTo>
                    <a:cubicBezTo>
                      <a:pt x="407732" y="1481609"/>
                      <a:pt x="412278" y="1463168"/>
                      <a:pt x="416312" y="1429166"/>
                    </a:cubicBezTo>
                    <a:cubicBezTo>
                      <a:pt x="424316" y="1361419"/>
                      <a:pt x="433601" y="1254547"/>
                      <a:pt x="437571" y="1186607"/>
                    </a:cubicBezTo>
                    <a:cubicBezTo>
                      <a:pt x="442374" y="1104964"/>
                      <a:pt x="446792" y="1107205"/>
                      <a:pt x="397934" y="1032926"/>
                    </a:cubicBezTo>
                    <a:cubicBezTo>
                      <a:pt x="361948" y="978434"/>
                      <a:pt x="282162" y="881615"/>
                      <a:pt x="239579" y="818670"/>
                    </a:cubicBezTo>
                    <a:cubicBezTo>
                      <a:pt x="236553" y="814092"/>
                      <a:pt x="236767" y="812755"/>
                      <a:pt x="239556" y="814026"/>
                    </a:cubicBezTo>
                    <a:close/>
                    <a:moveTo>
                      <a:pt x="2071132" y="740484"/>
                    </a:moveTo>
                    <a:cubicBezTo>
                      <a:pt x="2078368" y="738435"/>
                      <a:pt x="2082210" y="742661"/>
                      <a:pt x="2086628" y="745798"/>
                    </a:cubicBezTo>
                    <a:cubicBezTo>
                      <a:pt x="2127546" y="774934"/>
                      <a:pt x="2168271" y="804261"/>
                      <a:pt x="2209125" y="833524"/>
                    </a:cubicBezTo>
                    <a:cubicBezTo>
                      <a:pt x="2208612" y="834165"/>
                      <a:pt x="2208036" y="834805"/>
                      <a:pt x="2207524" y="835445"/>
                    </a:cubicBezTo>
                    <a:cubicBezTo>
                      <a:pt x="2133309" y="812650"/>
                      <a:pt x="2058966" y="789725"/>
                      <a:pt x="1984751" y="766865"/>
                    </a:cubicBezTo>
                    <a:cubicBezTo>
                      <a:pt x="1984751" y="765521"/>
                      <a:pt x="1984815" y="764304"/>
                      <a:pt x="1984815" y="763023"/>
                    </a:cubicBezTo>
                    <a:cubicBezTo>
                      <a:pt x="2013630" y="755596"/>
                      <a:pt x="2042445" y="748424"/>
                      <a:pt x="2071132" y="740484"/>
                    </a:cubicBezTo>
                    <a:close/>
                    <a:moveTo>
                      <a:pt x="2483573" y="429666"/>
                    </a:moveTo>
                    <a:lnTo>
                      <a:pt x="2483609" y="429694"/>
                    </a:lnTo>
                    <a:lnTo>
                      <a:pt x="2483636" y="429666"/>
                    </a:lnTo>
                    <a:lnTo>
                      <a:pt x="2483629" y="429710"/>
                    </a:lnTo>
                    <a:lnTo>
                      <a:pt x="2485942" y="431523"/>
                    </a:lnTo>
                    <a:cubicBezTo>
                      <a:pt x="2485174" y="431523"/>
                      <a:pt x="2484405" y="432099"/>
                      <a:pt x="2483573" y="432099"/>
                    </a:cubicBezTo>
                    <a:lnTo>
                      <a:pt x="2483573" y="430050"/>
                    </a:lnTo>
                    <a:lnTo>
                      <a:pt x="2471830" y="501615"/>
                    </a:lnTo>
                    <a:cubicBezTo>
                      <a:pt x="2466748" y="525380"/>
                      <a:pt x="2460937" y="548992"/>
                      <a:pt x="2455654" y="572653"/>
                    </a:cubicBezTo>
                    <a:cubicBezTo>
                      <a:pt x="2408909" y="782299"/>
                      <a:pt x="2157193" y="1812599"/>
                      <a:pt x="2139904" y="1868949"/>
                    </a:cubicBezTo>
                    <a:cubicBezTo>
                      <a:pt x="2146051" y="1783400"/>
                      <a:pt x="2258750" y="1075765"/>
                      <a:pt x="2283339" y="960505"/>
                    </a:cubicBezTo>
                    <a:cubicBezTo>
                      <a:pt x="2313307" y="820463"/>
                      <a:pt x="2344555" y="680806"/>
                      <a:pt x="2398984" y="547744"/>
                    </a:cubicBezTo>
                    <a:cubicBezTo>
                      <a:pt x="2410510" y="519649"/>
                      <a:pt x="2447682" y="469258"/>
                      <a:pt x="2469059" y="444334"/>
                    </a:cubicBezTo>
                    <a:lnTo>
                      <a:pt x="2483573" y="429729"/>
                    </a:lnTo>
                    <a:close/>
                    <a:moveTo>
                      <a:pt x="1552716" y="324650"/>
                    </a:moveTo>
                    <a:cubicBezTo>
                      <a:pt x="1650239" y="372931"/>
                      <a:pt x="1745521" y="420188"/>
                      <a:pt x="1843941" y="468918"/>
                    </a:cubicBezTo>
                    <a:cubicBezTo>
                      <a:pt x="1726567" y="480828"/>
                      <a:pt x="1585117" y="411864"/>
                      <a:pt x="1552716" y="324650"/>
                    </a:cubicBezTo>
                    <a:close/>
                    <a:moveTo>
                      <a:pt x="1464478" y="177669"/>
                    </a:moveTo>
                    <a:cubicBezTo>
                      <a:pt x="1465343" y="178782"/>
                      <a:pt x="1463838" y="186210"/>
                      <a:pt x="1459611" y="197480"/>
                    </a:cubicBezTo>
                    <a:cubicBezTo>
                      <a:pt x="1446933" y="227768"/>
                      <a:pt x="1355685" y="480316"/>
                      <a:pt x="1320082" y="575214"/>
                    </a:cubicBezTo>
                    <a:cubicBezTo>
                      <a:pt x="1277884" y="687529"/>
                      <a:pt x="1189133" y="934955"/>
                      <a:pt x="1173189" y="959544"/>
                    </a:cubicBezTo>
                    <a:cubicBezTo>
                      <a:pt x="1175110" y="932970"/>
                      <a:pt x="1256625" y="719930"/>
                      <a:pt x="1291587" y="626121"/>
                    </a:cubicBezTo>
                    <a:cubicBezTo>
                      <a:pt x="1333977" y="512525"/>
                      <a:pt x="1443667" y="225847"/>
                      <a:pt x="1455129" y="195751"/>
                    </a:cubicBezTo>
                    <a:cubicBezTo>
                      <a:pt x="1460380" y="181759"/>
                      <a:pt x="1463614" y="176557"/>
                      <a:pt x="1464478" y="177669"/>
                    </a:cubicBezTo>
                    <a:close/>
                    <a:moveTo>
                      <a:pt x="1056264" y="126466"/>
                    </a:moveTo>
                    <a:cubicBezTo>
                      <a:pt x="1168323" y="183393"/>
                      <a:pt x="1276219" y="238846"/>
                      <a:pt x="1388022" y="291802"/>
                    </a:cubicBezTo>
                    <a:cubicBezTo>
                      <a:pt x="1372334" y="303968"/>
                      <a:pt x="1236134" y="301727"/>
                      <a:pt x="1184780" y="287191"/>
                    </a:cubicBezTo>
                    <a:cubicBezTo>
                      <a:pt x="1147256" y="276626"/>
                      <a:pt x="1073233" y="160020"/>
                      <a:pt x="1056264" y="126466"/>
                    </a:cubicBezTo>
                    <a:close/>
                    <a:moveTo>
                      <a:pt x="2130300" y="0"/>
                    </a:moveTo>
                    <a:cubicBezTo>
                      <a:pt x="2113459" y="91696"/>
                      <a:pt x="2000824" y="496645"/>
                      <a:pt x="1955488" y="605054"/>
                    </a:cubicBezTo>
                    <a:cubicBezTo>
                      <a:pt x="1914442" y="703280"/>
                      <a:pt x="1699033" y="1185838"/>
                      <a:pt x="1698329" y="1185582"/>
                    </a:cubicBezTo>
                    <a:cubicBezTo>
                      <a:pt x="1707934" y="1151965"/>
                      <a:pt x="1833824" y="729662"/>
                      <a:pt x="1894784" y="554531"/>
                    </a:cubicBezTo>
                    <a:cubicBezTo>
                      <a:pt x="1956448" y="377542"/>
                      <a:pt x="2122296" y="11398"/>
                      <a:pt x="2130300" y="0"/>
                    </a:cubicBezTo>
                    <a:close/>
                  </a:path>
                </a:pathLst>
              </a:custGeom>
              <a:solidFill>
                <a:srgbClr val="F9B195"/>
              </a:solidFill>
              <a:ln w="63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45880E-DEBB-4991-8349-C8AAFB6E5541}"/>
                </a:ext>
              </a:extLst>
            </p:cNvPr>
            <p:cNvGrpSpPr/>
            <p:nvPr/>
          </p:nvGrpSpPr>
          <p:grpSpPr>
            <a:xfrm>
              <a:off x="3096260" y="3113305"/>
              <a:ext cx="2043351" cy="3744695"/>
              <a:chOff x="3473450" y="3113305"/>
              <a:chExt cx="2043351" cy="374469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5A711D-ED94-4DD0-8F0C-448CCFCFE4EB}"/>
                  </a:ext>
                </a:extLst>
              </p:cNvPr>
              <p:cNvSpPr/>
              <p:nvPr/>
            </p:nvSpPr>
            <p:spPr>
              <a:xfrm flipH="1">
                <a:off x="3473450" y="3113305"/>
                <a:ext cx="2043351" cy="3744695"/>
              </a:xfrm>
              <a:custGeom>
                <a:avLst/>
                <a:gdLst>
                  <a:gd name="connsiteX0" fmla="*/ 1237090 w 2043351"/>
                  <a:gd name="connsiteY0" fmla="*/ 546 h 3744695"/>
                  <a:gd name="connsiteX1" fmla="*/ 1090640 w 2043351"/>
                  <a:gd name="connsiteY1" fmla="*/ 124708 h 3744695"/>
                  <a:gd name="connsiteX2" fmla="*/ 969803 w 2043351"/>
                  <a:gd name="connsiteY2" fmla="*/ 339622 h 3744695"/>
                  <a:gd name="connsiteX3" fmla="*/ 692952 w 2043351"/>
                  <a:gd name="connsiteY3" fmla="*/ 936462 h 3744695"/>
                  <a:gd name="connsiteX4" fmla="*/ 688026 w 2043351"/>
                  <a:gd name="connsiteY4" fmla="*/ 867875 h 3744695"/>
                  <a:gd name="connsiteX5" fmla="*/ 643122 w 2043351"/>
                  <a:gd name="connsiteY5" fmla="*/ 649514 h 3744695"/>
                  <a:gd name="connsiteX6" fmla="*/ 572032 w 2043351"/>
                  <a:gd name="connsiteY6" fmla="*/ 583883 h 3744695"/>
                  <a:gd name="connsiteX7" fmla="*/ 480583 w 2043351"/>
                  <a:gd name="connsiteY7" fmla="*/ 618935 h 3744695"/>
                  <a:gd name="connsiteX8" fmla="*/ 229796 w 2043351"/>
                  <a:gd name="connsiteY8" fmla="*/ 966097 h 3744695"/>
                  <a:gd name="connsiteX9" fmla="*/ 160757 w 2043351"/>
                  <a:gd name="connsiteY9" fmla="*/ 1069614 h 3744695"/>
                  <a:gd name="connsiteX10" fmla="*/ 18371 w 2043351"/>
                  <a:gd name="connsiteY10" fmla="*/ 1452649 h 3744695"/>
                  <a:gd name="connsiteX11" fmla="*/ 927 w 2043351"/>
                  <a:gd name="connsiteY11" fmla="*/ 1552307 h 3744695"/>
                  <a:gd name="connsiteX12" fmla="*/ 67133 w 2043351"/>
                  <a:gd name="connsiteY12" fmla="*/ 1888099 h 3744695"/>
                  <a:gd name="connsiteX13" fmla="*/ 258281 w 2043351"/>
                  <a:gd name="connsiteY13" fmla="*/ 2661394 h 3744695"/>
                  <a:gd name="connsiteX14" fmla="*/ 280035 w 2043351"/>
                  <a:gd name="connsiteY14" fmla="*/ 2851885 h 3744695"/>
                  <a:gd name="connsiteX15" fmla="*/ 231602 w 2043351"/>
                  <a:gd name="connsiteY15" fmla="*/ 3164282 h 3744695"/>
                  <a:gd name="connsiteX16" fmla="*/ 50404 w 2043351"/>
                  <a:gd name="connsiteY16" fmla="*/ 3727023 h 3744695"/>
                  <a:gd name="connsiteX17" fmla="*/ 43342 w 2043351"/>
                  <a:gd name="connsiteY17" fmla="*/ 3744695 h 3744695"/>
                  <a:gd name="connsiteX18" fmla="*/ 1655439 w 2043351"/>
                  <a:gd name="connsiteY18" fmla="*/ 3744695 h 3744695"/>
                  <a:gd name="connsiteX19" fmla="*/ 1664126 w 2043351"/>
                  <a:gd name="connsiteY19" fmla="*/ 3698405 h 3744695"/>
                  <a:gd name="connsiteX20" fmla="*/ 1750321 w 2043351"/>
                  <a:gd name="connsiteY20" fmla="*/ 3392371 h 3744695"/>
                  <a:gd name="connsiteX21" fmla="*/ 1831016 w 2043351"/>
                  <a:gd name="connsiteY21" fmla="*/ 3257249 h 3744695"/>
                  <a:gd name="connsiteX22" fmla="*/ 2016911 w 2043351"/>
                  <a:gd name="connsiteY22" fmla="*/ 2342676 h 3744695"/>
                  <a:gd name="connsiteX23" fmla="*/ 2018881 w 2043351"/>
                  <a:gd name="connsiteY23" fmla="*/ 1869178 h 3744695"/>
                  <a:gd name="connsiteX24" fmla="*/ 2043344 w 2043351"/>
                  <a:gd name="connsiteY24" fmla="*/ 1239705 h 3744695"/>
                  <a:gd name="connsiteX25" fmla="*/ 2031072 w 2043351"/>
                  <a:gd name="connsiteY25" fmla="*/ 928294 h 3744695"/>
                  <a:gd name="connsiteX26" fmla="*/ 1960473 w 2043351"/>
                  <a:gd name="connsiteY26" fmla="*/ 682227 h 3744695"/>
                  <a:gd name="connsiteX27" fmla="*/ 1924682 w 2043351"/>
                  <a:gd name="connsiteY27" fmla="*/ 666548 h 3744695"/>
                  <a:gd name="connsiteX28" fmla="*/ 1923533 w 2043351"/>
                  <a:gd name="connsiteY28" fmla="*/ 665768 h 3744695"/>
                  <a:gd name="connsiteX29" fmla="*/ 1882939 w 2043351"/>
                  <a:gd name="connsiteY29" fmla="*/ 375249 h 3744695"/>
                  <a:gd name="connsiteX30" fmla="*/ 1782788 w 2043351"/>
                  <a:gd name="connsiteY30" fmla="*/ 303583 h 3744695"/>
                  <a:gd name="connsiteX31" fmla="*/ 1700944 w 2043351"/>
                  <a:gd name="connsiteY31" fmla="*/ 379723 h 3744695"/>
                  <a:gd name="connsiteX32" fmla="*/ 1700533 w 2043351"/>
                  <a:gd name="connsiteY32" fmla="*/ 373278 h 3744695"/>
                  <a:gd name="connsiteX33" fmla="*/ 1715761 w 2043351"/>
                  <a:gd name="connsiteY33" fmla="*/ 141044 h 3744695"/>
                  <a:gd name="connsiteX34" fmla="*/ 1649103 w 2043351"/>
                  <a:gd name="connsiteY34" fmla="*/ 51196 h 3744695"/>
                  <a:gd name="connsiteX35" fmla="*/ 1581912 w 2043351"/>
                  <a:gd name="connsiteY35" fmla="*/ 44710 h 3744695"/>
                  <a:gd name="connsiteX36" fmla="*/ 1413503 w 2043351"/>
                  <a:gd name="connsiteY36" fmla="*/ 174085 h 3744695"/>
                  <a:gd name="connsiteX37" fmla="*/ 1289751 w 2043351"/>
                  <a:gd name="connsiteY37" fmla="*/ 453030 h 3744695"/>
                  <a:gd name="connsiteX38" fmla="*/ 1284785 w 2043351"/>
                  <a:gd name="connsiteY38" fmla="*/ 458858 h 3744695"/>
                  <a:gd name="connsiteX39" fmla="*/ 1329442 w 2043351"/>
                  <a:gd name="connsiteY39" fmla="*/ 316308 h 3744695"/>
                  <a:gd name="connsiteX40" fmla="*/ 1290654 w 2043351"/>
                  <a:gd name="connsiteY40" fmla="*/ 33341 h 3744695"/>
                  <a:gd name="connsiteX41" fmla="*/ 1237090 w 2043351"/>
                  <a:gd name="connsiteY41" fmla="*/ 546 h 374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043351" h="3744695">
                    <a:moveTo>
                      <a:pt x="1237090" y="546"/>
                    </a:moveTo>
                    <a:cubicBezTo>
                      <a:pt x="1176589" y="-7951"/>
                      <a:pt x="1120850" y="85017"/>
                      <a:pt x="1090640" y="124708"/>
                    </a:cubicBezTo>
                    <a:cubicBezTo>
                      <a:pt x="1040401" y="190750"/>
                      <a:pt x="1004322" y="264672"/>
                      <a:pt x="969803" y="339622"/>
                    </a:cubicBezTo>
                    <a:cubicBezTo>
                      <a:pt x="917798" y="452619"/>
                      <a:pt x="704280" y="912410"/>
                      <a:pt x="692952" y="936462"/>
                    </a:cubicBezTo>
                    <a:cubicBezTo>
                      <a:pt x="692213" y="913272"/>
                      <a:pt x="691515" y="890450"/>
                      <a:pt x="688026" y="867875"/>
                    </a:cubicBezTo>
                    <a:cubicBezTo>
                      <a:pt x="676616" y="794363"/>
                      <a:pt x="660649" y="721754"/>
                      <a:pt x="643122" y="649514"/>
                    </a:cubicBezTo>
                    <a:cubicBezTo>
                      <a:pt x="633805" y="611137"/>
                      <a:pt x="609794" y="588356"/>
                      <a:pt x="572032" y="583883"/>
                    </a:cubicBezTo>
                    <a:cubicBezTo>
                      <a:pt x="536938" y="579778"/>
                      <a:pt x="505580" y="581092"/>
                      <a:pt x="480583" y="618935"/>
                    </a:cubicBezTo>
                    <a:cubicBezTo>
                      <a:pt x="401735" y="737967"/>
                      <a:pt x="313939" y="850800"/>
                      <a:pt x="229796" y="966097"/>
                    </a:cubicBezTo>
                    <a:cubicBezTo>
                      <a:pt x="205333" y="999631"/>
                      <a:pt x="177504" y="1030908"/>
                      <a:pt x="160757" y="1069614"/>
                    </a:cubicBezTo>
                    <a:cubicBezTo>
                      <a:pt x="134448" y="1130484"/>
                      <a:pt x="43368" y="1387305"/>
                      <a:pt x="18371" y="1452649"/>
                    </a:cubicBezTo>
                    <a:cubicBezTo>
                      <a:pt x="5935" y="1485157"/>
                      <a:pt x="-2973" y="1517418"/>
                      <a:pt x="927" y="1552307"/>
                    </a:cubicBezTo>
                    <a:cubicBezTo>
                      <a:pt x="3348" y="1573897"/>
                      <a:pt x="44599" y="1798456"/>
                      <a:pt x="67133" y="1888099"/>
                    </a:cubicBezTo>
                    <a:cubicBezTo>
                      <a:pt x="104320" y="2036027"/>
                      <a:pt x="234064" y="2551023"/>
                      <a:pt x="258281" y="2661394"/>
                    </a:cubicBezTo>
                    <a:cubicBezTo>
                      <a:pt x="272073" y="2724193"/>
                      <a:pt x="283606" y="2787198"/>
                      <a:pt x="280035" y="2851885"/>
                    </a:cubicBezTo>
                    <a:cubicBezTo>
                      <a:pt x="278312" y="2883449"/>
                      <a:pt x="248020" y="3092165"/>
                      <a:pt x="231602" y="3164282"/>
                    </a:cubicBezTo>
                    <a:cubicBezTo>
                      <a:pt x="191690" y="3339674"/>
                      <a:pt x="122705" y="3539932"/>
                      <a:pt x="50404" y="3727023"/>
                    </a:cubicBezTo>
                    <a:lnTo>
                      <a:pt x="43342" y="3744695"/>
                    </a:lnTo>
                    <a:lnTo>
                      <a:pt x="1655439" y="3744695"/>
                    </a:lnTo>
                    <a:lnTo>
                      <a:pt x="1664126" y="3698405"/>
                    </a:lnTo>
                    <a:cubicBezTo>
                      <a:pt x="1683705" y="3594356"/>
                      <a:pt x="1702503" y="3487924"/>
                      <a:pt x="1750321" y="3392371"/>
                    </a:cubicBezTo>
                    <a:cubicBezTo>
                      <a:pt x="1773758" y="3345415"/>
                      <a:pt x="1803968" y="3302194"/>
                      <a:pt x="1831016" y="3257249"/>
                    </a:cubicBezTo>
                    <a:cubicBezTo>
                      <a:pt x="1998153" y="2979865"/>
                      <a:pt x="2006937" y="2657700"/>
                      <a:pt x="2016911" y="2342676"/>
                    </a:cubicBezTo>
                    <a:cubicBezTo>
                      <a:pt x="2021836" y="2185431"/>
                      <a:pt x="2010097" y="2025848"/>
                      <a:pt x="2018881" y="1869178"/>
                    </a:cubicBezTo>
                    <a:cubicBezTo>
                      <a:pt x="2030620" y="1659518"/>
                      <a:pt x="2043713" y="1449776"/>
                      <a:pt x="2043344" y="1239705"/>
                    </a:cubicBezTo>
                    <a:cubicBezTo>
                      <a:pt x="2043303" y="1206336"/>
                      <a:pt x="2037721" y="998482"/>
                      <a:pt x="2031072" y="928294"/>
                    </a:cubicBezTo>
                    <a:cubicBezTo>
                      <a:pt x="2023150" y="843987"/>
                      <a:pt x="2014325" y="751471"/>
                      <a:pt x="1960473" y="682227"/>
                    </a:cubicBezTo>
                    <a:cubicBezTo>
                      <a:pt x="1951362" y="670570"/>
                      <a:pt x="1939992" y="663510"/>
                      <a:pt x="1924682" y="666548"/>
                    </a:cubicBezTo>
                    <a:cubicBezTo>
                      <a:pt x="1924313" y="666260"/>
                      <a:pt x="1923943" y="666014"/>
                      <a:pt x="1923533" y="665768"/>
                    </a:cubicBezTo>
                    <a:cubicBezTo>
                      <a:pt x="1931249" y="559379"/>
                      <a:pt x="1922506" y="448638"/>
                      <a:pt x="1882939" y="375249"/>
                    </a:cubicBezTo>
                    <a:cubicBezTo>
                      <a:pt x="1869804" y="350868"/>
                      <a:pt x="1849898" y="290737"/>
                      <a:pt x="1782788" y="303583"/>
                    </a:cubicBezTo>
                    <a:cubicBezTo>
                      <a:pt x="1761773" y="307647"/>
                      <a:pt x="1699097" y="354234"/>
                      <a:pt x="1700944" y="379723"/>
                    </a:cubicBezTo>
                    <a:cubicBezTo>
                      <a:pt x="1700697" y="376398"/>
                      <a:pt x="1700246" y="374798"/>
                      <a:pt x="1700533" y="373278"/>
                    </a:cubicBezTo>
                    <a:cubicBezTo>
                      <a:pt x="1713093" y="300464"/>
                      <a:pt x="1731687" y="214515"/>
                      <a:pt x="1715761" y="141044"/>
                    </a:cubicBezTo>
                    <a:cubicBezTo>
                      <a:pt x="1707552" y="103200"/>
                      <a:pt x="1684813" y="66300"/>
                      <a:pt x="1649103" y="51196"/>
                    </a:cubicBezTo>
                    <a:cubicBezTo>
                      <a:pt x="1628088" y="42330"/>
                      <a:pt x="1604446" y="41632"/>
                      <a:pt x="1581912" y="44710"/>
                    </a:cubicBezTo>
                    <a:cubicBezTo>
                      <a:pt x="1504172" y="55259"/>
                      <a:pt x="1447653" y="106402"/>
                      <a:pt x="1413503" y="174085"/>
                    </a:cubicBezTo>
                    <a:cubicBezTo>
                      <a:pt x="1367532" y="265001"/>
                      <a:pt x="1328005" y="358707"/>
                      <a:pt x="1289751" y="453030"/>
                    </a:cubicBezTo>
                    <a:cubicBezTo>
                      <a:pt x="1288848" y="455288"/>
                      <a:pt x="1288848" y="458243"/>
                      <a:pt x="1284785" y="458858"/>
                    </a:cubicBezTo>
                    <a:cubicBezTo>
                      <a:pt x="1301203" y="411574"/>
                      <a:pt x="1316513" y="364290"/>
                      <a:pt x="1329442" y="316308"/>
                    </a:cubicBezTo>
                    <a:cubicBezTo>
                      <a:pt x="1361581" y="196948"/>
                      <a:pt x="1376972" y="100819"/>
                      <a:pt x="1290654" y="33341"/>
                    </a:cubicBezTo>
                    <a:cubicBezTo>
                      <a:pt x="1281911" y="26527"/>
                      <a:pt x="1248131" y="2105"/>
                      <a:pt x="1237090" y="546"/>
                    </a:cubicBezTo>
                    <a:close/>
                  </a:path>
                </a:pathLst>
              </a:custGeom>
              <a:solidFill>
                <a:srgbClr val="F8CCAA"/>
              </a:solidFill>
              <a:ln w="63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F8BB3EA-C6F0-4C48-9ED9-F39E115EEDC4}"/>
                  </a:ext>
                </a:extLst>
              </p:cNvPr>
              <p:cNvSpPr/>
              <p:nvPr/>
            </p:nvSpPr>
            <p:spPr>
              <a:xfrm flipH="1">
                <a:off x="3514789" y="3517285"/>
                <a:ext cx="1671509" cy="2663749"/>
              </a:xfrm>
              <a:custGeom>
                <a:avLst/>
                <a:gdLst>
                  <a:gd name="connsiteX0" fmla="*/ 1532482 w 2607670"/>
                  <a:gd name="connsiteY0" fmla="*/ 3188873 h 4155632"/>
                  <a:gd name="connsiteX1" fmla="*/ 1616686 w 2607670"/>
                  <a:gd name="connsiteY1" fmla="*/ 3367527 h 4155632"/>
                  <a:gd name="connsiteX2" fmla="*/ 1634359 w 2607670"/>
                  <a:gd name="connsiteY2" fmla="*/ 3469020 h 4155632"/>
                  <a:gd name="connsiteX3" fmla="*/ 1531329 w 2607670"/>
                  <a:gd name="connsiteY3" fmla="*/ 3714013 h 4155632"/>
                  <a:gd name="connsiteX4" fmla="*/ 1513848 w 2607670"/>
                  <a:gd name="connsiteY4" fmla="*/ 3886455 h 4155632"/>
                  <a:gd name="connsiteX5" fmla="*/ 1609899 w 2607670"/>
                  <a:gd name="connsiteY5" fmla="*/ 3989806 h 4155632"/>
                  <a:gd name="connsiteX6" fmla="*/ 1947164 w 2607670"/>
                  <a:gd name="connsiteY6" fmla="*/ 4139260 h 4155632"/>
                  <a:gd name="connsiteX7" fmla="*/ 1960739 w 2607670"/>
                  <a:gd name="connsiteY7" fmla="*/ 4150530 h 4155632"/>
                  <a:gd name="connsiteX8" fmla="*/ 1943962 w 2607670"/>
                  <a:gd name="connsiteY8" fmla="*/ 4154820 h 4155632"/>
                  <a:gd name="connsiteX9" fmla="*/ 989477 w 2607670"/>
                  <a:gd name="connsiteY9" fmla="*/ 3829273 h 4155632"/>
                  <a:gd name="connsiteX10" fmla="*/ 1462237 w 2607670"/>
                  <a:gd name="connsiteY10" fmla="*/ 3557450 h 4155632"/>
                  <a:gd name="connsiteX11" fmla="*/ 1535235 w 2607670"/>
                  <a:gd name="connsiteY11" fmla="*/ 3363365 h 4155632"/>
                  <a:gd name="connsiteX12" fmla="*/ 1532482 w 2607670"/>
                  <a:gd name="connsiteY12" fmla="*/ 3188873 h 4155632"/>
                  <a:gd name="connsiteX13" fmla="*/ 2252091 w 2607670"/>
                  <a:gd name="connsiteY13" fmla="*/ 1914284 h 4155632"/>
                  <a:gd name="connsiteX14" fmla="*/ 2386177 w 2607670"/>
                  <a:gd name="connsiteY14" fmla="*/ 1941883 h 4155632"/>
                  <a:gd name="connsiteX15" fmla="*/ 2562334 w 2607670"/>
                  <a:gd name="connsiteY15" fmla="*/ 2081348 h 4155632"/>
                  <a:gd name="connsiteX16" fmla="*/ 2252091 w 2607670"/>
                  <a:gd name="connsiteY16" fmla="*/ 1914284 h 4155632"/>
                  <a:gd name="connsiteX17" fmla="*/ 1577562 w 2607670"/>
                  <a:gd name="connsiteY17" fmla="*/ 1759131 h 4155632"/>
                  <a:gd name="connsiteX18" fmla="*/ 1609514 w 2607670"/>
                  <a:gd name="connsiteY18" fmla="*/ 1857807 h 4155632"/>
                  <a:gd name="connsiteX19" fmla="*/ 1669770 w 2607670"/>
                  <a:gd name="connsiteY19" fmla="*/ 1907881 h 4155632"/>
                  <a:gd name="connsiteX20" fmla="*/ 1821722 w 2607670"/>
                  <a:gd name="connsiteY20" fmla="*/ 2069630 h 4155632"/>
                  <a:gd name="connsiteX21" fmla="*/ 1933460 w 2607670"/>
                  <a:gd name="connsiteY21" fmla="*/ 2148327 h 4155632"/>
                  <a:gd name="connsiteX22" fmla="*/ 2050002 w 2607670"/>
                  <a:gd name="connsiteY22" fmla="*/ 2185659 h 4155632"/>
                  <a:gd name="connsiteX23" fmla="*/ 2092904 w 2607670"/>
                  <a:gd name="connsiteY23" fmla="*/ 2083973 h 4155632"/>
                  <a:gd name="connsiteX24" fmla="*/ 2134782 w 2607670"/>
                  <a:gd name="connsiteY24" fmla="*/ 2248412 h 4155632"/>
                  <a:gd name="connsiteX25" fmla="*/ 2164046 w 2607670"/>
                  <a:gd name="connsiteY25" fmla="*/ 2288881 h 4155632"/>
                  <a:gd name="connsiteX26" fmla="*/ 2498045 w 2607670"/>
                  <a:gd name="connsiteY26" fmla="*/ 2565890 h 4155632"/>
                  <a:gd name="connsiteX27" fmla="*/ 1988849 w 2607670"/>
                  <a:gd name="connsiteY27" fmla="*/ 2256416 h 4155632"/>
                  <a:gd name="connsiteX28" fmla="*/ 1892799 w 2607670"/>
                  <a:gd name="connsiteY28" fmla="*/ 2251613 h 4155632"/>
                  <a:gd name="connsiteX29" fmla="*/ 1614701 w 2607670"/>
                  <a:gd name="connsiteY29" fmla="*/ 2508964 h 4155632"/>
                  <a:gd name="connsiteX30" fmla="*/ 1785927 w 2607670"/>
                  <a:gd name="connsiteY30" fmla="*/ 2234837 h 4155632"/>
                  <a:gd name="connsiteX31" fmla="*/ 1783494 w 2607670"/>
                  <a:gd name="connsiteY31" fmla="*/ 2144805 h 4155632"/>
                  <a:gd name="connsiteX32" fmla="*/ 1690837 w 2607670"/>
                  <a:gd name="connsiteY32" fmla="*/ 2000474 h 4155632"/>
                  <a:gd name="connsiteX33" fmla="*/ 1567380 w 2607670"/>
                  <a:gd name="connsiteY33" fmla="*/ 1951488 h 4155632"/>
                  <a:gd name="connsiteX34" fmla="*/ 1335771 w 2607670"/>
                  <a:gd name="connsiteY34" fmla="*/ 2087880 h 4155632"/>
                  <a:gd name="connsiteX35" fmla="*/ 1386101 w 2607670"/>
                  <a:gd name="connsiteY35" fmla="*/ 1903463 h 4155632"/>
                  <a:gd name="connsiteX36" fmla="*/ 1311694 w 2607670"/>
                  <a:gd name="connsiteY36" fmla="*/ 1802610 h 4155632"/>
                  <a:gd name="connsiteX37" fmla="*/ 1446229 w 2607670"/>
                  <a:gd name="connsiteY37" fmla="*/ 1868436 h 4155632"/>
                  <a:gd name="connsiteX38" fmla="*/ 1541191 w 2607670"/>
                  <a:gd name="connsiteY38" fmla="*/ 1825214 h 4155632"/>
                  <a:gd name="connsiteX39" fmla="*/ 1577562 w 2607670"/>
                  <a:gd name="connsiteY39" fmla="*/ 1759131 h 4155632"/>
                  <a:gd name="connsiteX40" fmla="*/ 1660165 w 2607670"/>
                  <a:gd name="connsiteY40" fmla="*/ 1458429 h 4155632"/>
                  <a:gd name="connsiteX41" fmla="*/ 1579674 w 2607670"/>
                  <a:gd name="connsiteY41" fmla="*/ 1740049 h 4155632"/>
                  <a:gd name="connsiteX42" fmla="*/ 1660165 w 2607670"/>
                  <a:gd name="connsiteY42" fmla="*/ 1458429 h 4155632"/>
                  <a:gd name="connsiteX43" fmla="*/ 1812116 w 2607670"/>
                  <a:gd name="connsiteY43" fmla="*/ 1317555 h 4155632"/>
                  <a:gd name="connsiteX44" fmla="*/ 1868786 w 2607670"/>
                  <a:gd name="connsiteY44" fmla="*/ 1348931 h 4155632"/>
                  <a:gd name="connsiteX45" fmla="*/ 2077919 w 2607670"/>
                  <a:gd name="connsiteY45" fmla="*/ 1468546 h 4155632"/>
                  <a:gd name="connsiteX46" fmla="*/ 2111537 w 2607670"/>
                  <a:gd name="connsiteY46" fmla="*/ 1507671 h 4155632"/>
                  <a:gd name="connsiteX47" fmla="*/ 2132668 w 2607670"/>
                  <a:gd name="connsiteY47" fmla="*/ 1567286 h 4155632"/>
                  <a:gd name="connsiteX48" fmla="*/ 2129082 w 2607670"/>
                  <a:gd name="connsiteY48" fmla="*/ 1570552 h 4155632"/>
                  <a:gd name="connsiteX49" fmla="*/ 1810451 w 2607670"/>
                  <a:gd name="connsiteY49" fmla="*/ 1320437 h 4155632"/>
                  <a:gd name="connsiteX50" fmla="*/ 1812116 w 2607670"/>
                  <a:gd name="connsiteY50" fmla="*/ 1317555 h 4155632"/>
                  <a:gd name="connsiteX51" fmla="*/ 2419155 w 2607670"/>
                  <a:gd name="connsiteY51" fmla="*/ 1253137 h 4155632"/>
                  <a:gd name="connsiteX52" fmla="*/ 2607670 w 2607670"/>
                  <a:gd name="connsiteY52" fmla="*/ 1332667 h 4155632"/>
                  <a:gd name="connsiteX53" fmla="*/ 2607030 w 2607670"/>
                  <a:gd name="connsiteY53" fmla="*/ 1335676 h 4155632"/>
                  <a:gd name="connsiteX54" fmla="*/ 2459368 w 2607670"/>
                  <a:gd name="connsiteY54" fmla="*/ 1336637 h 4155632"/>
                  <a:gd name="connsiteX55" fmla="*/ 2419155 w 2607670"/>
                  <a:gd name="connsiteY55" fmla="*/ 1253137 h 4155632"/>
                  <a:gd name="connsiteX56" fmla="*/ 1273530 w 2607670"/>
                  <a:gd name="connsiteY56" fmla="*/ 945199 h 4155632"/>
                  <a:gd name="connsiteX57" fmla="*/ 1633399 w 2607670"/>
                  <a:gd name="connsiteY57" fmla="*/ 1120651 h 4155632"/>
                  <a:gd name="connsiteX58" fmla="*/ 1426762 w 2607670"/>
                  <a:gd name="connsiteY58" fmla="*/ 1066415 h 4155632"/>
                  <a:gd name="connsiteX59" fmla="*/ 1273530 w 2607670"/>
                  <a:gd name="connsiteY59" fmla="*/ 945199 h 4155632"/>
                  <a:gd name="connsiteX60" fmla="*/ 767216 w 2607670"/>
                  <a:gd name="connsiteY60" fmla="*/ 842747 h 4155632"/>
                  <a:gd name="connsiteX61" fmla="*/ 1073873 w 2607670"/>
                  <a:gd name="connsiteY61" fmla="*/ 944048 h 4155632"/>
                  <a:gd name="connsiteX62" fmla="*/ 1119337 w 2607670"/>
                  <a:gd name="connsiteY62" fmla="*/ 1026203 h 4155632"/>
                  <a:gd name="connsiteX63" fmla="*/ 1064332 w 2607670"/>
                  <a:gd name="connsiteY63" fmla="*/ 1383703 h 4155632"/>
                  <a:gd name="connsiteX64" fmla="*/ 953362 w 2607670"/>
                  <a:gd name="connsiteY64" fmla="*/ 1640413 h 4155632"/>
                  <a:gd name="connsiteX65" fmla="*/ 958805 w 2607670"/>
                  <a:gd name="connsiteY65" fmla="*/ 1664874 h 4155632"/>
                  <a:gd name="connsiteX66" fmla="*/ 1103264 w 2607670"/>
                  <a:gd name="connsiteY66" fmla="*/ 1723208 h 4155632"/>
                  <a:gd name="connsiteX67" fmla="*/ 1120361 w 2607670"/>
                  <a:gd name="connsiteY67" fmla="*/ 1732365 h 4155632"/>
                  <a:gd name="connsiteX68" fmla="*/ 1108387 w 2607670"/>
                  <a:gd name="connsiteY68" fmla="*/ 1746132 h 4155632"/>
                  <a:gd name="connsiteX69" fmla="*/ 1020469 w 2607670"/>
                  <a:gd name="connsiteY69" fmla="*/ 1748630 h 4155632"/>
                  <a:gd name="connsiteX70" fmla="*/ 916222 w 2607670"/>
                  <a:gd name="connsiteY70" fmla="*/ 1704254 h 4155632"/>
                  <a:gd name="connsiteX71" fmla="*/ 762670 w 2607670"/>
                  <a:gd name="connsiteY71" fmla="*/ 1595653 h 4155632"/>
                  <a:gd name="connsiteX72" fmla="*/ 883565 w 2607670"/>
                  <a:gd name="connsiteY72" fmla="*/ 1630231 h 4155632"/>
                  <a:gd name="connsiteX73" fmla="*/ 935945 w 2607670"/>
                  <a:gd name="connsiteY73" fmla="*/ 1601736 h 4155632"/>
                  <a:gd name="connsiteX74" fmla="*/ 1090266 w 2607670"/>
                  <a:gd name="connsiteY74" fmla="*/ 1141208 h 4155632"/>
                  <a:gd name="connsiteX75" fmla="*/ 1096093 w 2607670"/>
                  <a:gd name="connsiteY75" fmla="*/ 1058925 h 4155632"/>
                  <a:gd name="connsiteX76" fmla="*/ 1059017 w 2607670"/>
                  <a:gd name="connsiteY76" fmla="*/ 1010451 h 4155632"/>
                  <a:gd name="connsiteX77" fmla="*/ 767216 w 2607670"/>
                  <a:gd name="connsiteY77" fmla="*/ 842747 h 4155632"/>
                  <a:gd name="connsiteX78" fmla="*/ 239556 w 2607670"/>
                  <a:gd name="connsiteY78" fmla="*/ 814026 h 4155632"/>
                  <a:gd name="connsiteX79" fmla="*/ 448137 w 2607670"/>
                  <a:gd name="connsiteY79" fmla="*/ 1006737 h 4155632"/>
                  <a:gd name="connsiteX80" fmla="*/ 499172 w 2607670"/>
                  <a:gd name="connsiteY80" fmla="*/ 1086971 h 4155632"/>
                  <a:gd name="connsiteX81" fmla="*/ 496290 w 2607670"/>
                  <a:gd name="connsiteY81" fmla="*/ 1142104 h 4155632"/>
                  <a:gd name="connsiteX82" fmla="*/ 464850 w 2607670"/>
                  <a:gd name="connsiteY82" fmla="*/ 1450682 h 4155632"/>
                  <a:gd name="connsiteX83" fmla="*/ 496354 w 2607670"/>
                  <a:gd name="connsiteY83" fmla="*/ 1523423 h 4155632"/>
                  <a:gd name="connsiteX84" fmla="*/ 1413636 w 2607670"/>
                  <a:gd name="connsiteY84" fmla="*/ 2598995 h 4155632"/>
                  <a:gd name="connsiteX85" fmla="*/ 1564115 w 2607670"/>
                  <a:gd name="connsiteY85" fmla="*/ 2704651 h 4155632"/>
                  <a:gd name="connsiteX86" fmla="*/ 2044495 w 2607670"/>
                  <a:gd name="connsiteY86" fmla="*/ 2839121 h 4155632"/>
                  <a:gd name="connsiteX87" fmla="*/ 1589792 w 2607670"/>
                  <a:gd name="connsiteY87" fmla="*/ 2764650 h 4155632"/>
                  <a:gd name="connsiteX88" fmla="*/ 1272442 w 2607670"/>
                  <a:gd name="connsiteY88" fmla="*/ 2526125 h 4155632"/>
                  <a:gd name="connsiteX89" fmla="*/ 509673 w 2607670"/>
                  <a:gd name="connsiteY89" fmla="*/ 1642141 h 4155632"/>
                  <a:gd name="connsiteX90" fmla="*/ 382374 w 2607670"/>
                  <a:gd name="connsiteY90" fmla="*/ 1555183 h 4155632"/>
                  <a:gd name="connsiteX91" fmla="*/ 81608 w 2607670"/>
                  <a:gd name="connsiteY91" fmla="*/ 1492174 h 4155632"/>
                  <a:gd name="connsiteX92" fmla="*/ 3551 w 2607670"/>
                  <a:gd name="connsiteY92" fmla="*/ 1478727 h 4155632"/>
                  <a:gd name="connsiteX93" fmla="*/ 174777 w 2607670"/>
                  <a:gd name="connsiteY93" fmla="*/ 1474373 h 4155632"/>
                  <a:gd name="connsiteX94" fmla="*/ 379941 w 2607670"/>
                  <a:gd name="connsiteY94" fmla="*/ 1481993 h 4155632"/>
                  <a:gd name="connsiteX95" fmla="*/ 416312 w 2607670"/>
                  <a:gd name="connsiteY95" fmla="*/ 1429166 h 4155632"/>
                  <a:gd name="connsiteX96" fmla="*/ 437571 w 2607670"/>
                  <a:gd name="connsiteY96" fmla="*/ 1186607 h 4155632"/>
                  <a:gd name="connsiteX97" fmla="*/ 397934 w 2607670"/>
                  <a:gd name="connsiteY97" fmla="*/ 1032926 h 4155632"/>
                  <a:gd name="connsiteX98" fmla="*/ 239579 w 2607670"/>
                  <a:gd name="connsiteY98" fmla="*/ 818670 h 4155632"/>
                  <a:gd name="connsiteX99" fmla="*/ 239556 w 2607670"/>
                  <a:gd name="connsiteY99" fmla="*/ 814026 h 4155632"/>
                  <a:gd name="connsiteX100" fmla="*/ 2071132 w 2607670"/>
                  <a:gd name="connsiteY100" fmla="*/ 740484 h 4155632"/>
                  <a:gd name="connsiteX101" fmla="*/ 2086628 w 2607670"/>
                  <a:gd name="connsiteY101" fmla="*/ 745798 h 4155632"/>
                  <a:gd name="connsiteX102" fmla="*/ 2209125 w 2607670"/>
                  <a:gd name="connsiteY102" fmla="*/ 833524 h 4155632"/>
                  <a:gd name="connsiteX103" fmla="*/ 2207524 w 2607670"/>
                  <a:gd name="connsiteY103" fmla="*/ 835445 h 4155632"/>
                  <a:gd name="connsiteX104" fmla="*/ 1984751 w 2607670"/>
                  <a:gd name="connsiteY104" fmla="*/ 766865 h 4155632"/>
                  <a:gd name="connsiteX105" fmla="*/ 1984815 w 2607670"/>
                  <a:gd name="connsiteY105" fmla="*/ 763023 h 4155632"/>
                  <a:gd name="connsiteX106" fmla="*/ 2071132 w 2607670"/>
                  <a:gd name="connsiteY106" fmla="*/ 740484 h 4155632"/>
                  <a:gd name="connsiteX107" fmla="*/ 2483573 w 2607670"/>
                  <a:gd name="connsiteY107" fmla="*/ 429666 h 4155632"/>
                  <a:gd name="connsiteX108" fmla="*/ 2483609 w 2607670"/>
                  <a:gd name="connsiteY108" fmla="*/ 429694 h 4155632"/>
                  <a:gd name="connsiteX109" fmla="*/ 2483636 w 2607670"/>
                  <a:gd name="connsiteY109" fmla="*/ 429666 h 4155632"/>
                  <a:gd name="connsiteX110" fmla="*/ 2483629 w 2607670"/>
                  <a:gd name="connsiteY110" fmla="*/ 429710 h 4155632"/>
                  <a:gd name="connsiteX111" fmla="*/ 2485942 w 2607670"/>
                  <a:gd name="connsiteY111" fmla="*/ 431523 h 4155632"/>
                  <a:gd name="connsiteX112" fmla="*/ 2483573 w 2607670"/>
                  <a:gd name="connsiteY112" fmla="*/ 432099 h 4155632"/>
                  <a:gd name="connsiteX113" fmla="*/ 2483573 w 2607670"/>
                  <a:gd name="connsiteY113" fmla="*/ 430050 h 4155632"/>
                  <a:gd name="connsiteX114" fmla="*/ 2471830 w 2607670"/>
                  <a:gd name="connsiteY114" fmla="*/ 501615 h 4155632"/>
                  <a:gd name="connsiteX115" fmla="*/ 2455654 w 2607670"/>
                  <a:gd name="connsiteY115" fmla="*/ 572653 h 4155632"/>
                  <a:gd name="connsiteX116" fmla="*/ 2139904 w 2607670"/>
                  <a:gd name="connsiteY116" fmla="*/ 1868949 h 4155632"/>
                  <a:gd name="connsiteX117" fmla="*/ 2283339 w 2607670"/>
                  <a:gd name="connsiteY117" fmla="*/ 960505 h 4155632"/>
                  <a:gd name="connsiteX118" fmla="*/ 2398984 w 2607670"/>
                  <a:gd name="connsiteY118" fmla="*/ 547744 h 4155632"/>
                  <a:gd name="connsiteX119" fmla="*/ 2469059 w 2607670"/>
                  <a:gd name="connsiteY119" fmla="*/ 444334 h 4155632"/>
                  <a:gd name="connsiteX120" fmla="*/ 2483573 w 2607670"/>
                  <a:gd name="connsiteY120" fmla="*/ 429729 h 4155632"/>
                  <a:gd name="connsiteX121" fmla="*/ 1552716 w 2607670"/>
                  <a:gd name="connsiteY121" fmla="*/ 324650 h 4155632"/>
                  <a:gd name="connsiteX122" fmla="*/ 1843941 w 2607670"/>
                  <a:gd name="connsiteY122" fmla="*/ 468918 h 4155632"/>
                  <a:gd name="connsiteX123" fmla="*/ 1552716 w 2607670"/>
                  <a:gd name="connsiteY123" fmla="*/ 324650 h 4155632"/>
                  <a:gd name="connsiteX124" fmla="*/ 1464478 w 2607670"/>
                  <a:gd name="connsiteY124" fmla="*/ 177669 h 4155632"/>
                  <a:gd name="connsiteX125" fmla="*/ 1459611 w 2607670"/>
                  <a:gd name="connsiteY125" fmla="*/ 197480 h 4155632"/>
                  <a:gd name="connsiteX126" fmla="*/ 1320082 w 2607670"/>
                  <a:gd name="connsiteY126" fmla="*/ 575214 h 4155632"/>
                  <a:gd name="connsiteX127" fmla="*/ 1173189 w 2607670"/>
                  <a:gd name="connsiteY127" fmla="*/ 959544 h 4155632"/>
                  <a:gd name="connsiteX128" fmla="*/ 1291587 w 2607670"/>
                  <a:gd name="connsiteY128" fmla="*/ 626121 h 4155632"/>
                  <a:gd name="connsiteX129" fmla="*/ 1455129 w 2607670"/>
                  <a:gd name="connsiteY129" fmla="*/ 195751 h 4155632"/>
                  <a:gd name="connsiteX130" fmla="*/ 1464478 w 2607670"/>
                  <a:gd name="connsiteY130" fmla="*/ 177669 h 4155632"/>
                  <a:gd name="connsiteX131" fmla="*/ 1056264 w 2607670"/>
                  <a:gd name="connsiteY131" fmla="*/ 126466 h 4155632"/>
                  <a:gd name="connsiteX132" fmla="*/ 1388022 w 2607670"/>
                  <a:gd name="connsiteY132" fmla="*/ 291802 h 4155632"/>
                  <a:gd name="connsiteX133" fmla="*/ 1184780 w 2607670"/>
                  <a:gd name="connsiteY133" fmla="*/ 287191 h 4155632"/>
                  <a:gd name="connsiteX134" fmla="*/ 1056264 w 2607670"/>
                  <a:gd name="connsiteY134" fmla="*/ 126466 h 4155632"/>
                  <a:gd name="connsiteX135" fmla="*/ 2130300 w 2607670"/>
                  <a:gd name="connsiteY135" fmla="*/ 0 h 4155632"/>
                  <a:gd name="connsiteX136" fmla="*/ 1955488 w 2607670"/>
                  <a:gd name="connsiteY136" fmla="*/ 605054 h 4155632"/>
                  <a:gd name="connsiteX137" fmla="*/ 1698329 w 2607670"/>
                  <a:gd name="connsiteY137" fmla="*/ 1185582 h 4155632"/>
                  <a:gd name="connsiteX138" fmla="*/ 1894784 w 2607670"/>
                  <a:gd name="connsiteY138" fmla="*/ 554531 h 4155632"/>
                  <a:gd name="connsiteX139" fmla="*/ 2130300 w 2607670"/>
                  <a:gd name="connsiteY139" fmla="*/ 0 h 415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2607670" h="4155632">
                    <a:moveTo>
                      <a:pt x="1532482" y="3188873"/>
                    </a:moveTo>
                    <a:cubicBezTo>
                      <a:pt x="1566676" y="3245671"/>
                      <a:pt x="1596067" y="3304454"/>
                      <a:pt x="1616686" y="3367527"/>
                    </a:cubicBezTo>
                    <a:cubicBezTo>
                      <a:pt x="1627572" y="3400632"/>
                      <a:pt x="1639418" y="3433737"/>
                      <a:pt x="1634359" y="3469020"/>
                    </a:cubicBezTo>
                    <a:cubicBezTo>
                      <a:pt x="1629557" y="3502574"/>
                      <a:pt x="1541767" y="3681612"/>
                      <a:pt x="1531329" y="3714013"/>
                    </a:cubicBezTo>
                    <a:cubicBezTo>
                      <a:pt x="1509238" y="3782337"/>
                      <a:pt x="1505780" y="3843873"/>
                      <a:pt x="1513848" y="3886455"/>
                    </a:cubicBezTo>
                    <a:cubicBezTo>
                      <a:pt x="1521724" y="3927629"/>
                      <a:pt x="1576793" y="3967906"/>
                      <a:pt x="1609899" y="3989806"/>
                    </a:cubicBezTo>
                    <a:cubicBezTo>
                      <a:pt x="1672460" y="4031235"/>
                      <a:pt x="1903301" y="4117553"/>
                      <a:pt x="1947164" y="4139260"/>
                    </a:cubicBezTo>
                    <a:cubicBezTo>
                      <a:pt x="1952607" y="4141950"/>
                      <a:pt x="1962276" y="4143422"/>
                      <a:pt x="1960739" y="4150530"/>
                    </a:cubicBezTo>
                    <a:cubicBezTo>
                      <a:pt x="1959202" y="4158470"/>
                      <a:pt x="1949853" y="4154756"/>
                      <a:pt x="1943962" y="4154820"/>
                    </a:cubicBezTo>
                    <a:cubicBezTo>
                      <a:pt x="1817111" y="4155525"/>
                      <a:pt x="1271993" y="3999731"/>
                      <a:pt x="989477" y="3829273"/>
                    </a:cubicBezTo>
                    <a:cubicBezTo>
                      <a:pt x="1117032" y="3807054"/>
                      <a:pt x="1327254" y="3730854"/>
                      <a:pt x="1462237" y="3557450"/>
                    </a:cubicBezTo>
                    <a:cubicBezTo>
                      <a:pt x="1506100" y="3501037"/>
                      <a:pt x="1525951" y="3433994"/>
                      <a:pt x="1535235" y="3363365"/>
                    </a:cubicBezTo>
                    <a:cubicBezTo>
                      <a:pt x="1539846" y="3327954"/>
                      <a:pt x="1534979" y="3211861"/>
                      <a:pt x="1532482" y="3188873"/>
                    </a:cubicBezTo>
                    <a:close/>
                    <a:moveTo>
                      <a:pt x="2252091" y="1914284"/>
                    </a:moveTo>
                    <a:cubicBezTo>
                      <a:pt x="2304535" y="1909482"/>
                      <a:pt x="2347629" y="1915309"/>
                      <a:pt x="2386177" y="1941883"/>
                    </a:cubicBezTo>
                    <a:cubicBezTo>
                      <a:pt x="2445857" y="1983056"/>
                      <a:pt x="2562590" y="2077314"/>
                      <a:pt x="2562334" y="2081348"/>
                    </a:cubicBezTo>
                    <a:cubicBezTo>
                      <a:pt x="2458920" y="2025703"/>
                      <a:pt x="2355505" y="1969930"/>
                      <a:pt x="2252091" y="1914284"/>
                    </a:cubicBezTo>
                    <a:close/>
                    <a:moveTo>
                      <a:pt x="1577562" y="1759131"/>
                    </a:moveTo>
                    <a:cubicBezTo>
                      <a:pt x="1582172" y="1795950"/>
                      <a:pt x="1586654" y="1830016"/>
                      <a:pt x="1609514" y="1857807"/>
                    </a:cubicBezTo>
                    <a:cubicBezTo>
                      <a:pt x="1626355" y="1878362"/>
                      <a:pt x="1649664" y="1891232"/>
                      <a:pt x="1669770" y="1907881"/>
                    </a:cubicBezTo>
                    <a:cubicBezTo>
                      <a:pt x="1727400" y="1955458"/>
                      <a:pt x="1770431" y="2015714"/>
                      <a:pt x="1821722" y="2069630"/>
                    </a:cubicBezTo>
                    <a:cubicBezTo>
                      <a:pt x="1855468" y="2105233"/>
                      <a:pt x="1907399" y="2131166"/>
                      <a:pt x="1933460" y="2148327"/>
                    </a:cubicBezTo>
                    <a:cubicBezTo>
                      <a:pt x="1975531" y="2176054"/>
                      <a:pt x="2015616" y="2193151"/>
                      <a:pt x="2050002" y="2185659"/>
                    </a:cubicBezTo>
                    <a:cubicBezTo>
                      <a:pt x="2092264" y="2176438"/>
                      <a:pt x="2076191" y="2145958"/>
                      <a:pt x="2092904" y="2083973"/>
                    </a:cubicBezTo>
                    <a:cubicBezTo>
                      <a:pt x="2102765" y="2173620"/>
                      <a:pt x="2117173" y="2212297"/>
                      <a:pt x="2134782" y="2248412"/>
                    </a:cubicBezTo>
                    <a:cubicBezTo>
                      <a:pt x="2138496" y="2256032"/>
                      <a:pt x="2156938" y="2284143"/>
                      <a:pt x="2164046" y="2288881"/>
                    </a:cubicBezTo>
                    <a:cubicBezTo>
                      <a:pt x="2232946" y="2334793"/>
                      <a:pt x="2496764" y="2558142"/>
                      <a:pt x="2498045" y="2565890"/>
                    </a:cubicBezTo>
                    <a:cubicBezTo>
                      <a:pt x="2465131" y="2542262"/>
                      <a:pt x="2040909" y="2273513"/>
                      <a:pt x="1988849" y="2256416"/>
                    </a:cubicBezTo>
                    <a:cubicBezTo>
                      <a:pt x="1948380" y="2243161"/>
                      <a:pt x="1929106" y="2230226"/>
                      <a:pt x="1892799" y="2251613"/>
                    </a:cubicBezTo>
                    <a:cubicBezTo>
                      <a:pt x="1836257" y="2284911"/>
                      <a:pt x="1737902" y="2392103"/>
                      <a:pt x="1614701" y="2508964"/>
                    </a:cubicBezTo>
                    <a:cubicBezTo>
                      <a:pt x="1629493" y="2482903"/>
                      <a:pt x="1752630" y="2307835"/>
                      <a:pt x="1785927" y="2234837"/>
                    </a:cubicBezTo>
                    <a:cubicBezTo>
                      <a:pt x="1798286" y="2207686"/>
                      <a:pt x="1791498" y="2167985"/>
                      <a:pt x="1783494" y="2144805"/>
                    </a:cubicBezTo>
                    <a:cubicBezTo>
                      <a:pt x="1765692" y="2093258"/>
                      <a:pt x="1724071" y="2044401"/>
                      <a:pt x="1690837" y="2000474"/>
                    </a:cubicBezTo>
                    <a:cubicBezTo>
                      <a:pt x="1660741" y="1960645"/>
                      <a:pt x="1614957" y="1936248"/>
                      <a:pt x="1567380" y="1951488"/>
                    </a:cubicBezTo>
                    <a:cubicBezTo>
                      <a:pt x="1495471" y="1974604"/>
                      <a:pt x="1428107" y="2015137"/>
                      <a:pt x="1335771" y="2087880"/>
                    </a:cubicBezTo>
                    <a:cubicBezTo>
                      <a:pt x="1342494" y="2074304"/>
                      <a:pt x="1418566" y="1956547"/>
                      <a:pt x="1386101" y="1903463"/>
                    </a:cubicBezTo>
                    <a:cubicBezTo>
                      <a:pt x="1369004" y="1875544"/>
                      <a:pt x="1334234" y="1826494"/>
                      <a:pt x="1311694" y="1802610"/>
                    </a:cubicBezTo>
                    <a:cubicBezTo>
                      <a:pt x="1337820" y="1818362"/>
                      <a:pt x="1426827" y="1864146"/>
                      <a:pt x="1446229" y="1868436"/>
                    </a:cubicBezTo>
                    <a:cubicBezTo>
                      <a:pt x="1483816" y="1876761"/>
                      <a:pt x="1521276" y="1859664"/>
                      <a:pt x="1541191" y="1825214"/>
                    </a:cubicBezTo>
                    <a:cubicBezTo>
                      <a:pt x="1553293" y="1804339"/>
                      <a:pt x="1564499" y="1782887"/>
                      <a:pt x="1577562" y="1759131"/>
                    </a:cubicBezTo>
                    <a:close/>
                    <a:moveTo>
                      <a:pt x="1660165" y="1458429"/>
                    </a:moveTo>
                    <a:cubicBezTo>
                      <a:pt x="1659140" y="1496529"/>
                      <a:pt x="1600485" y="1715908"/>
                      <a:pt x="1579674" y="1740049"/>
                    </a:cubicBezTo>
                    <a:cubicBezTo>
                      <a:pt x="1572439" y="1684212"/>
                      <a:pt x="1624690" y="1520606"/>
                      <a:pt x="1660165" y="1458429"/>
                    </a:cubicBezTo>
                    <a:close/>
                    <a:moveTo>
                      <a:pt x="1812116" y="1317555"/>
                    </a:moveTo>
                    <a:cubicBezTo>
                      <a:pt x="1831070" y="1328057"/>
                      <a:pt x="1850088" y="1338174"/>
                      <a:pt x="1868786" y="1348931"/>
                    </a:cubicBezTo>
                    <a:cubicBezTo>
                      <a:pt x="1938518" y="1388824"/>
                      <a:pt x="2008059" y="1428973"/>
                      <a:pt x="2077919" y="1468546"/>
                    </a:cubicBezTo>
                    <a:cubicBezTo>
                      <a:pt x="2094184" y="1477767"/>
                      <a:pt x="2106799" y="1487756"/>
                      <a:pt x="2111537" y="1507671"/>
                    </a:cubicBezTo>
                    <a:cubicBezTo>
                      <a:pt x="2116404" y="1528033"/>
                      <a:pt x="2125432" y="1547500"/>
                      <a:pt x="2132668" y="1567286"/>
                    </a:cubicBezTo>
                    <a:cubicBezTo>
                      <a:pt x="2131452" y="1568375"/>
                      <a:pt x="2130299" y="1569463"/>
                      <a:pt x="2129082" y="1570552"/>
                    </a:cubicBezTo>
                    <a:cubicBezTo>
                      <a:pt x="2022914" y="1487180"/>
                      <a:pt x="1916619" y="1403808"/>
                      <a:pt x="1810451" y="1320437"/>
                    </a:cubicBezTo>
                    <a:cubicBezTo>
                      <a:pt x="1810963" y="1319476"/>
                      <a:pt x="1811540" y="1318515"/>
                      <a:pt x="1812116" y="1317555"/>
                    </a:cubicBezTo>
                    <a:close/>
                    <a:moveTo>
                      <a:pt x="2419155" y="1253137"/>
                    </a:moveTo>
                    <a:cubicBezTo>
                      <a:pt x="2485302" y="1280992"/>
                      <a:pt x="2546582" y="1306797"/>
                      <a:pt x="2607670" y="1332667"/>
                    </a:cubicBezTo>
                    <a:cubicBezTo>
                      <a:pt x="2607478" y="1333627"/>
                      <a:pt x="2607222" y="1334652"/>
                      <a:pt x="2607030" y="1335676"/>
                    </a:cubicBezTo>
                    <a:cubicBezTo>
                      <a:pt x="2556699" y="1337533"/>
                      <a:pt x="2522633" y="1340735"/>
                      <a:pt x="2459368" y="1336637"/>
                    </a:cubicBezTo>
                    <a:cubicBezTo>
                      <a:pt x="2433178" y="1334908"/>
                      <a:pt x="2427992" y="1287267"/>
                      <a:pt x="2419155" y="1253137"/>
                    </a:cubicBezTo>
                    <a:close/>
                    <a:moveTo>
                      <a:pt x="1273530" y="945199"/>
                    </a:moveTo>
                    <a:cubicBezTo>
                      <a:pt x="1360232" y="979394"/>
                      <a:pt x="1636216" y="1113159"/>
                      <a:pt x="1633399" y="1120651"/>
                    </a:cubicBezTo>
                    <a:cubicBezTo>
                      <a:pt x="1630325" y="1128976"/>
                      <a:pt x="1486826" y="1092284"/>
                      <a:pt x="1426762" y="1066415"/>
                    </a:cubicBezTo>
                    <a:cubicBezTo>
                      <a:pt x="1391736" y="1051240"/>
                      <a:pt x="1292036" y="970429"/>
                      <a:pt x="1273530" y="945199"/>
                    </a:cubicBezTo>
                    <a:close/>
                    <a:moveTo>
                      <a:pt x="767216" y="842747"/>
                    </a:moveTo>
                    <a:cubicBezTo>
                      <a:pt x="784505" y="846845"/>
                      <a:pt x="1057224" y="935532"/>
                      <a:pt x="1073873" y="944048"/>
                    </a:cubicBezTo>
                    <a:cubicBezTo>
                      <a:pt x="1107363" y="961145"/>
                      <a:pt x="1114662" y="993098"/>
                      <a:pt x="1119337" y="1026203"/>
                    </a:cubicBezTo>
                    <a:cubicBezTo>
                      <a:pt x="1126893" y="1079287"/>
                      <a:pt x="1122602" y="1208443"/>
                      <a:pt x="1064332" y="1383703"/>
                    </a:cubicBezTo>
                    <a:cubicBezTo>
                      <a:pt x="1050885" y="1424044"/>
                      <a:pt x="976158" y="1593540"/>
                      <a:pt x="953362" y="1640413"/>
                    </a:cubicBezTo>
                    <a:cubicBezTo>
                      <a:pt x="948239" y="1650914"/>
                      <a:pt x="949200" y="1657446"/>
                      <a:pt x="958805" y="1664874"/>
                    </a:cubicBezTo>
                    <a:cubicBezTo>
                      <a:pt x="1001515" y="1697915"/>
                      <a:pt x="1048836" y="1719238"/>
                      <a:pt x="1103264" y="1723208"/>
                    </a:cubicBezTo>
                    <a:cubicBezTo>
                      <a:pt x="1110692" y="1723720"/>
                      <a:pt x="1119081" y="1724361"/>
                      <a:pt x="1120361" y="1732365"/>
                    </a:cubicBezTo>
                    <a:cubicBezTo>
                      <a:pt x="1121386" y="1738960"/>
                      <a:pt x="1113830" y="1742930"/>
                      <a:pt x="1108387" y="1746132"/>
                    </a:cubicBezTo>
                    <a:cubicBezTo>
                      <a:pt x="1078419" y="1763613"/>
                      <a:pt x="1051397" y="1757530"/>
                      <a:pt x="1020469" y="1748630"/>
                    </a:cubicBezTo>
                    <a:cubicBezTo>
                      <a:pt x="978527" y="1736527"/>
                      <a:pt x="949648" y="1721415"/>
                      <a:pt x="916222" y="1704254"/>
                    </a:cubicBezTo>
                    <a:cubicBezTo>
                      <a:pt x="857760" y="1674158"/>
                      <a:pt x="804932" y="1641693"/>
                      <a:pt x="762670" y="1595653"/>
                    </a:cubicBezTo>
                    <a:cubicBezTo>
                      <a:pt x="746085" y="1570616"/>
                      <a:pt x="872103" y="1628887"/>
                      <a:pt x="883565" y="1630231"/>
                    </a:cubicBezTo>
                    <a:cubicBezTo>
                      <a:pt x="905977" y="1632793"/>
                      <a:pt x="926212" y="1622291"/>
                      <a:pt x="935945" y="1601736"/>
                    </a:cubicBezTo>
                    <a:cubicBezTo>
                      <a:pt x="1048644" y="1363148"/>
                      <a:pt x="1078483" y="1199350"/>
                      <a:pt x="1090266" y="1141208"/>
                    </a:cubicBezTo>
                    <a:cubicBezTo>
                      <a:pt x="1095708" y="1113865"/>
                      <a:pt x="1096669" y="1086523"/>
                      <a:pt x="1096093" y="1058925"/>
                    </a:cubicBezTo>
                    <a:cubicBezTo>
                      <a:pt x="1095580" y="1033887"/>
                      <a:pt x="1075858" y="1022425"/>
                      <a:pt x="1059017" y="1010451"/>
                    </a:cubicBezTo>
                    <a:cubicBezTo>
                      <a:pt x="1011312" y="976320"/>
                      <a:pt x="813961" y="870345"/>
                      <a:pt x="767216" y="842747"/>
                    </a:cubicBezTo>
                    <a:close/>
                    <a:moveTo>
                      <a:pt x="239556" y="814026"/>
                    </a:moveTo>
                    <a:cubicBezTo>
                      <a:pt x="259073" y="822925"/>
                      <a:pt x="404714" y="959615"/>
                      <a:pt x="448137" y="1006737"/>
                    </a:cubicBezTo>
                    <a:cubicBezTo>
                      <a:pt x="469652" y="1030109"/>
                      <a:pt x="491744" y="1053929"/>
                      <a:pt x="499172" y="1086971"/>
                    </a:cubicBezTo>
                    <a:cubicBezTo>
                      <a:pt x="503334" y="1105733"/>
                      <a:pt x="498467" y="1124110"/>
                      <a:pt x="496290" y="1142104"/>
                    </a:cubicBezTo>
                    <a:cubicBezTo>
                      <a:pt x="487966" y="1211964"/>
                      <a:pt x="460815" y="1416808"/>
                      <a:pt x="464850" y="1450682"/>
                    </a:cubicBezTo>
                    <a:cubicBezTo>
                      <a:pt x="469140" y="1487116"/>
                      <a:pt x="473238" y="1501523"/>
                      <a:pt x="496354" y="1523423"/>
                    </a:cubicBezTo>
                    <a:cubicBezTo>
                      <a:pt x="620387" y="1640860"/>
                      <a:pt x="1318866" y="2459338"/>
                      <a:pt x="1413636" y="2598995"/>
                    </a:cubicBezTo>
                    <a:cubicBezTo>
                      <a:pt x="1444052" y="2643819"/>
                      <a:pt x="1528064" y="2686273"/>
                      <a:pt x="1564115" y="2704651"/>
                    </a:cubicBezTo>
                    <a:cubicBezTo>
                      <a:pt x="1653762" y="2750307"/>
                      <a:pt x="1801039" y="2797500"/>
                      <a:pt x="2044495" y="2839121"/>
                    </a:cubicBezTo>
                    <a:cubicBezTo>
                      <a:pt x="1886076" y="2846421"/>
                      <a:pt x="1735020" y="2828300"/>
                      <a:pt x="1589792" y="2764650"/>
                    </a:cubicBezTo>
                    <a:cubicBezTo>
                      <a:pt x="1467232" y="2710926"/>
                      <a:pt x="1436880" y="2694213"/>
                      <a:pt x="1272442" y="2526125"/>
                    </a:cubicBezTo>
                    <a:cubicBezTo>
                      <a:pt x="1225697" y="2478356"/>
                      <a:pt x="571786" y="1706751"/>
                      <a:pt x="509673" y="1642141"/>
                    </a:cubicBezTo>
                    <a:cubicBezTo>
                      <a:pt x="463569" y="1594116"/>
                      <a:pt x="444103" y="1579388"/>
                      <a:pt x="382374" y="1555183"/>
                    </a:cubicBezTo>
                    <a:cubicBezTo>
                      <a:pt x="297850" y="1522014"/>
                      <a:pt x="171448" y="1503124"/>
                      <a:pt x="81608" y="1492174"/>
                    </a:cubicBezTo>
                    <a:cubicBezTo>
                      <a:pt x="56379" y="1489165"/>
                      <a:pt x="-16875" y="1483210"/>
                      <a:pt x="3551" y="1478727"/>
                    </a:cubicBezTo>
                    <a:cubicBezTo>
                      <a:pt x="61566" y="1465986"/>
                      <a:pt x="109207" y="1467585"/>
                      <a:pt x="174777" y="1474373"/>
                    </a:cubicBezTo>
                    <a:cubicBezTo>
                      <a:pt x="243613" y="1481545"/>
                      <a:pt x="310721" y="1482954"/>
                      <a:pt x="379941" y="1481993"/>
                    </a:cubicBezTo>
                    <a:cubicBezTo>
                      <a:pt x="407732" y="1481609"/>
                      <a:pt x="412278" y="1463168"/>
                      <a:pt x="416312" y="1429166"/>
                    </a:cubicBezTo>
                    <a:cubicBezTo>
                      <a:pt x="424316" y="1361419"/>
                      <a:pt x="433601" y="1254547"/>
                      <a:pt x="437571" y="1186607"/>
                    </a:cubicBezTo>
                    <a:cubicBezTo>
                      <a:pt x="442374" y="1104964"/>
                      <a:pt x="446792" y="1107205"/>
                      <a:pt x="397934" y="1032926"/>
                    </a:cubicBezTo>
                    <a:cubicBezTo>
                      <a:pt x="361948" y="978434"/>
                      <a:pt x="282162" y="881615"/>
                      <a:pt x="239579" y="818670"/>
                    </a:cubicBezTo>
                    <a:cubicBezTo>
                      <a:pt x="236553" y="814092"/>
                      <a:pt x="236767" y="812755"/>
                      <a:pt x="239556" y="814026"/>
                    </a:cubicBezTo>
                    <a:close/>
                    <a:moveTo>
                      <a:pt x="2071132" y="740484"/>
                    </a:moveTo>
                    <a:cubicBezTo>
                      <a:pt x="2078368" y="738435"/>
                      <a:pt x="2082210" y="742661"/>
                      <a:pt x="2086628" y="745798"/>
                    </a:cubicBezTo>
                    <a:cubicBezTo>
                      <a:pt x="2127546" y="774934"/>
                      <a:pt x="2168271" y="804261"/>
                      <a:pt x="2209125" y="833524"/>
                    </a:cubicBezTo>
                    <a:cubicBezTo>
                      <a:pt x="2208612" y="834165"/>
                      <a:pt x="2208036" y="834805"/>
                      <a:pt x="2207524" y="835445"/>
                    </a:cubicBezTo>
                    <a:cubicBezTo>
                      <a:pt x="2133309" y="812650"/>
                      <a:pt x="2058966" y="789725"/>
                      <a:pt x="1984751" y="766865"/>
                    </a:cubicBezTo>
                    <a:cubicBezTo>
                      <a:pt x="1984751" y="765521"/>
                      <a:pt x="1984815" y="764304"/>
                      <a:pt x="1984815" y="763023"/>
                    </a:cubicBezTo>
                    <a:cubicBezTo>
                      <a:pt x="2013630" y="755596"/>
                      <a:pt x="2042445" y="748424"/>
                      <a:pt x="2071132" y="740484"/>
                    </a:cubicBezTo>
                    <a:close/>
                    <a:moveTo>
                      <a:pt x="2483573" y="429666"/>
                    </a:moveTo>
                    <a:lnTo>
                      <a:pt x="2483609" y="429694"/>
                    </a:lnTo>
                    <a:lnTo>
                      <a:pt x="2483636" y="429666"/>
                    </a:lnTo>
                    <a:lnTo>
                      <a:pt x="2483629" y="429710"/>
                    </a:lnTo>
                    <a:lnTo>
                      <a:pt x="2485942" y="431523"/>
                    </a:lnTo>
                    <a:cubicBezTo>
                      <a:pt x="2485174" y="431523"/>
                      <a:pt x="2484405" y="432099"/>
                      <a:pt x="2483573" y="432099"/>
                    </a:cubicBezTo>
                    <a:lnTo>
                      <a:pt x="2483573" y="430050"/>
                    </a:lnTo>
                    <a:lnTo>
                      <a:pt x="2471830" y="501615"/>
                    </a:lnTo>
                    <a:cubicBezTo>
                      <a:pt x="2466748" y="525380"/>
                      <a:pt x="2460937" y="548992"/>
                      <a:pt x="2455654" y="572653"/>
                    </a:cubicBezTo>
                    <a:cubicBezTo>
                      <a:pt x="2408909" y="782299"/>
                      <a:pt x="2157193" y="1812599"/>
                      <a:pt x="2139904" y="1868949"/>
                    </a:cubicBezTo>
                    <a:cubicBezTo>
                      <a:pt x="2146051" y="1783400"/>
                      <a:pt x="2258750" y="1075765"/>
                      <a:pt x="2283339" y="960505"/>
                    </a:cubicBezTo>
                    <a:cubicBezTo>
                      <a:pt x="2313307" y="820463"/>
                      <a:pt x="2344555" y="680806"/>
                      <a:pt x="2398984" y="547744"/>
                    </a:cubicBezTo>
                    <a:cubicBezTo>
                      <a:pt x="2410510" y="519649"/>
                      <a:pt x="2447682" y="469258"/>
                      <a:pt x="2469059" y="444334"/>
                    </a:cubicBezTo>
                    <a:lnTo>
                      <a:pt x="2483573" y="429729"/>
                    </a:lnTo>
                    <a:close/>
                    <a:moveTo>
                      <a:pt x="1552716" y="324650"/>
                    </a:moveTo>
                    <a:cubicBezTo>
                      <a:pt x="1650239" y="372931"/>
                      <a:pt x="1745521" y="420188"/>
                      <a:pt x="1843941" y="468918"/>
                    </a:cubicBezTo>
                    <a:cubicBezTo>
                      <a:pt x="1726567" y="480828"/>
                      <a:pt x="1585117" y="411864"/>
                      <a:pt x="1552716" y="324650"/>
                    </a:cubicBezTo>
                    <a:close/>
                    <a:moveTo>
                      <a:pt x="1464478" y="177669"/>
                    </a:moveTo>
                    <a:cubicBezTo>
                      <a:pt x="1465343" y="178782"/>
                      <a:pt x="1463838" y="186210"/>
                      <a:pt x="1459611" y="197480"/>
                    </a:cubicBezTo>
                    <a:cubicBezTo>
                      <a:pt x="1446933" y="227768"/>
                      <a:pt x="1355685" y="480316"/>
                      <a:pt x="1320082" y="575214"/>
                    </a:cubicBezTo>
                    <a:cubicBezTo>
                      <a:pt x="1277884" y="687529"/>
                      <a:pt x="1189133" y="934955"/>
                      <a:pt x="1173189" y="959544"/>
                    </a:cubicBezTo>
                    <a:cubicBezTo>
                      <a:pt x="1175110" y="932970"/>
                      <a:pt x="1256625" y="719930"/>
                      <a:pt x="1291587" y="626121"/>
                    </a:cubicBezTo>
                    <a:cubicBezTo>
                      <a:pt x="1333977" y="512525"/>
                      <a:pt x="1443667" y="225847"/>
                      <a:pt x="1455129" y="195751"/>
                    </a:cubicBezTo>
                    <a:cubicBezTo>
                      <a:pt x="1460380" y="181759"/>
                      <a:pt x="1463614" y="176557"/>
                      <a:pt x="1464478" y="177669"/>
                    </a:cubicBezTo>
                    <a:close/>
                    <a:moveTo>
                      <a:pt x="1056264" y="126466"/>
                    </a:moveTo>
                    <a:cubicBezTo>
                      <a:pt x="1168323" y="183393"/>
                      <a:pt x="1276219" y="238846"/>
                      <a:pt x="1388022" y="291802"/>
                    </a:cubicBezTo>
                    <a:cubicBezTo>
                      <a:pt x="1372334" y="303968"/>
                      <a:pt x="1236134" y="301727"/>
                      <a:pt x="1184780" y="287191"/>
                    </a:cubicBezTo>
                    <a:cubicBezTo>
                      <a:pt x="1147256" y="276626"/>
                      <a:pt x="1073233" y="160020"/>
                      <a:pt x="1056264" y="126466"/>
                    </a:cubicBezTo>
                    <a:close/>
                    <a:moveTo>
                      <a:pt x="2130300" y="0"/>
                    </a:moveTo>
                    <a:cubicBezTo>
                      <a:pt x="2113459" y="91696"/>
                      <a:pt x="2000824" y="496645"/>
                      <a:pt x="1955488" y="605054"/>
                    </a:cubicBezTo>
                    <a:cubicBezTo>
                      <a:pt x="1914442" y="703280"/>
                      <a:pt x="1699033" y="1185838"/>
                      <a:pt x="1698329" y="1185582"/>
                    </a:cubicBezTo>
                    <a:cubicBezTo>
                      <a:pt x="1707934" y="1151965"/>
                      <a:pt x="1833824" y="729662"/>
                      <a:pt x="1894784" y="554531"/>
                    </a:cubicBezTo>
                    <a:cubicBezTo>
                      <a:pt x="1956448" y="377542"/>
                      <a:pt x="2122296" y="11398"/>
                      <a:pt x="2130300" y="0"/>
                    </a:cubicBezTo>
                    <a:close/>
                  </a:path>
                </a:pathLst>
              </a:custGeom>
              <a:solidFill>
                <a:srgbClr val="F9B195"/>
              </a:solidFill>
              <a:ln w="63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AA61F3-D29A-4F3B-B031-AEA356BE7A10}"/>
              </a:ext>
            </a:extLst>
          </p:cNvPr>
          <p:cNvGrpSpPr/>
          <p:nvPr/>
        </p:nvGrpSpPr>
        <p:grpSpPr>
          <a:xfrm rot="484493" flipH="1">
            <a:off x="586657" y="944416"/>
            <a:ext cx="2225238" cy="2734414"/>
            <a:chOff x="7041554" y="448120"/>
            <a:chExt cx="4266223" cy="5242415"/>
          </a:xfrm>
        </p:grpSpPr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074A66DF-1A08-463C-9F42-EE1F138E6EA0}"/>
                </a:ext>
              </a:extLst>
            </p:cNvPr>
            <p:cNvSpPr/>
            <p:nvPr/>
          </p:nvSpPr>
          <p:spPr>
            <a:xfrm>
              <a:off x="8002976" y="448120"/>
              <a:ext cx="3304801" cy="5242415"/>
            </a:xfrm>
            <a:custGeom>
              <a:avLst/>
              <a:gdLst>
                <a:gd name="connsiteX0" fmla="*/ 4191308 w 4321822"/>
                <a:gd name="connsiteY0" fmla="*/ 1071384 h 6855719"/>
                <a:gd name="connsiteX1" fmla="*/ 4048713 w 4321822"/>
                <a:gd name="connsiteY1" fmla="*/ 1021683 h 6855719"/>
                <a:gd name="connsiteX2" fmla="*/ 4186016 w 4321822"/>
                <a:gd name="connsiteY2" fmla="*/ 1273477 h 6855719"/>
                <a:gd name="connsiteX3" fmla="*/ 4002587 w 4321822"/>
                <a:gd name="connsiteY3" fmla="*/ 1605078 h 6855719"/>
                <a:gd name="connsiteX4" fmla="*/ 4027188 w 4321822"/>
                <a:gd name="connsiteY4" fmla="*/ 866860 h 6855719"/>
                <a:gd name="connsiteX5" fmla="*/ 4027188 w 4321822"/>
                <a:gd name="connsiteY5" fmla="*/ 866860 h 6855719"/>
                <a:gd name="connsiteX6" fmla="*/ 4027188 w 4321822"/>
                <a:gd name="connsiteY6" fmla="*/ 866860 h 6855719"/>
                <a:gd name="connsiteX7" fmla="*/ 4234787 w 4321822"/>
                <a:gd name="connsiteY7" fmla="*/ 580454 h 6855719"/>
                <a:gd name="connsiteX8" fmla="*/ 4321316 w 4321822"/>
                <a:gd name="connsiteY8" fmla="*/ 232906 h 6855719"/>
                <a:gd name="connsiteX9" fmla="*/ 4158269 w 4321822"/>
                <a:gd name="connsiteY9" fmla="*/ 13149 h 6855719"/>
                <a:gd name="connsiteX10" fmla="*/ 3961682 w 4321822"/>
                <a:gd name="connsiteY10" fmla="*/ 15438 h 6855719"/>
                <a:gd name="connsiteX11" fmla="*/ 4217553 w 4321822"/>
                <a:gd name="connsiteY11" fmla="*/ 183276 h 6855719"/>
                <a:gd name="connsiteX12" fmla="*/ 4228852 w 4321822"/>
                <a:gd name="connsiteY12" fmla="*/ 326014 h 6855719"/>
                <a:gd name="connsiteX13" fmla="*/ 4104492 w 4321822"/>
                <a:gd name="connsiteY13" fmla="*/ 666626 h 6855719"/>
                <a:gd name="connsiteX14" fmla="*/ 4022825 w 4321822"/>
                <a:gd name="connsiteY14" fmla="*/ 787624 h 6855719"/>
                <a:gd name="connsiteX15" fmla="*/ 3990430 w 4321822"/>
                <a:gd name="connsiteY15" fmla="*/ 314859 h 6855719"/>
                <a:gd name="connsiteX16" fmla="*/ 3950670 w 4321822"/>
                <a:gd name="connsiteY16" fmla="*/ 108761 h 6855719"/>
                <a:gd name="connsiteX17" fmla="*/ 3853628 w 4321822"/>
                <a:gd name="connsiteY17" fmla="*/ 85806 h 6855719"/>
                <a:gd name="connsiteX18" fmla="*/ 3742427 w 4321822"/>
                <a:gd name="connsiteY18" fmla="*/ 222179 h 6855719"/>
                <a:gd name="connsiteX19" fmla="*/ 3488774 w 4321822"/>
                <a:gd name="connsiteY19" fmla="*/ 589107 h 6855719"/>
                <a:gd name="connsiteX20" fmla="*/ 3240341 w 4321822"/>
                <a:gd name="connsiteY20" fmla="*/ 903402 h 6855719"/>
                <a:gd name="connsiteX21" fmla="*/ 3218530 w 4321822"/>
                <a:gd name="connsiteY21" fmla="*/ 855704 h 6855719"/>
                <a:gd name="connsiteX22" fmla="*/ 3153097 w 4321822"/>
                <a:gd name="connsiteY22" fmla="*/ 849125 h 6855719"/>
                <a:gd name="connsiteX23" fmla="*/ 2924043 w 4321822"/>
                <a:gd name="connsiteY23" fmla="*/ 1242798 h 6855719"/>
                <a:gd name="connsiteX24" fmla="*/ 2917250 w 4321822"/>
                <a:gd name="connsiteY24" fmla="*/ 1229855 h 6855719"/>
                <a:gd name="connsiteX25" fmla="*/ 3010073 w 4321822"/>
                <a:gd name="connsiteY25" fmla="*/ 787624 h 6855719"/>
                <a:gd name="connsiteX26" fmla="*/ 2963232 w 4321822"/>
                <a:gd name="connsiteY26" fmla="*/ 455880 h 6855719"/>
                <a:gd name="connsiteX27" fmla="*/ 2919181 w 4321822"/>
                <a:gd name="connsiteY27" fmla="*/ 342391 h 6855719"/>
                <a:gd name="connsiteX28" fmla="*/ 2860183 w 4321822"/>
                <a:gd name="connsiteY28" fmla="*/ 340531 h 6855719"/>
                <a:gd name="connsiteX29" fmla="*/ 2677756 w 4321822"/>
                <a:gd name="connsiteY29" fmla="*/ 753585 h 6855719"/>
                <a:gd name="connsiteX30" fmla="*/ 2677756 w 4321822"/>
                <a:gd name="connsiteY30" fmla="*/ 753585 h 6855719"/>
                <a:gd name="connsiteX31" fmla="*/ 2287015 w 4321822"/>
                <a:gd name="connsiteY31" fmla="*/ 1503388 h 6855719"/>
                <a:gd name="connsiteX32" fmla="*/ 2287015 w 4321822"/>
                <a:gd name="connsiteY32" fmla="*/ 1503388 h 6855719"/>
                <a:gd name="connsiteX33" fmla="*/ 2185468 w 4321822"/>
                <a:gd name="connsiteY33" fmla="*/ 1648343 h 6855719"/>
                <a:gd name="connsiteX34" fmla="*/ 2185468 w 4321822"/>
                <a:gd name="connsiteY34" fmla="*/ 1648343 h 6855719"/>
                <a:gd name="connsiteX35" fmla="*/ 2185468 w 4321822"/>
                <a:gd name="connsiteY35" fmla="*/ 1648343 h 6855719"/>
                <a:gd name="connsiteX36" fmla="*/ 1679663 w 4321822"/>
                <a:gd name="connsiteY36" fmla="*/ 2211786 h 6855719"/>
                <a:gd name="connsiteX37" fmla="*/ 1318885 w 4321822"/>
                <a:gd name="connsiteY37" fmla="*/ 2716517 h 6855719"/>
                <a:gd name="connsiteX38" fmla="*/ 1126447 w 4321822"/>
                <a:gd name="connsiteY38" fmla="*/ 3224396 h 6855719"/>
                <a:gd name="connsiteX39" fmla="*/ 1058796 w 4321822"/>
                <a:gd name="connsiteY39" fmla="*/ 3442507 h 6855719"/>
                <a:gd name="connsiteX40" fmla="*/ 1013601 w 4321822"/>
                <a:gd name="connsiteY40" fmla="*/ 3357622 h 6855719"/>
                <a:gd name="connsiteX41" fmla="*/ 823951 w 4321822"/>
                <a:gd name="connsiteY41" fmla="*/ 3068142 h 6855719"/>
                <a:gd name="connsiteX42" fmla="*/ 422697 w 4321822"/>
                <a:gd name="connsiteY42" fmla="*/ 2940493 h 6855719"/>
                <a:gd name="connsiteX43" fmla="*/ 17510 w 4321822"/>
                <a:gd name="connsiteY43" fmla="*/ 3251141 h 6855719"/>
                <a:gd name="connsiteX44" fmla="*/ 133 w 4321822"/>
                <a:gd name="connsiteY44" fmla="*/ 3309852 h 6855719"/>
                <a:gd name="connsiteX45" fmla="*/ 81227 w 4321822"/>
                <a:gd name="connsiteY45" fmla="*/ 3459312 h 6855719"/>
                <a:gd name="connsiteX46" fmla="*/ 53552 w 4321822"/>
                <a:gd name="connsiteY46" fmla="*/ 3555496 h 6855719"/>
                <a:gd name="connsiteX47" fmla="*/ 161464 w 4321822"/>
                <a:gd name="connsiteY47" fmla="*/ 3631728 h 6855719"/>
                <a:gd name="connsiteX48" fmla="*/ 344820 w 4321822"/>
                <a:gd name="connsiteY48" fmla="*/ 3936655 h 6855719"/>
                <a:gd name="connsiteX49" fmla="*/ 344820 w 4321822"/>
                <a:gd name="connsiteY49" fmla="*/ 3936655 h 6855719"/>
                <a:gd name="connsiteX50" fmla="*/ 405248 w 4321822"/>
                <a:gd name="connsiteY50" fmla="*/ 4303369 h 6855719"/>
                <a:gd name="connsiteX51" fmla="*/ 640093 w 4321822"/>
                <a:gd name="connsiteY51" fmla="*/ 4689033 h 6855719"/>
                <a:gd name="connsiteX52" fmla="*/ 966546 w 4321822"/>
                <a:gd name="connsiteY52" fmla="*/ 4942686 h 6855719"/>
                <a:gd name="connsiteX53" fmla="*/ 1559809 w 4321822"/>
                <a:gd name="connsiteY53" fmla="*/ 5180678 h 6855719"/>
                <a:gd name="connsiteX54" fmla="*/ 1851864 w 4321822"/>
                <a:gd name="connsiteY54" fmla="*/ 5230092 h 6855719"/>
                <a:gd name="connsiteX55" fmla="*/ 2326346 w 4321822"/>
                <a:gd name="connsiteY55" fmla="*/ 5550967 h 6855719"/>
                <a:gd name="connsiteX56" fmla="*/ 2689556 w 4321822"/>
                <a:gd name="connsiteY56" fmla="*/ 6342748 h 6855719"/>
                <a:gd name="connsiteX57" fmla="*/ 2795322 w 4321822"/>
                <a:gd name="connsiteY57" fmla="*/ 6797135 h 6855719"/>
                <a:gd name="connsiteX58" fmla="*/ 2850171 w 4321822"/>
                <a:gd name="connsiteY58" fmla="*/ 6852556 h 6855719"/>
                <a:gd name="connsiteX59" fmla="*/ 2926332 w 4321822"/>
                <a:gd name="connsiteY59" fmla="*/ 6846335 h 6855719"/>
                <a:gd name="connsiteX60" fmla="*/ 3140510 w 4321822"/>
                <a:gd name="connsiteY60" fmla="*/ 6733489 h 6855719"/>
                <a:gd name="connsiteX61" fmla="*/ 3245991 w 4321822"/>
                <a:gd name="connsiteY61" fmla="*/ 6657257 h 6855719"/>
                <a:gd name="connsiteX62" fmla="*/ 3245991 w 4321822"/>
                <a:gd name="connsiteY62" fmla="*/ 6657257 h 6855719"/>
                <a:gd name="connsiteX63" fmla="*/ 3245991 w 4321822"/>
                <a:gd name="connsiteY63" fmla="*/ 6657257 h 6855719"/>
                <a:gd name="connsiteX64" fmla="*/ 3083301 w 4321822"/>
                <a:gd name="connsiteY64" fmla="*/ 6810150 h 6855719"/>
                <a:gd name="connsiteX65" fmla="*/ 3147876 w 4321822"/>
                <a:gd name="connsiteY65" fmla="*/ 6813082 h 6855719"/>
                <a:gd name="connsiteX66" fmla="*/ 3301126 w 4321822"/>
                <a:gd name="connsiteY66" fmla="*/ 6707173 h 6855719"/>
                <a:gd name="connsiteX67" fmla="*/ 3326799 w 4321822"/>
                <a:gd name="connsiteY67" fmla="*/ 6582599 h 6855719"/>
                <a:gd name="connsiteX68" fmla="*/ 3353759 w 4321822"/>
                <a:gd name="connsiteY68" fmla="*/ 6556854 h 6855719"/>
                <a:gd name="connsiteX69" fmla="*/ 3356691 w 4321822"/>
                <a:gd name="connsiteY69" fmla="*/ 6553136 h 6855719"/>
                <a:gd name="connsiteX70" fmla="*/ 3353759 w 4321822"/>
                <a:gd name="connsiteY70" fmla="*/ 6556854 h 6855719"/>
                <a:gd name="connsiteX71" fmla="*/ 3391732 w 4321822"/>
                <a:gd name="connsiteY71" fmla="*/ 6524459 h 6855719"/>
                <a:gd name="connsiteX72" fmla="*/ 3540119 w 4321822"/>
                <a:gd name="connsiteY72" fmla="*/ 6373712 h 6855719"/>
                <a:gd name="connsiteX73" fmla="*/ 3540119 w 4321822"/>
                <a:gd name="connsiteY73" fmla="*/ 6373712 h 6855719"/>
                <a:gd name="connsiteX74" fmla="*/ 3439502 w 4321822"/>
                <a:gd name="connsiteY74" fmla="*/ 6583171 h 6855719"/>
                <a:gd name="connsiteX75" fmla="*/ 3425915 w 4321822"/>
                <a:gd name="connsiteY75" fmla="*/ 6591967 h 6855719"/>
                <a:gd name="connsiteX76" fmla="*/ 3599903 w 4321822"/>
                <a:gd name="connsiteY76" fmla="*/ 6461958 h 6855719"/>
                <a:gd name="connsiteX77" fmla="*/ 3593467 w 4321822"/>
                <a:gd name="connsiteY77" fmla="*/ 6304489 h 6855719"/>
                <a:gd name="connsiteX78" fmla="*/ 3593467 w 4321822"/>
                <a:gd name="connsiteY78" fmla="*/ 6304489 h 6855719"/>
                <a:gd name="connsiteX79" fmla="*/ 3593467 w 4321822"/>
                <a:gd name="connsiteY79" fmla="*/ 6304489 h 6855719"/>
                <a:gd name="connsiteX80" fmla="*/ 3765024 w 4321822"/>
                <a:gd name="connsiteY80" fmla="*/ 6100536 h 6855719"/>
                <a:gd name="connsiteX81" fmla="*/ 3722618 w 4321822"/>
                <a:gd name="connsiteY81" fmla="*/ 6287326 h 6855719"/>
                <a:gd name="connsiteX82" fmla="*/ 3714466 w 4321822"/>
                <a:gd name="connsiteY82" fmla="*/ 6300913 h 6855719"/>
                <a:gd name="connsiteX83" fmla="*/ 3835607 w 4321822"/>
                <a:gd name="connsiteY83" fmla="*/ 6166113 h 6855719"/>
                <a:gd name="connsiteX84" fmla="*/ 3809148 w 4321822"/>
                <a:gd name="connsiteY84" fmla="*/ 6040609 h 6855719"/>
                <a:gd name="connsiteX85" fmla="*/ 3858634 w 4321822"/>
                <a:gd name="connsiteY85" fmla="*/ 5965951 h 6855719"/>
                <a:gd name="connsiteX86" fmla="*/ 3954245 w 4321822"/>
                <a:gd name="connsiteY86" fmla="*/ 5726743 h 6855719"/>
                <a:gd name="connsiteX87" fmla="*/ 3870934 w 4321822"/>
                <a:gd name="connsiteY87" fmla="*/ 5608462 h 6855719"/>
                <a:gd name="connsiteX88" fmla="*/ 3694442 w 4321822"/>
                <a:gd name="connsiteY88" fmla="*/ 5569846 h 6855719"/>
                <a:gd name="connsiteX89" fmla="*/ 3357978 w 4321822"/>
                <a:gd name="connsiteY89" fmla="*/ 5451851 h 6855719"/>
                <a:gd name="connsiteX90" fmla="*/ 2888287 w 4321822"/>
                <a:gd name="connsiteY90" fmla="*/ 5107235 h 6855719"/>
                <a:gd name="connsiteX91" fmla="*/ 2441695 w 4321822"/>
                <a:gd name="connsiteY91" fmla="*/ 4564244 h 6855719"/>
                <a:gd name="connsiteX92" fmla="*/ 2318408 w 4321822"/>
                <a:gd name="connsiteY92" fmla="*/ 4406918 h 6855719"/>
                <a:gd name="connsiteX93" fmla="*/ 2737326 w 4321822"/>
                <a:gd name="connsiteY93" fmla="*/ 4226779 h 6855719"/>
                <a:gd name="connsiteX94" fmla="*/ 3097317 w 4321822"/>
                <a:gd name="connsiteY94" fmla="*/ 4130738 h 6855719"/>
                <a:gd name="connsiteX95" fmla="*/ 3110976 w 4321822"/>
                <a:gd name="connsiteY95" fmla="*/ 3910911 h 6855719"/>
                <a:gd name="connsiteX96" fmla="*/ 3031597 w 4321822"/>
                <a:gd name="connsiteY96" fmla="*/ 4097628 h 6855719"/>
                <a:gd name="connsiteX97" fmla="*/ 2826787 w 4321822"/>
                <a:gd name="connsiteY97" fmla="*/ 4158843 h 6855719"/>
                <a:gd name="connsiteX98" fmla="*/ 3198292 w 4321822"/>
                <a:gd name="connsiteY98" fmla="*/ 3744145 h 6855719"/>
                <a:gd name="connsiteX99" fmla="*/ 3198292 w 4321822"/>
                <a:gd name="connsiteY99" fmla="*/ 3744145 h 6855719"/>
                <a:gd name="connsiteX100" fmla="*/ 3439574 w 4321822"/>
                <a:gd name="connsiteY100" fmla="*/ 3648319 h 6855719"/>
                <a:gd name="connsiteX101" fmla="*/ 3486485 w 4321822"/>
                <a:gd name="connsiteY101" fmla="*/ 3418694 h 6855719"/>
                <a:gd name="connsiteX102" fmla="*/ 3462243 w 4321822"/>
                <a:gd name="connsiteY102" fmla="*/ 3388373 h 6855719"/>
                <a:gd name="connsiteX103" fmla="*/ 3437285 w 4321822"/>
                <a:gd name="connsiteY103" fmla="*/ 3564650 h 6855719"/>
                <a:gd name="connsiteX104" fmla="*/ 3262152 w 4321822"/>
                <a:gd name="connsiteY104" fmla="*/ 3668985 h 6855719"/>
                <a:gd name="connsiteX105" fmla="*/ 3488130 w 4321822"/>
                <a:gd name="connsiteY105" fmla="*/ 3315359 h 6855719"/>
                <a:gd name="connsiteX106" fmla="*/ 3545483 w 4321822"/>
                <a:gd name="connsiteY106" fmla="*/ 3201941 h 6855719"/>
                <a:gd name="connsiteX107" fmla="*/ 3545483 w 4321822"/>
                <a:gd name="connsiteY107" fmla="*/ 3201941 h 6855719"/>
                <a:gd name="connsiteX108" fmla="*/ 3545483 w 4321822"/>
                <a:gd name="connsiteY108" fmla="*/ 3201941 h 6855719"/>
                <a:gd name="connsiteX109" fmla="*/ 3754512 w 4321822"/>
                <a:gd name="connsiteY109" fmla="*/ 3088880 h 6855719"/>
                <a:gd name="connsiteX110" fmla="*/ 3835965 w 4321822"/>
                <a:gd name="connsiteY110" fmla="*/ 2910887 h 6855719"/>
                <a:gd name="connsiteX111" fmla="*/ 3764023 w 4321822"/>
                <a:gd name="connsiteY111" fmla="*/ 2795610 h 6855719"/>
                <a:gd name="connsiteX112" fmla="*/ 3761807 w 4321822"/>
                <a:gd name="connsiteY112" fmla="*/ 2973603 h 6855719"/>
                <a:gd name="connsiteX113" fmla="*/ 3600547 w 4321822"/>
                <a:gd name="connsiteY113" fmla="*/ 3113051 h 6855719"/>
                <a:gd name="connsiteX114" fmla="*/ 3813366 w 4321822"/>
                <a:gd name="connsiteY114" fmla="*/ 2559620 h 6855719"/>
                <a:gd name="connsiteX115" fmla="*/ 3813366 w 4321822"/>
                <a:gd name="connsiteY115" fmla="*/ 2559620 h 6855719"/>
                <a:gd name="connsiteX116" fmla="*/ 4078748 w 4321822"/>
                <a:gd name="connsiteY116" fmla="*/ 2325633 h 6855719"/>
                <a:gd name="connsiteX117" fmla="*/ 3984924 w 4321822"/>
                <a:gd name="connsiteY117" fmla="*/ 2011051 h 6855719"/>
                <a:gd name="connsiteX118" fmla="*/ 4035411 w 4321822"/>
                <a:gd name="connsiteY118" fmla="*/ 2253191 h 6855719"/>
                <a:gd name="connsiteX119" fmla="*/ 3845904 w 4321822"/>
                <a:gd name="connsiteY119" fmla="*/ 2460862 h 6855719"/>
                <a:gd name="connsiteX120" fmla="*/ 3954674 w 4321822"/>
                <a:gd name="connsiteY120" fmla="*/ 1971648 h 6855719"/>
                <a:gd name="connsiteX121" fmla="*/ 3990645 w 4321822"/>
                <a:gd name="connsiteY121" fmla="*/ 1725147 h 6855719"/>
                <a:gd name="connsiteX122" fmla="*/ 4133669 w 4321822"/>
                <a:gd name="connsiteY122" fmla="*/ 1569536 h 6855719"/>
                <a:gd name="connsiteX123" fmla="*/ 4266324 w 4321822"/>
                <a:gd name="connsiteY123" fmla="*/ 1287851 h 6855719"/>
                <a:gd name="connsiteX124" fmla="*/ 4191308 w 4321822"/>
                <a:gd name="connsiteY124" fmla="*/ 1071384 h 6855719"/>
                <a:gd name="connsiteX125" fmla="*/ 3032241 w 4321822"/>
                <a:gd name="connsiteY125" fmla="*/ 3712465 h 6855719"/>
                <a:gd name="connsiteX126" fmla="*/ 3032170 w 4321822"/>
                <a:gd name="connsiteY126" fmla="*/ 3712536 h 6855719"/>
                <a:gd name="connsiteX127" fmla="*/ 3032170 w 4321822"/>
                <a:gd name="connsiteY127" fmla="*/ 3712465 h 6855719"/>
                <a:gd name="connsiteX128" fmla="*/ 3032241 w 4321822"/>
                <a:gd name="connsiteY128" fmla="*/ 3712465 h 6855719"/>
                <a:gd name="connsiteX129" fmla="*/ 3032241 w 4321822"/>
                <a:gd name="connsiteY129" fmla="*/ 3712465 h 6855719"/>
                <a:gd name="connsiteX130" fmla="*/ 3032241 w 4321822"/>
                <a:gd name="connsiteY130" fmla="*/ 3712465 h 6855719"/>
                <a:gd name="connsiteX131" fmla="*/ 3139294 w 4321822"/>
                <a:gd name="connsiteY131" fmla="*/ 2731678 h 6855719"/>
                <a:gd name="connsiteX132" fmla="*/ 3141369 w 4321822"/>
                <a:gd name="connsiteY132" fmla="*/ 2731749 h 6855719"/>
                <a:gd name="connsiteX133" fmla="*/ 3140939 w 4321822"/>
                <a:gd name="connsiteY133" fmla="*/ 2732250 h 6855719"/>
                <a:gd name="connsiteX134" fmla="*/ 3139294 w 4321822"/>
                <a:gd name="connsiteY134" fmla="*/ 2731678 h 6855719"/>
                <a:gd name="connsiteX135" fmla="*/ 2438119 w 4321822"/>
                <a:gd name="connsiteY135" fmla="*/ 3614350 h 6855719"/>
                <a:gd name="connsiteX136" fmla="*/ 2439192 w 4321822"/>
                <a:gd name="connsiteY136" fmla="*/ 3615423 h 6855719"/>
                <a:gd name="connsiteX137" fmla="*/ 2439049 w 4321822"/>
                <a:gd name="connsiteY137" fmla="*/ 3615495 h 6855719"/>
                <a:gd name="connsiteX138" fmla="*/ 2438119 w 4321822"/>
                <a:gd name="connsiteY138" fmla="*/ 3614350 h 6855719"/>
                <a:gd name="connsiteX139" fmla="*/ 3181630 w 4321822"/>
                <a:gd name="connsiteY139" fmla="*/ 3229115 h 6855719"/>
                <a:gd name="connsiteX140" fmla="*/ 3181773 w 4321822"/>
                <a:gd name="connsiteY140" fmla="*/ 3228901 h 6855719"/>
                <a:gd name="connsiteX141" fmla="*/ 3182130 w 4321822"/>
                <a:gd name="connsiteY141" fmla="*/ 3229115 h 6855719"/>
                <a:gd name="connsiteX142" fmla="*/ 3181630 w 4321822"/>
                <a:gd name="connsiteY142" fmla="*/ 3229115 h 6855719"/>
                <a:gd name="connsiteX143" fmla="*/ 3256217 w 4321822"/>
                <a:gd name="connsiteY143" fmla="*/ 2709795 h 6855719"/>
                <a:gd name="connsiteX144" fmla="*/ 3256360 w 4321822"/>
                <a:gd name="connsiteY144" fmla="*/ 2709795 h 6855719"/>
                <a:gd name="connsiteX145" fmla="*/ 3256360 w 4321822"/>
                <a:gd name="connsiteY145" fmla="*/ 2709867 h 6855719"/>
                <a:gd name="connsiteX146" fmla="*/ 3256217 w 4321822"/>
                <a:gd name="connsiteY146" fmla="*/ 2709795 h 6855719"/>
                <a:gd name="connsiteX147" fmla="*/ 3256217 w 4321822"/>
                <a:gd name="connsiteY147" fmla="*/ 2709795 h 6855719"/>
                <a:gd name="connsiteX148" fmla="*/ 3256217 w 4321822"/>
                <a:gd name="connsiteY148" fmla="*/ 2709795 h 6855719"/>
                <a:gd name="connsiteX149" fmla="*/ 2722880 w 4321822"/>
                <a:gd name="connsiteY149" fmla="*/ 3695016 h 6855719"/>
                <a:gd name="connsiteX150" fmla="*/ 2721808 w 4321822"/>
                <a:gd name="connsiteY150" fmla="*/ 3695159 h 6855719"/>
                <a:gd name="connsiteX151" fmla="*/ 2721879 w 4321822"/>
                <a:gd name="connsiteY151" fmla="*/ 3694801 h 6855719"/>
                <a:gd name="connsiteX152" fmla="*/ 2722880 w 4321822"/>
                <a:gd name="connsiteY152" fmla="*/ 3695016 h 6855719"/>
                <a:gd name="connsiteX153" fmla="*/ 3353044 w 4321822"/>
                <a:gd name="connsiteY153" fmla="*/ 2078058 h 6855719"/>
                <a:gd name="connsiteX154" fmla="*/ 3352901 w 4321822"/>
                <a:gd name="connsiteY154" fmla="*/ 2077987 h 6855719"/>
                <a:gd name="connsiteX155" fmla="*/ 3353044 w 4321822"/>
                <a:gd name="connsiteY155" fmla="*/ 2077915 h 6855719"/>
                <a:gd name="connsiteX156" fmla="*/ 3353044 w 4321822"/>
                <a:gd name="connsiteY156" fmla="*/ 2078058 h 6855719"/>
                <a:gd name="connsiteX157" fmla="*/ 3128210 w 4321822"/>
                <a:gd name="connsiteY157" fmla="*/ 2725671 h 6855719"/>
                <a:gd name="connsiteX158" fmla="*/ 3128282 w 4321822"/>
                <a:gd name="connsiteY158" fmla="*/ 2725599 h 6855719"/>
                <a:gd name="connsiteX159" fmla="*/ 3128568 w 4321822"/>
                <a:gd name="connsiteY159" fmla="*/ 2725671 h 6855719"/>
                <a:gd name="connsiteX160" fmla="*/ 3128210 w 4321822"/>
                <a:gd name="connsiteY160" fmla="*/ 2725671 h 6855719"/>
                <a:gd name="connsiteX161" fmla="*/ 2146994 w 4321822"/>
                <a:gd name="connsiteY161" fmla="*/ 4055437 h 6855719"/>
                <a:gd name="connsiteX162" fmla="*/ 2147638 w 4321822"/>
                <a:gd name="connsiteY162" fmla="*/ 4054864 h 6855719"/>
                <a:gd name="connsiteX163" fmla="*/ 2147423 w 4321822"/>
                <a:gd name="connsiteY163" fmla="*/ 4055722 h 6855719"/>
                <a:gd name="connsiteX164" fmla="*/ 2146994 w 4321822"/>
                <a:gd name="connsiteY164" fmla="*/ 4055437 h 6855719"/>
                <a:gd name="connsiteX165" fmla="*/ 2593372 w 4321822"/>
                <a:gd name="connsiteY165" fmla="*/ 4166566 h 6855719"/>
                <a:gd name="connsiteX166" fmla="*/ 2593658 w 4321822"/>
                <a:gd name="connsiteY166" fmla="*/ 4165922 h 6855719"/>
                <a:gd name="connsiteX167" fmla="*/ 2594445 w 4321822"/>
                <a:gd name="connsiteY167" fmla="*/ 4166280 h 6855719"/>
                <a:gd name="connsiteX168" fmla="*/ 2593372 w 4321822"/>
                <a:gd name="connsiteY168" fmla="*/ 4166566 h 6855719"/>
                <a:gd name="connsiteX169" fmla="*/ 3277742 w 4321822"/>
                <a:gd name="connsiteY169" fmla="*/ 2747697 h 6855719"/>
                <a:gd name="connsiteX170" fmla="*/ 3277670 w 4321822"/>
                <a:gd name="connsiteY170" fmla="*/ 2746981 h 6855719"/>
                <a:gd name="connsiteX171" fmla="*/ 3278457 w 4321822"/>
                <a:gd name="connsiteY171" fmla="*/ 2747697 h 6855719"/>
                <a:gd name="connsiteX172" fmla="*/ 3277742 w 4321822"/>
                <a:gd name="connsiteY172" fmla="*/ 2747697 h 6855719"/>
                <a:gd name="connsiteX173" fmla="*/ 3268517 w 4321822"/>
                <a:gd name="connsiteY173" fmla="*/ 2100156 h 6855719"/>
                <a:gd name="connsiteX174" fmla="*/ 3267301 w 4321822"/>
                <a:gd name="connsiteY174" fmla="*/ 2100656 h 6855719"/>
                <a:gd name="connsiteX175" fmla="*/ 3268016 w 4321822"/>
                <a:gd name="connsiteY175" fmla="*/ 2099369 h 6855719"/>
                <a:gd name="connsiteX176" fmla="*/ 3268517 w 4321822"/>
                <a:gd name="connsiteY176" fmla="*/ 2100156 h 6855719"/>
                <a:gd name="connsiteX177" fmla="*/ 3277098 w 4321822"/>
                <a:gd name="connsiteY177" fmla="*/ 3272595 h 6855719"/>
                <a:gd name="connsiteX178" fmla="*/ 3277027 w 4321822"/>
                <a:gd name="connsiteY178" fmla="*/ 3271307 h 6855719"/>
                <a:gd name="connsiteX179" fmla="*/ 3278457 w 4321822"/>
                <a:gd name="connsiteY179" fmla="*/ 3272595 h 6855719"/>
                <a:gd name="connsiteX180" fmla="*/ 3278457 w 4321822"/>
                <a:gd name="connsiteY180" fmla="*/ 3272595 h 6855719"/>
                <a:gd name="connsiteX181" fmla="*/ 3277098 w 4321822"/>
                <a:gd name="connsiteY181" fmla="*/ 3272595 h 6855719"/>
                <a:gd name="connsiteX182" fmla="*/ 3989787 w 4321822"/>
                <a:gd name="connsiteY182" fmla="*/ 799567 h 6855719"/>
                <a:gd name="connsiteX183" fmla="*/ 3989787 w 4321822"/>
                <a:gd name="connsiteY183" fmla="*/ 799567 h 6855719"/>
                <a:gd name="connsiteX184" fmla="*/ 3989787 w 4321822"/>
                <a:gd name="connsiteY184" fmla="*/ 799567 h 6855719"/>
                <a:gd name="connsiteX185" fmla="*/ 3989286 w 4321822"/>
                <a:gd name="connsiteY185" fmla="*/ 795777 h 6855719"/>
                <a:gd name="connsiteX186" fmla="*/ 3989787 w 4321822"/>
                <a:gd name="connsiteY186" fmla="*/ 794561 h 6855719"/>
                <a:gd name="connsiteX187" fmla="*/ 3989787 w 4321822"/>
                <a:gd name="connsiteY187" fmla="*/ 799567 h 6855719"/>
                <a:gd name="connsiteX188" fmla="*/ 2164443 w 4321822"/>
                <a:gd name="connsiteY188" fmla="*/ 4392973 h 6855719"/>
                <a:gd name="connsiteX189" fmla="*/ 2164157 w 4321822"/>
                <a:gd name="connsiteY189" fmla="*/ 4392687 h 6855719"/>
                <a:gd name="connsiteX190" fmla="*/ 2164157 w 4321822"/>
                <a:gd name="connsiteY190" fmla="*/ 4392687 h 6855719"/>
                <a:gd name="connsiteX191" fmla="*/ 2164157 w 4321822"/>
                <a:gd name="connsiteY191" fmla="*/ 4392687 h 6855719"/>
                <a:gd name="connsiteX192" fmla="*/ 2164586 w 4321822"/>
                <a:gd name="connsiteY192" fmla="*/ 4392687 h 6855719"/>
                <a:gd name="connsiteX193" fmla="*/ 2164443 w 4321822"/>
                <a:gd name="connsiteY193" fmla="*/ 4392973 h 6855719"/>
                <a:gd name="connsiteX194" fmla="*/ 3116840 w 4321822"/>
                <a:gd name="connsiteY194" fmla="*/ 3705457 h 6855719"/>
                <a:gd name="connsiteX195" fmla="*/ 3115767 w 4321822"/>
                <a:gd name="connsiteY195" fmla="*/ 3705242 h 6855719"/>
                <a:gd name="connsiteX196" fmla="*/ 3115767 w 4321822"/>
                <a:gd name="connsiteY196" fmla="*/ 3705242 h 6855719"/>
                <a:gd name="connsiteX197" fmla="*/ 3115767 w 4321822"/>
                <a:gd name="connsiteY197" fmla="*/ 3705242 h 6855719"/>
                <a:gd name="connsiteX198" fmla="*/ 3116840 w 4321822"/>
                <a:gd name="connsiteY198" fmla="*/ 3705028 h 6855719"/>
                <a:gd name="connsiteX199" fmla="*/ 3116840 w 4321822"/>
                <a:gd name="connsiteY199" fmla="*/ 3705457 h 6855719"/>
                <a:gd name="connsiteX200" fmla="*/ 3390159 w 4321822"/>
                <a:gd name="connsiteY200" fmla="*/ 3245349 h 6855719"/>
                <a:gd name="connsiteX201" fmla="*/ 3389873 w 4321822"/>
                <a:gd name="connsiteY201" fmla="*/ 3245349 h 6855719"/>
                <a:gd name="connsiteX202" fmla="*/ 3389873 w 4321822"/>
                <a:gd name="connsiteY202" fmla="*/ 3245349 h 6855719"/>
                <a:gd name="connsiteX203" fmla="*/ 3389873 w 4321822"/>
                <a:gd name="connsiteY203" fmla="*/ 3245349 h 6855719"/>
                <a:gd name="connsiteX204" fmla="*/ 3390159 w 4321822"/>
                <a:gd name="connsiteY204" fmla="*/ 3245206 h 6855719"/>
                <a:gd name="connsiteX205" fmla="*/ 3390159 w 4321822"/>
                <a:gd name="connsiteY205" fmla="*/ 3245349 h 6855719"/>
                <a:gd name="connsiteX206" fmla="*/ 4002301 w 4321822"/>
                <a:gd name="connsiteY206" fmla="*/ 1362724 h 6855719"/>
                <a:gd name="connsiteX207" fmla="*/ 4002158 w 4321822"/>
                <a:gd name="connsiteY207" fmla="*/ 1360864 h 6855719"/>
                <a:gd name="connsiteX208" fmla="*/ 4002659 w 4321822"/>
                <a:gd name="connsiteY208" fmla="*/ 1361508 h 6855719"/>
                <a:gd name="connsiteX209" fmla="*/ 4002301 w 4321822"/>
                <a:gd name="connsiteY209" fmla="*/ 1362724 h 6855719"/>
                <a:gd name="connsiteX210" fmla="*/ 4011169 w 4321822"/>
                <a:gd name="connsiteY210" fmla="*/ 1289495 h 6855719"/>
                <a:gd name="connsiteX211" fmla="*/ 4011169 w 4321822"/>
                <a:gd name="connsiteY211" fmla="*/ 1290282 h 6855719"/>
                <a:gd name="connsiteX212" fmla="*/ 4010311 w 4321822"/>
                <a:gd name="connsiteY212" fmla="*/ 1290139 h 6855719"/>
                <a:gd name="connsiteX213" fmla="*/ 4011169 w 4321822"/>
                <a:gd name="connsiteY213" fmla="*/ 1289495 h 6855719"/>
                <a:gd name="connsiteX214" fmla="*/ 3909121 w 4321822"/>
                <a:gd name="connsiteY214" fmla="*/ 359697 h 6855719"/>
                <a:gd name="connsiteX215" fmla="*/ 3909622 w 4321822"/>
                <a:gd name="connsiteY215" fmla="*/ 359410 h 6855719"/>
                <a:gd name="connsiteX216" fmla="*/ 3909550 w 4321822"/>
                <a:gd name="connsiteY216" fmla="*/ 359840 h 6855719"/>
                <a:gd name="connsiteX217" fmla="*/ 3909121 w 4321822"/>
                <a:gd name="connsiteY217" fmla="*/ 359697 h 6855719"/>
                <a:gd name="connsiteX218" fmla="*/ 3905903 w 4321822"/>
                <a:gd name="connsiteY218" fmla="*/ 359697 h 6855719"/>
                <a:gd name="connsiteX219" fmla="*/ 3905903 w 4321822"/>
                <a:gd name="connsiteY219" fmla="*/ 359697 h 6855719"/>
                <a:gd name="connsiteX220" fmla="*/ 3905474 w 4321822"/>
                <a:gd name="connsiteY220" fmla="*/ 359840 h 6855719"/>
                <a:gd name="connsiteX221" fmla="*/ 3904902 w 4321822"/>
                <a:gd name="connsiteY221" fmla="*/ 359196 h 6855719"/>
                <a:gd name="connsiteX222" fmla="*/ 3905903 w 4321822"/>
                <a:gd name="connsiteY222" fmla="*/ 359697 h 6855719"/>
                <a:gd name="connsiteX223" fmla="*/ 2961015 w 4321822"/>
                <a:gd name="connsiteY223" fmla="*/ 5667388 h 6855719"/>
                <a:gd name="connsiteX224" fmla="*/ 2961015 w 4321822"/>
                <a:gd name="connsiteY224" fmla="*/ 5667531 h 6855719"/>
                <a:gd name="connsiteX225" fmla="*/ 2960872 w 4321822"/>
                <a:gd name="connsiteY225" fmla="*/ 5667460 h 6855719"/>
                <a:gd name="connsiteX226" fmla="*/ 2960872 w 4321822"/>
                <a:gd name="connsiteY226" fmla="*/ 5667460 h 6855719"/>
                <a:gd name="connsiteX227" fmla="*/ 2960872 w 4321822"/>
                <a:gd name="connsiteY227" fmla="*/ 5667460 h 6855719"/>
                <a:gd name="connsiteX228" fmla="*/ 2961015 w 4321822"/>
                <a:gd name="connsiteY228" fmla="*/ 5667388 h 6855719"/>
                <a:gd name="connsiteX229" fmla="*/ 3256217 w 4321822"/>
                <a:gd name="connsiteY229" fmla="*/ 6492565 h 6855719"/>
                <a:gd name="connsiteX230" fmla="*/ 3256217 w 4321822"/>
                <a:gd name="connsiteY230" fmla="*/ 6492565 h 6855719"/>
                <a:gd name="connsiteX231" fmla="*/ 3255859 w 4321822"/>
                <a:gd name="connsiteY231" fmla="*/ 6490992 h 6855719"/>
                <a:gd name="connsiteX232" fmla="*/ 3256860 w 4321822"/>
                <a:gd name="connsiteY232" fmla="*/ 6490348 h 6855719"/>
                <a:gd name="connsiteX233" fmla="*/ 3256217 w 4321822"/>
                <a:gd name="connsiteY233" fmla="*/ 6492565 h 6855719"/>
                <a:gd name="connsiteX234" fmla="*/ 3256217 w 4321822"/>
                <a:gd name="connsiteY234" fmla="*/ 6492565 h 6855719"/>
                <a:gd name="connsiteX235" fmla="*/ 3529750 w 4321822"/>
                <a:gd name="connsiteY235" fmla="*/ 6309923 h 6855719"/>
                <a:gd name="connsiteX236" fmla="*/ 3529535 w 4321822"/>
                <a:gd name="connsiteY236" fmla="*/ 6309208 h 6855719"/>
                <a:gd name="connsiteX237" fmla="*/ 3530393 w 4321822"/>
                <a:gd name="connsiteY237" fmla="*/ 6308779 h 6855719"/>
                <a:gd name="connsiteX238" fmla="*/ 3529750 w 4321822"/>
                <a:gd name="connsiteY238" fmla="*/ 6309923 h 6855719"/>
                <a:gd name="connsiteX239" fmla="*/ 3150522 w 4321822"/>
                <a:gd name="connsiteY239" fmla="*/ 5569846 h 6855719"/>
                <a:gd name="connsiteX240" fmla="*/ 3150593 w 4321822"/>
                <a:gd name="connsiteY240" fmla="*/ 5569703 h 6855719"/>
                <a:gd name="connsiteX241" fmla="*/ 3150665 w 4321822"/>
                <a:gd name="connsiteY241" fmla="*/ 5569774 h 6855719"/>
                <a:gd name="connsiteX242" fmla="*/ 3150522 w 4321822"/>
                <a:gd name="connsiteY242" fmla="*/ 5569846 h 6855719"/>
                <a:gd name="connsiteX243" fmla="*/ 3322079 w 4321822"/>
                <a:gd name="connsiteY243" fmla="*/ 6537975 h 6855719"/>
                <a:gd name="connsiteX244" fmla="*/ 3322079 w 4321822"/>
                <a:gd name="connsiteY244" fmla="*/ 6537975 h 6855719"/>
                <a:gd name="connsiteX245" fmla="*/ 3322437 w 4321822"/>
                <a:gd name="connsiteY245" fmla="*/ 6538976 h 6855719"/>
                <a:gd name="connsiteX246" fmla="*/ 3322079 w 4321822"/>
                <a:gd name="connsiteY246" fmla="*/ 6538976 h 6855719"/>
                <a:gd name="connsiteX247" fmla="*/ 3322079 w 4321822"/>
                <a:gd name="connsiteY247" fmla="*/ 6537975 h 6855719"/>
                <a:gd name="connsiteX248" fmla="*/ 3322079 w 4321822"/>
                <a:gd name="connsiteY248" fmla="*/ 6537975 h 6855719"/>
                <a:gd name="connsiteX249" fmla="*/ 2780090 w 4321822"/>
                <a:gd name="connsiteY249" fmla="*/ 4171143 h 6855719"/>
                <a:gd name="connsiteX250" fmla="*/ 2779947 w 4321822"/>
                <a:gd name="connsiteY250" fmla="*/ 4171644 h 6855719"/>
                <a:gd name="connsiteX251" fmla="*/ 2779232 w 4321822"/>
                <a:gd name="connsiteY251" fmla="*/ 4171500 h 6855719"/>
                <a:gd name="connsiteX252" fmla="*/ 2779232 w 4321822"/>
                <a:gd name="connsiteY252" fmla="*/ 4171500 h 6855719"/>
                <a:gd name="connsiteX253" fmla="*/ 2779232 w 4321822"/>
                <a:gd name="connsiteY253" fmla="*/ 4171500 h 6855719"/>
                <a:gd name="connsiteX254" fmla="*/ 2780018 w 4321822"/>
                <a:gd name="connsiteY254" fmla="*/ 4170928 h 6855719"/>
                <a:gd name="connsiteX255" fmla="*/ 2780090 w 4321822"/>
                <a:gd name="connsiteY255" fmla="*/ 4171143 h 6855719"/>
                <a:gd name="connsiteX256" fmla="*/ 3931361 w 4321822"/>
                <a:gd name="connsiteY256" fmla="*/ 1858302 h 6855719"/>
                <a:gd name="connsiteX257" fmla="*/ 3933435 w 4321822"/>
                <a:gd name="connsiteY257" fmla="*/ 1861448 h 6855719"/>
                <a:gd name="connsiteX258" fmla="*/ 3931004 w 4321822"/>
                <a:gd name="connsiteY258" fmla="*/ 1860233 h 6855719"/>
                <a:gd name="connsiteX259" fmla="*/ 3931361 w 4321822"/>
                <a:gd name="connsiteY259" fmla="*/ 1858302 h 6855719"/>
                <a:gd name="connsiteX260" fmla="*/ 3318432 w 4321822"/>
                <a:gd name="connsiteY260" fmla="*/ 6564435 h 6855719"/>
                <a:gd name="connsiteX261" fmla="*/ 3317717 w 4321822"/>
                <a:gd name="connsiteY261" fmla="*/ 6570012 h 6855719"/>
                <a:gd name="connsiteX262" fmla="*/ 3318432 w 4321822"/>
                <a:gd name="connsiteY262" fmla="*/ 6564435 h 685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4321822" h="6855719">
                  <a:moveTo>
                    <a:pt x="4191308" y="1071384"/>
                  </a:moveTo>
                  <a:cubicBezTo>
                    <a:pt x="4154050" y="1043780"/>
                    <a:pt x="4130308" y="1033626"/>
                    <a:pt x="4048713" y="1021683"/>
                  </a:cubicBezTo>
                  <a:cubicBezTo>
                    <a:pt x="4173143" y="1095269"/>
                    <a:pt x="4204323" y="1170571"/>
                    <a:pt x="4186016" y="1273477"/>
                  </a:cubicBezTo>
                  <a:cubicBezTo>
                    <a:pt x="4162488" y="1405774"/>
                    <a:pt x="4087830" y="1505390"/>
                    <a:pt x="4002587" y="1605078"/>
                  </a:cubicBezTo>
                  <a:cubicBezTo>
                    <a:pt x="4039916" y="1283489"/>
                    <a:pt x="4027331" y="993293"/>
                    <a:pt x="4027188" y="866860"/>
                  </a:cubicBezTo>
                  <a:cubicBezTo>
                    <a:pt x="4027188" y="866860"/>
                    <a:pt x="4027188" y="866860"/>
                    <a:pt x="4027188" y="866860"/>
                  </a:cubicBezTo>
                  <a:cubicBezTo>
                    <a:pt x="4027188" y="866860"/>
                    <a:pt x="4027188" y="866860"/>
                    <a:pt x="4027188" y="866860"/>
                  </a:cubicBezTo>
                  <a:cubicBezTo>
                    <a:pt x="4108211" y="770819"/>
                    <a:pt x="4179651" y="694230"/>
                    <a:pt x="4234787" y="580454"/>
                  </a:cubicBezTo>
                  <a:cubicBezTo>
                    <a:pt x="4284488" y="477977"/>
                    <a:pt x="4326966" y="349256"/>
                    <a:pt x="4321316" y="232906"/>
                  </a:cubicBezTo>
                  <a:cubicBezTo>
                    <a:pt x="4315953" y="121276"/>
                    <a:pt x="4257671" y="43971"/>
                    <a:pt x="4158269" y="13149"/>
                  </a:cubicBezTo>
                  <a:cubicBezTo>
                    <a:pt x="4145111" y="9073"/>
                    <a:pt x="4074743" y="-15598"/>
                    <a:pt x="3961682" y="15438"/>
                  </a:cubicBezTo>
                  <a:cubicBezTo>
                    <a:pt x="4110499" y="30884"/>
                    <a:pt x="4183441" y="75150"/>
                    <a:pt x="4217553" y="183276"/>
                  </a:cubicBezTo>
                  <a:cubicBezTo>
                    <a:pt x="4232284" y="229902"/>
                    <a:pt x="4234287" y="277744"/>
                    <a:pt x="4228852" y="326014"/>
                  </a:cubicBezTo>
                  <a:cubicBezTo>
                    <a:pt x="4214978" y="449659"/>
                    <a:pt x="4166707" y="560788"/>
                    <a:pt x="4104492" y="666626"/>
                  </a:cubicBezTo>
                  <a:cubicBezTo>
                    <a:pt x="4080392" y="707531"/>
                    <a:pt x="4055649" y="748150"/>
                    <a:pt x="4022825" y="787624"/>
                  </a:cubicBezTo>
                  <a:cubicBezTo>
                    <a:pt x="4014101" y="627080"/>
                    <a:pt x="4006306" y="470683"/>
                    <a:pt x="3990430" y="314859"/>
                  </a:cubicBezTo>
                  <a:cubicBezTo>
                    <a:pt x="3983351" y="245063"/>
                    <a:pt x="3975556" y="175053"/>
                    <a:pt x="3950670" y="108761"/>
                  </a:cubicBezTo>
                  <a:cubicBezTo>
                    <a:pt x="3930003" y="53768"/>
                    <a:pt x="3897393" y="46689"/>
                    <a:pt x="3853628" y="85806"/>
                  </a:cubicBezTo>
                  <a:cubicBezTo>
                    <a:pt x="3809362" y="125352"/>
                    <a:pt x="3776037" y="173908"/>
                    <a:pt x="3742427" y="222179"/>
                  </a:cubicBezTo>
                  <a:cubicBezTo>
                    <a:pt x="3657542" y="344250"/>
                    <a:pt x="3576161" y="468752"/>
                    <a:pt x="3488774" y="589107"/>
                  </a:cubicBezTo>
                  <a:cubicBezTo>
                    <a:pt x="3410253" y="697305"/>
                    <a:pt x="3327228" y="801855"/>
                    <a:pt x="3240341" y="903402"/>
                  </a:cubicBezTo>
                  <a:cubicBezTo>
                    <a:pt x="3229757" y="883951"/>
                    <a:pt x="3226754" y="871150"/>
                    <a:pt x="3218530" y="855704"/>
                  </a:cubicBezTo>
                  <a:cubicBezTo>
                    <a:pt x="3200080" y="821092"/>
                    <a:pt x="3171618" y="814942"/>
                    <a:pt x="3153097" y="849125"/>
                  </a:cubicBezTo>
                  <a:cubicBezTo>
                    <a:pt x="3056269" y="1028048"/>
                    <a:pt x="2988118" y="1188449"/>
                    <a:pt x="2924043" y="1242798"/>
                  </a:cubicBezTo>
                  <a:cubicBezTo>
                    <a:pt x="2915605" y="1240009"/>
                    <a:pt x="2915104" y="1234360"/>
                    <a:pt x="2917250" y="1229855"/>
                  </a:cubicBezTo>
                  <a:cubicBezTo>
                    <a:pt x="3029738" y="996082"/>
                    <a:pt x="3010001" y="840543"/>
                    <a:pt x="3010073" y="787624"/>
                  </a:cubicBezTo>
                  <a:cubicBezTo>
                    <a:pt x="3010001" y="707459"/>
                    <a:pt x="2971528" y="489348"/>
                    <a:pt x="2963232" y="455880"/>
                  </a:cubicBezTo>
                  <a:cubicBezTo>
                    <a:pt x="2953435" y="416191"/>
                    <a:pt x="2941778" y="377002"/>
                    <a:pt x="2919181" y="342391"/>
                  </a:cubicBezTo>
                  <a:cubicBezTo>
                    <a:pt x="2900802" y="314286"/>
                    <a:pt x="2880564" y="313857"/>
                    <a:pt x="2860183" y="340531"/>
                  </a:cubicBezTo>
                  <a:cubicBezTo>
                    <a:pt x="2844951" y="360412"/>
                    <a:pt x="2682762" y="736422"/>
                    <a:pt x="2677756" y="753585"/>
                  </a:cubicBezTo>
                  <a:cubicBezTo>
                    <a:pt x="2677756" y="753585"/>
                    <a:pt x="2677756" y="753585"/>
                    <a:pt x="2677756" y="753585"/>
                  </a:cubicBezTo>
                  <a:cubicBezTo>
                    <a:pt x="2649509" y="816658"/>
                    <a:pt x="2465723" y="1268113"/>
                    <a:pt x="2287015" y="1503388"/>
                  </a:cubicBezTo>
                  <a:cubicBezTo>
                    <a:pt x="2287015" y="1503388"/>
                    <a:pt x="2287015" y="1503388"/>
                    <a:pt x="2287015" y="1503388"/>
                  </a:cubicBezTo>
                  <a:cubicBezTo>
                    <a:pt x="2253189" y="1551730"/>
                    <a:pt x="2219293" y="1600001"/>
                    <a:pt x="2185468" y="1648343"/>
                  </a:cubicBezTo>
                  <a:cubicBezTo>
                    <a:pt x="2185468" y="1648343"/>
                    <a:pt x="2185468" y="1648343"/>
                    <a:pt x="2185468" y="1648343"/>
                  </a:cubicBezTo>
                  <a:cubicBezTo>
                    <a:pt x="2185468" y="1648343"/>
                    <a:pt x="2185468" y="1648343"/>
                    <a:pt x="2185468" y="1648343"/>
                  </a:cubicBezTo>
                  <a:cubicBezTo>
                    <a:pt x="1924091" y="1969932"/>
                    <a:pt x="1771627" y="2106377"/>
                    <a:pt x="1679663" y="2211786"/>
                  </a:cubicBezTo>
                  <a:cubicBezTo>
                    <a:pt x="1543004" y="2368397"/>
                    <a:pt x="1413925" y="2529728"/>
                    <a:pt x="1318885" y="2716517"/>
                  </a:cubicBezTo>
                  <a:cubicBezTo>
                    <a:pt x="1236217" y="2879136"/>
                    <a:pt x="1178150" y="3050407"/>
                    <a:pt x="1126447" y="3224396"/>
                  </a:cubicBezTo>
                  <a:cubicBezTo>
                    <a:pt x="1112430" y="3262726"/>
                    <a:pt x="1071311" y="3405607"/>
                    <a:pt x="1058796" y="3442507"/>
                  </a:cubicBezTo>
                  <a:cubicBezTo>
                    <a:pt x="1041919" y="3410756"/>
                    <a:pt x="1028117" y="3384010"/>
                    <a:pt x="1013601" y="3357622"/>
                  </a:cubicBezTo>
                  <a:cubicBezTo>
                    <a:pt x="957750" y="3256290"/>
                    <a:pt x="903401" y="3153670"/>
                    <a:pt x="823951" y="3068142"/>
                  </a:cubicBezTo>
                  <a:cubicBezTo>
                    <a:pt x="723262" y="2959730"/>
                    <a:pt x="565721" y="2905738"/>
                    <a:pt x="422697" y="2940493"/>
                  </a:cubicBezTo>
                  <a:cubicBezTo>
                    <a:pt x="241915" y="2984473"/>
                    <a:pt x="107329" y="3088737"/>
                    <a:pt x="17510" y="3251141"/>
                  </a:cubicBezTo>
                  <a:cubicBezTo>
                    <a:pt x="13863" y="3257720"/>
                    <a:pt x="-1584" y="3299269"/>
                    <a:pt x="133" y="3309852"/>
                  </a:cubicBezTo>
                  <a:cubicBezTo>
                    <a:pt x="28451" y="3330233"/>
                    <a:pt x="75506" y="3391090"/>
                    <a:pt x="81227" y="3459312"/>
                  </a:cubicBezTo>
                  <a:cubicBezTo>
                    <a:pt x="86233" y="3518596"/>
                    <a:pt x="69142" y="3534901"/>
                    <a:pt x="53552" y="3555496"/>
                  </a:cubicBezTo>
                  <a:cubicBezTo>
                    <a:pt x="53552" y="3555496"/>
                    <a:pt x="130141" y="3605483"/>
                    <a:pt x="161464" y="3631728"/>
                  </a:cubicBezTo>
                  <a:cubicBezTo>
                    <a:pt x="257862" y="3712393"/>
                    <a:pt x="324940" y="3792129"/>
                    <a:pt x="344820" y="3936655"/>
                  </a:cubicBezTo>
                  <a:cubicBezTo>
                    <a:pt x="344820" y="3936655"/>
                    <a:pt x="344820" y="3936655"/>
                    <a:pt x="344820" y="3936655"/>
                  </a:cubicBezTo>
                  <a:cubicBezTo>
                    <a:pt x="344963" y="3938443"/>
                    <a:pt x="361125" y="4134815"/>
                    <a:pt x="405248" y="4303369"/>
                  </a:cubicBezTo>
                  <a:cubicBezTo>
                    <a:pt x="444437" y="4453115"/>
                    <a:pt x="534899" y="4579190"/>
                    <a:pt x="640093" y="4689033"/>
                  </a:cubicBezTo>
                  <a:cubicBezTo>
                    <a:pt x="736277" y="4789435"/>
                    <a:pt x="850124" y="4867598"/>
                    <a:pt x="966546" y="4942686"/>
                  </a:cubicBezTo>
                  <a:cubicBezTo>
                    <a:pt x="1149187" y="5060538"/>
                    <a:pt x="1346489" y="5139916"/>
                    <a:pt x="1559809" y="5180678"/>
                  </a:cubicBezTo>
                  <a:cubicBezTo>
                    <a:pt x="1634968" y="5195052"/>
                    <a:pt x="1777492" y="5214717"/>
                    <a:pt x="1851864" y="5230092"/>
                  </a:cubicBezTo>
                  <a:cubicBezTo>
                    <a:pt x="2073837" y="5275860"/>
                    <a:pt x="2192547" y="5364606"/>
                    <a:pt x="2326346" y="5550967"/>
                  </a:cubicBezTo>
                  <a:cubicBezTo>
                    <a:pt x="2498833" y="5791176"/>
                    <a:pt x="2615255" y="6057200"/>
                    <a:pt x="2689556" y="6342748"/>
                  </a:cubicBezTo>
                  <a:cubicBezTo>
                    <a:pt x="2728744" y="6493352"/>
                    <a:pt x="2760925" y="6645458"/>
                    <a:pt x="2795322" y="6797135"/>
                  </a:cubicBezTo>
                  <a:cubicBezTo>
                    <a:pt x="2802259" y="6827885"/>
                    <a:pt x="2821352" y="6844690"/>
                    <a:pt x="2850171" y="6852556"/>
                  </a:cubicBezTo>
                  <a:cubicBezTo>
                    <a:pt x="2876202" y="6859636"/>
                    <a:pt x="2901517" y="6853629"/>
                    <a:pt x="2926332" y="6846335"/>
                  </a:cubicBezTo>
                  <a:cubicBezTo>
                    <a:pt x="3005353" y="6823308"/>
                    <a:pt x="3073861" y="6780115"/>
                    <a:pt x="3140510" y="6733489"/>
                  </a:cubicBezTo>
                  <a:cubicBezTo>
                    <a:pt x="3176052" y="6708603"/>
                    <a:pt x="3210878" y="6682715"/>
                    <a:pt x="3245991" y="6657257"/>
                  </a:cubicBezTo>
                  <a:lnTo>
                    <a:pt x="3245991" y="6657257"/>
                  </a:lnTo>
                  <a:lnTo>
                    <a:pt x="3245991" y="6657257"/>
                  </a:lnTo>
                  <a:cubicBezTo>
                    <a:pt x="3224322" y="6742071"/>
                    <a:pt x="3169258" y="6791700"/>
                    <a:pt x="3083301" y="6810150"/>
                  </a:cubicBezTo>
                  <a:cubicBezTo>
                    <a:pt x="3105827" y="6813296"/>
                    <a:pt x="3126923" y="6814369"/>
                    <a:pt x="3147876" y="6813082"/>
                  </a:cubicBezTo>
                  <a:cubicBezTo>
                    <a:pt x="3220246" y="6808863"/>
                    <a:pt x="3270948" y="6773178"/>
                    <a:pt x="3301126" y="6707173"/>
                  </a:cubicBezTo>
                  <a:cubicBezTo>
                    <a:pt x="3319290" y="6667412"/>
                    <a:pt x="3322580" y="6625005"/>
                    <a:pt x="3326799" y="6582599"/>
                  </a:cubicBezTo>
                  <a:cubicBezTo>
                    <a:pt x="3337383" y="6575662"/>
                    <a:pt x="3346179" y="6566866"/>
                    <a:pt x="3353759" y="6556854"/>
                  </a:cubicBezTo>
                  <a:cubicBezTo>
                    <a:pt x="3354474" y="6555424"/>
                    <a:pt x="3355547" y="6554209"/>
                    <a:pt x="3356691" y="6553136"/>
                  </a:cubicBezTo>
                  <a:cubicBezTo>
                    <a:pt x="3355761" y="6554423"/>
                    <a:pt x="3354689" y="6555567"/>
                    <a:pt x="3353759" y="6556854"/>
                  </a:cubicBezTo>
                  <a:cubicBezTo>
                    <a:pt x="3369921" y="6550204"/>
                    <a:pt x="3380004" y="6536187"/>
                    <a:pt x="3391732" y="6524459"/>
                  </a:cubicBezTo>
                  <a:cubicBezTo>
                    <a:pt x="3441504" y="6474544"/>
                    <a:pt x="3490704" y="6423985"/>
                    <a:pt x="3540119" y="6373712"/>
                  </a:cubicBezTo>
                  <a:cubicBezTo>
                    <a:pt x="3540119" y="6373712"/>
                    <a:pt x="3540119" y="6373712"/>
                    <a:pt x="3540119" y="6373712"/>
                  </a:cubicBezTo>
                  <a:cubicBezTo>
                    <a:pt x="3547842" y="6463317"/>
                    <a:pt x="3526318" y="6538976"/>
                    <a:pt x="3439502" y="6583171"/>
                  </a:cubicBezTo>
                  <a:cubicBezTo>
                    <a:pt x="3433781" y="6584101"/>
                    <a:pt x="3428060" y="6584959"/>
                    <a:pt x="3425915" y="6591967"/>
                  </a:cubicBezTo>
                  <a:cubicBezTo>
                    <a:pt x="3521598" y="6603695"/>
                    <a:pt x="3581096" y="6534614"/>
                    <a:pt x="3599903" y="6461958"/>
                  </a:cubicBezTo>
                  <a:cubicBezTo>
                    <a:pt x="3613634" y="6408896"/>
                    <a:pt x="3604695" y="6356621"/>
                    <a:pt x="3593467" y="6304489"/>
                  </a:cubicBezTo>
                  <a:cubicBezTo>
                    <a:pt x="3593467" y="6304489"/>
                    <a:pt x="3593467" y="6304489"/>
                    <a:pt x="3593467" y="6304489"/>
                  </a:cubicBezTo>
                  <a:lnTo>
                    <a:pt x="3593467" y="6304489"/>
                  </a:lnTo>
                  <a:cubicBezTo>
                    <a:pt x="3653323" y="6238769"/>
                    <a:pt x="3710461" y="6170761"/>
                    <a:pt x="3765024" y="6100536"/>
                  </a:cubicBezTo>
                  <a:cubicBezTo>
                    <a:pt x="3790411" y="6168544"/>
                    <a:pt x="3774178" y="6240271"/>
                    <a:pt x="3722618" y="6287326"/>
                  </a:cubicBezTo>
                  <a:cubicBezTo>
                    <a:pt x="3712320" y="6297480"/>
                    <a:pt x="3714466" y="6300913"/>
                    <a:pt x="3714466" y="6300913"/>
                  </a:cubicBezTo>
                  <a:cubicBezTo>
                    <a:pt x="3807860" y="6278744"/>
                    <a:pt x="3829242" y="6221320"/>
                    <a:pt x="3835607" y="6166113"/>
                  </a:cubicBezTo>
                  <a:cubicBezTo>
                    <a:pt x="3840684" y="6122562"/>
                    <a:pt x="3824951" y="6080370"/>
                    <a:pt x="3809148" y="6040609"/>
                  </a:cubicBezTo>
                  <a:cubicBezTo>
                    <a:pt x="3818730" y="6028810"/>
                    <a:pt x="3846334" y="5987261"/>
                    <a:pt x="3858634" y="5965951"/>
                  </a:cubicBezTo>
                  <a:cubicBezTo>
                    <a:pt x="3904330" y="5886644"/>
                    <a:pt x="3942803" y="5820996"/>
                    <a:pt x="3954245" y="5726743"/>
                  </a:cubicBezTo>
                  <a:cubicBezTo>
                    <a:pt x="3962255" y="5660952"/>
                    <a:pt x="3937440" y="5621478"/>
                    <a:pt x="3870934" y="5608462"/>
                  </a:cubicBezTo>
                  <a:cubicBezTo>
                    <a:pt x="3811793" y="5596878"/>
                    <a:pt x="3752796" y="5585078"/>
                    <a:pt x="3694442" y="5569846"/>
                  </a:cubicBezTo>
                  <a:cubicBezTo>
                    <a:pt x="3579022" y="5539811"/>
                    <a:pt x="3465175" y="5505199"/>
                    <a:pt x="3357978" y="5451851"/>
                  </a:cubicBezTo>
                  <a:cubicBezTo>
                    <a:pt x="3259435" y="5402794"/>
                    <a:pt x="2950932" y="5165160"/>
                    <a:pt x="2888287" y="5107235"/>
                  </a:cubicBezTo>
                  <a:cubicBezTo>
                    <a:pt x="2785453" y="5011981"/>
                    <a:pt x="2554613" y="4727864"/>
                    <a:pt x="2441695" y="4564244"/>
                  </a:cubicBezTo>
                  <a:cubicBezTo>
                    <a:pt x="2403508" y="4508894"/>
                    <a:pt x="2362674" y="4463269"/>
                    <a:pt x="2318408" y="4406918"/>
                  </a:cubicBezTo>
                  <a:cubicBezTo>
                    <a:pt x="2481027" y="4391972"/>
                    <a:pt x="2629342" y="4312594"/>
                    <a:pt x="2737326" y="4226779"/>
                  </a:cubicBezTo>
                  <a:cubicBezTo>
                    <a:pt x="2970741" y="4225635"/>
                    <a:pt x="3041967" y="4181441"/>
                    <a:pt x="3097317" y="4130738"/>
                  </a:cubicBezTo>
                  <a:cubicBezTo>
                    <a:pt x="3159032" y="4074101"/>
                    <a:pt x="3164467" y="3976201"/>
                    <a:pt x="3110976" y="3910911"/>
                  </a:cubicBezTo>
                  <a:cubicBezTo>
                    <a:pt x="3126422" y="3989931"/>
                    <a:pt x="3099963" y="4052433"/>
                    <a:pt x="3031597" y="4097628"/>
                  </a:cubicBezTo>
                  <a:cubicBezTo>
                    <a:pt x="2966879" y="4140464"/>
                    <a:pt x="2902304" y="4149689"/>
                    <a:pt x="2826787" y="4158843"/>
                  </a:cubicBezTo>
                  <a:cubicBezTo>
                    <a:pt x="2979608" y="4047213"/>
                    <a:pt x="3149592" y="3827313"/>
                    <a:pt x="3198292" y="3744145"/>
                  </a:cubicBezTo>
                  <a:cubicBezTo>
                    <a:pt x="3198292" y="3744145"/>
                    <a:pt x="3198292" y="3744145"/>
                    <a:pt x="3198292" y="3744145"/>
                  </a:cubicBezTo>
                  <a:cubicBezTo>
                    <a:pt x="3291615" y="3727554"/>
                    <a:pt x="3358550" y="3713108"/>
                    <a:pt x="3439574" y="3648319"/>
                  </a:cubicBezTo>
                  <a:cubicBezTo>
                    <a:pt x="3525888" y="3579310"/>
                    <a:pt x="3541478" y="3506725"/>
                    <a:pt x="3486485" y="3418694"/>
                  </a:cubicBezTo>
                  <a:cubicBezTo>
                    <a:pt x="3483124" y="3413330"/>
                    <a:pt x="3471110" y="3393664"/>
                    <a:pt x="3462243" y="3388373"/>
                  </a:cubicBezTo>
                  <a:cubicBezTo>
                    <a:pt x="3493637" y="3464390"/>
                    <a:pt x="3471539" y="3525532"/>
                    <a:pt x="3437285" y="3564650"/>
                  </a:cubicBezTo>
                  <a:cubicBezTo>
                    <a:pt x="3390302" y="3618284"/>
                    <a:pt x="3329946" y="3649963"/>
                    <a:pt x="3262152" y="3668985"/>
                  </a:cubicBezTo>
                  <a:cubicBezTo>
                    <a:pt x="3343533" y="3554995"/>
                    <a:pt x="3419336" y="3437358"/>
                    <a:pt x="3488130" y="3315359"/>
                  </a:cubicBezTo>
                  <a:cubicBezTo>
                    <a:pt x="3508869" y="3278602"/>
                    <a:pt x="3533326" y="3243203"/>
                    <a:pt x="3545483" y="3201941"/>
                  </a:cubicBezTo>
                  <a:lnTo>
                    <a:pt x="3545483" y="3201941"/>
                  </a:lnTo>
                  <a:cubicBezTo>
                    <a:pt x="3545483" y="3201941"/>
                    <a:pt x="3545483" y="3201941"/>
                    <a:pt x="3545483" y="3201941"/>
                  </a:cubicBezTo>
                  <a:cubicBezTo>
                    <a:pt x="3552777" y="3198723"/>
                    <a:pt x="3697803" y="3143730"/>
                    <a:pt x="3754512" y="3088880"/>
                  </a:cubicBezTo>
                  <a:cubicBezTo>
                    <a:pt x="3800423" y="3044471"/>
                    <a:pt x="3836536" y="3007643"/>
                    <a:pt x="3835965" y="2910887"/>
                  </a:cubicBezTo>
                  <a:cubicBezTo>
                    <a:pt x="3835750" y="2875274"/>
                    <a:pt x="3781258" y="2800329"/>
                    <a:pt x="3764023" y="2795610"/>
                  </a:cubicBezTo>
                  <a:cubicBezTo>
                    <a:pt x="3768671" y="2803333"/>
                    <a:pt x="3793343" y="2921900"/>
                    <a:pt x="3761807" y="2973603"/>
                  </a:cubicBezTo>
                  <a:cubicBezTo>
                    <a:pt x="3722976" y="3037320"/>
                    <a:pt x="3665337" y="3079369"/>
                    <a:pt x="3600547" y="3113051"/>
                  </a:cubicBezTo>
                  <a:cubicBezTo>
                    <a:pt x="3691224" y="2920899"/>
                    <a:pt x="3780972" y="2670464"/>
                    <a:pt x="3813366" y="2559620"/>
                  </a:cubicBezTo>
                  <a:lnTo>
                    <a:pt x="3813366" y="2559620"/>
                  </a:lnTo>
                  <a:cubicBezTo>
                    <a:pt x="3937941" y="2488251"/>
                    <a:pt x="4019178" y="2422532"/>
                    <a:pt x="4078748" y="2325633"/>
                  </a:cubicBezTo>
                  <a:cubicBezTo>
                    <a:pt x="4150689" y="2208639"/>
                    <a:pt x="4124730" y="2087784"/>
                    <a:pt x="3984924" y="2011051"/>
                  </a:cubicBezTo>
                  <a:cubicBezTo>
                    <a:pt x="4064874" y="2105161"/>
                    <a:pt x="4067520" y="2177675"/>
                    <a:pt x="4035411" y="2253191"/>
                  </a:cubicBezTo>
                  <a:cubicBezTo>
                    <a:pt x="3996366" y="2345084"/>
                    <a:pt x="3926069" y="2403938"/>
                    <a:pt x="3845904" y="2460862"/>
                  </a:cubicBezTo>
                  <a:cubicBezTo>
                    <a:pt x="3852984" y="2433473"/>
                    <a:pt x="3932577" y="2108951"/>
                    <a:pt x="3954674" y="1971648"/>
                  </a:cubicBezTo>
                  <a:cubicBezTo>
                    <a:pt x="3968119" y="1887908"/>
                    <a:pt x="3980991" y="1809388"/>
                    <a:pt x="3990645" y="1725147"/>
                  </a:cubicBezTo>
                  <a:cubicBezTo>
                    <a:pt x="4037199" y="1676018"/>
                    <a:pt x="4092621" y="1623743"/>
                    <a:pt x="4133669" y="1569536"/>
                  </a:cubicBezTo>
                  <a:cubicBezTo>
                    <a:pt x="4198101" y="1484509"/>
                    <a:pt x="4247516" y="1395047"/>
                    <a:pt x="4266324" y="1287851"/>
                  </a:cubicBezTo>
                  <a:cubicBezTo>
                    <a:pt x="4281484" y="1202608"/>
                    <a:pt x="4265322" y="1126305"/>
                    <a:pt x="4191308" y="1071384"/>
                  </a:cubicBezTo>
                  <a:close/>
                  <a:moveTo>
                    <a:pt x="3032241" y="3712465"/>
                  </a:moveTo>
                  <a:cubicBezTo>
                    <a:pt x="3032241" y="3712465"/>
                    <a:pt x="3032170" y="3712465"/>
                    <a:pt x="3032170" y="3712536"/>
                  </a:cubicBezTo>
                  <a:cubicBezTo>
                    <a:pt x="3032170" y="3712536"/>
                    <a:pt x="3032170" y="3712536"/>
                    <a:pt x="3032170" y="3712465"/>
                  </a:cubicBezTo>
                  <a:cubicBezTo>
                    <a:pt x="3032170" y="3712393"/>
                    <a:pt x="3032170" y="3712465"/>
                    <a:pt x="3032241" y="3712465"/>
                  </a:cubicBezTo>
                  <a:cubicBezTo>
                    <a:pt x="3032241" y="3712465"/>
                    <a:pt x="3032241" y="3712465"/>
                    <a:pt x="3032241" y="3712465"/>
                  </a:cubicBezTo>
                  <a:lnTo>
                    <a:pt x="3032241" y="3712465"/>
                  </a:lnTo>
                  <a:close/>
                  <a:moveTo>
                    <a:pt x="3139294" y="2731678"/>
                  </a:moveTo>
                  <a:cubicBezTo>
                    <a:pt x="3139938" y="2731678"/>
                    <a:pt x="3140653" y="2731678"/>
                    <a:pt x="3141369" y="2731749"/>
                  </a:cubicBezTo>
                  <a:cubicBezTo>
                    <a:pt x="3141225" y="2731893"/>
                    <a:pt x="3141082" y="2732035"/>
                    <a:pt x="3140939" y="2732250"/>
                  </a:cubicBezTo>
                  <a:cubicBezTo>
                    <a:pt x="3140367" y="2732035"/>
                    <a:pt x="3139795" y="2731893"/>
                    <a:pt x="3139294" y="2731678"/>
                  </a:cubicBezTo>
                  <a:close/>
                  <a:moveTo>
                    <a:pt x="2438119" y="3614350"/>
                  </a:moveTo>
                  <a:cubicBezTo>
                    <a:pt x="2438477" y="3614779"/>
                    <a:pt x="2438835" y="3615066"/>
                    <a:pt x="2439192" y="3615423"/>
                  </a:cubicBezTo>
                  <a:cubicBezTo>
                    <a:pt x="2439121" y="3615423"/>
                    <a:pt x="2439121" y="3615495"/>
                    <a:pt x="2439049" y="3615495"/>
                  </a:cubicBezTo>
                  <a:cubicBezTo>
                    <a:pt x="2438692" y="3615066"/>
                    <a:pt x="2438406" y="3614779"/>
                    <a:pt x="2438119" y="3614350"/>
                  </a:cubicBezTo>
                  <a:close/>
                  <a:moveTo>
                    <a:pt x="3181630" y="3229115"/>
                  </a:moveTo>
                  <a:cubicBezTo>
                    <a:pt x="3181701" y="3229044"/>
                    <a:pt x="3181701" y="3228972"/>
                    <a:pt x="3181773" y="3228901"/>
                  </a:cubicBezTo>
                  <a:cubicBezTo>
                    <a:pt x="3181916" y="3228972"/>
                    <a:pt x="3181987" y="3229044"/>
                    <a:pt x="3182130" y="3229115"/>
                  </a:cubicBezTo>
                  <a:cubicBezTo>
                    <a:pt x="3181916" y="3229115"/>
                    <a:pt x="3181773" y="3229115"/>
                    <a:pt x="3181630" y="3229115"/>
                  </a:cubicBezTo>
                  <a:close/>
                  <a:moveTo>
                    <a:pt x="3256217" y="2709795"/>
                  </a:moveTo>
                  <a:cubicBezTo>
                    <a:pt x="3256288" y="2709795"/>
                    <a:pt x="3256288" y="2709795"/>
                    <a:pt x="3256360" y="2709795"/>
                  </a:cubicBezTo>
                  <a:cubicBezTo>
                    <a:pt x="3256360" y="2709795"/>
                    <a:pt x="3256360" y="2709867"/>
                    <a:pt x="3256360" y="2709867"/>
                  </a:cubicBezTo>
                  <a:cubicBezTo>
                    <a:pt x="3256288" y="2709795"/>
                    <a:pt x="3256217" y="2709795"/>
                    <a:pt x="3256217" y="2709795"/>
                  </a:cubicBezTo>
                  <a:lnTo>
                    <a:pt x="3256217" y="2709795"/>
                  </a:lnTo>
                  <a:lnTo>
                    <a:pt x="3256217" y="2709795"/>
                  </a:lnTo>
                  <a:close/>
                  <a:moveTo>
                    <a:pt x="2722880" y="3695016"/>
                  </a:moveTo>
                  <a:cubicBezTo>
                    <a:pt x="2722523" y="3695088"/>
                    <a:pt x="2722165" y="3695088"/>
                    <a:pt x="2721808" y="3695159"/>
                  </a:cubicBezTo>
                  <a:cubicBezTo>
                    <a:pt x="2721808" y="3695016"/>
                    <a:pt x="2721879" y="3694944"/>
                    <a:pt x="2721879" y="3694801"/>
                  </a:cubicBezTo>
                  <a:cubicBezTo>
                    <a:pt x="2722237" y="3694873"/>
                    <a:pt x="2722523" y="3694944"/>
                    <a:pt x="2722880" y="3695016"/>
                  </a:cubicBezTo>
                  <a:close/>
                  <a:moveTo>
                    <a:pt x="3353044" y="2078058"/>
                  </a:moveTo>
                  <a:cubicBezTo>
                    <a:pt x="3352972" y="2078058"/>
                    <a:pt x="3352972" y="2078058"/>
                    <a:pt x="3352901" y="2077987"/>
                  </a:cubicBezTo>
                  <a:cubicBezTo>
                    <a:pt x="3352972" y="2077987"/>
                    <a:pt x="3352972" y="2077915"/>
                    <a:pt x="3353044" y="2077915"/>
                  </a:cubicBezTo>
                  <a:cubicBezTo>
                    <a:pt x="3353044" y="2077987"/>
                    <a:pt x="3353044" y="2078058"/>
                    <a:pt x="3353044" y="2078058"/>
                  </a:cubicBezTo>
                  <a:close/>
                  <a:moveTo>
                    <a:pt x="3128210" y="2725671"/>
                  </a:moveTo>
                  <a:cubicBezTo>
                    <a:pt x="3128210" y="2725671"/>
                    <a:pt x="3128282" y="2725599"/>
                    <a:pt x="3128282" y="2725599"/>
                  </a:cubicBezTo>
                  <a:cubicBezTo>
                    <a:pt x="3128353" y="2725599"/>
                    <a:pt x="3128425" y="2725671"/>
                    <a:pt x="3128568" y="2725671"/>
                  </a:cubicBezTo>
                  <a:cubicBezTo>
                    <a:pt x="3128425" y="2725671"/>
                    <a:pt x="3128282" y="2725671"/>
                    <a:pt x="3128210" y="2725671"/>
                  </a:cubicBezTo>
                  <a:close/>
                  <a:moveTo>
                    <a:pt x="2146994" y="4055437"/>
                  </a:moveTo>
                  <a:cubicBezTo>
                    <a:pt x="2147209" y="4055222"/>
                    <a:pt x="2147423" y="4055079"/>
                    <a:pt x="2147638" y="4054864"/>
                  </a:cubicBezTo>
                  <a:cubicBezTo>
                    <a:pt x="2147566" y="4055150"/>
                    <a:pt x="2147495" y="4055437"/>
                    <a:pt x="2147423" y="4055722"/>
                  </a:cubicBezTo>
                  <a:cubicBezTo>
                    <a:pt x="2147280" y="4055579"/>
                    <a:pt x="2147137" y="4055508"/>
                    <a:pt x="2146994" y="4055437"/>
                  </a:cubicBezTo>
                  <a:close/>
                  <a:moveTo>
                    <a:pt x="2593372" y="4166566"/>
                  </a:moveTo>
                  <a:cubicBezTo>
                    <a:pt x="2593515" y="4166351"/>
                    <a:pt x="2593586" y="4166137"/>
                    <a:pt x="2593658" y="4165922"/>
                  </a:cubicBezTo>
                  <a:cubicBezTo>
                    <a:pt x="2593944" y="4166065"/>
                    <a:pt x="2594159" y="4166137"/>
                    <a:pt x="2594445" y="4166280"/>
                  </a:cubicBezTo>
                  <a:cubicBezTo>
                    <a:pt x="2594087" y="4166423"/>
                    <a:pt x="2593730" y="4166423"/>
                    <a:pt x="2593372" y="4166566"/>
                  </a:cubicBezTo>
                  <a:close/>
                  <a:moveTo>
                    <a:pt x="3277742" y="2747697"/>
                  </a:moveTo>
                  <a:cubicBezTo>
                    <a:pt x="3277742" y="2747482"/>
                    <a:pt x="3277742" y="2747196"/>
                    <a:pt x="3277670" y="2746981"/>
                  </a:cubicBezTo>
                  <a:cubicBezTo>
                    <a:pt x="3277956" y="2747268"/>
                    <a:pt x="3278171" y="2747410"/>
                    <a:pt x="3278457" y="2747697"/>
                  </a:cubicBezTo>
                  <a:cubicBezTo>
                    <a:pt x="3278243" y="2747697"/>
                    <a:pt x="3277956" y="2747697"/>
                    <a:pt x="3277742" y="2747697"/>
                  </a:cubicBezTo>
                  <a:close/>
                  <a:moveTo>
                    <a:pt x="3268517" y="2100156"/>
                  </a:moveTo>
                  <a:cubicBezTo>
                    <a:pt x="3268088" y="2100299"/>
                    <a:pt x="3267730" y="2100441"/>
                    <a:pt x="3267301" y="2100656"/>
                  </a:cubicBezTo>
                  <a:cubicBezTo>
                    <a:pt x="3267516" y="2100156"/>
                    <a:pt x="3267730" y="2099798"/>
                    <a:pt x="3268016" y="2099369"/>
                  </a:cubicBezTo>
                  <a:cubicBezTo>
                    <a:pt x="3268159" y="2099583"/>
                    <a:pt x="3268302" y="2099941"/>
                    <a:pt x="3268517" y="2100156"/>
                  </a:cubicBezTo>
                  <a:close/>
                  <a:moveTo>
                    <a:pt x="3277098" y="3272595"/>
                  </a:moveTo>
                  <a:cubicBezTo>
                    <a:pt x="3277098" y="3272166"/>
                    <a:pt x="3277098" y="3271665"/>
                    <a:pt x="3277027" y="3271307"/>
                  </a:cubicBezTo>
                  <a:cubicBezTo>
                    <a:pt x="3277527" y="3271736"/>
                    <a:pt x="3278028" y="3272094"/>
                    <a:pt x="3278457" y="3272595"/>
                  </a:cubicBezTo>
                  <a:lnTo>
                    <a:pt x="3278457" y="3272595"/>
                  </a:lnTo>
                  <a:cubicBezTo>
                    <a:pt x="3277956" y="3272523"/>
                    <a:pt x="3277527" y="3272595"/>
                    <a:pt x="3277098" y="3272595"/>
                  </a:cubicBezTo>
                  <a:close/>
                  <a:moveTo>
                    <a:pt x="3989787" y="799567"/>
                  </a:moveTo>
                  <a:cubicBezTo>
                    <a:pt x="3989787" y="799567"/>
                    <a:pt x="3989787" y="799567"/>
                    <a:pt x="3989787" y="799567"/>
                  </a:cubicBezTo>
                  <a:cubicBezTo>
                    <a:pt x="3989787" y="799567"/>
                    <a:pt x="3989787" y="799567"/>
                    <a:pt x="3989787" y="799567"/>
                  </a:cubicBezTo>
                  <a:cubicBezTo>
                    <a:pt x="3989572" y="798280"/>
                    <a:pt x="3989501" y="796992"/>
                    <a:pt x="3989286" y="795777"/>
                  </a:cubicBezTo>
                  <a:cubicBezTo>
                    <a:pt x="3989429" y="795348"/>
                    <a:pt x="3989644" y="794990"/>
                    <a:pt x="3989787" y="794561"/>
                  </a:cubicBezTo>
                  <a:cubicBezTo>
                    <a:pt x="3989787" y="796206"/>
                    <a:pt x="3989787" y="797922"/>
                    <a:pt x="3989787" y="799567"/>
                  </a:cubicBezTo>
                  <a:close/>
                  <a:moveTo>
                    <a:pt x="2164443" y="4392973"/>
                  </a:moveTo>
                  <a:cubicBezTo>
                    <a:pt x="2164300" y="4392902"/>
                    <a:pt x="2164229" y="4392759"/>
                    <a:pt x="2164157" y="4392687"/>
                  </a:cubicBezTo>
                  <a:cubicBezTo>
                    <a:pt x="2164157" y="4392687"/>
                    <a:pt x="2164157" y="4392687"/>
                    <a:pt x="2164157" y="4392687"/>
                  </a:cubicBezTo>
                  <a:cubicBezTo>
                    <a:pt x="2164157" y="4392687"/>
                    <a:pt x="2164157" y="4392687"/>
                    <a:pt x="2164157" y="4392687"/>
                  </a:cubicBezTo>
                  <a:cubicBezTo>
                    <a:pt x="2164300" y="4392687"/>
                    <a:pt x="2164443" y="4392687"/>
                    <a:pt x="2164586" y="4392687"/>
                  </a:cubicBezTo>
                  <a:cubicBezTo>
                    <a:pt x="2164514" y="4392830"/>
                    <a:pt x="2164443" y="4392902"/>
                    <a:pt x="2164443" y="4392973"/>
                  </a:cubicBezTo>
                  <a:close/>
                  <a:moveTo>
                    <a:pt x="3116840" y="3705457"/>
                  </a:moveTo>
                  <a:cubicBezTo>
                    <a:pt x="3116482" y="3705385"/>
                    <a:pt x="3116125" y="3705314"/>
                    <a:pt x="3115767" y="3705242"/>
                  </a:cubicBezTo>
                  <a:cubicBezTo>
                    <a:pt x="3115767" y="3705242"/>
                    <a:pt x="3115767" y="3705242"/>
                    <a:pt x="3115767" y="3705242"/>
                  </a:cubicBezTo>
                  <a:cubicBezTo>
                    <a:pt x="3115767" y="3705242"/>
                    <a:pt x="3115767" y="3705242"/>
                    <a:pt x="3115767" y="3705242"/>
                  </a:cubicBezTo>
                  <a:cubicBezTo>
                    <a:pt x="3116125" y="3705171"/>
                    <a:pt x="3116482" y="3705099"/>
                    <a:pt x="3116840" y="3705028"/>
                  </a:cubicBezTo>
                  <a:cubicBezTo>
                    <a:pt x="3116840" y="3705171"/>
                    <a:pt x="3116840" y="3705314"/>
                    <a:pt x="3116840" y="3705457"/>
                  </a:cubicBezTo>
                  <a:close/>
                  <a:moveTo>
                    <a:pt x="3390159" y="3245349"/>
                  </a:moveTo>
                  <a:cubicBezTo>
                    <a:pt x="3390087" y="3245349"/>
                    <a:pt x="3389944" y="3245349"/>
                    <a:pt x="3389873" y="3245349"/>
                  </a:cubicBezTo>
                  <a:lnTo>
                    <a:pt x="3389873" y="3245349"/>
                  </a:lnTo>
                  <a:cubicBezTo>
                    <a:pt x="3389873" y="3245349"/>
                    <a:pt x="3389873" y="3245349"/>
                    <a:pt x="3389873" y="3245349"/>
                  </a:cubicBezTo>
                  <a:cubicBezTo>
                    <a:pt x="3389944" y="3245277"/>
                    <a:pt x="3390087" y="3245277"/>
                    <a:pt x="3390159" y="3245206"/>
                  </a:cubicBezTo>
                  <a:cubicBezTo>
                    <a:pt x="3390159" y="3245206"/>
                    <a:pt x="3390159" y="3245277"/>
                    <a:pt x="3390159" y="3245349"/>
                  </a:cubicBezTo>
                  <a:close/>
                  <a:moveTo>
                    <a:pt x="4002301" y="1362724"/>
                  </a:moveTo>
                  <a:cubicBezTo>
                    <a:pt x="4002230" y="1362152"/>
                    <a:pt x="4002230" y="1361508"/>
                    <a:pt x="4002158" y="1360864"/>
                  </a:cubicBezTo>
                  <a:cubicBezTo>
                    <a:pt x="4002301" y="1361079"/>
                    <a:pt x="4002444" y="1361294"/>
                    <a:pt x="4002659" y="1361508"/>
                  </a:cubicBezTo>
                  <a:cubicBezTo>
                    <a:pt x="4002516" y="1361937"/>
                    <a:pt x="4002444" y="1362295"/>
                    <a:pt x="4002301" y="1362724"/>
                  </a:cubicBezTo>
                  <a:close/>
                  <a:moveTo>
                    <a:pt x="4011169" y="1289495"/>
                  </a:moveTo>
                  <a:cubicBezTo>
                    <a:pt x="4011169" y="1289782"/>
                    <a:pt x="4011169" y="1289996"/>
                    <a:pt x="4011169" y="1290282"/>
                  </a:cubicBezTo>
                  <a:cubicBezTo>
                    <a:pt x="4010883" y="1290211"/>
                    <a:pt x="4010597" y="1290139"/>
                    <a:pt x="4010311" y="1290139"/>
                  </a:cubicBezTo>
                  <a:cubicBezTo>
                    <a:pt x="4010597" y="1289853"/>
                    <a:pt x="4010883" y="1289710"/>
                    <a:pt x="4011169" y="1289495"/>
                  </a:cubicBezTo>
                  <a:close/>
                  <a:moveTo>
                    <a:pt x="3909121" y="359697"/>
                  </a:moveTo>
                  <a:cubicBezTo>
                    <a:pt x="3909264" y="359625"/>
                    <a:pt x="3909479" y="359554"/>
                    <a:pt x="3909622" y="359410"/>
                  </a:cubicBezTo>
                  <a:cubicBezTo>
                    <a:pt x="3909622" y="359554"/>
                    <a:pt x="3909550" y="359697"/>
                    <a:pt x="3909550" y="359840"/>
                  </a:cubicBezTo>
                  <a:cubicBezTo>
                    <a:pt x="3909407" y="359840"/>
                    <a:pt x="3909264" y="359768"/>
                    <a:pt x="3909121" y="359697"/>
                  </a:cubicBezTo>
                  <a:close/>
                  <a:moveTo>
                    <a:pt x="3905903" y="359697"/>
                  </a:moveTo>
                  <a:lnTo>
                    <a:pt x="3905903" y="359697"/>
                  </a:lnTo>
                  <a:cubicBezTo>
                    <a:pt x="3905760" y="359768"/>
                    <a:pt x="3905617" y="359768"/>
                    <a:pt x="3905474" y="359840"/>
                  </a:cubicBezTo>
                  <a:cubicBezTo>
                    <a:pt x="3905260" y="359625"/>
                    <a:pt x="3905116" y="359410"/>
                    <a:pt x="3904902" y="359196"/>
                  </a:cubicBezTo>
                  <a:cubicBezTo>
                    <a:pt x="3905260" y="359339"/>
                    <a:pt x="3905546" y="359482"/>
                    <a:pt x="3905903" y="359697"/>
                  </a:cubicBezTo>
                  <a:close/>
                  <a:moveTo>
                    <a:pt x="2961015" y="5667388"/>
                  </a:moveTo>
                  <a:cubicBezTo>
                    <a:pt x="2961015" y="5667460"/>
                    <a:pt x="2961015" y="5667460"/>
                    <a:pt x="2961015" y="5667531"/>
                  </a:cubicBezTo>
                  <a:cubicBezTo>
                    <a:pt x="2960943" y="5667531"/>
                    <a:pt x="2960943" y="5667460"/>
                    <a:pt x="2960872" y="5667460"/>
                  </a:cubicBezTo>
                  <a:lnTo>
                    <a:pt x="2960872" y="5667460"/>
                  </a:lnTo>
                  <a:cubicBezTo>
                    <a:pt x="2960872" y="5667460"/>
                    <a:pt x="2960872" y="5667460"/>
                    <a:pt x="2960872" y="5667460"/>
                  </a:cubicBezTo>
                  <a:cubicBezTo>
                    <a:pt x="2960943" y="5667460"/>
                    <a:pt x="2961015" y="5667388"/>
                    <a:pt x="2961015" y="5667388"/>
                  </a:cubicBezTo>
                  <a:close/>
                  <a:moveTo>
                    <a:pt x="3256217" y="6492565"/>
                  </a:moveTo>
                  <a:lnTo>
                    <a:pt x="3256217" y="6492565"/>
                  </a:lnTo>
                  <a:cubicBezTo>
                    <a:pt x="3256074" y="6492065"/>
                    <a:pt x="3256002" y="6491492"/>
                    <a:pt x="3255859" y="6490992"/>
                  </a:cubicBezTo>
                  <a:cubicBezTo>
                    <a:pt x="3256217" y="6490777"/>
                    <a:pt x="3256574" y="6490563"/>
                    <a:pt x="3256860" y="6490348"/>
                  </a:cubicBezTo>
                  <a:cubicBezTo>
                    <a:pt x="3256717" y="6491063"/>
                    <a:pt x="3256503" y="6491850"/>
                    <a:pt x="3256217" y="6492565"/>
                  </a:cubicBezTo>
                  <a:cubicBezTo>
                    <a:pt x="3256217" y="6492565"/>
                    <a:pt x="3256217" y="6492565"/>
                    <a:pt x="3256217" y="6492565"/>
                  </a:cubicBezTo>
                  <a:close/>
                  <a:moveTo>
                    <a:pt x="3529750" y="6309923"/>
                  </a:moveTo>
                  <a:cubicBezTo>
                    <a:pt x="3529679" y="6309709"/>
                    <a:pt x="3529607" y="6309494"/>
                    <a:pt x="3529535" y="6309208"/>
                  </a:cubicBezTo>
                  <a:cubicBezTo>
                    <a:pt x="3529822" y="6308994"/>
                    <a:pt x="3530108" y="6308851"/>
                    <a:pt x="3530393" y="6308779"/>
                  </a:cubicBezTo>
                  <a:cubicBezTo>
                    <a:pt x="3530179" y="6309137"/>
                    <a:pt x="3529964" y="6309494"/>
                    <a:pt x="3529750" y="6309923"/>
                  </a:cubicBezTo>
                  <a:close/>
                  <a:moveTo>
                    <a:pt x="3150522" y="5569846"/>
                  </a:moveTo>
                  <a:cubicBezTo>
                    <a:pt x="3150522" y="5569774"/>
                    <a:pt x="3150593" y="5569774"/>
                    <a:pt x="3150593" y="5569703"/>
                  </a:cubicBezTo>
                  <a:cubicBezTo>
                    <a:pt x="3150593" y="5569703"/>
                    <a:pt x="3150665" y="5569703"/>
                    <a:pt x="3150665" y="5569774"/>
                  </a:cubicBezTo>
                  <a:cubicBezTo>
                    <a:pt x="3150593" y="5569846"/>
                    <a:pt x="3150522" y="5569846"/>
                    <a:pt x="3150522" y="5569846"/>
                  </a:cubicBezTo>
                  <a:close/>
                  <a:moveTo>
                    <a:pt x="3322079" y="6537975"/>
                  </a:moveTo>
                  <a:cubicBezTo>
                    <a:pt x="3322079" y="6537975"/>
                    <a:pt x="3322079" y="6537975"/>
                    <a:pt x="3322079" y="6537975"/>
                  </a:cubicBezTo>
                  <a:cubicBezTo>
                    <a:pt x="3322222" y="6538333"/>
                    <a:pt x="3322294" y="6538619"/>
                    <a:pt x="3322437" y="6538976"/>
                  </a:cubicBezTo>
                  <a:cubicBezTo>
                    <a:pt x="3322294" y="6538976"/>
                    <a:pt x="3322222" y="6538976"/>
                    <a:pt x="3322079" y="6538976"/>
                  </a:cubicBezTo>
                  <a:cubicBezTo>
                    <a:pt x="3322008" y="6538619"/>
                    <a:pt x="3322008" y="6538333"/>
                    <a:pt x="3322079" y="6537975"/>
                  </a:cubicBezTo>
                  <a:cubicBezTo>
                    <a:pt x="3322079" y="6537975"/>
                    <a:pt x="3322079" y="6537975"/>
                    <a:pt x="3322079" y="6537975"/>
                  </a:cubicBezTo>
                  <a:close/>
                  <a:moveTo>
                    <a:pt x="2780090" y="4171143"/>
                  </a:moveTo>
                  <a:cubicBezTo>
                    <a:pt x="2780090" y="4171286"/>
                    <a:pt x="2780018" y="4171429"/>
                    <a:pt x="2779947" y="4171644"/>
                  </a:cubicBezTo>
                  <a:cubicBezTo>
                    <a:pt x="2779732" y="4171572"/>
                    <a:pt x="2779446" y="4171572"/>
                    <a:pt x="2779232" y="4171500"/>
                  </a:cubicBezTo>
                  <a:cubicBezTo>
                    <a:pt x="2779232" y="4171500"/>
                    <a:pt x="2779232" y="4171500"/>
                    <a:pt x="2779232" y="4171500"/>
                  </a:cubicBezTo>
                  <a:cubicBezTo>
                    <a:pt x="2779232" y="4171500"/>
                    <a:pt x="2779232" y="4171500"/>
                    <a:pt x="2779232" y="4171500"/>
                  </a:cubicBezTo>
                  <a:cubicBezTo>
                    <a:pt x="2779518" y="4171286"/>
                    <a:pt x="2779804" y="4171143"/>
                    <a:pt x="2780018" y="4170928"/>
                  </a:cubicBezTo>
                  <a:cubicBezTo>
                    <a:pt x="2780090" y="4171000"/>
                    <a:pt x="2780090" y="4171071"/>
                    <a:pt x="2780090" y="4171143"/>
                  </a:cubicBezTo>
                  <a:close/>
                  <a:moveTo>
                    <a:pt x="3931361" y="1858302"/>
                  </a:moveTo>
                  <a:cubicBezTo>
                    <a:pt x="3932077" y="1859375"/>
                    <a:pt x="3932792" y="1860376"/>
                    <a:pt x="3933435" y="1861448"/>
                  </a:cubicBezTo>
                  <a:cubicBezTo>
                    <a:pt x="3932863" y="1861448"/>
                    <a:pt x="3932005" y="1860948"/>
                    <a:pt x="3931004" y="1860233"/>
                  </a:cubicBezTo>
                  <a:cubicBezTo>
                    <a:pt x="3931147" y="1859589"/>
                    <a:pt x="3931219" y="1858946"/>
                    <a:pt x="3931361" y="1858302"/>
                  </a:cubicBezTo>
                  <a:close/>
                  <a:moveTo>
                    <a:pt x="3318432" y="6564435"/>
                  </a:moveTo>
                  <a:cubicBezTo>
                    <a:pt x="3318289" y="6566294"/>
                    <a:pt x="3318146" y="6568154"/>
                    <a:pt x="3317717" y="6570012"/>
                  </a:cubicBezTo>
                  <a:cubicBezTo>
                    <a:pt x="3318003" y="6568154"/>
                    <a:pt x="3318146" y="6566294"/>
                    <a:pt x="3318432" y="6564435"/>
                  </a:cubicBezTo>
                  <a:close/>
                </a:path>
              </a:pathLst>
            </a:custGeom>
            <a:gradFill>
              <a:gsLst>
                <a:gs pos="0">
                  <a:srgbClr val="3465A4"/>
                </a:gs>
                <a:gs pos="100000">
                  <a:srgbClr val="729FCF"/>
                </a:gs>
              </a:gsLst>
              <a:lin ang="66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D92D86-F5CF-4539-B1CB-F07D235B61D2}"/>
                </a:ext>
              </a:extLst>
            </p:cNvPr>
            <p:cNvSpPr/>
            <p:nvPr/>
          </p:nvSpPr>
          <p:spPr>
            <a:xfrm>
              <a:off x="8008219" y="724865"/>
              <a:ext cx="3054080" cy="4881120"/>
            </a:xfrm>
            <a:custGeom>
              <a:avLst/>
              <a:gdLst>
                <a:gd name="connsiteX0" fmla="*/ 2967926 w 3993944"/>
                <a:gd name="connsiteY0" fmla="*/ 5181570 h 6383240"/>
                <a:gd name="connsiteX1" fmla="*/ 2968320 w 3993944"/>
                <a:gd name="connsiteY1" fmla="*/ 5181618 h 6383240"/>
                <a:gd name="connsiteX2" fmla="*/ 2976472 w 3993944"/>
                <a:gd name="connsiteY2" fmla="*/ 5183119 h 6383240"/>
                <a:gd name="connsiteX3" fmla="*/ 2951280 w 3993944"/>
                <a:gd name="connsiteY3" fmla="*/ 5179073 h 6383240"/>
                <a:gd name="connsiteX4" fmla="*/ 2959211 w 3993944"/>
                <a:gd name="connsiteY4" fmla="*/ 5179991 h 6383240"/>
                <a:gd name="connsiteX5" fmla="*/ 2967926 w 3993944"/>
                <a:gd name="connsiteY5" fmla="*/ 5181570 h 6383240"/>
                <a:gd name="connsiteX6" fmla="*/ 2957736 w 3993944"/>
                <a:gd name="connsiteY6" fmla="*/ 5180330 h 6383240"/>
                <a:gd name="connsiteX7" fmla="*/ 2946079 w 3993944"/>
                <a:gd name="connsiteY7" fmla="*/ 5178471 h 6383240"/>
                <a:gd name="connsiteX8" fmla="*/ 2949521 w 3993944"/>
                <a:gd name="connsiteY8" fmla="*/ 5178731 h 6383240"/>
                <a:gd name="connsiteX9" fmla="*/ 2951280 w 3993944"/>
                <a:gd name="connsiteY9" fmla="*/ 5179073 h 6383240"/>
                <a:gd name="connsiteX10" fmla="*/ 2690781 w 3993944"/>
                <a:gd name="connsiteY10" fmla="*/ 2843962 h 6383240"/>
                <a:gd name="connsiteX11" fmla="*/ 2701436 w 3993944"/>
                <a:gd name="connsiteY11" fmla="*/ 2847752 h 6383240"/>
                <a:gd name="connsiteX12" fmla="*/ 2719314 w 3993944"/>
                <a:gd name="connsiteY12" fmla="*/ 2853902 h 6383240"/>
                <a:gd name="connsiteX13" fmla="*/ 2756930 w 3993944"/>
                <a:gd name="connsiteY13" fmla="*/ 2862698 h 6383240"/>
                <a:gd name="connsiteX14" fmla="*/ 2725107 w 3993944"/>
                <a:gd name="connsiteY14" fmla="*/ 2854903 h 6383240"/>
                <a:gd name="connsiteX15" fmla="*/ 2706442 w 3993944"/>
                <a:gd name="connsiteY15" fmla="*/ 2848968 h 6383240"/>
                <a:gd name="connsiteX16" fmla="*/ 2690781 w 3993944"/>
                <a:gd name="connsiteY16" fmla="*/ 2843962 h 6383240"/>
                <a:gd name="connsiteX17" fmla="*/ 451993 w 3993944"/>
                <a:gd name="connsiteY17" fmla="*/ 2595612 h 6383240"/>
                <a:gd name="connsiteX18" fmla="*/ 532693 w 3993944"/>
                <a:gd name="connsiteY18" fmla="*/ 2600034 h 6383240"/>
                <a:gd name="connsiteX19" fmla="*/ 1034564 w 3993944"/>
                <a:gd name="connsiteY19" fmla="*/ 3183072 h 6383240"/>
                <a:gd name="connsiteX20" fmla="*/ 956187 w 3993944"/>
                <a:gd name="connsiteY20" fmla="*/ 3209388 h 6383240"/>
                <a:gd name="connsiteX21" fmla="*/ 874949 w 3993944"/>
                <a:gd name="connsiteY21" fmla="*/ 3300209 h 6383240"/>
                <a:gd name="connsiteX22" fmla="*/ 874520 w 3993944"/>
                <a:gd name="connsiteY22" fmla="*/ 3367287 h 6383240"/>
                <a:gd name="connsiteX23" fmla="*/ 988153 w 3993944"/>
                <a:gd name="connsiteY23" fmla="*/ 3587115 h 6383240"/>
                <a:gd name="connsiteX24" fmla="*/ 1046649 w 3993944"/>
                <a:gd name="connsiteY24" fmla="*/ 3659842 h 6383240"/>
                <a:gd name="connsiteX25" fmla="*/ 1105075 w 3993944"/>
                <a:gd name="connsiteY25" fmla="*/ 3710330 h 6383240"/>
                <a:gd name="connsiteX26" fmla="*/ 1054087 w 3993944"/>
                <a:gd name="connsiteY26" fmla="*/ 3644396 h 6383240"/>
                <a:gd name="connsiteX27" fmla="*/ 949036 w 3993944"/>
                <a:gd name="connsiteY27" fmla="*/ 3431218 h 6383240"/>
                <a:gd name="connsiteX28" fmla="*/ 957760 w 3993944"/>
                <a:gd name="connsiteY28" fmla="*/ 3317586 h 6383240"/>
                <a:gd name="connsiteX29" fmla="*/ 1074325 w 3993944"/>
                <a:gd name="connsiteY29" fmla="*/ 3248577 h 6383240"/>
                <a:gd name="connsiteX30" fmla="*/ 1241806 w 3993944"/>
                <a:gd name="connsiteY30" fmla="*/ 3316442 h 6383240"/>
                <a:gd name="connsiteX31" fmla="*/ 1434745 w 3993944"/>
                <a:gd name="connsiteY31" fmla="*/ 3484781 h 6383240"/>
                <a:gd name="connsiteX32" fmla="*/ 1599366 w 3993944"/>
                <a:gd name="connsiteY32" fmla="*/ 3667637 h 6383240"/>
                <a:gd name="connsiteX33" fmla="*/ 1733880 w 3993944"/>
                <a:gd name="connsiteY33" fmla="*/ 3812735 h 6383240"/>
                <a:gd name="connsiteX34" fmla="*/ 1963505 w 3993944"/>
                <a:gd name="connsiteY34" fmla="*/ 3981575 h 6383240"/>
                <a:gd name="connsiteX35" fmla="*/ 2135348 w 3993944"/>
                <a:gd name="connsiteY35" fmla="*/ 4028558 h 6383240"/>
                <a:gd name="connsiteX36" fmla="*/ 2157088 w 3993944"/>
                <a:gd name="connsiteY36" fmla="*/ 4036067 h 6383240"/>
                <a:gd name="connsiteX37" fmla="*/ 2258492 w 3993944"/>
                <a:gd name="connsiteY37" fmla="*/ 4152131 h 6383240"/>
                <a:gd name="connsiteX38" fmla="*/ 2616838 w 3993944"/>
                <a:gd name="connsiteY38" fmla="*/ 4643204 h 6383240"/>
                <a:gd name="connsiteX39" fmla="*/ 2897237 w 3993944"/>
                <a:gd name="connsiteY39" fmla="*/ 4934472 h 6383240"/>
                <a:gd name="connsiteX40" fmla="*/ 3146742 w 3993944"/>
                <a:gd name="connsiteY40" fmla="*/ 5134562 h 6383240"/>
                <a:gd name="connsiteX41" fmla="*/ 3324736 w 3993944"/>
                <a:gd name="connsiteY41" fmla="*/ 5235323 h 6383240"/>
                <a:gd name="connsiteX42" fmla="*/ 3599199 w 3993944"/>
                <a:gd name="connsiteY42" fmla="*/ 5330720 h 6383240"/>
                <a:gd name="connsiteX43" fmla="*/ 3758027 w 3993944"/>
                <a:gd name="connsiteY43" fmla="*/ 5357608 h 6383240"/>
                <a:gd name="connsiteX44" fmla="*/ 3844985 w 3993944"/>
                <a:gd name="connsiteY44" fmla="*/ 5511073 h 6383240"/>
                <a:gd name="connsiteX45" fmla="*/ 3785702 w 3993944"/>
                <a:gd name="connsiteY45" fmla="*/ 5646803 h 6383240"/>
                <a:gd name="connsiteX46" fmla="*/ 3339467 w 3993944"/>
                <a:gd name="connsiteY46" fmla="*/ 5285525 h 6383240"/>
                <a:gd name="connsiteX47" fmla="*/ 2953946 w 3993944"/>
                <a:gd name="connsiteY47" fmla="*/ 5175324 h 6383240"/>
                <a:gd name="connsiteX48" fmla="*/ 2953946 w 3993944"/>
                <a:gd name="connsiteY48" fmla="*/ 5183048 h 6383240"/>
                <a:gd name="connsiteX49" fmla="*/ 3330314 w 3993944"/>
                <a:gd name="connsiteY49" fmla="*/ 5318849 h 6383240"/>
                <a:gd name="connsiteX50" fmla="*/ 3742795 w 3993944"/>
                <a:gd name="connsiteY50" fmla="*/ 5716384 h 6383240"/>
                <a:gd name="connsiteX51" fmla="*/ 3583895 w 3993944"/>
                <a:gd name="connsiteY51" fmla="*/ 5925056 h 6383240"/>
                <a:gd name="connsiteX52" fmla="*/ 3360921 w 3993944"/>
                <a:gd name="connsiteY52" fmla="*/ 5574790 h 6383240"/>
                <a:gd name="connsiteX53" fmla="*/ 3070010 w 3993944"/>
                <a:gd name="connsiteY53" fmla="*/ 5346453 h 6383240"/>
                <a:gd name="connsiteX54" fmla="*/ 2860766 w 3993944"/>
                <a:gd name="connsiteY54" fmla="*/ 5255633 h 6383240"/>
                <a:gd name="connsiteX55" fmla="*/ 2862983 w 3993944"/>
                <a:gd name="connsiteY55" fmla="*/ 5268076 h 6383240"/>
                <a:gd name="connsiteX56" fmla="*/ 3188720 w 3993944"/>
                <a:gd name="connsiteY56" fmla="*/ 5488690 h 6383240"/>
                <a:gd name="connsiteX57" fmla="*/ 3527186 w 3993944"/>
                <a:gd name="connsiteY57" fmla="*/ 5992564 h 6383240"/>
                <a:gd name="connsiteX58" fmla="*/ 3318729 w 3993944"/>
                <a:gd name="connsiteY58" fmla="*/ 6190938 h 6383240"/>
                <a:gd name="connsiteX59" fmla="*/ 3185788 w 3993944"/>
                <a:gd name="connsiteY59" fmla="*/ 5802127 h 6383240"/>
                <a:gd name="connsiteX60" fmla="*/ 2819861 w 3993944"/>
                <a:gd name="connsiteY60" fmla="*/ 5371267 h 6383240"/>
                <a:gd name="connsiteX61" fmla="*/ 2803628 w 3993944"/>
                <a:gd name="connsiteY61" fmla="*/ 5378132 h 6383240"/>
                <a:gd name="connsiteX62" fmla="*/ 3206526 w 3993944"/>
                <a:gd name="connsiteY62" fmla="*/ 5969251 h 6383240"/>
                <a:gd name="connsiteX63" fmla="*/ 3244571 w 3993944"/>
                <a:gd name="connsiteY63" fmla="*/ 6257587 h 6383240"/>
                <a:gd name="connsiteX64" fmla="*/ 3080451 w 3993944"/>
                <a:gd name="connsiteY64" fmla="*/ 6357489 h 6383240"/>
                <a:gd name="connsiteX65" fmla="*/ 2962098 w 3993944"/>
                <a:gd name="connsiteY65" fmla="*/ 6380945 h 6383240"/>
                <a:gd name="connsiteX66" fmla="*/ 2907106 w 3993944"/>
                <a:gd name="connsiteY66" fmla="*/ 6332460 h 6383240"/>
                <a:gd name="connsiteX67" fmla="*/ 2693428 w 3993944"/>
                <a:gd name="connsiteY67" fmla="*/ 5625636 h 6383240"/>
                <a:gd name="connsiteX68" fmla="*/ 2271078 w 3993944"/>
                <a:gd name="connsiteY68" fmla="*/ 4976306 h 6383240"/>
                <a:gd name="connsiteX69" fmla="*/ 1748754 w 3993944"/>
                <a:gd name="connsiteY69" fmla="*/ 4787086 h 6383240"/>
                <a:gd name="connsiteX70" fmla="*/ 1297943 w 3993944"/>
                <a:gd name="connsiteY70" fmla="*/ 4690402 h 6383240"/>
                <a:gd name="connsiteX71" fmla="*/ 772330 w 3993944"/>
                <a:gd name="connsiteY71" fmla="*/ 4404139 h 6383240"/>
                <a:gd name="connsiteX72" fmla="*/ 474196 w 3993944"/>
                <a:gd name="connsiteY72" fmla="*/ 4077329 h 6383240"/>
                <a:gd name="connsiteX73" fmla="*/ 329170 w 3993944"/>
                <a:gd name="connsiteY73" fmla="*/ 3463613 h 6383240"/>
                <a:gd name="connsiteX74" fmla="*/ 189221 w 3993944"/>
                <a:gd name="connsiteY74" fmla="*/ 3279184 h 6383240"/>
                <a:gd name="connsiteX75" fmla="*/ 46626 w 3993944"/>
                <a:gd name="connsiteY75" fmla="*/ 3193584 h 6383240"/>
                <a:gd name="connsiteX76" fmla="*/ 0 w 3993944"/>
                <a:gd name="connsiteY76" fmla="*/ 2947297 h 6383240"/>
                <a:gd name="connsiteX77" fmla="*/ 451993 w 3993944"/>
                <a:gd name="connsiteY77" fmla="*/ 2595612 h 6383240"/>
                <a:gd name="connsiteX78" fmla="*/ 2969249 w 3993944"/>
                <a:gd name="connsiteY78" fmla="*/ 2380278 h 6383240"/>
                <a:gd name="connsiteX79" fmla="*/ 2971895 w 3993944"/>
                <a:gd name="connsiteY79" fmla="*/ 2380278 h 6383240"/>
                <a:gd name="connsiteX80" fmla="*/ 2974254 w 3993944"/>
                <a:gd name="connsiteY80" fmla="*/ 2380350 h 6383240"/>
                <a:gd name="connsiteX81" fmla="*/ 2972610 w 3993944"/>
                <a:gd name="connsiteY81" fmla="*/ 2380350 h 6383240"/>
                <a:gd name="connsiteX82" fmla="*/ 2969249 w 3993944"/>
                <a:gd name="connsiteY82" fmla="*/ 2380278 h 6383240"/>
                <a:gd name="connsiteX83" fmla="*/ 3261089 w 3993944"/>
                <a:gd name="connsiteY83" fmla="*/ 1742677 h 6383240"/>
                <a:gd name="connsiteX84" fmla="*/ 3260374 w 3993944"/>
                <a:gd name="connsiteY84" fmla="*/ 1743964 h 6383240"/>
                <a:gd name="connsiteX85" fmla="*/ 3261590 w 3993944"/>
                <a:gd name="connsiteY85" fmla="*/ 1743535 h 6383240"/>
                <a:gd name="connsiteX86" fmla="*/ 3261089 w 3993944"/>
                <a:gd name="connsiteY86" fmla="*/ 1742677 h 6383240"/>
                <a:gd name="connsiteX87" fmla="*/ 3899174 w 3993944"/>
                <a:gd name="connsiteY87" fmla="*/ 765 h 6383240"/>
                <a:gd name="connsiteX88" fmla="*/ 3902194 w 3993944"/>
                <a:gd name="connsiteY88" fmla="*/ 3005 h 6383240"/>
                <a:gd name="connsiteX89" fmla="*/ 3946746 w 3993944"/>
                <a:gd name="connsiteY89" fmla="*/ 55423 h 6383240"/>
                <a:gd name="connsiteX90" fmla="*/ 3982860 w 3993944"/>
                <a:gd name="connsiteY90" fmla="*/ 442875 h 6383240"/>
                <a:gd name="connsiteX91" fmla="*/ 3977067 w 3993944"/>
                <a:gd name="connsiteY91" fmla="*/ 484781 h 6383240"/>
                <a:gd name="connsiteX92" fmla="*/ 3902623 w 3993944"/>
                <a:gd name="connsiteY92" fmla="*/ 573027 h 6383240"/>
                <a:gd name="connsiteX93" fmla="*/ 3693594 w 3993944"/>
                <a:gd name="connsiteY93" fmla="*/ 765823 h 6383240"/>
                <a:gd name="connsiteX94" fmla="*/ 3605134 w 3993944"/>
                <a:gd name="connsiteY94" fmla="*/ 832186 h 6383240"/>
                <a:gd name="connsiteX95" fmla="*/ 3709756 w 3993944"/>
                <a:gd name="connsiteY95" fmla="*/ 779053 h 6383240"/>
                <a:gd name="connsiteX96" fmla="*/ 3959118 w 3993944"/>
                <a:gd name="connsiteY96" fmla="*/ 570739 h 6383240"/>
                <a:gd name="connsiteX97" fmla="*/ 3984576 w 3993944"/>
                <a:gd name="connsiteY97" fmla="*/ 548927 h 6383240"/>
                <a:gd name="connsiteX98" fmla="*/ 3951109 w 3993944"/>
                <a:gd name="connsiteY98" fmla="*/ 1308385 h 6383240"/>
                <a:gd name="connsiteX99" fmla="*/ 3559008 w 3993944"/>
                <a:gd name="connsiteY99" fmla="*/ 1613598 h 6383240"/>
                <a:gd name="connsiteX100" fmla="*/ 3341183 w 3993944"/>
                <a:gd name="connsiteY100" fmla="*/ 1722153 h 6383240"/>
                <a:gd name="connsiteX101" fmla="*/ 3213677 w 3993944"/>
                <a:gd name="connsiteY101" fmla="*/ 1770138 h 6383240"/>
                <a:gd name="connsiteX102" fmla="*/ 3442730 w 3993944"/>
                <a:gd name="connsiteY102" fmla="*/ 1704847 h 6383240"/>
                <a:gd name="connsiteX103" fmla="*/ 3951109 w 3993944"/>
                <a:gd name="connsiteY103" fmla="*/ 1392554 h 6383240"/>
                <a:gd name="connsiteX104" fmla="*/ 3911634 w 3993944"/>
                <a:gd name="connsiteY104" fmla="*/ 1627972 h 6383240"/>
                <a:gd name="connsiteX105" fmla="*/ 3843268 w 3993944"/>
                <a:gd name="connsiteY105" fmla="*/ 1921600 h 6383240"/>
                <a:gd name="connsiteX106" fmla="*/ 3784486 w 3993944"/>
                <a:gd name="connsiteY106" fmla="*/ 2142715 h 6383240"/>
                <a:gd name="connsiteX107" fmla="*/ 3566517 w 3993944"/>
                <a:gd name="connsiteY107" fmla="*/ 2251485 h 6383240"/>
                <a:gd name="connsiteX108" fmla="*/ 3121641 w 3993944"/>
                <a:gd name="connsiteY108" fmla="*/ 2368979 h 6383240"/>
                <a:gd name="connsiteX109" fmla="*/ 3121355 w 3993944"/>
                <a:gd name="connsiteY109" fmla="*/ 2368908 h 6383240"/>
                <a:gd name="connsiteX110" fmla="*/ 2979689 w 3993944"/>
                <a:gd name="connsiteY110" fmla="*/ 2375773 h 6383240"/>
                <a:gd name="connsiteX111" fmla="*/ 2962241 w 3993944"/>
                <a:gd name="connsiteY111" fmla="*/ 2386643 h 6383240"/>
                <a:gd name="connsiteX112" fmla="*/ 3404256 w 3993944"/>
                <a:gd name="connsiteY112" fmla="*/ 2356036 h 6383240"/>
                <a:gd name="connsiteX113" fmla="*/ 3747871 w 3993944"/>
                <a:gd name="connsiteY113" fmla="*/ 2234751 h 6383240"/>
                <a:gd name="connsiteX114" fmla="*/ 3644036 w 3993944"/>
                <a:gd name="connsiteY114" fmla="*/ 2513576 h 6383240"/>
                <a:gd name="connsiteX115" fmla="*/ 3510738 w 3993944"/>
                <a:gd name="connsiteY115" fmla="*/ 2796907 h 6383240"/>
                <a:gd name="connsiteX116" fmla="*/ 3156038 w 3993944"/>
                <a:gd name="connsiteY116" fmla="*/ 2877644 h 6383240"/>
                <a:gd name="connsiteX117" fmla="*/ 2821648 w 3993944"/>
                <a:gd name="connsiteY117" fmla="*/ 2873425 h 6383240"/>
                <a:gd name="connsiteX118" fmla="*/ 2803770 w 3993944"/>
                <a:gd name="connsiteY118" fmla="*/ 2879861 h 6383240"/>
                <a:gd name="connsiteX119" fmla="*/ 3225119 w 3993944"/>
                <a:gd name="connsiteY119" fmla="*/ 2907894 h 6383240"/>
                <a:gd name="connsiteX120" fmla="*/ 3469547 w 3993944"/>
                <a:gd name="connsiteY120" fmla="*/ 2866989 h 6383240"/>
                <a:gd name="connsiteX121" fmla="*/ 3386021 w 3993944"/>
                <a:gd name="connsiteY121" fmla="*/ 3012373 h 6383240"/>
                <a:gd name="connsiteX122" fmla="*/ 3159042 w 3993944"/>
                <a:gd name="connsiteY122" fmla="*/ 3337895 h 6383240"/>
                <a:gd name="connsiteX123" fmla="*/ 2803413 w 3993944"/>
                <a:gd name="connsiteY123" fmla="*/ 3332889 h 6383240"/>
                <a:gd name="connsiteX124" fmla="*/ 2446925 w 3993944"/>
                <a:gd name="connsiteY124" fmla="*/ 3269530 h 6383240"/>
                <a:gd name="connsiteX125" fmla="*/ 2442706 w 3993944"/>
                <a:gd name="connsiteY125" fmla="*/ 3272533 h 6383240"/>
                <a:gd name="connsiteX126" fmla="*/ 2586159 w 3993944"/>
                <a:gd name="connsiteY126" fmla="*/ 3332889 h 6383240"/>
                <a:gd name="connsiteX127" fmla="*/ 3108983 w 3993944"/>
                <a:gd name="connsiteY127" fmla="*/ 3396106 h 6383240"/>
                <a:gd name="connsiteX128" fmla="*/ 2980047 w 3993944"/>
                <a:gd name="connsiteY128" fmla="*/ 3551072 h 6383240"/>
                <a:gd name="connsiteX129" fmla="*/ 2745702 w 3993944"/>
                <a:gd name="connsiteY129" fmla="*/ 3786419 h 6383240"/>
                <a:gd name="connsiteX130" fmla="*/ 2686061 w 3993944"/>
                <a:gd name="connsiteY130" fmla="*/ 3807157 h 6383240"/>
                <a:gd name="connsiteX131" fmla="*/ 2534742 w 3993944"/>
                <a:gd name="connsiteY131" fmla="*/ 3798790 h 6383240"/>
                <a:gd name="connsiteX132" fmla="*/ 2152296 w 3993944"/>
                <a:gd name="connsiteY132" fmla="*/ 3688232 h 6383240"/>
                <a:gd name="connsiteX133" fmla="*/ 2094800 w 3993944"/>
                <a:gd name="connsiteY133" fmla="*/ 3664705 h 6383240"/>
                <a:gd name="connsiteX134" fmla="*/ 2140067 w 3993944"/>
                <a:gd name="connsiteY134" fmla="*/ 3698745 h 6383240"/>
                <a:gd name="connsiteX135" fmla="*/ 2334723 w 3993944"/>
                <a:gd name="connsiteY135" fmla="*/ 3788063 h 6383240"/>
                <a:gd name="connsiteX136" fmla="*/ 2619841 w 3993944"/>
                <a:gd name="connsiteY136" fmla="*/ 3855856 h 6383240"/>
                <a:gd name="connsiteX137" fmla="*/ 2473456 w 3993944"/>
                <a:gd name="connsiteY137" fmla="*/ 3938238 h 6383240"/>
                <a:gd name="connsiteX138" fmla="*/ 2313841 w 3993944"/>
                <a:gd name="connsiteY138" fmla="*/ 3996878 h 6383240"/>
                <a:gd name="connsiteX139" fmla="*/ 2177754 w 3993944"/>
                <a:gd name="connsiteY139" fmla="*/ 4003028 h 6383240"/>
                <a:gd name="connsiteX140" fmla="*/ 2014564 w 3993944"/>
                <a:gd name="connsiteY140" fmla="*/ 3954829 h 6383240"/>
                <a:gd name="connsiteX141" fmla="*/ 1829419 w 3993944"/>
                <a:gd name="connsiteY141" fmla="*/ 3824677 h 6383240"/>
                <a:gd name="connsiteX142" fmla="*/ 1620747 w 3993944"/>
                <a:gd name="connsiteY142" fmla="*/ 3603133 h 6383240"/>
                <a:gd name="connsiteX143" fmla="*/ 1303020 w 3993944"/>
                <a:gd name="connsiteY143" fmla="*/ 3299636 h 6383240"/>
                <a:gd name="connsiteX144" fmla="*/ 1071178 w 3993944"/>
                <a:gd name="connsiteY144" fmla="*/ 3191295 h 6383240"/>
                <a:gd name="connsiteX145" fmla="*/ 1052942 w 3993944"/>
                <a:gd name="connsiteY145" fmla="*/ 3164765 h 6383240"/>
                <a:gd name="connsiteX146" fmla="*/ 1210411 w 3993944"/>
                <a:gd name="connsiteY146" fmla="*/ 2787753 h 6383240"/>
                <a:gd name="connsiteX147" fmla="*/ 1526637 w 3993944"/>
                <a:gd name="connsiteY147" fmla="*/ 2324070 h 6383240"/>
                <a:gd name="connsiteX148" fmla="*/ 2496984 w 3993944"/>
                <a:gd name="connsiteY148" fmla="*/ 1394557 h 6383240"/>
                <a:gd name="connsiteX149" fmla="*/ 3085599 w 3993944"/>
                <a:gd name="connsiteY149" fmla="*/ 901053 h 6383240"/>
                <a:gd name="connsiteX150" fmla="*/ 3567947 w 3993944"/>
                <a:gd name="connsiteY150" fmla="*/ 385093 h 6383240"/>
                <a:gd name="connsiteX151" fmla="*/ 3825390 w 3993944"/>
                <a:gd name="connsiteY151" fmla="*/ 53993 h 6383240"/>
                <a:gd name="connsiteX152" fmla="*/ 3899174 w 3993944"/>
                <a:gd name="connsiteY152" fmla="*/ 765 h 63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993944" h="6383240">
                  <a:moveTo>
                    <a:pt x="2967926" y="5181570"/>
                  </a:moveTo>
                  <a:lnTo>
                    <a:pt x="2968320" y="5181618"/>
                  </a:lnTo>
                  <a:cubicBezTo>
                    <a:pt x="2970966" y="5182190"/>
                    <a:pt x="2973755" y="5182619"/>
                    <a:pt x="2976472" y="5183119"/>
                  </a:cubicBezTo>
                  <a:close/>
                  <a:moveTo>
                    <a:pt x="2951280" y="5179073"/>
                  </a:moveTo>
                  <a:lnTo>
                    <a:pt x="2959211" y="5179991"/>
                  </a:lnTo>
                  <a:lnTo>
                    <a:pt x="2967926" y="5181570"/>
                  </a:lnTo>
                  <a:lnTo>
                    <a:pt x="2957736" y="5180330"/>
                  </a:lnTo>
                  <a:close/>
                  <a:moveTo>
                    <a:pt x="2946079" y="5178471"/>
                  </a:moveTo>
                  <a:cubicBezTo>
                    <a:pt x="2945865" y="5178471"/>
                    <a:pt x="2947295" y="5178489"/>
                    <a:pt x="2949521" y="5178731"/>
                  </a:cubicBezTo>
                  <a:lnTo>
                    <a:pt x="2951280" y="5179073"/>
                  </a:lnTo>
                  <a:close/>
                  <a:moveTo>
                    <a:pt x="2690781" y="2843962"/>
                  </a:moveTo>
                  <a:cubicBezTo>
                    <a:pt x="2693427" y="2845678"/>
                    <a:pt x="2697718" y="2845964"/>
                    <a:pt x="2701436" y="2847752"/>
                  </a:cubicBezTo>
                  <a:cubicBezTo>
                    <a:pt x="2707372" y="2849826"/>
                    <a:pt x="2713522" y="2851328"/>
                    <a:pt x="2719314" y="2853902"/>
                  </a:cubicBezTo>
                  <a:cubicBezTo>
                    <a:pt x="2731400" y="2858193"/>
                    <a:pt x="2744129" y="2860267"/>
                    <a:pt x="2756930" y="2862698"/>
                  </a:cubicBezTo>
                  <a:cubicBezTo>
                    <a:pt x="2746346" y="2859766"/>
                    <a:pt x="2735834" y="2856762"/>
                    <a:pt x="2725107" y="2854903"/>
                  </a:cubicBezTo>
                  <a:cubicBezTo>
                    <a:pt x="2718742" y="2853258"/>
                    <a:pt x="2712735" y="2850684"/>
                    <a:pt x="2706442" y="2848968"/>
                  </a:cubicBezTo>
                  <a:cubicBezTo>
                    <a:pt x="2700864" y="2847251"/>
                    <a:pt x="2695501" y="2844892"/>
                    <a:pt x="2690781" y="2843962"/>
                  </a:cubicBezTo>
                  <a:close/>
                  <a:moveTo>
                    <a:pt x="451993" y="2595612"/>
                  </a:moveTo>
                  <a:cubicBezTo>
                    <a:pt x="479828" y="2593382"/>
                    <a:pt x="506958" y="2594653"/>
                    <a:pt x="532693" y="2600034"/>
                  </a:cubicBezTo>
                  <a:cubicBezTo>
                    <a:pt x="835475" y="2650880"/>
                    <a:pt x="1030917" y="3174276"/>
                    <a:pt x="1034564" y="3183072"/>
                  </a:cubicBezTo>
                  <a:cubicBezTo>
                    <a:pt x="1028557" y="3190867"/>
                    <a:pt x="974780" y="3201450"/>
                    <a:pt x="956187" y="3209388"/>
                  </a:cubicBezTo>
                  <a:cubicBezTo>
                    <a:pt x="914424" y="3227195"/>
                    <a:pt x="885104" y="3254798"/>
                    <a:pt x="874949" y="3300209"/>
                  </a:cubicBezTo>
                  <a:cubicBezTo>
                    <a:pt x="868370" y="3322520"/>
                    <a:pt x="869228" y="3344904"/>
                    <a:pt x="874520" y="3367287"/>
                  </a:cubicBezTo>
                  <a:cubicBezTo>
                    <a:pt x="888894" y="3452743"/>
                    <a:pt x="937951" y="3520108"/>
                    <a:pt x="988153" y="3587115"/>
                  </a:cubicBezTo>
                  <a:cubicBezTo>
                    <a:pt x="1007961" y="3613503"/>
                    <a:pt x="1024195" y="3633669"/>
                    <a:pt x="1046649" y="3659842"/>
                  </a:cubicBezTo>
                  <a:cubicBezTo>
                    <a:pt x="1058020" y="3674645"/>
                    <a:pt x="1083550" y="3696242"/>
                    <a:pt x="1105075" y="3710330"/>
                  </a:cubicBezTo>
                  <a:cubicBezTo>
                    <a:pt x="1090272" y="3689806"/>
                    <a:pt x="1068604" y="3662846"/>
                    <a:pt x="1054087" y="3644396"/>
                  </a:cubicBezTo>
                  <a:cubicBezTo>
                    <a:pt x="1008748" y="3578605"/>
                    <a:pt x="961979" y="3511884"/>
                    <a:pt x="949036" y="3431218"/>
                  </a:cubicBezTo>
                  <a:cubicBezTo>
                    <a:pt x="942886" y="3392674"/>
                    <a:pt x="945103" y="3354558"/>
                    <a:pt x="957760" y="3317586"/>
                  </a:cubicBezTo>
                  <a:cubicBezTo>
                    <a:pt x="976639" y="3262665"/>
                    <a:pt x="1017187" y="3238923"/>
                    <a:pt x="1074325" y="3248577"/>
                  </a:cubicBezTo>
                  <a:cubicBezTo>
                    <a:pt x="1135110" y="3258875"/>
                    <a:pt x="1190460" y="3282760"/>
                    <a:pt x="1241806" y="3316442"/>
                  </a:cubicBezTo>
                  <a:cubicBezTo>
                    <a:pt x="1313890" y="3363711"/>
                    <a:pt x="1376606" y="3421135"/>
                    <a:pt x="1434745" y="3484781"/>
                  </a:cubicBezTo>
                  <a:cubicBezTo>
                    <a:pt x="1490095" y="3545352"/>
                    <a:pt x="1544587" y="3606566"/>
                    <a:pt x="1599366" y="3667637"/>
                  </a:cubicBezTo>
                  <a:cubicBezTo>
                    <a:pt x="1643417" y="3716766"/>
                    <a:pt x="1685967" y="3767325"/>
                    <a:pt x="1733880" y="3812735"/>
                  </a:cubicBezTo>
                  <a:cubicBezTo>
                    <a:pt x="1803246" y="3878526"/>
                    <a:pt x="1875831" y="3940241"/>
                    <a:pt x="1963505" y="3981575"/>
                  </a:cubicBezTo>
                  <a:cubicBezTo>
                    <a:pt x="2018211" y="4007319"/>
                    <a:pt x="2075063" y="4023910"/>
                    <a:pt x="2135348" y="4028558"/>
                  </a:cubicBezTo>
                  <a:cubicBezTo>
                    <a:pt x="2143215" y="4029202"/>
                    <a:pt x="2151653" y="4028272"/>
                    <a:pt x="2157088" y="4036067"/>
                  </a:cubicBezTo>
                  <a:cubicBezTo>
                    <a:pt x="2197278" y="4069177"/>
                    <a:pt x="2226526" y="4112013"/>
                    <a:pt x="2258492" y="4152131"/>
                  </a:cubicBezTo>
                  <a:cubicBezTo>
                    <a:pt x="2384853" y="4310745"/>
                    <a:pt x="2493552" y="4482302"/>
                    <a:pt x="2616838" y="4643204"/>
                  </a:cubicBezTo>
                  <a:cubicBezTo>
                    <a:pt x="2699292" y="4750901"/>
                    <a:pt x="2791113" y="4849230"/>
                    <a:pt x="2897237" y="4934472"/>
                  </a:cubicBezTo>
                  <a:cubicBezTo>
                    <a:pt x="2980334" y="5001264"/>
                    <a:pt x="3059784" y="5072633"/>
                    <a:pt x="3146742" y="5134562"/>
                  </a:cubicBezTo>
                  <a:cubicBezTo>
                    <a:pt x="3202593" y="5174395"/>
                    <a:pt x="3262878" y="5206289"/>
                    <a:pt x="3324736" y="5235323"/>
                  </a:cubicBezTo>
                  <a:cubicBezTo>
                    <a:pt x="3414054" y="5273511"/>
                    <a:pt x="3505518" y="5305333"/>
                    <a:pt x="3599199" y="5330720"/>
                  </a:cubicBezTo>
                  <a:cubicBezTo>
                    <a:pt x="3646325" y="5343449"/>
                    <a:pt x="3709971" y="5349957"/>
                    <a:pt x="3758027" y="5357608"/>
                  </a:cubicBezTo>
                  <a:cubicBezTo>
                    <a:pt x="3861433" y="5374128"/>
                    <a:pt x="3865009" y="5427833"/>
                    <a:pt x="3844985" y="5511073"/>
                  </a:cubicBezTo>
                  <a:cubicBezTo>
                    <a:pt x="3834688" y="5554266"/>
                    <a:pt x="3807441" y="5607900"/>
                    <a:pt x="3785702" y="5646803"/>
                  </a:cubicBezTo>
                  <a:cubicBezTo>
                    <a:pt x="3698815" y="5513076"/>
                    <a:pt x="3566732" y="5387715"/>
                    <a:pt x="3339467" y="5285525"/>
                  </a:cubicBezTo>
                  <a:cubicBezTo>
                    <a:pt x="3214750" y="5219447"/>
                    <a:pt x="3046483" y="5175253"/>
                    <a:pt x="2953946" y="5175324"/>
                  </a:cubicBezTo>
                  <a:cubicBezTo>
                    <a:pt x="2929703" y="5174681"/>
                    <a:pt x="2933494" y="5179901"/>
                    <a:pt x="2953946" y="5183048"/>
                  </a:cubicBezTo>
                  <a:cubicBezTo>
                    <a:pt x="3100760" y="5212082"/>
                    <a:pt x="3272889" y="5288171"/>
                    <a:pt x="3330314" y="5318849"/>
                  </a:cubicBezTo>
                  <a:cubicBezTo>
                    <a:pt x="3616504" y="5480752"/>
                    <a:pt x="3706252" y="5645301"/>
                    <a:pt x="3742795" y="5716384"/>
                  </a:cubicBezTo>
                  <a:cubicBezTo>
                    <a:pt x="3714333" y="5755501"/>
                    <a:pt x="3613644" y="5894950"/>
                    <a:pt x="3583895" y="5925056"/>
                  </a:cubicBezTo>
                  <a:cubicBezTo>
                    <a:pt x="3534909" y="5789184"/>
                    <a:pt x="3459393" y="5678483"/>
                    <a:pt x="3360921" y="5574790"/>
                  </a:cubicBezTo>
                  <a:cubicBezTo>
                    <a:pt x="3343829" y="5565780"/>
                    <a:pt x="3252294" y="5453435"/>
                    <a:pt x="3070010" y="5346453"/>
                  </a:cubicBezTo>
                  <a:cubicBezTo>
                    <a:pt x="3061715" y="5341590"/>
                    <a:pt x="2980977" y="5285811"/>
                    <a:pt x="2860766" y="5255633"/>
                  </a:cubicBezTo>
                  <a:cubicBezTo>
                    <a:pt x="2860766" y="5255633"/>
                    <a:pt x="2827870" y="5253630"/>
                    <a:pt x="2862983" y="5268076"/>
                  </a:cubicBezTo>
                  <a:cubicBezTo>
                    <a:pt x="2983981" y="5326715"/>
                    <a:pt x="3119639" y="5431624"/>
                    <a:pt x="3188720" y="5488690"/>
                  </a:cubicBezTo>
                  <a:cubicBezTo>
                    <a:pt x="3309932" y="5588807"/>
                    <a:pt x="3485280" y="5796477"/>
                    <a:pt x="3527186" y="5992564"/>
                  </a:cubicBezTo>
                  <a:cubicBezTo>
                    <a:pt x="3496364" y="6027962"/>
                    <a:pt x="3366356" y="6154610"/>
                    <a:pt x="3318729" y="6190938"/>
                  </a:cubicBezTo>
                  <a:cubicBezTo>
                    <a:pt x="3292054" y="5997570"/>
                    <a:pt x="3218540" y="5854617"/>
                    <a:pt x="3185788" y="5802127"/>
                  </a:cubicBezTo>
                  <a:cubicBezTo>
                    <a:pt x="3148101" y="5733118"/>
                    <a:pt x="3004934" y="5492480"/>
                    <a:pt x="2819861" y="5371267"/>
                  </a:cubicBezTo>
                  <a:cubicBezTo>
                    <a:pt x="2805487" y="5360326"/>
                    <a:pt x="2750494" y="5331149"/>
                    <a:pt x="2803628" y="5378132"/>
                  </a:cubicBezTo>
                  <a:cubicBezTo>
                    <a:pt x="2977760" y="5532169"/>
                    <a:pt x="3126934" y="5774953"/>
                    <a:pt x="3206526" y="5969251"/>
                  </a:cubicBezTo>
                  <a:cubicBezTo>
                    <a:pt x="3241567" y="6054850"/>
                    <a:pt x="3247932" y="6185431"/>
                    <a:pt x="3244571" y="6257587"/>
                  </a:cubicBezTo>
                  <a:cubicBezTo>
                    <a:pt x="3191008" y="6292771"/>
                    <a:pt x="3139806" y="6331959"/>
                    <a:pt x="3080451" y="6357489"/>
                  </a:cubicBezTo>
                  <a:cubicBezTo>
                    <a:pt x="3042907" y="6373579"/>
                    <a:pt x="3004791" y="6389240"/>
                    <a:pt x="2962098" y="6380945"/>
                  </a:cubicBezTo>
                  <a:cubicBezTo>
                    <a:pt x="2934209" y="6375510"/>
                    <a:pt x="2914328" y="6359778"/>
                    <a:pt x="2907106" y="6332460"/>
                  </a:cubicBezTo>
                  <a:cubicBezTo>
                    <a:pt x="2865915" y="6176779"/>
                    <a:pt x="2722033" y="5705943"/>
                    <a:pt x="2693428" y="5625636"/>
                  </a:cubicBezTo>
                  <a:cubicBezTo>
                    <a:pt x="2578508" y="5317991"/>
                    <a:pt x="2398870" y="5083360"/>
                    <a:pt x="2271078" y="4976306"/>
                  </a:cubicBezTo>
                  <a:cubicBezTo>
                    <a:pt x="2234893" y="4945985"/>
                    <a:pt x="2128054" y="4828563"/>
                    <a:pt x="1748754" y="4787086"/>
                  </a:cubicBezTo>
                  <a:cubicBezTo>
                    <a:pt x="1699268" y="4780793"/>
                    <a:pt x="1396272" y="4726086"/>
                    <a:pt x="1297943" y="4690402"/>
                  </a:cubicBezTo>
                  <a:cubicBezTo>
                    <a:pt x="1087411" y="4614027"/>
                    <a:pt x="943601" y="4549738"/>
                    <a:pt x="772330" y="4404139"/>
                  </a:cubicBezTo>
                  <a:cubicBezTo>
                    <a:pt x="656766" y="4305953"/>
                    <a:pt x="540774" y="4213989"/>
                    <a:pt x="474196" y="4077329"/>
                  </a:cubicBezTo>
                  <a:cubicBezTo>
                    <a:pt x="374437" y="3872519"/>
                    <a:pt x="374079" y="3573599"/>
                    <a:pt x="329170" y="3463613"/>
                  </a:cubicBezTo>
                  <a:cubicBezTo>
                    <a:pt x="296918" y="3384593"/>
                    <a:pt x="252437" y="3334320"/>
                    <a:pt x="189221" y="3279184"/>
                  </a:cubicBezTo>
                  <a:cubicBezTo>
                    <a:pt x="163977" y="3257087"/>
                    <a:pt x="110128" y="3223548"/>
                    <a:pt x="46626" y="3193584"/>
                  </a:cubicBezTo>
                  <a:cubicBezTo>
                    <a:pt x="81381" y="3157327"/>
                    <a:pt x="119496" y="3037187"/>
                    <a:pt x="0" y="2947297"/>
                  </a:cubicBezTo>
                  <a:cubicBezTo>
                    <a:pt x="27720" y="2798311"/>
                    <a:pt x="257144" y="2611217"/>
                    <a:pt x="451993" y="2595612"/>
                  </a:cubicBezTo>
                  <a:close/>
                  <a:moveTo>
                    <a:pt x="2969249" y="2380278"/>
                  </a:moveTo>
                  <a:cubicBezTo>
                    <a:pt x="2972825" y="2380421"/>
                    <a:pt x="2968319" y="2380135"/>
                    <a:pt x="2971895" y="2380278"/>
                  </a:cubicBezTo>
                  <a:cubicBezTo>
                    <a:pt x="2972681" y="2380278"/>
                    <a:pt x="2973468" y="2380350"/>
                    <a:pt x="2974254" y="2380350"/>
                  </a:cubicBezTo>
                  <a:cubicBezTo>
                    <a:pt x="2973683" y="2380421"/>
                    <a:pt x="2973110" y="2380350"/>
                    <a:pt x="2972610" y="2380350"/>
                  </a:cubicBezTo>
                  <a:cubicBezTo>
                    <a:pt x="2971466" y="2380278"/>
                    <a:pt x="2970321" y="2380421"/>
                    <a:pt x="2969249" y="2380278"/>
                  </a:cubicBezTo>
                  <a:close/>
                  <a:moveTo>
                    <a:pt x="3261089" y="1742677"/>
                  </a:moveTo>
                  <a:cubicBezTo>
                    <a:pt x="3260803" y="1743106"/>
                    <a:pt x="3260589" y="1743464"/>
                    <a:pt x="3260374" y="1743964"/>
                  </a:cubicBezTo>
                  <a:cubicBezTo>
                    <a:pt x="3260803" y="1743821"/>
                    <a:pt x="3261161" y="1743678"/>
                    <a:pt x="3261590" y="1743535"/>
                  </a:cubicBezTo>
                  <a:cubicBezTo>
                    <a:pt x="3261375" y="1743321"/>
                    <a:pt x="3261304" y="1742963"/>
                    <a:pt x="3261089" y="1742677"/>
                  </a:cubicBezTo>
                  <a:close/>
                  <a:moveTo>
                    <a:pt x="3899174" y="765"/>
                  </a:moveTo>
                  <a:cubicBezTo>
                    <a:pt x="3901184" y="1655"/>
                    <a:pt x="3901926" y="3005"/>
                    <a:pt x="3902194" y="3005"/>
                  </a:cubicBezTo>
                  <a:cubicBezTo>
                    <a:pt x="3927796" y="11372"/>
                    <a:pt x="3940668" y="31252"/>
                    <a:pt x="3946746" y="55423"/>
                  </a:cubicBezTo>
                  <a:cubicBezTo>
                    <a:pt x="3981144" y="192297"/>
                    <a:pt x="3984147" y="376226"/>
                    <a:pt x="3982860" y="442875"/>
                  </a:cubicBezTo>
                  <a:cubicBezTo>
                    <a:pt x="3981144" y="470550"/>
                    <a:pt x="3982359" y="473125"/>
                    <a:pt x="3977067" y="484781"/>
                  </a:cubicBezTo>
                  <a:cubicBezTo>
                    <a:pt x="3950322" y="516461"/>
                    <a:pt x="3929369" y="541347"/>
                    <a:pt x="3902623" y="573027"/>
                  </a:cubicBezTo>
                  <a:cubicBezTo>
                    <a:pt x="3863077" y="614718"/>
                    <a:pt x="3728635" y="736074"/>
                    <a:pt x="3693594" y="765823"/>
                  </a:cubicBezTo>
                  <a:cubicBezTo>
                    <a:pt x="3658267" y="797432"/>
                    <a:pt x="3602917" y="828825"/>
                    <a:pt x="3605134" y="832186"/>
                  </a:cubicBezTo>
                  <a:cubicBezTo>
                    <a:pt x="3608352" y="838122"/>
                    <a:pt x="3674786" y="802080"/>
                    <a:pt x="3709756" y="779053"/>
                  </a:cubicBezTo>
                  <a:cubicBezTo>
                    <a:pt x="3781339" y="734573"/>
                    <a:pt x="3898190" y="636530"/>
                    <a:pt x="3959118" y="570739"/>
                  </a:cubicBezTo>
                  <a:cubicBezTo>
                    <a:pt x="3966269" y="564660"/>
                    <a:pt x="3973420" y="558510"/>
                    <a:pt x="3984576" y="548927"/>
                  </a:cubicBezTo>
                  <a:cubicBezTo>
                    <a:pt x="3984576" y="619367"/>
                    <a:pt x="4020690" y="783272"/>
                    <a:pt x="3951109" y="1308385"/>
                  </a:cubicBezTo>
                  <a:cubicBezTo>
                    <a:pt x="3927939" y="1331769"/>
                    <a:pt x="3665561" y="1552098"/>
                    <a:pt x="3559008" y="1613598"/>
                  </a:cubicBezTo>
                  <a:cubicBezTo>
                    <a:pt x="3500511" y="1647352"/>
                    <a:pt x="3382016" y="1700986"/>
                    <a:pt x="3341183" y="1722153"/>
                  </a:cubicBezTo>
                  <a:cubicBezTo>
                    <a:pt x="3289408" y="1747325"/>
                    <a:pt x="3260803" y="1752546"/>
                    <a:pt x="3213677" y="1770138"/>
                  </a:cubicBezTo>
                  <a:cubicBezTo>
                    <a:pt x="3229052" y="1775072"/>
                    <a:pt x="3371933" y="1738673"/>
                    <a:pt x="3442730" y="1704847"/>
                  </a:cubicBezTo>
                  <a:cubicBezTo>
                    <a:pt x="3624799" y="1634909"/>
                    <a:pt x="3802650" y="1517986"/>
                    <a:pt x="3951109" y="1392554"/>
                  </a:cubicBezTo>
                  <a:cubicBezTo>
                    <a:pt x="3948248" y="1423591"/>
                    <a:pt x="3920001" y="1588283"/>
                    <a:pt x="3911634" y="1627972"/>
                  </a:cubicBezTo>
                  <a:cubicBezTo>
                    <a:pt x="3887463" y="1742606"/>
                    <a:pt x="3867869" y="1825273"/>
                    <a:pt x="3843268" y="1921600"/>
                  </a:cubicBezTo>
                  <a:cubicBezTo>
                    <a:pt x="3823459" y="1999048"/>
                    <a:pt x="3805152" y="2065554"/>
                    <a:pt x="3784486" y="2142715"/>
                  </a:cubicBezTo>
                  <a:cubicBezTo>
                    <a:pt x="3751233" y="2162167"/>
                    <a:pt x="3643464" y="2218947"/>
                    <a:pt x="3566517" y="2251485"/>
                  </a:cubicBezTo>
                  <a:cubicBezTo>
                    <a:pt x="3540987" y="2261497"/>
                    <a:pt x="3374150" y="2328575"/>
                    <a:pt x="3121641" y="2368979"/>
                  </a:cubicBezTo>
                  <a:cubicBezTo>
                    <a:pt x="3121498" y="2368979"/>
                    <a:pt x="3121426" y="2368908"/>
                    <a:pt x="3121355" y="2368908"/>
                  </a:cubicBezTo>
                  <a:cubicBezTo>
                    <a:pt x="3088960" y="2374557"/>
                    <a:pt x="2999498" y="2376559"/>
                    <a:pt x="2979689" y="2375773"/>
                  </a:cubicBezTo>
                  <a:cubicBezTo>
                    <a:pt x="2981191" y="2375844"/>
                    <a:pt x="2924053" y="2370481"/>
                    <a:pt x="2962241" y="2386643"/>
                  </a:cubicBezTo>
                  <a:cubicBezTo>
                    <a:pt x="2990274" y="2393508"/>
                    <a:pt x="3207598" y="2405951"/>
                    <a:pt x="3404256" y="2356036"/>
                  </a:cubicBezTo>
                  <a:cubicBezTo>
                    <a:pt x="3516459" y="2327574"/>
                    <a:pt x="3691377" y="2259566"/>
                    <a:pt x="3747871" y="2234751"/>
                  </a:cubicBezTo>
                  <a:cubicBezTo>
                    <a:pt x="3719195" y="2329862"/>
                    <a:pt x="3682009" y="2421898"/>
                    <a:pt x="3644036" y="2513576"/>
                  </a:cubicBezTo>
                  <a:cubicBezTo>
                    <a:pt x="3604561" y="2608759"/>
                    <a:pt x="3511167" y="2795548"/>
                    <a:pt x="3510738" y="2796907"/>
                  </a:cubicBezTo>
                  <a:cubicBezTo>
                    <a:pt x="3427069" y="2833306"/>
                    <a:pt x="3246858" y="2867561"/>
                    <a:pt x="3156038" y="2877644"/>
                  </a:cubicBezTo>
                  <a:cubicBezTo>
                    <a:pt x="3105408" y="2883294"/>
                    <a:pt x="2830873" y="2871136"/>
                    <a:pt x="2821648" y="2873425"/>
                  </a:cubicBezTo>
                  <a:cubicBezTo>
                    <a:pt x="2801124" y="2872066"/>
                    <a:pt x="2784962" y="2874497"/>
                    <a:pt x="2803770" y="2879861"/>
                  </a:cubicBezTo>
                  <a:cubicBezTo>
                    <a:pt x="2821720" y="2883508"/>
                    <a:pt x="3066934" y="2921838"/>
                    <a:pt x="3225119" y="2907894"/>
                  </a:cubicBezTo>
                  <a:cubicBezTo>
                    <a:pt x="3260660" y="2905105"/>
                    <a:pt x="3460608" y="2868705"/>
                    <a:pt x="3469547" y="2866989"/>
                  </a:cubicBezTo>
                  <a:cubicBezTo>
                    <a:pt x="3446163" y="2917977"/>
                    <a:pt x="3415770" y="2965103"/>
                    <a:pt x="3386021" y="3012373"/>
                  </a:cubicBezTo>
                  <a:cubicBezTo>
                    <a:pt x="3352911" y="3065006"/>
                    <a:pt x="3200662" y="3281544"/>
                    <a:pt x="3159042" y="3337895"/>
                  </a:cubicBezTo>
                  <a:cubicBezTo>
                    <a:pt x="3142308" y="3341471"/>
                    <a:pt x="2995851" y="3343545"/>
                    <a:pt x="2803413" y="3332889"/>
                  </a:cubicBezTo>
                  <a:cubicBezTo>
                    <a:pt x="2742413" y="3333247"/>
                    <a:pt x="2479606" y="3286407"/>
                    <a:pt x="2446925" y="3269530"/>
                  </a:cubicBezTo>
                  <a:cubicBezTo>
                    <a:pt x="2441490" y="3265668"/>
                    <a:pt x="2425186" y="3262093"/>
                    <a:pt x="2442706" y="3272533"/>
                  </a:cubicBezTo>
                  <a:cubicBezTo>
                    <a:pt x="2469523" y="3291985"/>
                    <a:pt x="2559986" y="3325595"/>
                    <a:pt x="2586159" y="3332889"/>
                  </a:cubicBezTo>
                  <a:cubicBezTo>
                    <a:pt x="2650806" y="3353485"/>
                    <a:pt x="2896020" y="3383877"/>
                    <a:pt x="3108983" y="3396106"/>
                  </a:cubicBezTo>
                  <a:cubicBezTo>
                    <a:pt x="3105264" y="3401398"/>
                    <a:pt x="3020880" y="3508165"/>
                    <a:pt x="2980047" y="3551072"/>
                  </a:cubicBezTo>
                  <a:cubicBezTo>
                    <a:pt x="2949512" y="3583110"/>
                    <a:pt x="2794402" y="3740150"/>
                    <a:pt x="2745702" y="3786419"/>
                  </a:cubicBezTo>
                  <a:cubicBezTo>
                    <a:pt x="2719886" y="3810875"/>
                    <a:pt x="2721245" y="3807157"/>
                    <a:pt x="2686061" y="3807157"/>
                  </a:cubicBezTo>
                  <a:cubicBezTo>
                    <a:pt x="2679268" y="3807157"/>
                    <a:pt x="2570355" y="3805512"/>
                    <a:pt x="2534742" y="3798790"/>
                  </a:cubicBezTo>
                  <a:cubicBezTo>
                    <a:pt x="2490261" y="3791996"/>
                    <a:pt x="2288526" y="3753237"/>
                    <a:pt x="2152296" y="3688232"/>
                  </a:cubicBezTo>
                  <a:cubicBezTo>
                    <a:pt x="2124263" y="3678149"/>
                    <a:pt x="2112750" y="3670855"/>
                    <a:pt x="2094800" y="3664705"/>
                  </a:cubicBezTo>
                  <a:cubicBezTo>
                    <a:pt x="2107887" y="3675647"/>
                    <a:pt x="2116540" y="3683870"/>
                    <a:pt x="2140067" y="3698745"/>
                  </a:cubicBezTo>
                  <a:cubicBezTo>
                    <a:pt x="2200995" y="3737147"/>
                    <a:pt x="2266858" y="3764750"/>
                    <a:pt x="2334723" y="3788063"/>
                  </a:cubicBezTo>
                  <a:cubicBezTo>
                    <a:pt x="2382707" y="3807157"/>
                    <a:pt x="2498986" y="3845702"/>
                    <a:pt x="2619841" y="3855856"/>
                  </a:cubicBezTo>
                  <a:cubicBezTo>
                    <a:pt x="2574360" y="3887608"/>
                    <a:pt x="2522585" y="3913209"/>
                    <a:pt x="2473456" y="3938238"/>
                  </a:cubicBezTo>
                  <a:cubicBezTo>
                    <a:pt x="2424184" y="3968417"/>
                    <a:pt x="2370193" y="3985865"/>
                    <a:pt x="2313841" y="3996878"/>
                  </a:cubicBezTo>
                  <a:cubicBezTo>
                    <a:pt x="2279730" y="4001669"/>
                    <a:pt x="2202640" y="4009250"/>
                    <a:pt x="2177754" y="4003028"/>
                  </a:cubicBezTo>
                  <a:cubicBezTo>
                    <a:pt x="2121117" y="3994590"/>
                    <a:pt x="2066624" y="3979286"/>
                    <a:pt x="2014564" y="3954829"/>
                  </a:cubicBezTo>
                  <a:cubicBezTo>
                    <a:pt x="1945197" y="3922148"/>
                    <a:pt x="1885198" y="3876023"/>
                    <a:pt x="1829419" y="3824677"/>
                  </a:cubicBezTo>
                  <a:cubicBezTo>
                    <a:pt x="1754689" y="3755883"/>
                    <a:pt x="1688111" y="3679151"/>
                    <a:pt x="1620747" y="3603133"/>
                  </a:cubicBezTo>
                  <a:cubicBezTo>
                    <a:pt x="1523276" y="3493148"/>
                    <a:pt x="1426592" y="3382376"/>
                    <a:pt x="1303020" y="3299636"/>
                  </a:cubicBezTo>
                  <a:cubicBezTo>
                    <a:pt x="1231936" y="3252081"/>
                    <a:pt x="1154846" y="3210246"/>
                    <a:pt x="1071178" y="3191295"/>
                  </a:cubicBezTo>
                  <a:cubicBezTo>
                    <a:pt x="1059592" y="3188650"/>
                    <a:pt x="1042430" y="3188936"/>
                    <a:pt x="1052942" y="3164765"/>
                  </a:cubicBezTo>
                  <a:cubicBezTo>
                    <a:pt x="1062239" y="3142739"/>
                    <a:pt x="1188600" y="2830375"/>
                    <a:pt x="1210411" y="2787753"/>
                  </a:cubicBezTo>
                  <a:cubicBezTo>
                    <a:pt x="1271411" y="2676409"/>
                    <a:pt x="1385401" y="2476605"/>
                    <a:pt x="1526637" y="2324070"/>
                  </a:cubicBezTo>
                  <a:cubicBezTo>
                    <a:pt x="1951275" y="1838360"/>
                    <a:pt x="2441419" y="1440467"/>
                    <a:pt x="2496984" y="1394557"/>
                  </a:cubicBezTo>
                  <a:cubicBezTo>
                    <a:pt x="2702652" y="1232940"/>
                    <a:pt x="2963313" y="1000812"/>
                    <a:pt x="3085599" y="901053"/>
                  </a:cubicBezTo>
                  <a:cubicBezTo>
                    <a:pt x="3151533" y="832043"/>
                    <a:pt x="3501513" y="469907"/>
                    <a:pt x="3567947" y="385093"/>
                  </a:cubicBezTo>
                  <a:cubicBezTo>
                    <a:pt x="3654119" y="275036"/>
                    <a:pt x="3730280" y="157042"/>
                    <a:pt x="3825390" y="53993"/>
                  </a:cubicBezTo>
                  <a:cubicBezTo>
                    <a:pt x="3875699" y="-446"/>
                    <a:pt x="3893144" y="-1907"/>
                    <a:pt x="3899174" y="765"/>
                  </a:cubicBezTo>
                  <a:close/>
                </a:path>
              </a:pathLst>
            </a:custGeom>
            <a:solidFill>
              <a:schemeClr val="bg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B767421D-A350-450B-B8C5-265B8424EBBF}"/>
                </a:ext>
              </a:extLst>
            </p:cNvPr>
            <p:cNvSpPr/>
            <p:nvPr/>
          </p:nvSpPr>
          <p:spPr>
            <a:xfrm>
              <a:off x="8854862" y="711812"/>
              <a:ext cx="1443680" cy="2228080"/>
            </a:xfrm>
            <a:custGeom>
              <a:avLst/>
              <a:gdLst>
                <a:gd name="connsiteX0" fmla="*/ 1793479 w 1887959"/>
                <a:gd name="connsiteY0" fmla="*/ 921197 h 2913750"/>
                <a:gd name="connsiteX1" fmla="*/ 1654388 w 1887959"/>
                <a:gd name="connsiteY1" fmla="*/ 1055497 h 2913750"/>
                <a:gd name="connsiteX2" fmla="*/ 1018718 w 1887959"/>
                <a:gd name="connsiteY2" fmla="*/ 1634458 h 2913750"/>
                <a:gd name="connsiteX3" fmla="*/ 372679 w 1887959"/>
                <a:gd name="connsiteY3" fmla="*/ 2316325 h 2913750"/>
                <a:gd name="connsiteX4" fmla="*/ 13403 w 1887959"/>
                <a:gd name="connsiteY4" fmla="*/ 2909159 h 2913750"/>
                <a:gd name="connsiteX5" fmla="*/ 1031 w 1887959"/>
                <a:gd name="connsiteY5" fmla="*/ 2893641 h 2913750"/>
                <a:gd name="connsiteX6" fmla="*/ 192898 w 1887959"/>
                <a:gd name="connsiteY6" fmla="*/ 2395417 h 2913750"/>
                <a:gd name="connsiteX7" fmla="*/ 616821 w 1887959"/>
                <a:gd name="connsiteY7" fmla="*/ 1819173 h 2913750"/>
                <a:gd name="connsiteX8" fmla="*/ 1059480 w 1887959"/>
                <a:gd name="connsiteY8" fmla="*/ 1327242 h 2913750"/>
                <a:gd name="connsiteX9" fmla="*/ 1518516 w 1887959"/>
                <a:gd name="connsiteY9" fmla="*/ 506857 h 2913750"/>
                <a:gd name="connsiteX10" fmla="*/ 1711884 w 1887959"/>
                <a:gd name="connsiteY10" fmla="*/ 59406 h 2913750"/>
                <a:gd name="connsiteX11" fmla="*/ 1804850 w 1887959"/>
                <a:gd name="connsiteY11" fmla="*/ 30801 h 2913750"/>
                <a:gd name="connsiteX12" fmla="*/ 1887231 w 1887959"/>
                <a:gd name="connsiteY12" fmla="*/ 479539 h 2913750"/>
                <a:gd name="connsiteX13" fmla="*/ 1793479 w 1887959"/>
                <a:gd name="connsiteY13" fmla="*/ 921197 h 291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7959" h="2913750">
                  <a:moveTo>
                    <a:pt x="1793479" y="921197"/>
                  </a:moveTo>
                  <a:cubicBezTo>
                    <a:pt x="1745924" y="967608"/>
                    <a:pt x="1699512" y="1013662"/>
                    <a:pt x="1654388" y="1055497"/>
                  </a:cubicBezTo>
                  <a:cubicBezTo>
                    <a:pt x="1515441" y="1184361"/>
                    <a:pt x="1174615" y="1485641"/>
                    <a:pt x="1018718" y="1634458"/>
                  </a:cubicBezTo>
                  <a:cubicBezTo>
                    <a:pt x="862894" y="1783274"/>
                    <a:pt x="530220" y="2134684"/>
                    <a:pt x="372679" y="2316325"/>
                  </a:cubicBezTo>
                  <a:cubicBezTo>
                    <a:pt x="206628" y="2507762"/>
                    <a:pt x="88776" y="2784156"/>
                    <a:pt x="13403" y="2909159"/>
                  </a:cubicBezTo>
                  <a:cubicBezTo>
                    <a:pt x="6109" y="2921244"/>
                    <a:pt x="-3117" y="2907157"/>
                    <a:pt x="1031" y="2893641"/>
                  </a:cubicBezTo>
                  <a:cubicBezTo>
                    <a:pt x="35071" y="2782297"/>
                    <a:pt x="124032" y="2512840"/>
                    <a:pt x="192898" y="2395417"/>
                  </a:cubicBezTo>
                  <a:cubicBezTo>
                    <a:pt x="295303" y="2220928"/>
                    <a:pt x="371106" y="2074256"/>
                    <a:pt x="616821" y="1819173"/>
                  </a:cubicBezTo>
                  <a:cubicBezTo>
                    <a:pt x="755912" y="1674790"/>
                    <a:pt x="954930" y="1457036"/>
                    <a:pt x="1059480" y="1327242"/>
                  </a:cubicBezTo>
                  <a:cubicBezTo>
                    <a:pt x="1237688" y="1106056"/>
                    <a:pt x="1441354" y="681060"/>
                    <a:pt x="1518516" y="506857"/>
                  </a:cubicBezTo>
                  <a:cubicBezTo>
                    <a:pt x="1595677" y="332653"/>
                    <a:pt x="1686926" y="128916"/>
                    <a:pt x="1711884" y="59406"/>
                  </a:cubicBezTo>
                  <a:cubicBezTo>
                    <a:pt x="1733338" y="-163"/>
                    <a:pt x="1781609" y="-24049"/>
                    <a:pt x="1804850" y="30801"/>
                  </a:cubicBezTo>
                  <a:cubicBezTo>
                    <a:pt x="1847542" y="131490"/>
                    <a:pt x="1894383" y="314346"/>
                    <a:pt x="1887231" y="479539"/>
                  </a:cubicBezTo>
                  <a:cubicBezTo>
                    <a:pt x="1871570" y="840746"/>
                    <a:pt x="1813002" y="874857"/>
                    <a:pt x="1793479" y="921197"/>
                  </a:cubicBezTo>
                  <a:close/>
                </a:path>
              </a:pathLst>
            </a:custGeom>
            <a:gradFill>
              <a:gsLst>
                <a:gs pos="0">
                  <a:srgbClr val="3465A4"/>
                </a:gs>
                <a:gs pos="100000">
                  <a:srgbClr val="729FCF"/>
                </a:gs>
              </a:gsLst>
              <a:lin ang="66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36533649-2307-466E-A93A-A7F9067A951E}"/>
                </a:ext>
              </a:extLst>
            </p:cNvPr>
            <p:cNvSpPr/>
            <p:nvPr/>
          </p:nvSpPr>
          <p:spPr>
            <a:xfrm>
              <a:off x="8675891" y="3151062"/>
              <a:ext cx="2354126" cy="1906277"/>
            </a:xfrm>
            <a:custGeom>
              <a:avLst/>
              <a:gdLst>
                <a:gd name="connsiteX0" fmla="*/ 2993726 w 3078587"/>
                <a:gd name="connsiteY0" fmla="*/ 2067634 h 2492916"/>
                <a:gd name="connsiteX1" fmla="*/ 2817234 w 3078587"/>
                <a:gd name="connsiteY1" fmla="*/ 2029018 h 2492916"/>
                <a:gd name="connsiteX2" fmla="*/ 2480771 w 3078587"/>
                <a:gd name="connsiteY2" fmla="*/ 1911023 h 2492916"/>
                <a:gd name="connsiteX3" fmla="*/ 2011080 w 3078587"/>
                <a:gd name="connsiteY3" fmla="*/ 1566407 h 2492916"/>
                <a:gd name="connsiteX4" fmla="*/ 1564487 w 3078587"/>
                <a:gd name="connsiteY4" fmla="*/ 1023416 h 2492916"/>
                <a:gd name="connsiteX5" fmla="*/ 1441201 w 3078587"/>
                <a:gd name="connsiteY5" fmla="*/ 866090 h 2492916"/>
                <a:gd name="connsiteX6" fmla="*/ 1835875 w 3078587"/>
                <a:gd name="connsiteY6" fmla="*/ 704544 h 2492916"/>
                <a:gd name="connsiteX7" fmla="*/ 1741623 w 3078587"/>
                <a:gd name="connsiteY7" fmla="*/ 682161 h 2492916"/>
                <a:gd name="connsiteX8" fmla="*/ 1602889 w 3078587"/>
                <a:gd name="connsiteY8" fmla="*/ 759323 h 2492916"/>
                <a:gd name="connsiteX9" fmla="*/ 1443274 w 3078587"/>
                <a:gd name="connsiteY9" fmla="*/ 817962 h 2492916"/>
                <a:gd name="connsiteX10" fmla="*/ 1307187 w 3078587"/>
                <a:gd name="connsiteY10" fmla="*/ 824112 h 2492916"/>
                <a:gd name="connsiteX11" fmla="*/ 1143997 w 3078587"/>
                <a:gd name="connsiteY11" fmla="*/ 775913 h 2492916"/>
                <a:gd name="connsiteX12" fmla="*/ 958852 w 3078587"/>
                <a:gd name="connsiteY12" fmla="*/ 645761 h 2492916"/>
                <a:gd name="connsiteX13" fmla="*/ 750180 w 3078587"/>
                <a:gd name="connsiteY13" fmla="*/ 424217 h 2492916"/>
                <a:gd name="connsiteX14" fmla="*/ 432452 w 3078587"/>
                <a:gd name="connsiteY14" fmla="*/ 120720 h 2492916"/>
                <a:gd name="connsiteX15" fmla="*/ 212410 w 3078587"/>
                <a:gd name="connsiteY15" fmla="*/ 4871 h 2492916"/>
                <a:gd name="connsiteX16" fmla="*/ 88551 w 3078587"/>
                <a:gd name="connsiteY16" fmla="*/ 20532 h 2492916"/>
                <a:gd name="connsiteX17" fmla="*/ 4668 w 3078587"/>
                <a:gd name="connsiteY17" fmla="*/ 121221 h 2492916"/>
                <a:gd name="connsiteX18" fmla="*/ 4239 w 3078587"/>
                <a:gd name="connsiteY18" fmla="*/ 188299 h 2492916"/>
                <a:gd name="connsiteX19" fmla="*/ 117871 w 3078587"/>
                <a:gd name="connsiteY19" fmla="*/ 408127 h 2492916"/>
                <a:gd name="connsiteX20" fmla="*/ 176368 w 3078587"/>
                <a:gd name="connsiteY20" fmla="*/ 480855 h 2492916"/>
                <a:gd name="connsiteX21" fmla="*/ 234793 w 3078587"/>
                <a:gd name="connsiteY21" fmla="*/ 531342 h 2492916"/>
                <a:gd name="connsiteX22" fmla="*/ 183805 w 3078587"/>
                <a:gd name="connsiteY22" fmla="*/ 465408 h 2492916"/>
                <a:gd name="connsiteX23" fmla="*/ 78754 w 3078587"/>
                <a:gd name="connsiteY23" fmla="*/ 252231 h 2492916"/>
                <a:gd name="connsiteX24" fmla="*/ 87478 w 3078587"/>
                <a:gd name="connsiteY24" fmla="*/ 138598 h 2492916"/>
                <a:gd name="connsiteX25" fmla="*/ 204043 w 3078587"/>
                <a:gd name="connsiteY25" fmla="*/ 69589 h 2492916"/>
                <a:gd name="connsiteX26" fmla="*/ 371524 w 3078587"/>
                <a:gd name="connsiteY26" fmla="*/ 137454 h 2492916"/>
                <a:gd name="connsiteX27" fmla="*/ 564463 w 3078587"/>
                <a:gd name="connsiteY27" fmla="*/ 305793 h 2492916"/>
                <a:gd name="connsiteX28" fmla="*/ 729084 w 3078587"/>
                <a:gd name="connsiteY28" fmla="*/ 488649 h 2492916"/>
                <a:gd name="connsiteX29" fmla="*/ 863598 w 3078587"/>
                <a:gd name="connsiteY29" fmla="*/ 633747 h 2492916"/>
                <a:gd name="connsiteX30" fmla="*/ 1093223 w 3078587"/>
                <a:gd name="connsiteY30" fmla="*/ 802587 h 2492916"/>
                <a:gd name="connsiteX31" fmla="*/ 1265067 w 3078587"/>
                <a:gd name="connsiteY31" fmla="*/ 849571 h 2492916"/>
                <a:gd name="connsiteX32" fmla="*/ 1286806 w 3078587"/>
                <a:gd name="connsiteY32" fmla="*/ 857079 h 2492916"/>
                <a:gd name="connsiteX33" fmla="*/ 1388210 w 3078587"/>
                <a:gd name="connsiteY33" fmla="*/ 973143 h 2492916"/>
                <a:gd name="connsiteX34" fmla="*/ 1746557 w 3078587"/>
                <a:gd name="connsiteY34" fmla="*/ 1464216 h 2492916"/>
                <a:gd name="connsiteX35" fmla="*/ 2026955 w 3078587"/>
                <a:gd name="connsiteY35" fmla="*/ 1755484 h 2492916"/>
                <a:gd name="connsiteX36" fmla="*/ 2276461 w 3078587"/>
                <a:gd name="connsiteY36" fmla="*/ 1955575 h 2492916"/>
                <a:gd name="connsiteX37" fmla="*/ 2454454 w 3078587"/>
                <a:gd name="connsiteY37" fmla="*/ 2056335 h 2492916"/>
                <a:gd name="connsiteX38" fmla="*/ 2454454 w 3078587"/>
                <a:gd name="connsiteY38" fmla="*/ 2056335 h 2492916"/>
                <a:gd name="connsiteX39" fmla="*/ 2728917 w 3078587"/>
                <a:gd name="connsiteY39" fmla="*/ 2151732 h 2492916"/>
                <a:gd name="connsiteX40" fmla="*/ 2887745 w 3078587"/>
                <a:gd name="connsiteY40" fmla="*/ 2178621 h 2492916"/>
                <a:gd name="connsiteX41" fmla="*/ 2974918 w 3078587"/>
                <a:gd name="connsiteY41" fmla="*/ 2332157 h 2492916"/>
                <a:gd name="connsiteX42" fmla="*/ 2916708 w 3078587"/>
                <a:gd name="connsiteY42" fmla="*/ 2465956 h 2492916"/>
                <a:gd name="connsiteX43" fmla="*/ 2937303 w 3078587"/>
                <a:gd name="connsiteY43" fmla="*/ 2492916 h 2492916"/>
                <a:gd name="connsiteX44" fmla="*/ 2981569 w 3078587"/>
                <a:gd name="connsiteY44" fmla="*/ 2425123 h 2492916"/>
                <a:gd name="connsiteX45" fmla="*/ 3077181 w 3078587"/>
                <a:gd name="connsiteY45" fmla="*/ 2185915 h 2492916"/>
                <a:gd name="connsiteX46" fmla="*/ 2993726 w 3078587"/>
                <a:gd name="connsiteY46" fmla="*/ 2067634 h 2492916"/>
                <a:gd name="connsiteX47" fmla="*/ 1287164 w 3078587"/>
                <a:gd name="connsiteY47" fmla="*/ 852145 h 2492916"/>
                <a:gd name="connsiteX48" fmla="*/ 1286878 w 3078587"/>
                <a:gd name="connsiteY48" fmla="*/ 851859 h 2492916"/>
                <a:gd name="connsiteX49" fmla="*/ 1286878 w 3078587"/>
                <a:gd name="connsiteY49" fmla="*/ 851859 h 2492916"/>
                <a:gd name="connsiteX50" fmla="*/ 1286878 w 3078587"/>
                <a:gd name="connsiteY50" fmla="*/ 851859 h 2492916"/>
                <a:gd name="connsiteX51" fmla="*/ 1287307 w 3078587"/>
                <a:gd name="connsiteY51" fmla="*/ 851859 h 2492916"/>
                <a:gd name="connsiteX52" fmla="*/ 1287164 w 3078587"/>
                <a:gd name="connsiteY52" fmla="*/ 852145 h 24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078587" h="2492916">
                  <a:moveTo>
                    <a:pt x="2993726" y="2067634"/>
                  </a:moveTo>
                  <a:cubicBezTo>
                    <a:pt x="2934586" y="2056049"/>
                    <a:pt x="2875588" y="2044250"/>
                    <a:pt x="2817234" y="2029018"/>
                  </a:cubicBezTo>
                  <a:cubicBezTo>
                    <a:pt x="2701814" y="1998983"/>
                    <a:pt x="2587967" y="1964371"/>
                    <a:pt x="2480771" y="1911023"/>
                  </a:cubicBezTo>
                  <a:cubicBezTo>
                    <a:pt x="2382227" y="1861966"/>
                    <a:pt x="2073724" y="1624331"/>
                    <a:pt x="2011080" y="1566407"/>
                  </a:cubicBezTo>
                  <a:cubicBezTo>
                    <a:pt x="1908245" y="1471153"/>
                    <a:pt x="1677405" y="1187036"/>
                    <a:pt x="1564487" y="1023416"/>
                  </a:cubicBezTo>
                  <a:cubicBezTo>
                    <a:pt x="1526300" y="968066"/>
                    <a:pt x="1485467" y="922441"/>
                    <a:pt x="1441201" y="866090"/>
                  </a:cubicBezTo>
                  <a:cubicBezTo>
                    <a:pt x="1591948" y="852217"/>
                    <a:pt x="1730395" y="782993"/>
                    <a:pt x="1835875" y="704544"/>
                  </a:cubicBezTo>
                  <a:lnTo>
                    <a:pt x="1741623" y="682161"/>
                  </a:lnTo>
                  <a:cubicBezTo>
                    <a:pt x="1698072" y="711481"/>
                    <a:pt x="1649372" y="735723"/>
                    <a:pt x="1602889" y="759323"/>
                  </a:cubicBezTo>
                  <a:cubicBezTo>
                    <a:pt x="1553617" y="789500"/>
                    <a:pt x="1499626" y="807021"/>
                    <a:pt x="1443274" y="817962"/>
                  </a:cubicBezTo>
                  <a:cubicBezTo>
                    <a:pt x="1409163" y="822754"/>
                    <a:pt x="1332145" y="830405"/>
                    <a:pt x="1307187" y="824112"/>
                  </a:cubicBezTo>
                  <a:cubicBezTo>
                    <a:pt x="1250549" y="815674"/>
                    <a:pt x="1196057" y="800442"/>
                    <a:pt x="1143997" y="775913"/>
                  </a:cubicBezTo>
                  <a:cubicBezTo>
                    <a:pt x="1074630" y="743303"/>
                    <a:pt x="1014631" y="697107"/>
                    <a:pt x="958852" y="645761"/>
                  </a:cubicBezTo>
                  <a:cubicBezTo>
                    <a:pt x="884122" y="576967"/>
                    <a:pt x="817473" y="500234"/>
                    <a:pt x="750180" y="424217"/>
                  </a:cubicBezTo>
                  <a:cubicBezTo>
                    <a:pt x="652781" y="314231"/>
                    <a:pt x="556025" y="203459"/>
                    <a:pt x="432452" y="120720"/>
                  </a:cubicBezTo>
                  <a:cubicBezTo>
                    <a:pt x="361441" y="73165"/>
                    <a:pt x="295078" y="27612"/>
                    <a:pt x="212410" y="4871"/>
                  </a:cubicBezTo>
                  <a:cubicBezTo>
                    <a:pt x="177155" y="-4783"/>
                    <a:pt x="143043" y="-349"/>
                    <a:pt x="88551" y="20532"/>
                  </a:cubicBezTo>
                  <a:cubicBezTo>
                    <a:pt x="46145" y="36765"/>
                    <a:pt x="14822" y="75739"/>
                    <a:pt x="4668" y="121221"/>
                  </a:cubicBezTo>
                  <a:cubicBezTo>
                    <a:pt x="-1912" y="143532"/>
                    <a:pt x="-1053" y="165916"/>
                    <a:pt x="4239" y="188299"/>
                  </a:cubicBezTo>
                  <a:cubicBezTo>
                    <a:pt x="18541" y="273756"/>
                    <a:pt x="67670" y="341120"/>
                    <a:pt x="117871" y="408127"/>
                  </a:cubicBezTo>
                  <a:cubicBezTo>
                    <a:pt x="137608" y="434515"/>
                    <a:pt x="153913" y="454681"/>
                    <a:pt x="176368" y="480855"/>
                  </a:cubicBezTo>
                  <a:cubicBezTo>
                    <a:pt x="187738" y="495658"/>
                    <a:pt x="213268" y="517254"/>
                    <a:pt x="234793" y="531342"/>
                  </a:cubicBezTo>
                  <a:cubicBezTo>
                    <a:pt x="219990" y="510818"/>
                    <a:pt x="198322" y="483858"/>
                    <a:pt x="183805" y="465408"/>
                  </a:cubicBezTo>
                  <a:cubicBezTo>
                    <a:pt x="138467" y="399617"/>
                    <a:pt x="91698" y="332896"/>
                    <a:pt x="78754" y="252231"/>
                  </a:cubicBezTo>
                  <a:cubicBezTo>
                    <a:pt x="72604" y="213686"/>
                    <a:pt x="74749" y="175570"/>
                    <a:pt x="87478" y="138598"/>
                  </a:cubicBezTo>
                  <a:cubicBezTo>
                    <a:pt x="106286" y="83677"/>
                    <a:pt x="146905" y="59935"/>
                    <a:pt x="204043" y="69589"/>
                  </a:cubicBezTo>
                  <a:cubicBezTo>
                    <a:pt x="264828" y="79887"/>
                    <a:pt x="320179" y="103772"/>
                    <a:pt x="371524" y="137454"/>
                  </a:cubicBezTo>
                  <a:cubicBezTo>
                    <a:pt x="443537" y="184652"/>
                    <a:pt x="506253" y="242148"/>
                    <a:pt x="564463" y="305793"/>
                  </a:cubicBezTo>
                  <a:cubicBezTo>
                    <a:pt x="619814" y="366364"/>
                    <a:pt x="674306" y="427578"/>
                    <a:pt x="729084" y="488649"/>
                  </a:cubicBezTo>
                  <a:cubicBezTo>
                    <a:pt x="773136" y="537706"/>
                    <a:pt x="815757" y="588337"/>
                    <a:pt x="863598" y="633747"/>
                  </a:cubicBezTo>
                  <a:cubicBezTo>
                    <a:pt x="932965" y="699538"/>
                    <a:pt x="1005550" y="761253"/>
                    <a:pt x="1093223" y="802587"/>
                  </a:cubicBezTo>
                  <a:cubicBezTo>
                    <a:pt x="1147858" y="828331"/>
                    <a:pt x="1204710" y="844994"/>
                    <a:pt x="1265067" y="849571"/>
                  </a:cubicBezTo>
                  <a:cubicBezTo>
                    <a:pt x="1272933" y="850142"/>
                    <a:pt x="1281443" y="849213"/>
                    <a:pt x="1286806" y="857079"/>
                  </a:cubicBezTo>
                  <a:cubicBezTo>
                    <a:pt x="1326996" y="890189"/>
                    <a:pt x="1356244" y="933025"/>
                    <a:pt x="1388210" y="973143"/>
                  </a:cubicBezTo>
                  <a:cubicBezTo>
                    <a:pt x="1514572" y="1131757"/>
                    <a:pt x="1623270" y="1303314"/>
                    <a:pt x="1746557" y="1464216"/>
                  </a:cubicBezTo>
                  <a:cubicBezTo>
                    <a:pt x="1829010" y="1571913"/>
                    <a:pt x="1920903" y="1670242"/>
                    <a:pt x="2026955" y="1755484"/>
                  </a:cubicBezTo>
                  <a:cubicBezTo>
                    <a:pt x="2110052" y="1822276"/>
                    <a:pt x="2189431" y="1893574"/>
                    <a:pt x="2276461" y="1955575"/>
                  </a:cubicBezTo>
                  <a:cubicBezTo>
                    <a:pt x="2332312" y="1995407"/>
                    <a:pt x="2392596" y="2027230"/>
                    <a:pt x="2454454" y="2056335"/>
                  </a:cubicBezTo>
                  <a:cubicBezTo>
                    <a:pt x="2454454" y="2056335"/>
                    <a:pt x="2454454" y="2056335"/>
                    <a:pt x="2454454" y="2056335"/>
                  </a:cubicBezTo>
                  <a:cubicBezTo>
                    <a:pt x="2543701" y="2094523"/>
                    <a:pt x="2635236" y="2126274"/>
                    <a:pt x="2728917" y="2151732"/>
                  </a:cubicBezTo>
                  <a:cubicBezTo>
                    <a:pt x="2776043" y="2164533"/>
                    <a:pt x="2839761" y="2170969"/>
                    <a:pt x="2887745" y="2178621"/>
                  </a:cubicBezTo>
                  <a:cubicBezTo>
                    <a:pt x="2991152" y="2195140"/>
                    <a:pt x="2994727" y="2248846"/>
                    <a:pt x="2974918" y="2332157"/>
                  </a:cubicBezTo>
                  <a:cubicBezTo>
                    <a:pt x="2964835" y="2374636"/>
                    <a:pt x="2938304" y="2427268"/>
                    <a:pt x="2916708" y="2465956"/>
                  </a:cubicBezTo>
                  <a:lnTo>
                    <a:pt x="2937303" y="2492916"/>
                  </a:lnTo>
                  <a:cubicBezTo>
                    <a:pt x="2949388" y="2476325"/>
                    <a:pt x="2971057" y="2443358"/>
                    <a:pt x="2981569" y="2425123"/>
                  </a:cubicBezTo>
                  <a:cubicBezTo>
                    <a:pt x="3027265" y="2345816"/>
                    <a:pt x="3065739" y="2280168"/>
                    <a:pt x="3077181" y="2185915"/>
                  </a:cubicBezTo>
                  <a:cubicBezTo>
                    <a:pt x="3085047" y="2120124"/>
                    <a:pt x="3060304" y="2080649"/>
                    <a:pt x="2993726" y="2067634"/>
                  </a:cubicBezTo>
                  <a:close/>
                  <a:moveTo>
                    <a:pt x="1287164" y="852145"/>
                  </a:moveTo>
                  <a:cubicBezTo>
                    <a:pt x="1287021" y="852073"/>
                    <a:pt x="1286949" y="851930"/>
                    <a:pt x="1286878" y="851859"/>
                  </a:cubicBezTo>
                  <a:cubicBezTo>
                    <a:pt x="1286878" y="851859"/>
                    <a:pt x="1286878" y="851859"/>
                    <a:pt x="1286878" y="851859"/>
                  </a:cubicBezTo>
                  <a:cubicBezTo>
                    <a:pt x="1286878" y="851859"/>
                    <a:pt x="1286878" y="851859"/>
                    <a:pt x="1286878" y="851859"/>
                  </a:cubicBezTo>
                  <a:cubicBezTo>
                    <a:pt x="1287021" y="851859"/>
                    <a:pt x="1287164" y="851859"/>
                    <a:pt x="1287307" y="851859"/>
                  </a:cubicBezTo>
                  <a:cubicBezTo>
                    <a:pt x="1287164" y="851930"/>
                    <a:pt x="1287164" y="852002"/>
                    <a:pt x="1287164" y="852145"/>
                  </a:cubicBezTo>
                  <a:close/>
                </a:path>
              </a:pathLst>
            </a:custGeom>
            <a:gradFill>
              <a:gsLst>
                <a:gs pos="0">
                  <a:srgbClr val="729FCF"/>
                </a:gs>
                <a:gs pos="100000">
                  <a:srgbClr val="ADC8E3"/>
                </a:gs>
              </a:gsLst>
              <a:lin ang="5400000" scaled="0"/>
            </a:gra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7AEA4CC-89ED-4AD0-A94C-A6BE90B18676}"/>
                </a:ext>
              </a:extLst>
            </p:cNvPr>
            <p:cNvGrpSpPr/>
            <p:nvPr/>
          </p:nvGrpSpPr>
          <p:grpSpPr>
            <a:xfrm>
              <a:off x="8042887" y="2712585"/>
              <a:ext cx="1621103" cy="1751924"/>
              <a:chOff x="5164341" y="2961271"/>
              <a:chExt cx="2119981" cy="2291062"/>
            </a:xfrm>
            <a:solidFill>
              <a:schemeClr val="bg1">
                <a:lumMod val="95000"/>
              </a:schemeClr>
            </a:solidFill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9547B6-4E55-4AA6-B329-D293E719CBC5}"/>
                  </a:ext>
                </a:extLst>
              </p:cNvPr>
              <p:cNvSpPr/>
              <p:nvPr/>
            </p:nvSpPr>
            <p:spPr>
              <a:xfrm>
                <a:off x="5164341" y="3467830"/>
                <a:ext cx="2119981" cy="1784503"/>
              </a:xfrm>
              <a:custGeom>
                <a:avLst/>
                <a:gdLst>
                  <a:gd name="connsiteX0" fmla="*/ 2117899 w 2119981"/>
                  <a:gd name="connsiteY0" fmla="*/ 1760625 h 1784503"/>
                  <a:gd name="connsiteX1" fmla="*/ 1813830 w 2119981"/>
                  <a:gd name="connsiteY1" fmla="*/ 1379967 h 1784503"/>
                  <a:gd name="connsiteX2" fmla="*/ 1132535 w 2119981"/>
                  <a:gd name="connsiteY2" fmla="*/ 1134323 h 1784503"/>
                  <a:gd name="connsiteX3" fmla="*/ 541703 w 2119981"/>
                  <a:gd name="connsiteY3" fmla="*/ 730280 h 1784503"/>
                  <a:gd name="connsiteX4" fmla="*/ 314295 w 2119981"/>
                  <a:gd name="connsiteY4" fmla="*/ 376868 h 1784503"/>
                  <a:gd name="connsiteX5" fmla="*/ 249076 w 2119981"/>
                  <a:gd name="connsiteY5" fmla="*/ 148888 h 1784503"/>
                  <a:gd name="connsiteX6" fmla="*/ 34040 w 2119981"/>
                  <a:gd name="connsiteY6" fmla="*/ 0 h 1784503"/>
                  <a:gd name="connsiteX7" fmla="*/ 0 w 2119981"/>
                  <a:gd name="connsiteY7" fmla="*/ 85671 h 1784503"/>
                  <a:gd name="connsiteX8" fmla="*/ 47341 w 2119981"/>
                  <a:gd name="connsiteY8" fmla="*/ 109556 h 1784503"/>
                  <a:gd name="connsiteX9" fmla="*/ 297347 w 2119981"/>
                  <a:gd name="connsiteY9" fmla="*/ 396677 h 1784503"/>
                  <a:gd name="connsiteX10" fmla="*/ 326238 w 2119981"/>
                  <a:gd name="connsiteY10" fmla="*/ 612214 h 1784503"/>
                  <a:gd name="connsiteX11" fmla="*/ 697027 w 2119981"/>
                  <a:gd name="connsiteY11" fmla="*/ 1282711 h 1784503"/>
                  <a:gd name="connsiteX12" fmla="*/ 1597292 w 2119981"/>
                  <a:gd name="connsiteY12" fmla="*/ 1667374 h 1784503"/>
                  <a:gd name="connsiteX13" fmla="*/ 2091583 w 2119981"/>
                  <a:gd name="connsiteY13" fmla="*/ 1778861 h 1784503"/>
                  <a:gd name="connsiteX14" fmla="*/ 2117899 w 2119981"/>
                  <a:gd name="connsiteY14" fmla="*/ 1760625 h 178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19981" h="1784503">
                    <a:moveTo>
                      <a:pt x="2117899" y="1760625"/>
                    </a:moveTo>
                    <a:cubicBezTo>
                      <a:pt x="2075707" y="1607304"/>
                      <a:pt x="1939262" y="1470859"/>
                      <a:pt x="1813830" y="1379967"/>
                    </a:cubicBezTo>
                    <a:cubicBezTo>
                      <a:pt x="1606374" y="1229649"/>
                      <a:pt x="1361374" y="1229291"/>
                      <a:pt x="1132535" y="1134323"/>
                    </a:cubicBezTo>
                    <a:cubicBezTo>
                      <a:pt x="910634" y="1042287"/>
                      <a:pt x="710114" y="900980"/>
                      <a:pt x="541703" y="730280"/>
                    </a:cubicBezTo>
                    <a:cubicBezTo>
                      <a:pt x="443374" y="630593"/>
                      <a:pt x="352769" y="513671"/>
                      <a:pt x="314295" y="376868"/>
                    </a:cubicBezTo>
                    <a:cubicBezTo>
                      <a:pt x="292198" y="298205"/>
                      <a:pt x="293414" y="220472"/>
                      <a:pt x="249076" y="148888"/>
                    </a:cubicBezTo>
                    <a:cubicBezTo>
                      <a:pt x="210746" y="87030"/>
                      <a:pt x="132583" y="31895"/>
                      <a:pt x="34040" y="0"/>
                    </a:cubicBezTo>
                    <a:cubicBezTo>
                      <a:pt x="26245" y="24457"/>
                      <a:pt x="16877" y="63288"/>
                      <a:pt x="0" y="85671"/>
                    </a:cubicBezTo>
                    <a:cubicBezTo>
                      <a:pt x="24672" y="93967"/>
                      <a:pt x="40333" y="105909"/>
                      <a:pt x="47341" y="109556"/>
                    </a:cubicBezTo>
                    <a:cubicBezTo>
                      <a:pt x="149746" y="163548"/>
                      <a:pt x="260161" y="269243"/>
                      <a:pt x="297347" y="396677"/>
                    </a:cubicBezTo>
                    <a:cubicBezTo>
                      <a:pt x="317227" y="464756"/>
                      <a:pt x="309790" y="542705"/>
                      <a:pt x="326238" y="612214"/>
                    </a:cubicBezTo>
                    <a:cubicBezTo>
                      <a:pt x="413625" y="980859"/>
                      <a:pt x="419632" y="1046078"/>
                      <a:pt x="697027" y="1282711"/>
                    </a:cubicBezTo>
                    <a:cubicBezTo>
                      <a:pt x="971419" y="1516698"/>
                      <a:pt x="1232938" y="1614669"/>
                      <a:pt x="1597292" y="1667374"/>
                    </a:cubicBezTo>
                    <a:cubicBezTo>
                      <a:pt x="1769993" y="1692332"/>
                      <a:pt x="1931753" y="1702558"/>
                      <a:pt x="2091583" y="1778861"/>
                    </a:cubicBezTo>
                    <a:cubicBezTo>
                      <a:pt x="2119973" y="1792448"/>
                      <a:pt x="2123120" y="1779576"/>
                      <a:pt x="2117899" y="1760625"/>
                    </a:cubicBezTo>
                    <a:close/>
                  </a:path>
                </a:pathLst>
              </a:custGeom>
              <a:grpFill/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23840A5-1524-4446-98AF-9D07AD385C5C}"/>
                  </a:ext>
                </a:extLst>
              </p:cNvPr>
              <p:cNvSpPr/>
              <p:nvPr/>
            </p:nvSpPr>
            <p:spPr>
              <a:xfrm>
                <a:off x="5674670" y="2961271"/>
                <a:ext cx="476296" cy="590482"/>
              </a:xfrm>
              <a:custGeom>
                <a:avLst/>
                <a:gdLst>
                  <a:gd name="connsiteX0" fmla="*/ 16715 w 476296"/>
                  <a:gd name="connsiteY0" fmla="*/ 28931 h 590482"/>
                  <a:gd name="connsiteX1" fmla="*/ 84508 w 476296"/>
                  <a:gd name="connsiteY1" fmla="*/ 104233 h 590482"/>
                  <a:gd name="connsiteX2" fmla="*/ 197068 w 476296"/>
                  <a:gd name="connsiteY2" fmla="*/ 335788 h 590482"/>
                  <a:gd name="connsiteX3" fmla="*/ 271155 w 476296"/>
                  <a:gd name="connsiteY3" fmla="*/ 491828 h 590482"/>
                  <a:gd name="connsiteX4" fmla="*/ 461019 w 476296"/>
                  <a:gd name="connsiteY4" fmla="*/ 584007 h 590482"/>
                  <a:gd name="connsiteX5" fmla="*/ 476036 w 476296"/>
                  <a:gd name="connsiteY5" fmla="*/ 574066 h 590482"/>
                  <a:gd name="connsiteX6" fmla="*/ 393869 w 476296"/>
                  <a:gd name="connsiteY6" fmla="*/ 391854 h 590482"/>
                  <a:gd name="connsiteX7" fmla="*/ 53829 w 476296"/>
                  <a:gd name="connsiteY7" fmla="*/ 17918 h 590482"/>
                  <a:gd name="connsiteX8" fmla="*/ 6131 w 476296"/>
                  <a:gd name="connsiteY8" fmla="*/ 397 h 590482"/>
                  <a:gd name="connsiteX9" fmla="*/ 16715 w 476296"/>
                  <a:gd name="connsiteY9" fmla="*/ 28931 h 59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96" h="590482">
                    <a:moveTo>
                      <a:pt x="16715" y="28931"/>
                    </a:moveTo>
                    <a:cubicBezTo>
                      <a:pt x="42531" y="52029"/>
                      <a:pt x="62768" y="77344"/>
                      <a:pt x="84508" y="104233"/>
                    </a:cubicBezTo>
                    <a:cubicBezTo>
                      <a:pt x="139644" y="172527"/>
                      <a:pt x="169393" y="253764"/>
                      <a:pt x="197068" y="335788"/>
                    </a:cubicBezTo>
                    <a:cubicBezTo>
                      <a:pt x="215590" y="390781"/>
                      <a:pt x="235399" y="445559"/>
                      <a:pt x="271155" y="491828"/>
                    </a:cubicBezTo>
                    <a:cubicBezTo>
                      <a:pt x="308341" y="540027"/>
                      <a:pt x="368983" y="612611"/>
                      <a:pt x="461019" y="584007"/>
                    </a:cubicBezTo>
                    <a:cubicBezTo>
                      <a:pt x="466525" y="582290"/>
                      <a:pt x="478182" y="579430"/>
                      <a:pt x="476036" y="574066"/>
                    </a:cubicBezTo>
                    <a:cubicBezTo>
                      <a:pt x="458516" y="530301"/>
                      <a:pt x="394584" y="393141"/>
                      <a:pt x="393869" y="391854"/>
                    </a:cubicBezTo>
                    <a:cubicBezTo>
                      <a:pt x="279593" y="179106"/>
                      <a:pt x="131635" y="48596"/>
                      <a:pt x="53829" y="17918"/>
                    </a:cubicBezTo>
                    <a:cubicBezTo>
                      <a:pt x="39885" y="12411"/>
                      <a:pt x="24939" y="5045"/>
                      <a:pt x="6131" y="397"/>
                    </a:cubicBezTo>
                    <a:cubicBezTo>
                      <a:pt x="-7385" y="-3107"/>
                      <a:pt x="3843" y="17417"/>
                      <a:pt x="16715" y="28931"/>
                    </a:cubicBezTo>
                    <a:close/>
                  </a:path>
                </a:pathLst>
              </a:custGeom>
              <a:grpFill/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12BC66-DA3F-4C9E-9C89-E571CA6D7D60}"/>
                </a:ext>
              </a:extLst>
            </p:cNvPr>
            <p:cNvGrpSpPr/>
            <p:nvPr/>
          </p:nvGrpSpPr>
          <p:grpSpPr>
            <a:xfrm>
              <a:off x="8172871" y="2870542"/>
              <a:ext cx="110680" cy="86618"/>
              <a:chOff x="5334325" y="3167838"/>
              <a:chExt cx="144740" cy="113274"/>
            </a:xfrm>
          </p:grpSpPr>
          <p:sp>
            <p:nvSpPr>
              <p:cNvPr id="71" name="Graphic 2">
                <a:extLst>
                  <a:ext uri="{FF2B5EF4-FFF2-40B4-BE49-F238E27FC236}">
                    <a16:creationId xmlns:a16="http://schemas.microsoft.com/office/drawing/2014/main" id="{D24B4479-BB07-432B-AFEA-C15AA3CC8251}"/>
                  </a:ext>
                </a:extLst>
              </p:cNvPr>
              <p:cNvSpPr/>
              <p:nvPr/>
            </p:nvSpPr>
            <p:spPr>
              <a:xfrm>
                <a:off x="5334325" y="3167838"/>
                <a:ext cx="144740" cy="113274"/>
              </a:xfrm>
              <a:custGeom>
                <a:avLst/>
                <a:gdLst>
                  <a:gd name="connsiteX0" fmla="*/ 144740 w 144740"/>
                  <a:gd name="connsiteY0" fmla="*/ 56637 h 113274"/>
                  <a:gd name="connsiteX1" fmla="*/ 72370 w 144740"/>
                  <a:gd name="connsiteY1" fmla="*/ 113275 h 113274"/>
                  <a:gd name="connsiteX2" fmla="*/ 0 w 144740"/>
                  <a:gd name="connsiteY2" fmla="*/ 56637 h 113274"/>
                  <a:gd name="connsiteX3" fmla="*/ 72370 w 144740"/>
                  <a:gd name="connsiteY3" fmla="*/ 0 h 113274"/>
                  <a:gd name="connsiteX4" fmla="*/ 144740 w 144740"/>
                  <a:gd name="connsiteY4" fmla="*/ 56637 h 11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40" h="113274">
                    <a:moveTo>
                      <a:pt x="144740" y="56637"/>
                    </a:moveTo>
                    <a:cubicBezTo>
                      <a:pt x="144740" y="87917"/>
                      <a:pt x="112339" y="113275"/>
                      <a:pt x="72370" y="113275"/>
                    </a:cubicBezTo>
                    <a:cubicBezTo>
                      <a:pt x="32401" y="113275"/>
                      <a:pt x="0" y="87918"/>
                      <a:pt x="0" y="56637"/>
                    </a:cubicBezTo>
                    <a:cubicBezTo>
                      <a:pt x="0" y="25358"/>
                      <a:pt x="32401" y="0"/>
                      <a:pt x="72370" y="0"/>
                    </a:cubicBezTo>
                    <a:cubicBezTo>
                      <a:pt x="112339" y="0"/>
                      <a:pt x="144740" y="25357"/>
                      <a:pt x="144740" y="566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0CB26E3E-F46E-4CB6-AE9F-648DB0681D9B}"/>
                  </a:ext>
                </a:extLst>
              </p:cNvPr>
              <p:cNvSpPr/>
              <p:nvPr/>
            </p:nvSpPr>
            <p:spPr>
              <a:xfrm>
                <a:off x="5341190" y="3180567"/>
                <a:ext cx="83382" cy="65218"/>
              </a:xfrm>
              <a:custGeom>
                <a:avLst/>
                <a:gdLst>
                  <a:gd name="connsiteX0" fmla="*/ 83383 w 83382"/>
                  <a:gd name="connsiteY0" fmla="*/ 32610 h 65218"/>
                  <a:gd name="connsiteX1" fmla="*/ 41691 w 83382"/>
                  <a:gd name="connsiteY1" fmla="*/ 65219 h 65218"/>
                  <a:gd name="connsiteX2" fmla="*/ 0 w 83382"/>
                  <a:gd name="connsiteY2" fmla="*/ 32610 h 65218"/>
                  <a:gd name="connsiteX3" fmla="*/ 41691 w 83382"/>
                  <a:gd name="connsiteY3" fmla="*/ 0 h 65218"/>
                  <a:gd name="connsiteX4" fmla="*/ 83383 w 83382"/>
                  <a:gd name="connsiteY4" fmla="*/ 32610 h 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382" h="65218">
                    <a:moveTo>
                      <a:pt x="83383" y="32610"/>
                    </a:moveTo>
                    <a:cubicBezTo>
                      <a:pt x="83383" y="50619"/>
                      <a:pt x="64717" y="65219"/>
                      <a:pt x="41691" y="65219"/>
                    </a:cubicBezTo>
                    <a:cubicBezTo>
                      <a:pt x="18666" y="65219"/>
                      <a:pt x="0" y="50619"/>
                      <a:pt x="0" y="32610"/>
                    </a:cubicBezTo>
                    <a:cubicBezTo>
                      <a:pt x="0" y="14600"/>
                      <a:pt x="18666" y="0"/>
                      <a:pt x="41691" y="0"/>
                    </a:cubicBezTo>
                    <a:cubicBezTo>
                      <a:pt x="64717" y="0"/>
                      <a:pt x="83383" y="14600"/>
                      <a:pt x="83383" y="3261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0ED88DA-1B39-4481-B468-6F915C38F4C9}"/>
                </a:ext>
              </a:extLst>
            </p:cNvPr>
            <p:cNvGrpSpPr/>
            <p:nvPr/>
          </p:nvGrpSpPr>
          <p:grpSpPr>
            <a:xfrm>
              <a:off x="7729456" y="2978298"/>
              <a:ext cx="341101" cy="271584"/>
              <a:chOff x="4754454" y="3308756"/>
              <a:chExt cx="446072" cy="355162"/>
            </a:xfrm>
          </p:grpSpPr>
          <p:sp>
            <p:nvSpPr>
              <p:cNvPr id="68" name="Graphic 2">
                <a:extLst>
                  <a:ext uri="{FF2B5EF4-FFF2-40B4-BE49-F238E27FC236}">
                    <a16:creationId xmlns:a16="http://schemas.microsoft.com/office/drawing/2014/main" id="{B11E4B0A-3A55-4252-94D3-06655743DFB6}"/>
                  </a:ext>
                </a:extLst>
              </p:cNvPr>
              <p:cNvSpPr/>
              <p:nvPr/>
            </p:nvSpPr>
            <p:spPr>
              <a:xfrm>
                <a:off x="4754454" y="3308756"/>
                <a:ext cx="446072" cy="355162"/>
              </a:xfrm>
              <a:custGeom>
                <a:avLst/>
                <a:gdLst>
                  <a:gd name="connsiteX0" fmla="*/ 385287 w 446072"/>
                  <a:gd name="connsiteY0" fmla="*/ 9686 h 355162"/>
                  <a:gd name="connsiteX1" fmla="*/ 364691 w 446072"/>
                  <a:gd name="connsiteY1" fmla="*/ 461 h 355162"/>
                  <a:gd name="connsiteX2" fmla="*/ 341879 w 446072"/>
                  <a:gd name="connsiteY2" fmla="*/ 16122 h 355162"/>
                  <a:gd name="connsiteX3" fmla="*/ 9134 w 446072"/>
                  <a:gd name="connsiteY3" fmla="*/ 326627 h 355162"/>
                  <a:gd name="connsiteX4" fmla="*/ 910 w 446072"/>
                  <a:gd name="connsiteY4" fmla="*/ 336568 h 355162"/>
                  <a:gd name="connsiteX5" fmla="*/ 7775 w 446072"/>
                  <a:gd name="connsiteY5" fmla="*/ 353945 h 355162"/>
                  <a:gd name="connsiteX6" fmla="*/ 18287 w 446072"/>
                  <a:gd name="connsiteY6" fmla="*/ 355090 h 355162"/>
                  <a:gd name="connsiteX7" fmla="*/ 411317 w 446072"/>
                  <a:gd name="connsiteY7" fmla="*/ 246820 h 355162"/>
                  <a:gd name="connsiteX8" fmla="*/ 446072 w 446072"/>
                  <a:gd name="connsiteY8" fmla="*/ 150279 h 355162"/>
                  <a:gd name="connsiteX9" fmla="*/ 385287 w 446072"/>
                  <a:gd name="connsiteY9" fmla="*/ 9686 h 355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072" h="355162">
                    <a:moveTo>
                      <a:pt x="385287" y="9686"/>
                    </a:moveTo>
                    <a:cubicBezTo>
                      <a:pt x="379924" y="4037"/>
                      <a:pt x="373845" y="-1684"/>
                      <a:pt x="364691" y="461"/>
                    </a:cubicBezTo>
                    <a:cubicBezTo>
                      <a:pt x="352606" y="-897"/>
                      <a:pt x="348172" y="9400"/>
                      <a:pt x="341879" y="16122"/>
                    </a:cubicBezTo>
                    <a:cubicBezTo>
                      <a:pt x="245409" y="118814"/>
                      <a:pt x="17429" y="319333"/>
                      <a:pt x="9134" y="326627"/>
                    </a:cubicBezTo>
                    <a:cubicBezTo>
                      <a:pt x="5916" y="329488"/>
                      <a:pt x="2555" y="332491"/>
                      <a:pt x="910" y="336568"/>
                    </a:cubicBezTo>
                    <a:cubicBezTo>
                      <a:pt x="-1664" y="342932"/>
                      <a:pt x="1411" y="351228"/>
                      <a:pt x="7775" y="353945"/>
                    </a:cubicBezTo>
                    <a:cubicBezTo>
                      <a:pt x="11065" y="355304"/>
                      <a:pt x="14712" y="355232"/>
                      <a:pt x="18287" y="355090"/>
                    </a:cubicBezTo>
                    <a:cubicBezTo>
                      <a:pt x="92660" y="351514"/>
                      <a:pt x="383857" y="255187"/>
                      <a:pt x="411317" y="246820"/>
                    </a:cubicBezTo>
                    <a:cubicBezTo>
                      <a:pt x="434630" y="225295"/>
                      <a:pt x="446072" y="156357"/>
                      <a:pt x="446072" y="150279"/>
                    </a:cubicBezTo>
                    <a:cubicBezTo>
                      <a:pt x="446072" y="97503"/>
                      <a:pt x="422402" y="49161"/>
                      <a:pt x="385287" y="9686"/>
                    </a:cubicBezTo>
                    <a:close/>
                  </a:path>
                </a:pathLst>
              </a:custGeom>
              <a:solidFill>
                <a:srgbClr val="C07E2B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22F554FC-67DB-47D7-9F40-7FB36323E60A}"/>
                  </a:ext>
                </a:extLst>
              </p:cNvPr>
              <p:cNvSpPr/>
              <p:nvPr/>
            </p:nvSpPr>
            <p:spPr>
              <a:xfrm>
                <a:off x="4783540" y="3344226"/>
                <a:ext cx="357021" cy="300937"/>
              </a:xfrm>
              <a:custGeom>
                <a:avLst/>
                <a:gdLst>
                  <a:gd name="connsiteX0" fmla="*/ 0 w 357021"/>
                  <a:gd name="connsiteY0" fmla="*/ 300669 h 300937"/>
                  <a:gd name="connsiteX1" fmla="*/ 143596 w 357021"/>
                  <a:gd name="connsiteY1" fmla="*/ 176667 h 300937"/>
                  <a:gd name="connsiteX2" fmla="*/ 310147 w 357021"/>
                  <a:gd name="connsiteY2" fmla="*/ 15050 h 300937"/>
                  <a:gd name="connsiteX3" fmla="*/ 347691 w 357021"/>
                  <a:gd name="connsiteY3" fmla="*/ 7541 h 300937"/>
                  <a:gd name="connsiteX4" fmla="*/ 344402 w 357021"/>
                  <a:gd name="connsiteY4" fmla="*/ 49089 h 300937"/>
                  <a:gd name="connsiteX5" fmla="*/ 147172 w 357021"/>
                  <a:gd name="connsiteY5" fmla="*/ 212280 h 300937"/>
                  <a:gd name="connsiteX6" fmla="*/ 0 w 357021"/>
                  <a:gd name="connsiteY6" fmla="*/ 300669 h 30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21" h="300937">
                    <a:moveTo>
                      <a:pt x="0" y="300669"/>
                    </a:moveTo>
                    <a:cubicBezTo>
                      <a:pt x="48342" y="258977"/>
                      <a:pt x="95969" y="217858"/>
                      <a:pt x="143596" y="176667"/>
                    </a:cubicBezTo>
                    <a:cubicBezTo>
                      <a:pt x="202236" y="126036"/>
                      <a:pt x="257658" y="71973"/>
                      <a:pt x="310147" y="15050"/>
                    </a:cubicBezTo>
                    <a:cubicBezTo>
                      <a:pt x="321089" y="3179"/>
                      <a:pt x="331673" y="-7834"/>
                      <a:pt x="347691" y="7541"/>
                    </a:cubicBezTo>
                    <a:cubicBezTo>
                      <a:pt x="363495" y="22630"/>
                      <a:pt x="357059" y="36718"/>
                      <a:pt x="344402" y="49089"/>
                    </a:cubicBezTo>
                    <a:cubicBezTo>
                      <a:pt x="283116" y="108873"/>
                      <a:pt x="215895" y="161578"/>
                      <a:pt x="147172" y="212280"/>
                    </a:cubicBezTo>
                    <a:cubicBezTo>
                      <a:pt x="107840" y="241242"/>
                      <a:pt x="11370" y="305603"/>
                      <a:pt x="0" y="300669"/>
                    </a:cubicBezTo>
                    <a:close/>
                  </a:path>
                </a:pathLst>
              </a:custGeom>
              <a:solidFill>
                <a:srgbClr val="E9B96E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169049B6-15E5-4977-929D-1E1C87B41E08}"/>
                  </a:ext>
                </a:extLst>
              </p:cNvPr>
              <p:cNvSpPr/>
              <p:nvPr/>
            </p:nvSpPr>
            <p:spPr>
              <a:xfrm>
                <a:off x="4888877" y="3500692"/>
                <a:ext cx="257827" cy="113387"/>
              </a:xfrm>
              <a:custGeom>
                <a:avLst/>
                <a:gdLst>
                  <a:gd name="connsiteX0" fmla="*/ 0 w 257827"/>
                  <a:gd name="connsiteY0" fmla="*/ 112594 h 113387"/>
                  <a:gd name="connsiteX1" fmla="*/ 105981 w 257827"/>
                  <a:gd name="connsiteY1" fmla="*/ 67541 h 113387"/>
                  <a:gd name="connsiteX2" fmla="*/ 232199 w 257827"/>
                  <a:gd name="connsiteY2" fmla="*/ 4968 h 113387"/>
                  <a:gd name="connsiteX3" fmla="*/ 255298 w 257827"/>
                  <a:gd name="connsiteY3" fmla="*/ 7614 h 113387"/>
                  <a:gd name="connsiteX4" fmla="*/ 245715 w 257827"/>
                  <a:gd name="connsiteY4" fmla="*/ 30999 h 113387"/>
                  <a:gd name="connsiteX5" fmla="*/ 101476 w 257827"/>
                  <a:gd name="connsiteY5" fmla="*/ 88781 h 113387"/>
                  <a:gd name="connsiteX6" fmla="*/ 0 w 257827"/>
                  <a:gd name="connsiteY6" fmla="*/ 112594 h 11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27" h="113387">
                    <a:moveTo>
                      <a:pt x="0" y="112594"/>
                    </a:moveTo>
                    <a:cubicBezTo>
                      <a:pt x="35613" y="97433"/>
                      <a:pt x="70797" y="82487"/>
                      <a:pt x="105981" y="67541"/>
                    </a:cubicBezTo>
                    <a:cubicBezTo>
                      <a:pt x="149245" y="49091"/>
                      <a:pt x="191295" y="28138"/>
                      <a:pt x="232199" y="4968"/>
                    </a:cubicBezTo>
                    <a:cubicBezTo>
                      <a:pt x="240709" y="106"/>
                      <a:pt x="248862" y="-4257"/>
                      <a:pt x="255298" y="7614"/>
                    </a:cubicBezTo>
                    <a:cubicBezTo>
                      <a:pt x="261591" y="19271"/>
                      <a:pt x="255298" y="26208"/>
                      <a:pt x="245715" y="30999"/>
                    </a:cubicBezTo>
                    <a:cubicBezTo>
                      <a:pt x="199232" y="54169"/>
                      <a:pt x="150604" y="72190"/>
                      <a:pt x="101476" y="88781"/>
                    </a:cubicBezTo>
                    <a:cubicBezTo>
                      <a:pt x="73300" y="98220"/>
                      <a:pt x="5649" y="117528"/>
                      <a:pt x="0" y="112594"/>
                    </a:cubicBezTo>
                    <a:close/>
                  </a:path>
                </a:pathLst>
              </a:custGeom>
              <a:solidFill>
                <a:srgbClr val="8E5A24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1D48F1-ECC6-4723-952E-0CF415360D71}"/>
                </a:ext>
              </a:extLst>
            </p:cNvPr>
            <p:cNvGrpSpPr/>
            <p:nvPr/>
          </p:nvGrpSpPr>
          <p:grpSpPr>
            <a:xfrm>
              <a:off x="7041554" y="2002526"/>
              <a:ext cx="1066973" cy="1666957"/>
              <a:chOff x="3854863" y="2032696"/>
              <a:chExt cx="1395330" cy="2179947"/>
            </a:xfrm>
          </p:grpSpPr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CE75A7CA-3EA8-465E-B859-3E16467A7904}"/>
                  </a:ext>
                </a:extLst>
              </p:cNvPr>
              <p:cNvSpPr/>
              <p:nvPr/>
            </p:nvSpPr>
            <p:spPr>
              <a:xfrm>
                <a:off x="3975675" y="2068734"/>
                <a:ext cx="974924" cy="1453657"/>
              </a:xfrm>
              <a:custGeom>
                <a:avLst/>
                <a:gdLst>
                  <a:gd name="connsiteX0" fmla="*/ 974923 w 974922"/>
                  <a:gd name="connsiteY0" fmla="*/ 1404887 h 1453657"/>
                  <a:gd name="connsiteX1" fmla="*/ 920717 w 974922"/>
                  <a:gd name="connsiteY1" fmla="*/ 1453658 h 1453657"/>
                  <a:gd name="connsiteX2" fmla="*/ 670425 w 974922"/>
                  <a:gd name="connsiteY2" fmla="*/ 1118553 h 1453657"/>
                  <a:gd name="connsiteX3" fmla="*/ 604062 w 974922"/>
                  <a:gd name="connsiteY3" fmla="*/ 698563 h 1453657"/>
                  <a:gd name="connsiteX4" fmla="*/ 337394 w 974922"/>
                  <a:gd name="connsiteY4" fmla="*/ 470368 h 1453657"/>
                  <a:gd name="connsiteX5" fmla="*/ 50058 w 974922"/>
                  <a:gd name="connsiteY5" fmla="*/ 200553 h 1453657"/>
                  <a:gd name="connsiteX6" fmla="*/ 0 w 974922"/>
                  <a:gd name="connsiteY6" fmla="*/ 16124 h 1453657"/>
                  <a:gd name="connsiteX7" fmla="*/ 8081 w 974922"/>
                  <a:gd name="connsiteY7" fmla="*/ 11046 h 1453657"/>
                  <a:gd name="connsiteX8" fmla="*/ 115349 w 974922"/>
                  <a:gd name="connsiteY8" fmla="*/ 243460 h 1453657"/>
                  <a:gd name="connsiteX9" fmla="*/ 487497 w 974922"/>
                  <a:gd name="connsiteY9" fmla="*/ 510772 h 1453657"/>
                  <a:gd name="connsiteX10" fmla="*/ 692808 w 974922"/>
                  <a:gd name="connsiteY10" fmla="*/ 804901 h 1453657"/>
                  <a:gd name="connsiteX11" fmla="*/ 770399 w 974922"/>
                  <a:gd name="connsiteY11" fmla="*/ 1198646 h 1453657"/>
                  <a:gd name="connsiteX12" fmla="*/ 974923 w 974922"/>
                  <a:gd name="connsiteY12" fmla="*/ 1404887 h 14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4922" h="1453657">
                    <a:moveTo>
                      <a:pt x="974923" y="1404887"/>
                    </a:moveTo>
                    <a:lnTo>
                      <a:pt x="920717" y="1453658"/>
                    </a:lnTo>
                    <a:cubicBezTo>
                      <a:pt x="920717" y="1453658"/>
                      <a:pt x="729422" y="1322362"/>
                      <a:pt x="670425" y="1118553"/>
                    </a:cubicBezTo>
                    <a:cubicBezTo>
                      <a:pt x="627589" y="970666"/>
                      <a:pt x="672642" y="831790"/>
                      <a:pt x="604062" y="698563"/>
                    </a:cubicBezTo>
                    <a:cubicBezTo>
                      <a:pt x="560726" y="614393"/>
                      <a:pt x="427642" y="524860"/>
                      <a:pt x="337394" y="470368"/>
                    </a:cubicBezTo>
                    <a:cubicBezTo>
                      <a:pt x="241353" y="412372"/>
                      <a:pt x="92680" y="290229"/>
                      <a:pt x="50058" y="200553"/>
                    </a:cubicBezTo>
                    <a:cubicBezTo>
                      <a:pt x="7437" y="110877"/>
                      <a:pt x="0" y="33644"/>
                      <a:pt x="0" y="16124"/>
                    </a:cubicBezTo>
                    <a:cubicBezTo>
                      <a:pt x="0" y="-1468"/>
                      <a:pt x="9869" y="-6832"/>
                      <a:pt x="8081" y="11046"/>
                    </a:cubicBezTo>
                    <a:cubicBezTo>
                      <a:pt x="6293" y="28924"/>
                      <a:pt x="20881" y="153856"/>
                      <a:pt x="115349" y="243460"/>
                    </a:cubicBezTo>
                    <a:cubicBezTo>
                      <a:pt x="185073" y="309609"/>
                      <a:pt x="437153" y="473658"/>
                      <a:pt x="487497" y="510772"/>
                    </a:cubicBezTo>
                    <a:cubicBezTo>
                      <a:pt x="537842" y="547887"/>
                      <a:pt x="678506" y="650221"/>
                      <a:pt x="692808" y="804901"/>
                    </a:cubicBezTo>
                    <a:cubicBezTo>
                      <a:pt x="705394" y="941275"/>
                      <a:pt x="698815" y="1107969"/>
                      <a:pt x="770399" y="1198646"/>
                    </a:cubicBezTo>
                    <a:cubicBezTo>
                      <a:pt x="860861" y="1313280"/>
                      <a:pt x="974923" y="1404887"/>
                      <a:pt x="974923" y="140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649E3B0C-C73E-408E-8F63-0735D5CB26E7}"/>
                  </a:ext>
                </a:extLst>
              </p:cNvPr>
              <p:cNvSpPr/>
              <p:nvPr/>
            </p:nvSpPr>
            <p:spPr>
              <a:xfrm>
                <a:off x="4331770" y="2139922"/>
                <a:ext cx="296355" cy="409961"/>
              </a:xfrm>
              <a:custGeom>
                <a:avLst/>
                <a:gdLst>
                  <a:gd name="connsiteX0" fmla="*/ 148995 w 296354"/>
                  <a:gd name="connsiteY0" fmla="*/ 152750 h 409961"/>
                  <a:gd name="connsiteX1" fmla="*/ 57031 w 296354"/>
                  <a:gd name="connsiteY1" fmla="*/ 209816 h 409961"/>
                  <a:gd name="connsiteX2" fmla="*/ 36 w 296354"/>
                  <a:gd name="connsiteY2" fmla="*/ 305928 h 409961"/>
                  <a:gd name="connsiteX3" fmla="*/ 36 w 296354"/>
                  <a:gd name="connsiteY3" fmla="*/ 307073 h 409961"/>
                  <a:gd name="connsiteX4" fmla="*/ 43586 w 296354"/>
                  <a:gd name="connsiteY4" fmla="*/ 396963 h 409961"/>
                  <a:gd name="connsiteX5" fmla="*/ 139484 w 296354"/>
                  <a:gd name="connsiteY5" fmla="*/ 400110 h 409961"/>
                  <a:gd name="connsiteX6" fmla="*/ 244821 w 296354"/>
                  <a:gd name="connsiteY6" fmla="*/ 290768 h 409961"/>
                  <a:gd name="connsiteX7" fmla="*/ 295666 w 296354"/>
                  <a:gd name="connsiteY7" fmla="*/ 35256 h 409961"/>
                  <a:gd name="connsiteX8" fmla="*/ 293235 w 296354"/>
                  <a:gd name="connsiteY8" fmla="*/ 0 h 409961"/>
                  <a:gd name="connsiteX9" fmla="*/ 275500 w 296354"/>
                  <a:gd name="connsiteY9" fmla="*/ 21382 h 409961"/>
                  <a:gd name="connsiteX10" fmla="*/ 225227 w 296354"/>
                  <a:gd name="connsiteY10" fmla="*/ 83741 h 409961"/>
                  <a:gd name="connsiteX11" fmla="*/ 148995 w 296354"/>
                  <a:gd name="connsiteY11" fmla="*/ 152750 h 40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6354" h="409961">
                    <a:moveTo>
                      <a:pt x="148995" y="152750"/>
                    </a:moveTo>
                    <a:cubicBezTo>
                      <a:pt x="119318" y="173274"/>
                      <a:pt x="86208" y="188363"/>
                      <a:pt x="57031" y="209816"/>
                    </a:cubicBezTo>
                    <a:cubicBezTo>
                      <a:pt x="25422" y="233129"/>
                      <a:pt x="-1109" y="264594"/>
                      <a:pt x="36" y="305928"/>
                    </a:cubicBezTo>
                    <a:cubicBezTo>
                      <a:pt x="36" y="306286"/>
                      <a:pt x="36" y="306643"/>
                      <a:pt x="36" y="307073"/>
                    </a:cubicBezTo>
                    <a:cubicBezTo>
                      <a:pt x="1466" y="343830"/>
                      <a:pt x="23635" y="381946"/>
                      <a:pt x="43586" y="396963"/>
                    </a:cubicBezTo>
                    <a:cubicBezTo>
                      <a:pt x="68330" y="415628"/>
                      <a:pt x="112953" y="411909"/>
                      <a:pt x="139484" y="400110"/>
                    </a:cubicBezTo>
                    <a:cubicBezTo>
                      <a:pt x="185180" y="379800"/>
                      <a:pt x="223511" y="335248"/>
                      <a:pt x="244821" y="290768"/>
                    </a:cubicBezTo>
                    <a:cubicBezTo>
                      <a:pt x="262413" y="254082"/>
                      <a:pt x="294164" y="144383"/>
                      <a:pt x="295666" y="35256"/>
                    </a:cubicBezTo>
                    <a:cubicBezTo>
                      <a:pt x="295809" y="23957"/>
                      <a:pt x="298169" y="501"/>
                      <a:pt x="293235" y="0"/>
                    </a:cubicBezTo>
                    <a:cubicBezTo>
                      <a:pt x="290947" y="5363"/>
                      <a:pt x="278360" y="18307"/>
                      <a:pt x="275500" y="21382"/>
                    </a:cubicBezTo>
                    <a:cubicBezTo>
                      <a:pt x="268921" y="28462"/>
                      <a:pt x="238314" y="69081"/>
                      <a:pt x="225227" y="83741"/>
                    </a:cubicBezTo>
                    <a:cubicBezTo>
                      <a:pt x="202272" y="109199"/>
                      <a:pt x="177314" y="133155"/>
                      <a:pt x="148995" y="1527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AA3DC159-070E-4EEF-AABF-49DEECC0D967}"/>
                  </a:ext>
                </a:extLst>
              </p:cNvPr>
              <p:cNvSpPr/>
              <p:nvPr/>
            </p:nvSpPr>
            <p:spPr>
              <a:xfrm>
                <a:off x="4346536" y="2230528"/>
                <a:ext cx="252080" cy="280160"/>
              </a:xfrm>
              <a:custGeom>
                <a:avLst/>
                <a:gdLst>
                  <a:gd name="connsiteX0" fmla="*/ 252080 w 252079"/>
                  <a:gd name="connsiteY0" fmla="*/ 0 h 280160"/>
                  <a:gd name="connsiteX1" fmla="*/ 240137 w 252079"/>
                  <a:gd name="connsiteY1" fmla="*/ 28462 h 280160"/>
                  <a:gd name="connsiteX2" fmla="*/ 155467 w 252079"/>
                  <a:gd name="connsiteY2" fmla="*/ 175133 h 280160"/>
                  <a:gd name="connsiteX3" fmla="*/ 16662 w 252079"/>
                  <a:gd name="connsiteY3" fmla="*/ 245286 h 280160"/>
                  <a:gd name="connsiteX4" fmla="*/ 0 w 252079"/>
                  <a:gd name="connsiteY4" fmla="*/ 240209 h 280160"/>
                  <a:gd name="connsiteX5" fmla="*/ 13587 w 252079"/>
                  <a:gd name="connsiteY5" fmla="*/ 260447 h 280160"/>
                  <a:gd name="connsiteX6" fmla="*/ 33611 w 252079"/>
                  <a:gd name="connsiteY6" fmla="*/ 276108 h 280160"/>
                  <a:gd name="connsiteX7" fmla="*/ 83025 w 252079"/>
                  <a:gd name="connsiteY7" fmla="*/ 274463 h 280160"/>
                  <a:gd name="connsiteX8" fmla="*/ 164478 w 252079"/>
                  <a:gd name="connsiteY8" fmla="*/ 205812 h 280160"/>
                  <a:gd name="connsiteX9" fmla="*/ 223475 w 252079"/>
                  <a:gd name="connsiteY9" fmla="*/ 96613 h 280160"/>
                  <a:gd name="connsiteX10" fmla="*/ 241282 w 252079"/>
                  <a:gd name="connsiteY10" fmla="*/ 46983 h 280160"/>
                  <a:gd name="connsiteX11" fmla="*/ 252080 w 252079"/>
                  <a:gd name="connsiteY11" fmla="*/ 0 h 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079" h="280160">
                    <a:moveTo>
                      <a:pt x="252080" y="0"/>
                    </a:moveTo>
                    <a:cubicBezTo>
                      <a:pt x="246645" y="10870"/>
                      <a:pt x="241067" y="26316"/>
                      <a:pt x="240137" y="28462"/>
                    </a:cubicBezTo>
                    <a:cubicBezTo>
                      <a:pt x="216467" y="83884"/>
                      <a:pt x="195800" y="129508"/>
                      <a:pt x="155467" y="175133"/>
                    </a:cubicBezTo>
                    <a:cubicBezTo>
                      <a:pt x="124717" y="209888"/>
                      <a:pt x="68079" y="263879"/>
                      <a:pt x="16662" y="245286"/>
                    </a:cubicBezTo>
                    <a:cubicBezTo>
                      <a:pt x="11227" y="243355"/>
                      <a:pt x="5578" y="241639"/>
                      <a:pt x="0" y="240209"/>
                    </a:cubicBezTo>
                    <a:cubicBezTo>
                      <a:pt x="5292" y="249219"/>
                      <a:pt x="10798" y="257014"/>
                      <a:pt x="13587" y="260447"/>
                    </a:cubicBezTo>
                    <a:cubicBezTo>
                      <a:pt x="19094" y="267169"/>
                      <a:pt x="25458" y="272890"/>
                      <a:pt x="33611" y="276108"/>
                    </a:cubicBezTo>
                    <a:cubicBezTo>
                      <a:pt x="49772" y="282472"/>
                      <a:pt x="67150" y="280899"/>
                      <a:pt x="83025" y="274463"/>
                    </a:cubicBezTo>
                    <a:cubicBezTo>
                      <a:pt x="115706" y="261162"/>
                      <a:pt x="143095" y="233129"/>
                      <a:pt x="164478" y="205812"/>
                    </a:cubicBezTo>
                    <a:cubicBezTo>
                      <a:pt x="190293" y="172773"/>
                      <a:pt x="207528" y="134943"/>
                      <a:pt x="223475" y="96613"/>
                    </a:cubicBezTo>
                    <a:cubicBezTo>
                      <a:pt x="230197" y="80379"/>
                      <a:pt x="236133" y="63789"/>
                      <a:pt x="241282" y="46983"/>
                    </a:cubicBezTo>
                    <a:cubicBezTo>
                      <a:pt x="243784" y="38545"/>
                      <a:pt x="250435" y="13945"/>
                      <a:pt x="25208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2">
                <a:extLst>
                  <a:ext uri="{FF2B5EF4-FFF2-40B4-BE49-F238E27FC236}">
                    <a16:creationId xmlns:a16="http://schemas.microsoft.com/office/drawing/2014/main" id="{32F58F96-EBAA-4556-8538-D842B6C90ABC}"/>
                  </a:ext>
                </a:extLst>
              </p:cNvPr>
              <p:cNvSpPr/>
              <p:nvPr/>
            </p:nvSpPr>
            <p:spPr>
              <a:xfrm>
                <a:off x="4651062" y="2651233"/>
                <a:ext cx="599131" cy="469372"/>
              </a:xfrm>
              <a:custGeom>
                <a:avLst/>
                <a:gdLst>
                  <a:gd name="connsiteX0" fmla="*/ 307835 w 599130"/>
                  <a:gd name="connsiteY0" fmla="*/ 129723 h 469372"/>
                  <a:gd name="connsiteX1" fmla="*/ 146504 w 599130"/>
                  <a:gd name="connsiteY1" fmla="*/ 156182 h 469372"/>
                  <a:gd name="connsiteX2" fmla="*/ 11347 w 599130"/>
                  <a:gd name="connsiteY2" fmla="*/ 257300 h 469372"/>
                  <a:gd name="connsiteX3" fmla="*/ 10775 w 599130"/>
                  <a:gd name="connsiteY3" fmla="*/ 258874 h 469372"/>
                  <a:gd name="connsiteX4" fmla="*/ 19499 w 599130"/>
                  <a:gd name="connsiteY4" fmla="*/ 409478 h 469372"/>
                  <a:gd name="connsiteX5" fmla="*/ 151510 w 599130"/>
                  <a:gd name="connsiteY5" fmla="*/ 469333 h 469372"/>
                  <a:gd name="connsiteX6" fmla="*/ 361827 w 599130"/>
                  <a:gd name="connsiteY6" fmla="*/ 377726 h 469372"/>
                  <a:gd name="connsiteX7" fmla="*/ 580654 w 599130"/>
                  <a:gd name="connsiteY7" fmla="*/ 50559 h 469372"/>
                  <a:gd name="connsiteX8" fmla="*/ 597602 w 599130"/>
                  <a:gd name="connsiteY8" fmla="*/ 0 h 469372"/>
                  <a:gd name="connsiteX9" fmla="*/ 560487 w 599130"/>
                  <a:gd name="connsiteY9" fmla="*/ 19594 h 469372"/>
                  <a:gd name="connsiteX10" fmla="*/ 454292 w 599130"/>
                  <a:gd name="connsiteY10" fmla="*/ 77519 h 469372"/>
                  <a:gd name="connsiteX11" fmla="*/ 307835 w 599130"/>
                  <a:gd name="connsiteY11" fmla="*/ 129723 h 46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9130" h="469372">
                    <a:moveTo>
                      <a:pt x="307835" y="129723"/>
                    </a:moveTo>
                    <a:cubicBezTo>
                      <a:pt x="254488" y="141165"/>
                      <a:pt x="199566" y="143096"/>
                      <a:pt x="146504" y="156182"/>
                    </a:cubicBezTo>
                    <a:cubicBezTo>
                      <a:pt x="88937" y="170413"/>
                      <a:pt x="33730" y="198946"/>
                      <a:pt x="11347" y="257300"/>
                    </a:cubicBezTo>
                    <a:cubicBezTo>
                      <a:pt x="11132" y="257801"/>
                      <a:pt x="10918" y="258373"/>
                      <a:pt x="10775" y="258874"/>
                    </a:cubicBezTo>
                    <a:cubicBezTo>
                      <a:pt x="-8534" y="311006"/>
                      <a:pt x="405" y="377011"/>
                      <a:pt x="19499" y="409478"/>
                    </a:cubicBezTo>
                    <a:cubicBezTo>
                      <a:pt x="43241" y="449739"/>
                      <a:pt x="107673" y="470406"/>
                      <a:pt x="151510" y="469333"/>
                    </a:cubicBezTo>
                    <a:cubicBezTo>
                      <a:pt x="227027" y="467403"/>
                      <a:pt x="306334" y="427427"/>
                      <a:pt x="361827" y="377726"/>
                    </a:cubicBezTo>
                    <a:cubicBezTo>
                      <a:pt x="407595" y="336679"/>
                      <a:pt x="515363" y="202021"/>
                      <a:pt x="580654" y="50559"/>
                    </a:cubicBezTo>
                    <a:cubicBezTo>
                      <a:pt x="587447" y="34898"/>
                      <a:pt x="604253" y="3504"/>
                      <a:pt x="597602" y="0"/>
                    </a:cubicBezTo>
                    <a:cubicBezTo>
                      <a:pt x="591309" y="6222"/>
                      <a:pt x="566280" y="16948"/>
                      <a:pt x="560487" y="19594"/>
                    </a:cubicBezTo>
                    <a:cubicBezTo>
                      <a:pt x="547186" y="25673"/>
                      <a:pt x="481037" y="64718"/>
                      <a:pt x="454292" y="77519"/>
                    </a:cubicBezTo>
                    <a:cubicBezTo>
                      <a:pt x="407452" y="99759"/>
                      <a:pt x="358752" y="118782"/>
                      <a:pt x="307835" y="129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424BDD9E-A9AF-406F-8014-BF0C093AE34F}"/>
                  </a:ext>
                </a:extLst>
              </p:cNvPr>
              <p:cNvSpPr/>
              <p:nvPr/>
            </p:nvSpPr>
            <p:spPr>
              <a:xfrm>
                <a:off x="4668703" y="2762435"/>
                <a:ext cx="490717" cy="285193"/>
              </a:xfrm>
              <a:custGeom>
                <a:avLst/>
                <a:gdLst>
                  <a:gd name="connsiteX0" fmla="*/ 490715 w 490715"/>
                  <a:gd name="connsiteY0" fmla="*/ 0 h 285193"/>
                  <a:gd name="connsiteX1" fmla="*/ 457605 w 490715"/>
                  <a:gd name="connsiteY1" fmla="*/ 32824 h 285193"/>
                  <a:gd name="connsiteX2" fmla="*/ 254583 w 490715"/>
                  <a:gd name="connsiteY2" fmla="*/ 188506 h 285193"/>
                  <a:gd name="connsiteX3" fmla="*/ 20309 w 490715"/>
                  <a:gd name="connsiteY3" fmla="*/ 206097 h 285193"/>
                  <a:gd name="connsiteX4" fmla="*/ 0 w 490715"/>
                  <a:gd name="connsiteY4" fmla="*/ 189364 h 285193"/>
                  <a:gd name="connsiteX5" fmla="*/ 7223 w 490715"/>
                  <a:gd name="connsiteY5" fmla="*/ 225406 h 285193"/>
                  <a:gd name="connsiteX6" fmla="*/ 26173 w 490715"/>
                  <a:gd name="connsiteY6" fmla="*/ 258873 h 285193"/>
                  <a:gd name="connsiteX7" fmla="*/ 96041 w 490715"/>
                  <a:gd name="connsiteY7" fmla="*/ 285190 h 285193"/>
                  <a:gd name="connsiteX8" fmla="*/ 249434 w 490715"/>
                  <a:gd name="connsiteY8" fmla="*/ 236490 h 285193"/>
                  <a:gd name="connsiteX9" fmla="*/ 394961 w 490715"/>
                  <a:gd name="connsiteY9" fmla="*/ 118209 h 285193"/>
                  <a:gd name="connsiteX10" fmla="*/ 448452 w 490715"/>
                  <a:gd name="connsiteY10" fmla="*/ 59212 h 285193"/>
                  <a:gd name="connsiteX11" fmla="*/ 490715 w 490715"/>
                  <a:gd name="connsiteY11" fmla="*/ 0 h 2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15" h="285193">
                    <a:moveTo>
                      <a:pt x="490715" y="0"/>
                    </a:moveTo>
                    <a:cubicBezTo>
                      <a:pt x="476842" y="12014"/>
                      <a:pt x="460180" y="30321"/>
                      <a:pt x="457605" y="32824"/>
                    </a:cubicBezTo>
                    <a:cubicBezTo>
                      <a:pt x="392529" y="96470"/>
                      <a:pt x="337251" y="148173"/>
                      <a:pt x="254583" y="188506"/>
                    </a:cubicBezTo>
                    <a:cubicBezTo>
                      <a:pt x="191581" y="219256"/>
                      <a:pt x="81309" y="261734"/>
                      <a:pt x="20309" y="206097"/>
                    </a:cubicBezTo>
                    <a:cubicBezTo>
                      <a:pt x="13873" y="200234"/>
                      <a:pt x="6937" y="194584"/>
                      <a:pt x="0" y="189364"/>
                    </a:cubicBezTo>
                    <a:cubicBezTo>
                      <a:pt x="2217" y="205025"/>
                      <a:pt x="5363" y="219113"/>
                      <a:pt x="7223" y="225406"/>
                    </a:cubicBezTo>
                    <a:cubicBezTo>
                      <a:pt x="11013" y="237992"/>
                      <a:pt x="16591" y="249648"/>
                      <a:pt x="26173" y="258873"/>
                    </a:cubicBezTo>
                    <a:cubicBezTo>
                      <a:pt x="45052" y="277180"/>
                      <a:pt x="70225" y="284975"/>
                      <a:pt x="96041" y="285190"/>
                    </a:cubicBezTo>
                    <a:cubicBezTo>
                      <a:pt x="149317" y="285547"/>
                      <a:pt x="203809" y="262306"/>
                      <a:pt x="249434" y="236490"/>
                    </a:cubicBezTo>
                    <a:cubicBezTo>
                      <a:pt x="304641" y="205311"/>
                      <a:pt x="350552" y="162547"/>
                      <a:pt x="394961" y="118209"/>
                    </a:cubicBezTo>
                    <a:cubicBezTo>
                      <a:pt x="413768" y="99473"/>
                      <a:pt x="431646" y="79736"/>
                      <a:pt x="448452" y="59212"/>
                    </a:cubicBezTo>
                    <a:cubicBezTo>
                      <a:pt x="456819" y="48986"/>
                      <a:pt x="480346" y="18522"/>
                      <a:pt x="49071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45582C57-6F67-4660-9485-FE67BED0EDC4}"/>
                  </a:ext>
                </a:extLst>
              </p:cNvPr>
              <p:cNvSpPr/>
              <p:nvPr/>
            </p:nvSpPr>
            <p:spPr>
              <a:xfrm>
                <a:off x="4060559" y="2032696"/>
                <a:ext cx="153002" cy="303447"/>
              </a:xfrm>
              <a:custGeom>
                <a:avLst/>
                <a:gdLst>
                  <a:gd name="connsiteX0" fmla="*/ 62148 w 153001"/>
                  <a:gd name="connsiteY0" fmla="*/ 126963 h 303447"/>
                  <a:gd name="connsiteX1" fmla="*/ 17953 w 153001"/>
                  <a:gd name="connsiteY1" fmla="*/ 182886 h 303447"/>
                  <a:gd name="connsiteX2" fmla="*/ 4080 w 153001"/>
                  <a:gd name="connsiteY2" fmla="*/ 255184 h 303447"/>
                  <a:gd name="connsiteX3" fmla="*/ 4366 w 153001"/>
                  <a:gd name="connsiteY3" fmla="*/ 255900 h 303447"/>
                  <a:gd name="connsiteX4" fmla="*/ 51421 w 153001"/>
                  <a:gd name="connsiteY4" fmla="*/ 301882 h 303447"/>
                  <a:gd name="connsiteX5" fmla="*/ 111491 w 153001"/>
                  <a:gd name="connsiteY5" fmla="*/ 282359 h 303447"/>
                  <a:gd name="connsiteX6" fmla="*/ 152324 w 153001"/>
                  <a:gd name="connsiteY6" fmla="*/ 191038 h 303447"/>
                  <a:gd name="connsiteX7" fmla="*/ 126723 w 153001"/>
                  <a:gd name="connsiteY7" fmla="*/ 21340 h 303447"/>
                  <a:gd name="connsiteX8" fmla="*/ 117355 w 153001"/>
                  <a:gd name="connsiteY8" fmla="*/ 30 h 303447"/>
                  <a:gd name="connsiteX9" fmla="*/ 111133 w 153001"/>
                  <a:gd name="connsiteY9" fmla="*/ 17264 h 303447"/>
                  <a:gd name="connsiteX10" fmla="*/ 93899 w 153001"/>
                  <a:gd name="connsiteY10" fmla="*/ 67108 h 303447"/>
                  <a:gd name="connsiteX11" fmla="*/ 62148 w 153001"/>
                  <a:gd name="connsiteY11" fmla="*/ 126963 h 30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3001" h="303447">
                    <a:moveTo>
                      <a:pt x="62148" y="126963"/>
                    </a:moveTo>
                    <a:cubicBezTo>
                      <a:pt x="48346" y="146343"/>
                      <a:pt x="31183" y="163077"/>
                      <a:pt x="17953" y="182886"/>
                    </a:cubicBezTo>
                    <a:cubicBezTo>
                      <a:pt x="3579" y="204411"/>
                      <a:pt x="-5789" y="229798"/>
                      <a:pt x="4080" y="255184"/>
                    </a:cubicBezTo>
                    <a:cubicBezTo>
                      <a:pt x="4151" y="255399"/>
                      <a:pt x="4294" y="255613"/>
                      <a:pt x="4366" y="255900"/>
                    </a:cubicBezTo>
                    <a:cubicBezTo>
                      <a:pt x="13448" y="278354"/>
                      <a:pt x="35688" y="297019"/>
                      <a:pt x="51421" y="301882"/>
                    </a:cubicBezTo>
                    <a:cubicBezTo>
                      <a:pt x="70872" y="307889"/>
                      <a:pt x="97760" y="295589"/>
                      <a:pt x="111491" y="282359"/>
                    </a:cubicBezTo>
                    <a:cubicBezTo>
                      <a:pt x="135233" y="259547"/>
                      <a:pt x="149035" y="223362"/>
                      <a:pt x="152324" y="191038"/>
                    </a:cubicBezTo>
                    <a:cubicBezTo>
                      <a:pt x="155042" y="164364"/>
                      <a:pt x="150179" y="89348"/>
                      <a:pt x="126723" y="21340"/>
                    </a:cubicBezTo>
                    <a:cubicBezTo>
                      <a:pt x="124291" y="14332"/>
                      <a:pt x="120501" y="-757"/>
                      <a:pt x="117355" y="30"/>
                    </a:cubicBezTo>
                    <a:cubicBezTo>
                      <a:pt x="117140" y="3891"/>
                      <a:pt x="112278" y="14689"/>
                      <a:pt x="111133" y="17264"/>
                    </a:cubicBezTo>
                    <a:cubicBezTo>
                      <a:pt x="108630" y="23128"/>
                      <a:pt x="98762" y="55165"/>
                      <a:pt x="93899" y="67108"/>
                    </a:cubicBezTo>
                    <a:cubicBezTo>
                      <a:pt x="85461" y="88061"/>
                      <a:pt x="75306" y="108513"/>
                      <a:pt x="62148" y="1269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Graphic 2">
                <a:extLst>
                  <a:ext uri="{FF2B5EF4-FFF2-40B4-BE49-F238E27FC236}">
                    <a16:creationId xmlns:a16="http://schemas.microsoft.com/office/drawing/2014/main" id="{DDB95F27-57A4-45BC-8869-4EAD5CD8C1B3}"/>
                  </a:ext>
                </a:extLst>
              </p:cNvPr>
              <p:cNvSpPr/>
              <p:nvPr/>
            </p:nvSpPr>
            <p:spPr>
              <a:xfrm>
                <a:off x="4079441" y="2094798"/>
                <a:ext cx="106804" cy="219917"/>
              </a:xfrm>
              <a:custGeom>
                <a:avLst/>
                <a:gdLst>
                  <a:gd name="connsiteX0" fmla="*/ 102405 w 106804"/>
                  <a:gd name="connsiteY0" fmla="*/ 0 h 219917"/>
                  <a:gd name="connsiteX1" fmla="*/ 101404 w 106804"/>
                  <a:gd name="connsiteY1" fmla="*/ 20309 h 219917"/>
                  <a:gd name="connsiteX2" fmla="*/ 81738 w 106804"/>
                  <a:gd name="connsiteY2" fmla="*/ 130080 h 219917"/>
                  <a:gd name="connsiteX3" fmla="*/ 11442 w 106804"/>
                  <a:gd name="connsiteY3" fmla="*/ 204596 h 219917"/>
                  <a:gd name="connsiteX4" fmla="*/ 0 w 106804"/>
                  <a:gd name="connsiteY4" fmla="*/ 205168 h 219917"/>
                  <a:gd name="connsiteX5" fmla="*/ 12944 w 106804"/>
                  <a:gd name="connsiteY5" fmla="*/ 214679 h 219917"/>
                  <a:gd name="connsiteX6" fmla="*/ 28891 w 106804"/>
                  <a:gd name="connsiteY6" fmla="*/ 219899 h 219917"/>
                  <a:gd name="connsiteX7" fmla="*/ 59140 w 106804"/>
                  <a:gd name="connsiteY7" fmla="*/ 207814 h 219917"/>
                  <a:gd name="connsiteX8" fmla="*/ 94253 w 106804"/>
                  <a:gd name="connsiteY8" fmla="*/ 147100 h 219917"/>
                  <a:gd name="connsiteX9" fmla="*/ 106410 w 106804"/>
                  <a:gd name="connsiteY9" fmla="*/ 66220 h 219917"/>
                  <a:gd name="connsiteX10" fmla="*/ 106338 w 106804"/>
                  <a:gd name="connsiteY10" fmla="*/ 31465 h 219917"/>
                  <a:gd name="connsiteX11" fmla="*/ 102405 w 106804"/>
                  <a:gd name="connsiteY11" fmla="*/ 0 h 21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804" h="219917">
                    <a:moveTo>
                      <a:pt x="102405" y="0"/>
                    </a:moveTo>
                    <a:cubicBezTo>
                      <a:pt x="101476" y="7938"/>
                      <a:pt x="101476" y="18736"/>
                      <a:pt x="101404" y="20309"/>
                    </a:cubicBezTo>
                    <a:cubicBezTo>
                      <a:pt x="99116" y="59927"/>
                      <a:pt x="96541" y="92823"/>
                      <a:pt x="81738" y="130080"/>
                    </a:cubicBezTo>
                    <a:cubicBezTo>
                      <a:pt x="70439" y="158471"/>
                      <a:pt x="47412" y="204596"/>
                      <a:pt x="11442" y="204596"/>
                    </a:cubicBezTo>
                    <a:cubicBezTo>
                      <a:pt x="7652" y="204596"/>
                      <a:pt x="3719" y="204810"/>
                      <a:pt x="0" y="205168"/>
                    </a:cubicBezTo>
                    <a:cubicBezTo>
                      <a:pt x="5292" y="209602"/>
                      <a:pt x="10441" y="213177"/>
                      <a:pt x="12944" y="214679"/>
                    </a:cubicBezTo>
                    <a:cubicBezTo>
                      <a:pt x="17878" y="217611"/>
                      <a:pt x="23098" y="219756"/>
                      <a:pt x="28891" y="219899"/>
                    </a:cubicBezTo>
                    <a:cubicBezTo>
                      <a:pt x="40333" y="220257"/>
                      <a:pt x="50774" y="215394"/>
                      <a:pt x="59140" y="207814"/>
                    </a:cubicBezTo>
                    <a:cubicBezTo>
                      <a:pt x="76446" y="192296"/>
                      <a:pt x="87102" y="168768"/>
                      <a:pt x="94253" y="147100"/>
                    </a:cubicBezTo>
                    <a:cubicBezTo>
                      <a:pt x="102906" y="120855"/>
                      <a:pt x="105123" y="93609"/>
                      <a:pt x="106410" y="66220"/>
                    </a:cubicBezTo>
                    <a:cubicBezTo>
                      <a:pt x="106982" y="54635"/>
                      <a:pt x="106911" y="43050"/>
                      <a:pt x="106338" y="31465"/>
                    </a:cubicBezTo>
                    <a:cubicBezTo>
                      <a:pt x="105909" y="25744"/>
                      <a:pt x="104551" y="9011"/>
                      <a:pt x="10240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2">
                <a:extLst>
                  <a:ext uri="{FF2B5EF4-FFF2-40B4-BE49-F238E27FC236}">
                    <a16:creationId xmlns:a16="http://schemas.microsoft.com/office/drawing/2014/main" id="{5C78FBF8-A695-4C3F-8C0A-4619E2340E1E}"/>
                  </a:ext>
                </a:extLst>
              </p:cNvPr>
              <p:cNvSpPr/>
              <p:nvPr/>
            </p:nvSpPr>
            <p:spPr>
              <a:xfrm>
                <a:off x="3987098" y="3069329"/>
                <a:ext cx="689142" cy="311748"/>
              </a:xfrm>
              <a:custGeom>
                <a:avLst/>
                <a:gdLst>
                  <a:gd name="connsiteX0" fmla="*/ 317678 w 689141"/>
                  <a:gd name="connsiteY0" fmla="*/ 36792 h 311747"/>
                  <a:gd name="connsiteX1" fmla="*/ 477507 w 689141"/>
                  <a:gd name="connsiteY1" fmla="*/ 2753 h 311747"/>
                  <a:gd name="connsiteX2" fmla="*/ 640125 w 689141"/>
                  <a:gd name="connsiteY2" fmla="*/ 47805 h 311747"/>
                  <a:gd name="connsiteX3" fmla="*/ 641269 w 689141"/>
                  <a:gd name="connsiteY3" fmla="*/ 49093 h 311747"/>
                  <a:gd name="connsiteX4" fmla="*/ 687895 w 689141"/>
                  <a:gd name="connsiteY4" fmla="*/ 192546 h 311747"/>
                  <a:gd name="connsiteX5" fmla="*/ 586706 w 689141"/>
                  <a:gd name="connsiteY5" fmla="*/ 296238 h 311747"/>
                  <a:gd name="connsiteX6" fmla="*/ 357510 w 689141"/>
                  <a:gd name="connsiteY6" fmla="*/ 287299 h 311747"/>
                  <a:gd name="connsiteX7" fmla="*/ 34776 w 689141"/>
                  <a:gd name="connsiteY7" fmla="*/ 62108 h 311747"/>
                  <a:gd name="connsiteX8" fmla="*/ 594 w 689141"/>
                  <a:gd name="connsiteY8" fmla="*/ 21131 h 311747"/>
                  <a:gd name="connsiteX9" fmla="*/ 42285 w 689141"/>
                  <a:gd name="connsiteY9" fmla="*/ 25922 h 311747"/>
                  <a:gd name="connsiteX10" fmla="*/ 162282 w 689141"/>
                  <a:gd name="connsiteY10" fmla="*/ 41226 h 311747"/>
                  <a:gd name="connsiteX11" fmla="*/ 317678 w 689141"/>
                  <a:gd name="connsiteY11" fmla="*/ 36792 h 31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9141" h="311747">
                    <a:moveTo>
                      <a:pt x="317678" y="36792"/>
                    </a:moveTo>
                    <a:cubicBezTo>
                      <a:pt x="371526" y="28068"/>
                      <a:pt x="423373" y="9904"/>
                      <a:pt x="477507" y="2753"/>
                    </a:cubicBezTo>
                    <a:cubicBezTo>
                      <a:pt x="536290" y="-4971"/>
                      <a:pt x="598076" y="1608"/>
                      <a:pt x="640125" y="47805"/>
                    </a:cubicBezTo>
                    <a:cubicBezTo>
                      <a:pt x="640483" y="48234"/>
                      <a:pt x="640912" y="48663"/>
                      <a:pt x="641269" y="49093"/>
                    </a:cubicBezTo>
                    <a:cubicBezTo>
                      <a:pt x="678170" y="90569"/>
                      <a:pt x="693902" y="155359"/>
                      <a:pt x="687895" y="192546"/>
                    </a:cubicBezTo>
                    <a:cubicBezTo>
                      <a:pt x="680458" y="238671"/>
                      <a:pt x="627897" y="281363"/>
                      <a:pt x="586706" y="296238"/>
                    </a:cubicBezTo>
                    <a:cubicBezTo>
                      <a:pt x="515695" y="321911"/>
                      <a:pt x="427234" y="313472"/>
                      <a:pt x="357510" y="287299"/>
                    </a:cubicBezTo>
                    <a:cubicBezTo>
                      <a:pt x="300014" y="265702"/>
                      <a:pt x="150626" y="179459"/>
                      <a:pt x="34776" y="62108"/>
                    </a:cubicBezTo>
                    <a:cubicBezTo>
                      <a:pt x="22762" y="49951"/>
                      <a:pt x="-4341" y="26852"/>
                      <a:pt x="594" y="21131"/>
                    </a:cubicBezTo>
                    <a:cubicBezTo>
                      <a:pt x="8674" y="24635"/>
                      <a:pt x="35920" y="25565"/>
                      <a:pt x="42285" y="25922"/>
                    </a:cubicBezTo>
                    <a:cubicBezTo>
                      <a:pt x="56874" y="26709"/>
                      <a:pt x="132676" y="39081"/>
                      <a:pt x="162282" y="41226"/>
                    </a:cubicBezTo>
                    <a:cubicBezTo>
                      <a:pt x="214057" y="45159"/>
                      <a:pt x="266332" y="45088"/>
                      <a:pt x="317678" y="367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">
                <a:extLst>
                  <a:ext uri="{FF2B5EF4-FFF2-40B4-BE49-F238E27FC236}">
                    <a16:creationId xmlns:a16="http://schemas.microsoft.com/office/drawing/2014/main" id="{C161D6DE-B6B9-4EC3-85A4-8E2E5A82AAFD}"/>
                  </a:ext>
                </a:extLst>
              </p:cNvPr>
              <p:cNvSpPr/>
              <p:nvPr/>
            </p:nvSpPr>
            <p:spPr>
              <a:xfrm>
                <a:off x="4111336" y="3159683"/>
                <a:ext cx="532718" cy="139787"/>
              </a:xfrm>
              <a:custGeom>
                <a:avLst/>
                <a:gdLst>
                  <a:gd name="connsiteX0" fmla="*/ 0 w 532716"/>
                  <a:gd name="connsiteY0" fmla="*/ 2074 h 139787"/>
                  <a:gd name="connsiteX1" fmla="*/ 42836 w 532716"/>
                  <a:gd name="connsiteY1" fmla="*/ 20595 h 139787"/>
                  <a:gd name="connsiteX2" fmla="*/ 288551 w 532716"/>
                  <a:gd name="connsiteY2" fmla="*/ 91821 h 139787"/>
                  <a:gd name="connsiteX3" fmla="*/ 513170 w 532716"/>
                  <a:gd name="connsiteY3" fmla="*/ 23027 h 139787"/>
                  <a:gd name="connsiteX4" fmla="*/ 525971 w 532716"/>
                  <a:gd name="connsiteY4" fmla="*/ 0 h 139787"/>
                  <a:gd name="connsiteX5" fmla="*/ 532335 w 532716"/>
                  <a:gd name="connsiteY5" fmla="*/ 36185 h 139787"/>
                  <a:gd name="connsiteX6" fmla="*/ 526900 w 532716"/>
                  <a:gd name="connsiteY6" fmla="*/ 74229 h 139787"/>
                  <a:gd name="connsiteX7" fmla="*/ 471336 w 532716"/>
                  <a:gd name="connsiteY7" fmla="*/ 124145 h 139787"/>
                  <a:gd name="connsiteX8" fmla="*/ 310791 w 532716"/>
                  <a:gd name="connsiteY8" fmla="*/ 134586 h 139787"/>
                  <a:gd name="connsiteX9" fmla="*/ 132226 w 532716"/>
                  <a:gd name="connsiteY9" fmla="*/ 77304 h 139787"/>
                  <a:gd name="connsiteX10" fmla="*/ 60928 w 532716"/>
                  <a:gd name="connsiteY10" fmla="*/ 41835 h 139787"/>
                  <a:gd name="connsiteX11" fmla="*/ 0 w 532716"/>
                  <a:gd name="connsiteY11" fmla="*/ 2074 h 13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2716" h="139787">
                    <a:moveTo>
                      <a:pt x="0" y="2074"/>
                    </a:moveTo>
                    <a:cubicBezTo>
                      <a:pt x="17306" y="8224"/>
                      <a:pt x="39475" y="19237"/>
                      <a:pt x="42836" y="20595"/>
                    </a:cubicBezTo>
                    <a:cubicBezTo>
                      <a:pt x="126576" y="56209"/>
                      <a:pt x="196873" y="84313"/>
                      <a:pt x="288551" y="91821"/>
                    </a:cubicBezTo>
                    <a:cubicBezTo>
                      <a:pt x="358418" y="97542"/>
                      <a:pt x="476556" y="97042"/>
                      <a:pt x="513170" y="23027"/>
                    </a:cubicBezTo>
                    <a:cubicBezTo>
                      <a:pt x="517032" y="15232"/>
                      <a:pt x="521466" y="7437"/>
                      <a:pt x="525971" y="0"/>
                    </a:cubicBezTo>
                    <a:cubicBezTo>
                      <a:pt x="529618" y="15447"/>
                      <a:pt x="531835" y="29606"/>
                      <a:pt x="532335" y="36185"/>
                    </a:cubicBezTo>
                    <a:cubicBezTo>
                      <a:pt x="533408" y="49272"/>
                      <a:pt x="532407" y="62144"/>
                      <a:pt x="526900" y="74229"/>
                    </a:cubicBezTo>
                    <a:cubicBezTo>
                      <a:pt x="515959" y="98114"/>
                      <a:pt x="495364" y="114562"/>
                      <a:pt x="471336" y="124145"/>
                    </a:cubicBezTo>
                    <a:cubicBezTo>
                      <a:pt x="421849" y="143882"/>
                      <a:pt x="362637" y="141951"/>
                      <a:pt x="310791" y="134586"/>
                    </a:cubicBezTo>
                    <a:cubicBezTo>
                      <a:pt x="248075" y="125647"/>
                      <a:pt x="189793" y="102477"/>
                      <a:pt x="132226" y="77304"/>
                    </a:cubicBezTo>
                    <a:cubicBezTo>
                      <a:pt x="107912" y="66649"/>
                      <a:pt x="84098" y="54778"/>
                      <a:pt x="60928" y="41835"/>
                    </a:cubicBezTo>
                    <a:cubicBezTo>
                      <a:pt x="49343" y="35399"/>
                      <a:pt x="16376" y="15590"/>
                      <a:pt x="0" y="20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2">
                <a:extLst>
                  <a:ext uri="{FF2B5EF4-FFF2-40B4-BE49-F238E27FC236}">
                    <a16:creationId xmlns:a16="http://schemas.microsoft.com/office/drawing/2014/main" id="{2825A056-F2FF-45A7-96AF-DCA22A08D36A}"/>
                  </a:ext>
                </a:extLst>
              </p:cNvPr>
              <p:cNvSpPr/>
              <p:nvPr/>
            </p:nvSpPr>
            <p:spPr>
              <a:xfrm>
                <a:off x="3854863" y="2353359"/>
                <a:ext cx="286691" cy="132187"/>
              </a:xfrm>
              <a:custGeom>
                <a:avLst/>
                <a:gdLst>
                  <a:gd name="connsiteX0" fmla="*/ 125961 w 286691"/>
                  <a:gd name="connsiteY0" fmla="*/ 36998 h 132188"/>
                  <a:gd name="connsiteX1" fmla="*/ 185244 w 286691"/>
                  <a:gd name="connsiteY1" fmla="*/ 7821 h 132188"/>
                  <a:gd name="connsiteX2" fmla="*/ 253467 w 286691"/>
                  <a:gd name="connsiteY2" fmla="*/ 9323 h 132188"/>
                  <a:gd name="connsiteX3" fmla="*/ 254039 w 286691"/>
                  <a:gd name="connsiteY3" fmla="*/ 9681 h 132188"/>
                  <a:gd name="connsiteX4" fmla="*/ 286577 w 286691"/>
                  <a:gd name="connsiteY4" fmla="*/ 61312 h 132188"/>
                  <a:gd name="connsiteX5" fmla="*/ 257185 w 286691"/>
                  <a:gd name="connsiteY5" fmla="*/ 112014 h 132188"/>
                  <a:gd name="connsiteX6" fmla="*/ 166437 w 286691"/>
                  <a:gd name="connsiteY6" fmla="*/ 131251 h 132188"/>
                  <a:gd name="connsiteX7" fmla="*/ 17549 w 286691"/>
                  <a:gd name="connsiteY7" fmla="*/ 74971 h 132188"/>
                  <a:gd name="connsiteX8" fmla="*/ 100 w 286691"/>
                  <a:gd name="connsiteY8" fmla="*/ 62313 h 132188"/>
                  <a:gd name="connsiteX9" fmla="*/ 16905 w 286691"/>
                  <a:gd name="connsiteY9" fmla="*/ 60025 h 132188"/>
                  <a:gd name="connsiteX10" fmla="*/ 65462 w 286691"/>
                  <a:gd name="connsiteY10" fmla="*/ 54089 h 132188"/>
                  <a:gd name="connsiteX11" fmla="*/ 125961 w 286691"/>
                  <a:gd name="connsiteY11" fmla="*/ 36998 h 13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691" h="132188">
                    <a:moveTo>
                      <a:pt x="125961" y="36998"/>
                    </a:moveTo>
                    <a:cubicBezTo>
                      <a:pt x="146199" y="28202"/>
                      <a:pt x="164720" y="15974"/>
                      <a:pt x="185244" y="7821"/>
                    </a:cubicBezTo>
                    <a:cubicBezTo>
                      <a:pt x="207556" y="-1046"/>
                      <a:pt x="232442" y="-4622"/>
                      <a:pt x="253467" y="9323"/>
                    </a:cubicBezTo>
                    <a:cubicBezTo>
                      <a:pt x="253681" y="9466"/>
                      <a:pt x="253824" y="9609"/>
                      <a:pt x="254039" y="9681"/>
                    </a:cubicBezTo>
                    <a:cubicBezTo>
                      <a:pt x="272632" y="22267"/>
                      <a:pt x="285218" y="46080"/>
                      <a:pt x="286577" y="61312"/>
                    </a:cubicBezTo>
                    <a:cubicBezTo>
                      <a:pt x="288222" y="80120"/>
                      <a:pt x="271845" y="102074"/>
                      <a:pt x="257185" y="112014"/>
                    </a:cubicBezTo>
                    <a:cubicBezTo>
                      <a:pt x="231870" y="129106"/>
                      <a:pt x="196400" y="134612"/>
                      <a:pt x="166437" y="131251"/>
                    </a:cubicBezTo>
                    <a:cubicBezTo>
                      <a:pt x="141765" y="128462"/>
                      <a:pt x="74615" y="109511"/>
                      <a:pt x="17549" y="74971"/>
                    </a:cubicBezTo>
                    <a:cubicBezTo>
                      <a:pt x="11613" y="71395"/>
                      <a:pt x="-1259" y="65031"/>
                      <a:pt x="100" y="62313"/>
                    </a:cubicBezTo>
                    <a:cubicBezTo>
                      <a:pt x="3604" y="62886"/>
                      <a:pt x="14402" y="60526"/>
                      <a:pt x="16905" y="60025"/>
                    </a:cubicBezTo>
                    <a:cubicBezTo>
                      <a:pt x="22698" y="58881"/>
                      <a:pt x="53662" y="56163"/>
                      <a:pt x="65462" y="54089"/>
                    </a:cubicBezTo>
                    <a:cubicBezTo>
                      <a:pt x="86129" y="50585"/>
                      <a:pt x="106653" y="45365"/>
                      <a:pt x="125961" y="369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2">
                <a:extLst>
                  <a:ext uri="{FF2B5EF4-FFF2-40B4-BE49-F238E27FC236}">
                    <a16:creationId xmlns:a16="http://schemas.microsoft.com/office/drawing/2014/main" id="{E0A6ABCE-5C93-4FF7-A715-DCBA0527C261}"/>
                  </a:ext>
                </a:extLst>
              </p:cNvPr>
              <p:cNvSpPr/>
              <p:nvPr/>
            </p:nvSpPr>
            <p:spPr>
              <a:xfrm>
                <a:off x="3910456" y="2378343"/>
                <a:ext cx="214089" cy="75150"/>
              </a:xfrm>
              <a:custGeom>
                <a:avLst/>
                <a:gdLst>
                  <a:gd name="connsiteX0" fmla="*/ 0 w 214089"/>
                  <a:gd name="connsiteY0" fmla="*/ 53062 h 75150"/>
                  <a:gd name="connsiteX1" fmla="*/ 18593 w 214089"/>
                  <a:gd name="connsiteY1" fmla="*/ 56066 h 75150"/>
                  <a:gd name="connsiteX2" fmla="*/ 121999 w 214089"/>
                  <a:gd name="connsiteY2" fmla="*/ 59570 h 75150"/>
                  <a:gd name="connsiteX3" fmla="*/ 203237 w 214089"/>
                  <a:gd name="connsiteY3" fmla="*/ 10298 h 75150"/>
                  <a:gd name="connsiteX4" fmla="*/ 205954 w 214089"/>
                  <a:gd name="connsiteY4" fmla="*/ 0 h 75150"/>
                  <a:gd name="connsiteX5" fmla="*/ 212033 w 214089"/>
                  <a:gd name="connsiteY5" fmla="*/ 13587 h 75150"/>
                  <a:gd name="connsiteX6" fmla="*/ 213678 w 214089"/>
                  <a:gd name="connsiteY6" fmla="*/ 29034 h 75150"/>
                  <a:gd name="connsiteX7" fmla="*/ 196873 w 214089"/>
                  <a:gd name="connsiteY7" fmla="*/ 54135 h 75150"/>
                  <a:gd name="connsiteX8" fmla="*/ 134943 w 214089"/>
                  <a:gd name="connsiteY8" fmla="*/ 74158 h 75150"/>
                  <a:gd name="connsiteX9" fmla="*/ 59212 w 214089"/>
                  <a:gd name="connsiteY9" fmla="*/ 69438 h 75150"/>
                  <a:gd name="connsiteX10" fmla="*/ 27747 w 214089"/>
                  <a:gd name="connsiteY10" fmla="*/ 62573 h 75150"/>
                  <a:gd name="connsiteX11" fmla="*/ 0 w 214089"/>
                  <a:gd name="connsiteY11" fmla="*/ 53062 h 7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4089" h="75150">
                    <a:moveTo>
                      <a:pt x="0" y="53062"/>
                    </a:moveTo>
                    <a:cubicBezTo>
                      <a:pt x="7366" y="53777"/>
                      <a:pt x="17163" y="55851"/>
                      <a:pt x="18593" y="56066"/>
                    </a:cubicBezTo>
                    <a:cubicBezTo>
                      <a:pt x="54993" y="61715"/>
                      <a:pt x="85314" y="65720"/>
                      <a:pt x="121999" y="59570"/>
                    </a:cubicBezTo>
                    <a:cubicBezTo>
                      <a:pt x="149961" y="54850"/>
                      <a:pt x="196229" y="42979"/>
                      <a:pt x="203237" y="10298"/>
                    </a:cubicBezTo>
                    <a:cubicBezTo>
                      <a:pt x="203952" y="6865"/>
                      <a:pt x="204953" y="3361"/>
                      <a:pt x="205954" y="0"/>
                    </a:cubicBezTo>
                    <a:cubicBezTo>
                      <a:pt x="208886" y="5650"/>
                      <a:pt x="211175" y="11013"/>
                      <a:pt x="212033" y="13587"/>
                    </a:cubicBezTo>
                    <a:cubicBezTo>
                      <a:pt x="213749" y="18593"/>
                      <a:pt x="214679" y="23742"/>
                      <a:pt x="213678" y="29034"/>
                    </a:cubicBezTo>
                    <a:cubicBezTo>
                      <a:pt x="211747" y="39475"/>
                      <a:pt x="205311" y="47985"/>
                      <a:pt x="196873" y="54135"/>
                    </a:cubicBezTo>
                    <a:cubicBezTo>
                      <a:pt x="179424" y="66792"/>
                      <a:pt x="156039" y="71941"/>
                      <a:pt x="134943" y="74158"/>
                    </a:cubicBezTo>
                    <a:cubicBezTo>
                      <a:pt x="109485" y="76875"/>
                      <a:pt x="84313" y="73586"/>
                      <a:pt x="59212" y="69438"/>
                    </a:cubicBezTo>
                    <a:cubicBezTo>
                      <a:pt x="48628" y="67651"/>
                      <a:pt x="38116" y="65362"/>
                      <a:pt x="27747" y="62573"/>
                    </a:cubicBezTo>
                    <a:cubicBezTo>
                      <a:pt x="22669" y="61214"/>
                      <a:pt x="7795" y="56709"/>
                      <a:pt x="0" y="530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2">
                <a:extLst>
                  <a:ext uri="{FF2B5EF4-FFF2-40B4-BE49-F238E27FC236}">
                    <a16:creationId xmlns:a16="http://schemas.microsoft.com/office/drawing/2014/main" id="{4A2FBEF4-07CC-4C60-9088-49519016C646}"/>
                  </a:ext>
                </a:extLst>
              </p:cNvPr>
              <p:cNvSpPr/>
              <p:nvPr/>
            </p:nvSpPr>
            <p:spPr>
              <a:xfrm>
                <a:off x="4048479" y="2609943"/>
                <a:ext cx="483286" cy="239978"/>
              </a:xfrm>
              <a:custGeom>
                <a:avLst/>
                <a:gdLst>
                  <a:gd name="connsiteX0" fmla="*/ 203663 w 483285"/>
                  <a:gd name="connsiteY0" fmla="*/ 93565 h 239979"/>
                  <a:gd name="connsiteX1" fmla="*/ 294340 w 483285"/>
                  <a:gd name="connsiteY1" fmla="*/ 26129 h 239979"/>
                  <a:gd name="connsiteX2" fmla="*/ 409546 w 483285"/>
                  <a:gd name="connsiteY2" fmla="*/ 7607 h 239979"/>
                  <a:gd name="connsiteX3" fmla="*/ 410618 w 483285"/>
                  <a:gd name="connsiteY3" fmla="*/ 8036 h 239979"/>
                  <a:gd name="connsiteX4" fmla="*/ 481272 w 483285"/>
                  <a:gd name="connsiteY4" fmla="*/ 84769 h 239979"/>
                  <a:gd name="connsiteX5" fmla="*/ 447590 w 483285"/>
                  <a:gd name="connsiteY5" fmla="*/ 179093 h 239979"/>
                  <a:gd name="connsiteX6" fmla="*/ 300991 w 483285"/>
                  <a:gd name="connsiteY6" fmla="*/ 239521 h 239979"/>
                  <a:gd name="connsiteX7" fmla="*/ 33321 w 483285"/>
                  <a:gd name="connsiteY7" fmla="*/ 190964 h 239979"/>
                  <a:gd name="connsiteX8" fmla="*/ 68 w 483285"/>
                  <a:gd name="connsiteY8" fmla="*/ 175089 h 239979"/>
                  <a:gd name="connsiteX9" fmla="*/ 27672 w 483285"/>
                  <a:gd name="connsiteY9" fmla="*/ 166078 h 239979"/>
                  <a:gd name="connsiteX10" fmla="*/ 107479 w 483285"/>
                  <a:gd name="connsiteY10" fmla="*/ 141120 h 239979"/>
                  <a:gd name="connsiteX11" fmla="*/ 203663 w 483285"/>
                  <a:gd name="connsiteY11" fmla="*/ 93565 h 23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3285" h="239979">
                    <a:moveTo>
                      <a:pt x="203663" y="93565"/>
                    </a:moveTo>
                    <a:cubicBezTo>
                      <a:pt x="234985" y="72540"/>
                      <a:pt x="262303" y="46224"/>
                      <a:pt x="294340" y="26129"/>
                    </a:cubicBezTo>
                    <a:cubicBezTo>
                      <a:pt x="329095" y="4318"/>
                      <a:pt x="369785" y="-9341"/>
                      <a:pt x="409546" y="7607"/>
                    </a:cubicBezTo>
                    <a:cubicBezTo>
                      <a:pt x="409903" y="7750"/>
                      <a:pt x="410261" y="7893"/>
                      <a:pt x="410618" y="8036"/>
                    </a:cubicBezTo>
                    <a:cubicBezTo>
                      <a:pt x="445802" y="23483"/>
                      <a:pt x="474264" y="59668"/>
                      <a:pt x="481272" y="84769"/>
                    </a:cubicBezTo>
                    <a:cubicBezTo>
                      <a:pt x="489925" y="115948"/>
                      <a:pt x="469187" y="157854"/>
                      <a:pt x="447590" y="179093"/>
                    </a:cubicBezTo>
                    <a:cubicBezTo>
                      <a:pt x="410332" y="215636"/>
                      <a:pt x="352336" y="235874"/>
                      <a:pt x="300991" y="239521"/>
                    </a:cubicBezTo>
                    <a:cubicBezTo>
                      <a:pt x="258584" y="242524"/>
                      <a:pt x="139945" y="231297"/>
                      <a:pt x="33321" y="190964"/>
                    </a:cubicBezTo>
                    <a:cubicBezTo>
                      <a:pt x="22308" y="186816"/>
                      <a:pt x="-1434" y="180094"/>
                      <a:pt x="68" y="175089"/>
                    </a:cubicBezTo>
                    <a:cubicBezTo>
                      <a:pt x="6146" y="174945"/>
                      <a:pt x="23595" y="167651"/>
                      <a:pt x="27672" y="166078"/>
                    </a:cubicBezTo>
                    <a:cubicBezTo>
                      <a:pt x="37111" y="162359"/>
                      <a:pt x="88242" y="148272"/>
                      <a:pt x="107479" y="141120"/>
                    </a:cubicBezTo>
                    <a:cubicBezTo>
                      <a:pt x="140947" y="128677"/>
                      <a:pt x="173771" y="113588"/>
                      <a:pt x="203663" y="93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2">
                <a:extLst>
                  <a:ext uri="{FF2B5EF4-FFF2-40B4-BE49-F238E27FC236}">
                    <a16:creationId xmlns:a16="http://schemas.microsoft.com/office/drawing/2014/main" id="{240A8189-FE51-4B3E-B3CB-A0B2B91BD479}"/>
                  </a:ext>
                </a:extLst>
              </p:cNvPr>
              <p:cNvSpPr/>
              <p:nvPr/>
            </p:nvSpPr>
            <p:spPr>
              <a:xfrm>
                <a:off x="4146591" y="2641437"/>
                <a:ext cx="351910" cy="162071"/>
              </a:xfrm>
              <a:custGeom>
                <a:avLst/>
                <a:gdLst>
                  <a:gd name="connsiteX0" fmla="*/ 0 w 351910"/>
                  <a:gd name="connsiteY0" fmla="*/ 152750 h 162071"/>
                  <a:gd name="connsiteX1" fmla="*/ 32252 w 351910"/>
                  <a:gd name="connsiteY1" fmla="*/ 152106 h 162071"/>
                  <a:gd name="connsiteX2" fmla="*/ 207170 w 351910"/>
                  <a:gd name="connsiteY2" fmla="*/ 126076 h 162071"/>
                  <a:gd name="connsiteX3" fmla="*/ 328526 w 351910"/>
                  <a:gd name="connsiteY3" fmla="*/ 18164 h 162071"/>
                  <a:gd name="connsiteX4" fmla="*/ 329956 w 351910"/>
                  <a:gd name="connsiteY4" fmla="*/ 0 h 162071"/>
                  <a:gd name="connsiteX5" fmla="*/ 344402 w 351910"/>
                  <a:gd name="connsiteY5" fmla="*/ 20953 h 162071"/>
                  <a:gd name="connsiteX6" fmla="*/ 351911 w 351910"/>
                  <a:gd name="connsiteY6" fmla="*/ 46411 h 162071"/>
                  <a:gd name="connsiteX7" fmla="*/ 331387 w 351910"/>
                  <a:gd name="connsiteY7" fmla="*/ 93752 h 162071"/>
                  <a:gd name="connsiteX8" fmla="*/ 233487 w 351910"/>
                  <a:gd name="connsiteY8" fmla="*/ 146528 h 162071"/>
                  <a:gd name="connsiteX9" fmla="*/ 104765 w 351910"/>
                  <a:gd name="connsiteY9" fmla="*/ 161975 h 162071"/>
                  <a:gd name="connsiteX10" fmla="*/ 49772 w 351910"/>
                  <a:gd name="connsiteY10" fmla="*/ 160187 h 162071"/>
                  <a:gd name="connsiteX11" fmla="*/ 0 w 351910"/>
                  <a:gd name="connsiteY11" fmla="*/ 152750 h 1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910" h="162071">
                    <a:moveTo>
                      <a:pt x="0" y="152750"/>
                    </a:moveTo>
                    <a:cubicBezTo>
                      <a:pt x="12658" y="151606"/>
                      <a:pt x="29749" y="152178"/>
                      <a:pt x="32252" y="152106"/>
                    </a:cubicBezTo>
                    <a:cubicBezTo>
                      <a:pt x="95111" y="150318"/>
                      <a:pt x="147386" y="147744"/>
                      <a:pt x="207170" y="126076"/>
                    </a:cubicBezTo>
                    <a:cubicBezTo>
                      <a:pt x="252723" y="109556"/>
                      <a:pt x="326810" y="75159"/>
                      <a:pt x="328526" y="18164"/>
                    </a:cubicBezTo>
                    <a:cubicBezTo>
                      <a:pt x="328669" y="12157"/>
                      <a:pt x="329241" y="5936"/>
                      <a:pt x="329956" y="0"/>
                    </a:cubicBezTo>
                    <a:cubicBezTo>
                      <a:pt x="336678" y="8653"/>
                      <a:pt x="342185" y="16948"/>
                      <a:pt x="344402" y="20953"/>
                    </a:cubicBezTo>
                    <a:cubicBezTo>
                      <a:pt x="348836" y="28891"/>
                      <a:pt x="351911" y="37258"/>
                      <a:pt x="351911" y="46411"/>
                    </a:cubicBezTo>
                    <a:cubicBezTo>
                      <a:pt x="351911" y="64575"/>
                      <a:pt x="343687" y="80880"/>
                      <a:pt x="331387" y="93752"/>
                    </a:cubicBezTo>
                    <a:cubicBezTo>
                      <a:pt x="305928" y="120426"/>
                      <a:pt x="268242" y="136302"/>
                      <a:pt x="233487" y="146528"/>
                    </a:cubicBezTo>
                    <a:cubicBezTo>
                      <a:pt x="191509" y="158971"/>
                      <a:pt x="148173" y="161188"/>
                      <a:pt x="104765" y="161975"/>
                    </a:cubicBezTo>
                    <a:cubicBezTo>
                      <a:pt x="86387" y="162332"/>
                      <a:pt x="68008" y="161689"/>
                      <a:pt x="49772" y="160187"/>
                    </a:cubicBezTo>
                    <a:cubicBezTo>
                      <a:pt x="40547" y="159472"/>
                      <a:pt x="14159" y="156540"/>
                      <a:pt x="0" y="1527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2">
                <a:extLst>
                  <a:ext uri="{FF2B5EF4-FFF2-40B4-BE49-F238E27FC236}">
                    <a16:creationId xmlns:a16="http://schemas.microsoft.com/office/drawing/2014/main" id="{0CB28A4E-554E-43E2-9B77-F34DD7CCFD5D}"/>
                  </a:ext>
                </a:extLst>
              </p:cNvPr>
              <p:cNvSpPr/>
              <p:nvPr/>
            </p:nvSpPr>
            <p:spPr>
              <a:xfrm>
                <a:off x="4396238" y="2565454"/>
                <a:ext cx="538986" cy="944209"/>
              </a:xfrm>
              <a:custGeom>
                <a:avLst/>
                <a:gdLst>
                  <a:gd name="connsiteX0" fmla="*/ 538986 w 538985"/>
                  <a:gd name="connsiteY0" fmla="*/ 914818 h 944209"/>
                  <a:gd name="connsiteX1" fmla="*/ 509595 w 538985"/>
                  <a:gd name="connsiteY1" fmla="*/ 944209 h 944209"/>
                  <a:gd name="connsiteX2" fmla="*/ 410407 w 538985"/>
                  <a:gd name="connsiteY2" fmla="*/ 851959 h 944209"/>
                  <a:gd name="connsiteX3" fmla="*/ 249863 w 538985"/>
                  <a:gd name="connsiteY3" fmla="*/ 518999 h 944209"/>
                  <a:gd name="connsiteX4" fmla="*/ 231413 w 538985"/>
                  <a:gd name="connsiteY4" fmla="*/ 276430 h 944209"/>
                  <a:gd name="connsiteX5" fmla="*/ 111702 w 538985"/>
                  <a:gd name="connsiteY5" fmla="*/ 85565 h 944209"/>
                  <a:gd name="connsiteX6" fmla="*/ 0 w 538985"/>
                  <a:gd name="connsiteY6" fmla="*/ 36 h 944209"/>
                  <a:gd name="connsiteX7" fmla="*/ 189721 w 538985"/>
                  <a:gd name="connsiteY7" fmla="*/ 153859 h 944209"/>
                  <a:gd name="connsiteX8" fmla="*/ 256871 w 538985"/>
                  <a:gd name="connsiteY8" fmla="*/ 355451 h 944209"/>
                  <a:gd name="connsiteX9" fmla="*/ 281900 w 538985"/>
                  <a:gd name="connsiteY9" fmla="*/ 582073 h 944209"/>
                  <a:gd name="connsiteX10" fmla="*/ 391457 w 538985"/>
                  <a:gd name="connsiteY10" fmla="*/ 784666 h 944209"/>
                  <a:gd name="connsiteX11" fmla="*/ 538986 w 538985"/>
                  <a:gd name="connsiteY11" fmla="*/ 914818 h 94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8985" h="944209">
                    <a:moveTo>
                      <a:pt x="538986" y="914818"/>
                    </a:moveTo>
                    <a:cubicBezTo>
                      <a:pt x="521108" y="930336"/>
                      <a:pt x="519034" y="933625"/>
                      <a:pt x="509595" y="944209"/>
                    </a:cubicBezTo>
                    <a:cubicBezTo>
                      <a:pt x="476484" y="913531"/>
                      <a:pt x="442302" y="883853"/>
                      <a:pt x="410407" y="851959"/>
                    </a:cubicBezTo>
                    <a:cubicBezTo>
                      <a:pt x="321661" y="763070"/>
                      <a:pt x="263593" y="643716"/>
                      <a:pt x="249863" y="518999"/>
                    </a:cubicBezTo>
                    <a:cubicBezTo>
                      <a:pt x="240996" y="438548"/>
                      <a:pt x="252294" y="355594"/>
                      <a:pt x="231413" y="276430"/>
                    </a:cubicBezTo>
                    <a:cubicBezTo>
                      <a:pt x="211533" y="201057"/>
                      <a:pt x="171843" y="137697"/>
                      <a:pt x="111702" y="85565"/>
                    </a:cubicBezTo>
                    <a:cubicBezTo>
                      <a:pt x="76017" y="54600"/>
                      <a:pt x="34540" y="31931"/>
                      <a:pt x="0" y="36"/>
                    </a:cubicBezTo>
                    <a:cubicBezTo>
                      <a:pt x="1788" y="-2037"/>
                      <a:pt x="143167" y="84707"/>
                      <a:pt x="189721" y="153859"/>
                    </a:cubicBezTo>
                    <a:cubicBezTo>
                      <a:pt x="230912" y="215073"/>
                      <a:pt x="258659" y="280578"/>
                      <a:pt x="256871" y="355451"/>
                    </a:cubicBezTo>
                    <a:cubicBezTo>
                      <a:pt x="255083" y="432684"/>
                      <a:pt x="263021" y="506055"/>
                      <a:pt x="281900" y="582073"/>
                    </a:cubicBezTo>
                    <a:cubicBezTo>
                      <a:pt x="303354" y="668316"/>
                      <a:pt x="340111" y="726169"/>
                      <a:pt x="391457" y="784666"/>
                    </a:cubicBezTo>
                    <a:cubicBezTo>
                      <a:pt x="435580" y="834796"/>
                      <a:pt x="484637" y="875987"/>
                      <a:pt x="538986" y="9148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2">
                <a:extLst>
                  <a:ext uri="{FF2B5EF4-FFF2-40B4-BE49-F238E27FC236}">
                    <a16:creationId xmlns:a16="http://schemas.microsoft.com/office/drawing/2014/main" id="{C6DA2DD8-5E37-4E97-BA57-64D72810D769}"/>
                  </a:ext>
                </a:extLst>
              </p:cNvPr>
              <p:cNvSpPr/>
              <p:nvPr/>
            </p:nvSpPr>
            <p:spPr>
              <a:xfrm>
                <a:off x="4977054" y="3564084"/>
                <a:ext cx="240414" cy="648559"/>
              </a:xfrm>
              <a:custGeom>
                <a:avLst/>
                <a:gdLst>
                  <a:gd name="connsiteX0" fmla="*/ 83669 w 240413"/>
                  <a:gd name="connsiteY0" fmla="*/ 0 h 648559"/>
                  <a:gd name="connsiteX1" fmla="*/ 224834 w 240413"/>
                  <a:gd name="connsiteY1" fmla="*/ 302996 h 648559"/>
                  <a:gd name="connsiteX2" fmla="*/ 237491 w 240413"/>
                  <a:gd name="connsiteY2" fmla="*/ 577245 h 648559"/>
                  <a:gd name="connsiteX3" fmla="*/ 202307 w 240413"/>
                  <a:gd name="connsiteY3" fmla="*/ 630307 h 648559"/>
                  <a:gd name="connsiteX4" fmla="*/ 101547 w 240413"/>
                  <a:gd name="connsiteY4" fmla="*/ 645968 h 648559"/>
                  <a:gd name="connsiteX5" fmla="*/ 70082 w 240413"/>
                  <a:gd name="connsiteY5" fmla="*/ 580391 h 648559"/>
                  <a:gd name="connsiteX6" fmla="*/ 137732 w 240413"/>
                  <a:gd name="connsiteY6" fmla="*/ 323735 h 648559"/>
                  <a:gd name="connsiteX7" fmla="*/ 0 w 240413"/>
                  <a:gd name="connsiteY7" fmla="*/ 28962 h 648559"/>
                  <a:gd name="connsiteX8" fmla="*/ 83669 w 240413"/>
                  <a:gd name="connsiteY8" fmla="*/ 0 h 64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0413" h="648559">
                    <a:moveTo>
                      <a:pt x="83669" y="0"/>
                    </a:moveTo>
                    <a:cubicBezTo>
                      <a:pt x="160187" y="94181"/>
                      <a:pt x="203094" y="198589"/>
                      <a:pt x="224834" y="302996"/>
                    </a:cubicBezTo>
                    <a:cubicBezTo>
                      <a:pt x="243713" y="393745"/>
                      <a:pt x="241925" y="485495"/>
                      <a:pt x="237491" y="577245"/>
                    </a:cubicBezTo>
                    <a:cubicBezTo>
                      <a:pt x="236347" y="600915"/>
                      <a:pt x="223761" y="619008"/>
                      <a:pt x="202307" y="630307"/>
                    </a:cubicBezTo>
                    <a:cubicBezTo>
                      <a:pt x="170485" y="647112"/>
                      <a:pt x="137017" y="652261"/>
                      <a:pt x="101547" y="645968"/>
                    </a:cubicBezTo>
                    <a:cubicBezTo>
                      <a:pt x="59856" y="638602"/>
                      <a:pt x="48628" y="616576"/>
                      <a:pt x="70082" y="580391"/>
                    </a:cubicBezTo>
                    <a:cubicBezTo>
                      <a:pt x="117137" y="501156"/>
                      <a:pt x="141093" y="416486"/>
                      <a:pt x="137732" y="323735"/>
                    </a:cubicBezTo>
                    <a:cubicBezTo>
                      <a:pt x="133728" y="213463"/>
                      <a:pt x="71083" y="108555"/>
                      <a:pt x="0" y="28962"/>
                    </a:cubicBezTo>
                    <a:cubicBezTo>
                      <a:pt x="28319" y="21525"/>
                      <a:pt x="50559" y="11513"/>
                      <a:pt x="83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Graphic 2">
                <a:extLst>
                  <a:ext uri="{FF2B5EF4-FFF2-40B4-BE49-F238E27FC236}">
                    <a16:creationId xmlns:a16="http://schemas.microsoft.com/office/drawing/2014/main" id="{DB9AD1E5-6FB5-4BD0-B96E-95B237714320}"/>
                  </a:ext>
                </a:extLst>
              </p:cNvPr>
              <p:cNvSpPr/>
              <p:nvPr/>
            </p:nvSpPr>
            <p:spPr>
              <a:xfrm>
                <a:off x="4993642" y="3571450"/>
                <a:ext cx="185002" cy="571380"/>
              </a:xfrm>
              <a:custGeom>
                <a:avLst/>
                <a:gdLst>
                  <a:gd name="connsiteX0" fmla="*/ 46697 w 185002"/>
                  <a:gd name="connsiteY0" fmla="*/ 0 h 571380"/>
                  <a:gd name="connsiteX1" fmla="*/ 168911 w 185002"/>
                  <a:gd name="connsiteY1" fmla="*/ 226264 h 571380"/>
                  <a:gd name="connsiteX2" fmla="*/ 123358 w 185002"/>
                  <a:gd name="connsiteY2" fmla="*/ 561655 h 571380"/>
                  <a:gd name="connsiteX3" fmla="*/ 114061 w 185002"/>
                  <a:gd name="connsiteY3" fmla="*/ 571381 h 571380"/>
                  <a:gd name="connsiteX4" fmla="*/ 140878 w 185002"/>
                  <a:gd name="connsiteY4" fmla="*/ 476127 h 571380"/>
                  <a:gd name="connsiteX5" fmla="*/ 38616 w 185002"/>
                  <a:gd name="connsiteY5" fmla="*/ 65791 h 571380"/>
                  <a:gd name="connsiteX6" fmla="*/ 0 w 185002"/>
                  <a:gd name="connsiteY6" fmla="*/ 16734 h 571380"/>
                  <a:gd name="connsiteX7" fmla="*/ 46697 w 185002"/>
                  <a:gd name="connsiteY7" fmla="*/ 0 h 5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002" h="571380">
                    <a:moveTo>
                      <a:pt x="46697" y="0"/>
                    </a:moveTo>
                    <a:cubicBezTo>
                      <a:pt x="103335" y="66220"/>
                      <a:pt x="146957" y="141236"/>
                      <a:pt x="168911" y="226264"/>
                    </a:cubicBezTo>
                    <a:cubicBezTo>
                      <a:pt x="199304" y="343901"/>
                      <a:pt x="188005" y="456604"/>
                      <a:pt x="123358" y="561655"/>
                    </a:cubicBezTo>
                    <a:cubicBezTo>
                      <a:pt x="120998" y="565445"/>
                      <a:pt x="118781" y="569307"/>
                      <a:pt x="114061" y="571381"/>
                    </a:cubicBezTo>
                    <a:cubicBezTo>
                      <a:pt x="125503" y="537413"/>
                      <a:pt x="135086" y="508879"/>
                      <a:pt x="140878" y="476127"/>
                    </a:cubicBezTo>
                    <a:cubicBezTo>
                      <a:pt x="167481" y="325308"/>
                      <a:pt x="133513" y="187147"/>
                      <a:pt x="38616" y="65791"/>
                    </a:cubicBezTo>
                    <a:cubicBezTo>
                      <a:pt x="26245" y="49987"/>
                      <a:pt x="20095" y="41834"/>
                      <a:pt x="0" y="16734"/>
                    </a:cubicBezTo>
                    <a:cubicBezTo>
                      <a:pt x="17377" y="9726"/>
                      <a:pt x="32037" y="4720"/>
                      <a:pt x="4669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3596316-CFB6-43FE-A45B-031F75E26200}"/>
              </a:ext>
            </a:extLst>
          </p:cNvPr>
          <p:cNvGrpSpPr/>
          <p:nvPr/>
        </p:nvGrpSpPr>
        <p:grpSpPr>
          <a:xfrm flipH="1">
            <a:off x="3118763" y="1161228"/>
            <a:ext cx="2090771" cy="2231856"/>
            <a:chOff x="8713596" y="1749054"/>
            <a:chExt cx="1369443" cy="1461853"/>
          </a:xfrm>
        </p:grpSpPr>
        <p:sp>
          <p:nvSpPr>
            <p:cNvPr id="76" name="Graphic 159">
              <a:extLst>
                <a:ext uri="{FF2B5EF4-FFF2-40B4-BE49-F238E27FC236}">
                  <a16:creationId xmlns:a16="http://schemas.microsoft.com/office/drawing/2014/main" id="{FCF47AF3-1830-43D5-AAB2-06C1D8D72E9A}"/>
                </a:ext>
              </a:extLst>
            </p:cNvPr>
            <p:cNvSpPr/>
            <p:nvPr/>
          </p:nvSpPr>
          <p:spPr>
            <a:xfrm>
              <a:off x="8713596" y="1749054"/>
              <a:ext cx="1369443" cy="1461853"/>
            </a:xfrm>
            <a:custGeom>
              <a:avLst/>
              <a:gdLst>
                <a:gd name="connsiteX0" fmla="*/ 251482 w 1369443"/>
                <a:gd name="connsiteY0" fmla="*/ 1461854 h 1461853"/>
                <a:gd name="connsiteX1" fmla="*/ 221173 w 1369443"/>
                <a:gd name="connsiteY1" fmla="*/ 1451875 h 1461853"/>
                <a:gd name="connsiteX2" fmla="*/ 186957 w 1369443"/>
                <a:gd name="connsiteY2" fmla="*/ 1422596 h 1461853"/>
                <a:gd name="connsiteX3" fmla="*/ 178102 w 1369443"/>
                <a:gd name="connsiteY3" fmla="*/ 1418316 h 1461853"/>
                <a:gd name="connsiteX4" fmla="*/ 141399 w 1369443"/>
                <a:gd name="connsiteY4" fmla="*/ 1409327 h 1461853"/>
                <a:gd name="connsiteX5" fmla="*/ 108133 w 1369443"/>
                <a:gd name="connsiteY5" fmla="*/ 1357148 h 1461853"/>
                <a:gd name="connsiteX6" fmla="*/ 100803 w 1369443"/>
                <a:gd name="connsiteY6" fmla="*/ 1346822 h 1461853"/>
                <a:gd name="connsiteX7" fmla="*/ 72754 w 1369443"/>
                <a:gd name="connsiteY7" fmla="*/ 1329219 h 1461853"/>
                <a:gd name="connsiteX8" fmla="*/ 67136 w 1369443"/>
                <a:gd name="connsiteY8" fmla="*/ 1280197 h 1461853"/>
                <a:gd name="connsiteX9" fmla="*/ 62214 w 1369443"/>
                <a:gd name="connsiteY9" fmla="*/ 1254101 h 1461853"/>
                <a:gd name="connsiteX10" fmla="*/ 61318 w 1369443"/>
                <a:gd name="connsiteY10" fmla="*/ 1178955 h 1461853"/>
                <a:gd name="connsiteX11" fmla="*/ 68902 w 1369443"/>
                <a:gd name="connsiteY11" fmla="*/ 1167773 h 1461853"/>
                <a:gd name="connsiteX12" fmla="*/ 59994 w 1369443"/>
                <a:gd name="connsiteY12" fmla="*/ 1158932 h 1461853"/>
                <a:gd name="connsiteX13" fmla="*/ 46243 w 1369443"/>
                <a:gd name="connsiteY13" fmla="*/ 1124302 h 1461853"/>
                <a:gd name="connsiteX14" fmla="*/ 46230 w 1369443"/>
                <a:gd name="connsiteY14" fmla="*/ 1123646 h 1461853"/>
                <a:gd name="connsiteX15" fmla="*/ 71898 w 1369443"/>
                <a:gd name="connsiteY15" fmla="*/ 1082984 h 1461853"/>
                <a:gd name="connsiteX16" fmla="*/ 128906 w 1369443"/>
                <a:gd name="connsiteY16" fmla="*/ 1068391 h 1461853"/>
                <a:gd name="connsiteX17" fmla="*/ 235485 w 1369443"/>
                <a:gd name="connsiteY17" fmla="*/ 1059656 h 1461853"/>
                <a:gd name="connsiteX18" fmla="*/ 357793 w 1369443"/>
                <a:gd name="connsiteY18" fmla="*/ 1058706 h 1461853"/>
                <a:gd name="connsiteX19" fmla="*/ 407792 w 1369443"/>
                <a:gd name="connsiteY19" fmla="*/ 1059442 h 1461853"/>
                <a:gd name="connsiteX20" fmla="*/ 500420 w 1369443"/>
                <a:gd name="connsiteY20" fmla="*/ 1062826 h 1461853"/>
                <a:gd name="connsiteX21" fmla="*/ 507482 w 1369443"/>
                <a:gd name="connsiteY21" fmla="*/ 1059415 h 1461853"/>
                <a:gd name="connsiteX22" fmla="*/ 595923 w 1369443"/>
                <a:gd name="connsiteY22" fmla="*/ 921002 h 1461853"/>
                <a:gd name="connsiteX23" fmla="*/ 592472 w 1369443"/>
                <a:gd name="connsiteY23" fmla="*/ 910556 h 1461853"/>
                <a:gd name="connsiteX24" fmla="*/ 544279 w 1369443"/>
                <a:gd name="connsiteY24" fmla="*/ 877558 h 1461853"/>
                <a:gd name="connsiteX25" fmla="*/ 533752 w 1369443"/>
                <a:gd name="connsiteY25" fmla="*/ 856531 h 1461853"/>
                <a:gd name="connsiteX26" fmla="*/ 527747 w 1369443"/>
                <a:gd name="connsiteY26" fmla="*/ 849589 h 1461853"/>
                <a:gd name="connsiteX27" fmla="*/ 462245 w 1369443"/>
                <a:gd name="connsiteY27" fmla="*/ 782589 h 1461853"/>
                <a:gd name="connsiteX28" fmla="*/ 457350 w 1369443"/>
                <a:gd name="connsiteY28" fmla="*/ 776998 h 1461853"/>
                <a:gd name="connsiteX29" fmla="*/ 388130 w 1369443"/>
                <a:gd name="connsiteY29" fmla="*/ 713757 h 1461853"/>
                <a:gd name="connsiteX30" fmla="*/ 374888 w 1369443"/>
                <a:gd name="connsiteY30" fmla="*/ 687340 h 1461853"/>
                <a:gd name="connsiteX31" fmla="*/ 365270 w 1369443"/>
                <a:gd name="connsiteY31" fmla="*/ 677121 h 1461853"/>
                <a:gd name="connsiteX32" fmla="*/ 306711 w 1369443"/>
                <a:gd name="connsiteY32" fmla="*/ 631911 h 1461853"/>
                <a:gd name="connsiteX33" fmla="*/ 286875 w 1369443"/>
                <a:gd name="connsiteY33" fmla="*/ 571198 h 1461853"/>
                <a:gd name="connsiteX34" fmla="*/ 281538 w 1369443"/>
                <a:gd name="connsiteY34" fmla="*/ 562396 h 1461853"/>
                <a:gd name="connsiteX35" fmla="*/ 234080 w 1369443"/>
                <a:gd name="connsiteY35" fmla="*/ 520918 h 1461853"/>
                <a:gd name="connsiteX36" fmla="*/ 212411 w 1369443"/>
                <a:gd name="connsiteY36" fmla="*/ 490541 h 1461853"/>
                <a:gd name="connsiteX37" fmla="*/ 206379 w 1369443"/>
                <a:gd name="connsiteY37" fmla="*/ 447779 h 1461853"/>
                <a:gd name="connsiteX38" fmla="*/ 203115 w 1369443"/>
                <a:gd name="connsiteY38" fmla="*/ 439847 h 1461853"/>
                <a:gd name="connsiteX39" fmla="*/ 157022 w 1369443"/>
                <a:gd name="connsiteY39" fmla="*/ 382625 h 1461853"/>
                <a:gd name="connsiteX40" fmla="*/ 138831 w 1369443"/>
                <a:gd name="connsiteY40" fmla="*/ 329175 h 1461853"/>
                <a:gd name="connsiteX41" fmla="*/ 140369 w 1369443"/>
                <a:gd name="connsiteY41" fmla="*/ 313566 h 1461853"/>
                <a:gd name="connsiteX42" fmla="*/ 138336 w 1369443"/>
                <a:gd name="connsiteY42" fmla="*/ 305300 h 1461853"/>
                <a:gd name="connsiteX43" fmla="*/ 95600 w 1369443"/>
                <a:gd name="connsiteY43" fmla="*/ 242380 h 1461853"/>
                <a:gd name="connsiteX44" fmla="*/ 88886 w 1369443"/>
                <a:gd name="connsiteY44" fmla="*/ 181867 h 1461853"/>
                <a:gd name="connsiteX45" fmla="*/ 84565 w 1369443"/>
                <a:gd name="connsiteY45" fmla="*/ 166392 h 1461853"/>
                <a:gd name="connsiteX46" fmla="*/ 15372 w 1369443"/>
                <a:gd name="connsiteY46" fmla="*/ 82418 h 1461853"/>
                <a:gd name="connsiteX47" fmla="*/ 57 w 1369443"/>
                <a:gd name="connsiteY47" fmla="*/ 37462 h 1461853"/>
                <a:gd name="connsiteX48" fmla="*/ 13941 w 1369443"/>
                <a:gd name="connsiteY48" fmla="*/ 1427 h 1461853"/>
                <a:gd name="connsiteX49" fmla="*/ 19786 w 1369443"/>
                <a:gd name="connsiteY49" fmla="*/ 1334 h 1461853"/>
                <a:gd name="connsiteX50" fmla="*/ 74774 w 1369443"/>
                <a:gd name="connsiteY50" fmla="*/ 30400 h 1461853"/>
                <a:gd name="connsiteX51" fmla="*/ 182944 w 1369443"/>
                <a:gd name="connsiteY51" fmla="*/ 107337 h 1461853"/>
                <a:gd name="connsiteX52" fmla="*/ 299568 w 1369443"/>
                <a:gd name="connsiteY52" fmla="*/ 173360 h 1461853"/>
                <a:gd name="connsiteX53" fmla="*/ 490468 w 1369443"/>
                <a:gd name="connsiteY53" fmla="*/ 270603 h 1461853"/>
                <a:gd name="connsiteX54" fmla="*/ 610048 w 1369443"/>
                <a:gd name="connsiteY54" fmla="*/ 346898 h 1461853"/>
                <a:gd name="connsiteX55" fmla="*/ 638552 w 1369443"/>
                <a:gd name="connsiteY55" fmla="*/ 380244 h 1461853"/>
                <a:gd name="connsiteX56" fmla="*/ 747511 w 1369443"/>
                <a:gd name="connsiteY56" fmla="*/ 545917 h 1461853"/>
                <a:gd name="connsiteX57" fmla="*/ 757784 w 1369443"/>
                <a:gd name="connsiteY57" fmla="*/ 556819 h 1461853"/>
                <a:gd name="connsiteX58" fmla="*/ 806659 w 1369443"/>
                <a:gd name="connsiteY58" fmla="*/ 601695 h 1461853"/>
                <a:gd name="connsiteX59" fmla="*/ 855013 w 1369443"/>
                <a:gd name="connsiteY59" fmla="*/ 620715 h 1461853"/>
                <a:gd name="connsiteX60" fmla="*/ 863547 w 1369443"/>
                <a:gd name="connsiteY60" fmla="*/ 614923 h 1461853"/>
                <a:gd name="connsiteX61" fmla="*/ 889830 w 1369443"/>
                <a:gd name="connsiteY61" fmla="*/ 556257 h 1461853"/>
                <a:gd name="connsiteX62" fmla="*/ 917398 w 1369443"/>
                <a:gd name="connsiteY62" fmla="*/ 531578 h 1461853"/>
                <a:gd name="connsiteX63" fmla="*/ 920247 w 1369443"/>
                <a:gd name="connsiteY63" fmla="*/ 527098 h 1461853"/>
                <a:gd name="connsiteX64" fmla="*/ 933088 w 1369443"/>
                <a:gd name="connsiteY64" fmla="*/ 484496 h 1461853"/>
                <a:gd name="connsiteX65" fmla="*/ 973643 w 1369443"/>
                <a:gd name="connsiteY65" fmla="*/ 448327 h 1461853"/>
                <a:gd name="connsiteX66" fmla="*/ 978124 w 1369443"/>
                <a:gd name="connsiteY66" fmla="*/ 442643 h 1461853"/>
                <a:gd name="connsiteX67" fmla="*/ 990751 w 1369443"/>
                <a:gd name="connsiteY67" fmla="*/ 402649 h 1461853"/>
                <a:gd name="connsiteX68" fmla="*/ 1036242 w 1369443"/>
                <a:gd name="connsiteY68" fmla="*/ 357880 h 1461853"/>
                <a:gd name="connsiteX69" fmla="*/ 1043385 w 1369443"/>
                <a:gd name="connsiteY69" fmla="*/ 350965 h 1461853"/>
                <a:gd name="connsiteX70" fmla="*/ 1090923 w 1369443"/>
                <a:gd name="connsiteY70" fmla="*/ 259634 h 1461853"/>
                <a:gd name="connsiteX71" fmla="*/ 1120550 w 1369443"/>
                <a:gd name="connsiteY71" fmla="*/ 234876 h 1461853"/>
                <a:gd name="connsiteX72" fmla="*/ 1138126 w 1369443"/>
                <a:gd name="connsiteY72" fmla="*/ 234608 h 1461853"/>
                <a:gd name="connsiteX73" fmla="*/ 1144172 w 1369443"/>
                <a:gd name="connsiteY73" fmla="*/ 230850 h 1461853"/>
                <a:gd name="connsiteX74" fmla="*/ 1156518 w 1369443"/>
                <a:gd name="connsiteY74" fmla="*/ 200540 h 1461853"/>
                <a:gd name="connsiteX75" fmla="*/ 1192030 w 1369443"/>
                <a:gd name="connsiteY75" fmla="*/ 177654 h 1461853"/>
                <a:gd name="connsiteX76" fmla="*/ 1205634 w 1369443"/>
                <a:gd name="connsiteY76" fmla="*/ 184757 h 1461853"/>
                <a:gd name="connsiteX77" fmla="*/ 1212134 w 1369443"/>
                <a:gd name="connsiteY77" fmla="*/ 216604 h 1461853"/>
                <a:gd name="connsiteX78" fmla="*/ 1207426 w 1369443"/>
                <a:gd name="connsiteY78" fmla="*/ 304377 h 1461853"/>
                <a:gd name="connsiteX79" fmla="*/ 1195053 w 1369443"/>
                <a:gd name="connsiteY79" fmla="*/ 401886 h 1461853"/>
                <a:gd name="connsiteX80" fmla="*/ 1184941 w 1369443"/>
                <a:gd name="connsiteY80" fmla="*/ 465261 h 1461853"/>
                <a:gd name="connsiteX81" fmla="*/ 1191027 w 1369443"/>
                <a:gd name="connsiteY81" fmla="*/ 472136 h 1461853"/>
                <a:gd name="connsiteX82" fmla="*/ 1274573 w 1369443"/>
                <a:gd name="connsiteY82" fmla="*/ 497216 h 1461853"/>
                <a:gd name="connsiteX83" fmla="*/ 1298315 w 1369443"/>
                <a:gd name="connsiteY83" fmla="*/ 515915 h 1461853"/>
                <a:gd name="connsiteX84" fmla="*/ 1316038 w 1369443"/>
                <a:gd name="connsiteY84" fmla="*/ 544754 h 1461853"/>
                <a:gd name="connsiteX85" fmla="*/ 1368498 w 1369443"/>
                <a:gd name="connsiteY85" fmla="*/ 693867 h 1461853"/>
                <a:gd name="connsiteX86" fmla="*/ 1368859 w 1369443"/>
                <a:gd name="connsiteY86" fmla="*/ 698081 h 1461853"/>
                <a:gd name="connsiteX87" fmla="*/ 1364525 w 1369443"/>
                <a:gd name="connsiteY87" fmla="*/ 697720 h 1461853"/>
                <a:gd name="connsiteX88" fmla="*/ 1298208 w 1369443"/>
                <a:gd name="connsiteY88" fmla="*/ 676786 h 1461853"/>
                <a:gd name="connsiteX89" fmla="*/ 1274907 w 1369443"/>
                <a:gd name="connsiteY89" fmla="*/ 673456 h 1461853"/>
                <a:gd name="connsiteX90" fmla="*/ 1233455 w 1369443"/>
                <a:gd name="connsiteY90" fmla="*/ 704715 h 1461853"/>
                <a:gd name="connsiteX91" fmla="*/ 1213606 w 1369443"/>
                <a:gd name="connsiteY91" fmla="*/ 786883 h 1461853"/>
                <a:gd name="connsiteX92" fmla="*/ 1165720 w 1369443"/>
                <a:gd name="connsiteY92" fmla="*/ 919250 h 1461853"/>
                <a:gd name="connsiteX93" fmla="*/ 1084609 w 1369443"/>
                <a:gd name="connsiteY93" fmla="*/ 1017843 h 1461853"/>
                <a:gd name="connsiteX94" fmla="*/ 1035587 w 1369443"/>
                <a:gd name="connsiteY94" fmla="*/ 1039298 h 1461853"/>
                <a:gd name="connsiteX95" fmla="*/ 748006 w 1369443"/>
                <a:gd name="connsiteY95" fmla="*/ 1133504 h 1461853"/>
                <a:gd name="connsiteX96" fmla="*/ 649012 w 1369443"/>
                <a:gd name="connsiteY96" fmla="*/ 1177524 h 1461853"/>
                <a:gd name="connsiteX97" fmla="*/ 565413 w 1369443"/>
                <a:gd name="connsiteY97" fmla="*/ 1220500 h 1461853"/>
                <a:gd name="connsiteX98" fmla="*/ 559849 w 1369443"/>
                <a:gd name="connsiteY98" fmla="*/ 1227871 h 1461853"/>
                <a:gd name="connsiteX99" fmla="*/ 487285 w 1369443"/>
                <a:gd name="connsiteY99" fmla="*/ 1375607 h 1461853"/>
                <a:gd name="connsiteX100" fmla="*/ 415216 w 1369443"/>
                <a:gd name="connsiteY100" fmla="*/ 1437443 h 1461853"/>
                <a:gd name="connsiteX101" fmla="*/ 337208 w 1369443"/>
                <a:gd name="connsiteY101" fmla="*/ 1442191 h 1461853"/>
                <a:gd name="connsiteX102" fmla="*/ 325450 w 1369443"/>
                <a:gd name="connsiteY102" fmla="*/ 1443355 h 1461853"/>
                <a:gd name="connsiteX103" fmla="*/ 272522 w 1369443"/>
                <a:gd name="connsiteY103" fmla="*/ 1461827 h 1461853"/>
                <a:gd name="connsiteX104" fmla="*/ 251482 w 1369443"/>
                <a:gd name="connsiteY104" fmla="*/ 1461854 h 146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369443" h="1461853">
                  <a:moveTo>
                    <a:pt x="251482" y="1461854"/>
                  </a:moveTo>
                  <a:cubicBezTo>
                    <a:pt x="241196" y="1459085"/>
                    <a:pt x="230643" y="1457199"/>
                    <a:pt x="221173" y="1451875"/>
                  </a:cubicBezTo>
                  <a:cubicBezTo>
                    <a:pt x="207810" y="1444358"/>
                    <a:pt x="196293" y="1434701"/>
                    <a:pt x="186957" y="1422596"/>
                  </a:cubicBezTo>
                  <a:cubicBezTo>
                    <a:pt x="184523" y="1419439"/>
                    <a:pt x="181914" y="1418476"/>
                    <a:pt x="178102" y="1418316"/>
                  </a:cubicBezTo>
                  <a:cubicBezTo>
                    <a:pt x="165315" y="1417741"/>
                    <a:pt x="152902" y="1415092"/>
                    <a:pt x="141399" y="1409327"/>
                  </a:cubicBezTo>
                  <a:cubicBezTo>
                    <a:pt x="119984" y="1398600"/>
                    <a:pt x="109993" y="1380288"/>
                    <a:pt x="108133" y="1357148"/>
                  </a:cubicBezTo>
                  <a:cubicBezTo>
                    <a:pt x="107705" y="1351717"/>
                    <a:pt x="106675" y="1348628"/>
                    <a:pt x="100803" y="1346822"/>
                  </a:cubicBezTo>
                  <a:cubicBezTo>
                    <a:pt x="90049" y="1343505"/>
                    <a:pt x="80098" y="1338074"/>
                    <a:pt x="72754" y="1329219"/>
                  </a:cubicBezTo>
                  <a:cubicBezTo>
                    <a:pt x="60301" y="1314212"/>
                    <a:pt x="60649" y="1296943"/>
                    <a:pt x="67136" y="1280197"/>
                  </a:cubicBezTo>
                  <a:cubicBezTo>
                    <a:pt x="71296" y="1269456"/>
                    <a:pt x="69838" y="1262835"/>
                    <a:pt x="62214" y="1254101"/>
                  </a:cubicBezTo>
                  <a:cubicBezTo>
                    <a:pt x="42070" y="1231014"/>
                    <a:pt x="42485" y="1206362"/>
                    <a:pt x="61318" y="1178955"/>
                  </a:cubicBezTo>
                  <a:cubicBezTo>
                    <a:pt x="63913" y="1175170"/>
                    <a:pt x="68594" y="1171679"/>
                    <a:pt x="68902" y="1167773"/>
                  </a:cubicBezTo>
                  <a:cubicBezTo>
                    <a:pt x="69210" y="1163921"/>
                    <a:pt x="62963" y="1162102"/>
                    <a:pt x="59994" y="1158932"/>
                  </a:cubicBezTo>
                  <a:cubicBezTo>
                    <a:pt x="50845" y="1149167"/>
                    <a:pt x="47059" y="1137343"/>
                    <a:pt x="46243" y="1124302"/>
                  </a:cubicBezTo>
                  <a:cubicBezTo>
                    <a:pt x="46230" y="1124088"/>
                    <a:pt x="46243" y="1123860"/>
                    <a:pt x="46230" y="1123646"/>
                  </a:cubicBezTo>
                  <a:cubicBezTo>
                    <a:pt x="45575" y="1099423"/>
                    <a:pt x="49654" y="1092815"/>
                    <a:pt x="71898" y="1082984"/>
                  </a:cubicBezTo>
                  <a:cubicBezTo>
                    <a:pt x="90063" y="1074958"/>
                    <a:pt x="109417" y="1071387"/>
                    <a:pt x="128906" y="1068391"/>
                  </a:cubicBezTo>
                  <a:cubicBezTo>
                    <a:pt x="164218" y="1062973"/>
                    <a:pt x="199838" y="1060592"/>
                    <a:pt x="235485" y="1059656"/>
                  </a:cubicBezTo>
                  <a:cubicBezTo>
                    <a:pt x="276227" y="1058599"/>
                    <a:pt x="316997" y="1056727"/>
                    <a:pt x="357793" y="1058706"/>
                  </a:cubicBezTo>
                  <a:cubicBezTo>
                    <a:pt x="374433" y="1059509"/>
                    <a:pt x="391153" y="1058720"/>
                    <a:pt x="407792" y="1059442"/>
                  </a:cubicBezTo>
                  <a:cubicBezTo>
                    <a:pt x="438664" y="1060766"/>
                    <a:pt x="469588" y="1060419"/>
                    <a:pt x="500420" y="1062826"/>
                  </a:cubicBezTo>
                  <a:cubicBezTo>
                    <a:pt x="503536" y="1063067"/>
                    <a:pt x="505636" y="1062278"/>
                    <a:pt x="507482" y="1059415"/>
                  </a:cubicBezTo>
                  <a:cubicBezTo>
                    <a:pt x="537217" y="1013443"/>
                    <a:pt x="569867" y="969329"/>
                    <a:pt x="595923" y="921002"/>
                  </a:cubicBezTo>
                  <a:cubicBezTo>
                    <a:pt x="599909" y="913619"/>
                    <a:pt x="600110" y="913753"/>
                    <a:pt x="592472" y="910556"/>
                  </a:cubicBezTo>
                  <a:cubicBezTo>
                    <a:pt x="574134" y="902878"/>
                    <a:pt x="556678" y="893956"/>
                    <a:pt x="544279" y="877558"/>
                  </a:cubicBezTo>
                  <a:cubicBezTo>
                    <a:pt x="539450" y="871164"/>
                    <a:pt x="535919" y="864168"/>
                    <a:pt x="533752" y="856531"/>
                  </a:cubicBezTo>
                  <a:cubicBezTo>
                    <a:pt x="532776" y="853066"/>
                    <a:pt x="531238" y="850980"/>
                    <a:pt x="527747" y="849589"/>
                  </a:cubicBezTo>
                  <a:cubicBezTo>
                    <a:pt x="496086" y="836922"/>
                    <a:pt x="474310" y="814464"/>
                    <a:pt x="462245" y="782589"/>
                  </a:cubicBezTo>
                  <a:cubicBezTo>
                    <a:pt x="461282" y="780061"/>
                    <a:pt x="460279" y="778041"/>
                    <a:pt x="457350" y="776998"/>
                  </a:cubicBezTo>
                  <a:cubicBezTo>
                    <a:pt x="425435" y="765629"/>
                    <a:pt x="404114" y="742529"/>
                    <a:pt x="388130" y="713757"/>
                  </a:cubicBezTo>
                  <a:cubicBezTo>
                    <a:pt x="383354" y="705157"/>
                    <a:pt x="378994" y="696288"/>
                    <a:pt x="374888" y="687340"/>
                  </a:cubicBezTo>
                  <a:cubicBezTo>
                    <a:pt x="372761" y="682699"/>
                    <a:pt x="369564" y="679676"/>
                    <a:pt x="365270" y="677121"/>
                  </a:cubicBezTo>
                  <a:cubicBezTo>
                    <a:pt x="343949" y="664400"/>
                    <a:pt x="323284" y="650757"/>
                    <a:pt x="306711" y="631911"/>
                  </a:cubicBezTo>
                  <a:cubicBezTo>
                    <a:pt x="291449" y="614562"/>
                    <a:pt x="282568" y="594953"/>
                    <a:pt x="286875" y="571198"/>
                  </a:cubicBezTo>
                  <a:cubicBezTo>
                    <a:pt x="287757" y="566329"/>
                    <a:pt x="284360" y="564617"/>
                    <a:pt x="281538" y="562396"/>
                  </a:cubicBezTo>
                  <a:cubicBezTo>
                    <a:pt x="264992" y="549395"/>
                    <a:pt x="248593" y="536233"/>
                    <a:pt x="234080" y="520918"/>
                  </a:cubicBezTo>
                  <a:cubicBezTo>
                    <a:pt x="225453" y="511809"/>
                    <a:pt x="217949" y="501871"/>
                    <a:pt x="212411" y="490541"/>
                  </a:cubicBezTo>
                  <a:cubicBezTo>
                    <a:pt x="205764" y="476938"/>
                    <a:pt x="203557" y="462666"/>
                    <a:pt x="206379" y="447779"/>
                  </a:cubicBezTo>
                  <a:cubicBezTo>
                    <a:pt x="207088" y="444060"/>
                    <a:pt x="205242" y="442148"/>
                    <a:pt x="203115" y="439847"/>
                  </a:cubicBezTo>
                  <a:cubicBezTo>
                    <a:pt x="186422" y="421843"/>
                    <a:pt x="169783" y="403799"/>
                    <a:pt x="157022" y="382625"/>
                  </a:cubicBezTo>
                  <a:cubicBezTo>
                    <a:pt x="147070" y="366119"/>
                    <a:pt x="139513" y="348771"/>
                    <a:pt x="138831" y="329175"/>
                  </a:cubicBezTo>
                  <a:cubicBezTo>
                    <a:pt x="138644" y="323986"/>
                    <a:pt x="139299" y="318662"/>
                    <a:pt x="140369" y="313566"/>
                  </a:cubicBezTo>
                  <a:cubicBezTo>
                    <a:pt x="141078" y="310155"/>
                    <a:pt x="140476" y="307975"/>
                    <a:pt x="138336" y="305300"/>
                  </a:cubicBezTo>
                  <a:cubicBezTo>
                    <a:pt x="122432" y="285463"/>
                    <a:pt x="106823" y="265453"/>
                    <a:pt x="95600" y="242380"/>
                  </a:cubicBezTo>
                  <a:cubicBezTo>
                    <a:pt x="86130" y="222918"/>
                    <a:pt x="83361" y="202827"/>
                    <a:pt x="88886" y="181867"/>
                  </a:cubicBezTo>
                  <a:cubicBezTo>
                    <a:pt x="90544" y="175567"/>
                    <a:pt x="89487" y="171220"/>
                    <a:pt x="84565" y="166392"/>
                  </a:cubicBezTo>
                  <a:cubicBezTo>
                    <a:pt x="58522" y="140884"/>
                    <a:pt x="33964" y="114079"/>
                    <a:pt x="15372" y="82418"/>
                  </a:cubicBezTo>
                  <a:cubicBezTo>
                    <a:pt x="7213" y="68480"/>
                    <a:pt x="980" y="53901"/>
                    <a:pt x="57" y="37462"/>
                  </a:cubicBezTo>
                  <a:cubicBezTo>
                    <a:pt x="-733" y="23270"/>
                    <a:pt x="6865" y="12476"/>
                    <a:pt x="13941" y="1427"/>
                  </a:cubicBezTo>
                  <a:cubicBezTo>
                    <a:pt x="15760" y="-1408"/>
                    <a:pt x="18007" y="759"/>
                    <a:pt x="19786" y="1334"/>
                  </a:cubicBezTo>
                  <a:cubicBezTo>
                    <a:pt x="39823" y="7768"/>
                    <a:pt x="57559" y="18615"/>
                    <a:pt x="74774" y="30400"/>
                  </a:cubicBezTo>
                  <a:cubicBezTo>
                    <a:pt x="111303" y="55386"/>
                    <a:pt x="146040" y="82860"/>
                    <a:pt x="182944" y="107337"/>
                  </a:cubicBezTo>
                  <a:cubicBezTo>
                    <a:pt x="220290" y="132096"/>
                    <a:pt x="259708" y="153096"/>
                    <a:pt x="299568" y="173360"/>
                  </a:cubicBezTo>
                  <a:cubicBezTo>
                    <a:pt x="363224" y="205730"/>
                    <a:pt x="427936" y="236039"/>
                    <a:pt x="490468" y="270603"/>
                  </a:cubicBezTo>
                  <a:cubicBezTo>
                    <a:pt x="531933" y="293515"/>
                    <a:pt x="572569" y="317793"/>
                    <a:pt x="610048" y="346898"/>
                  </a:cubicBezTo>
                  <a:cubicBezTo>
                    <a:pt x="621658" y="355914"/>
                    <a:pt x="629470" y="368768"/>
                    <a:pt x="638552" y="380244"/>
                  </a:cubicBezTo>
                  <a:cubicBezTo>
                    <a:pt x="679683" y="432290"/>
                    <a:pt x="714433" y="488562"/>
                    <a:pt x="747511" y="545917"/>
                  </a:cubicBezTo>
                  <a:cubicBezTo>
                    <a:pt x="750160" y="550519"/>
                    <a:pt x="754213" y="553368"/>
                    <a:pt x="757784" y="556819"/>
                  </a:cubicBezTo>
                  <a:cubicBezTo>
                    <a:pt x="773715" y="572174"/>
                    <a:pt x="788629" y="588613"/>
                    <a:pt x="806659" y="601695"/>
                  </a:cubicBezTo>
                  <a:cubicBezTo>
                    <a:pt x="821172" y="612221"/>
                    <a:pt x="837317" y="618294"/>
                    <a:pt x="855013" y="620715"/>
                  </a:cubicBezTo>
                  <a:cubicBezTo>
                    <a:pt x="859989" y="621397"/>
                    <a:pt x="861875" y="619150"/>
                    <a:pt x="863547" y="614923"/>
                  </a:cubicBezTo>
                  <a:cubicBezTo>
                    <a:pt x="871439" y="594980"/>
                    <a:pt x="878688" y="574729"/>
                    <a:pt x="889830" y="556257"/>
                  </a:cubicBezTo>
                  <a:cubicBezTo>
                    <a:pt x="896478" y="545235"/>
                    <a:pt x="903768" y="534815"/>
                    <a:pt x="917398" y="531578"/>
                  </a:cubicBezTo>
                  <a:cubicBezTo>
                    <a:pt x="920020" y="530950"/>
                    <a:pt x="919832" y="529037"/>
                    <a:pt x="920247" y="527098"/>
                  </a:cubicBezTo>
                  <a:cubicBezTo>
                    <a:pt x="923297" y="512531"/>
                    <a:pt x="926855" y="498099"/>
                    <a:pt x="933088" y="484496"/>
                  </a:cubicBezTo>
                  <a:cubicBezTo>
                    <a:pt x="941327" y="466518"/>
                    <a:pt x="953406" y="452848"/>
                    <a:pt x="973643" y="448327"/>
                  </a:cubicBezTo>
                  <a:cubicBezTo>
                    <a:pt x="976773" y="447632"/>
                    <a:pt x="977455" y="445425"/>
                    <a:pt x="978124" y="442643"/>
                  </a:cubicBezTo>
                  <a:cubicBezTo>
                    <a:pt x="981415" y="429039"/>
                    <a:pt x="985267" y="415623"/>
                    <a:pt x="990751" y="402649"/>
                  </a:cubicBezTo>
                  <a:cubicBezTo>
                    <a:pt x="999780" y="381301"/>
                    <a:pt x="1014680" y="366240"/>
                    <a:pt x="1036242" y="357880"/>
                  </a:cubicBezTo>
                  <a:cubicBezTo>
                    <a:pt x="1039787" y="356502"/>
                    <a:pt x="1041833" y="354509"/>
                    <a:pt x="1043385" y="350965"/>
                  </a:cubicBezTo>
                  <a:cubicBezTo>
                    <a:pt x="1057269" y="319505"/>
                    <a:pt x="1070886" y="287871"/>
                    <a:pt x="1090923" y="259634"/>
                  </a:cubicBezTo>
                  <a:cubicBezTo>
                    <a:pt x="1098560" y="248867"/>
                    <a:pt x="1106920" y="238648"/>
                    <a:pt x="1120550" y="234876"/>
                  </a:cubicBezTo>
                  <a:cubicBezTo>
                    <a:pt x="1126395" y="233257"/>
                    <a:pt x="1132321" y="233538"/>
                    <a:pt x="1138126" y="234608"/>
                  </a:cubicBezTo>
                  <a:cubicBezTo>
                    <a:pt x="1141737" y="235277"/>
                    <a:pt x="1143182" y="234434"/>
                    <a:pt x="1144172" y="230850"/>
                  </a:cubicBezTo>
                  <a:cubicBezTo>
                    <a:pt x="1147061" y="220283"/>
                    <a:pt x="1150833" y="210024"/>
                    <a:pt x="1156518" y="200540"/>
                  </a:cubicBezTo>
                  <a:cubicBezTo>
                    <a:pt x="1164610" y="187030"/>
                    <a:pt x="1176180" y="179085"/>
                    <a:pt x="1192030" y="177654"/>
                  </a:cubicBezTo>
                  <a:cubicBezTo>
                    <a:pt x="1198130" y="177106"/>
                    <a:pt x="1202664" y="179313"/>
                    <a:pt x="1205634" y="184757"/>
                  </a:cubicBezTo>
                  <a:cubicBezTo>
                    <a:pt x="1211051" y="194708"/>
                    <a:pt x="1211720" y="205757"/>
                    <a:pt x="1212134" y="216604"/>
                  </a:cubicBezTo>
                  <a:cubicBezTo>
                    <a:pt x="1213258" y="245978"/>
                    <a:pt x="1210369" y="275177"/>
                    <a:pt x="1207426" y="304377"/>
                  </a:cubicBezTo>
                  <a:cubicBezTo>
                    <a:pt x="1204136" y="337000"/>
                    <a:pt x="1199561" y="369437"/>
                    <a:pt x="1195053" y="401886"/>
                  </a:cubicBezTo>
                  <a:cubicBezTo>
                    <a:pt x="1192111" y="423074"/>
                    <a:pt x="1188499" y="444167"/>
                    <a:pt x="1184941" y="465261"/>
                  </a:cubicBezTo>
                  <a:cubicBezTo>
                    <a:pt x="1184032" y="470652"/>
                    <a:pt x="1185088" y="473287"/>
                    <a:pt x="1191027" y="472136"/>
                  </a:cubicBezTo>
                  <a:cubicBezTo>
                    <a:pt x="1223276" y="465836"/>
                    <a:pt x="1249707" y="479065"/>
                    <a:pt x="1274573" y="497216"/>
                  </a:cubicBezTo>
                  <a:cubicBezTo>
                    <a:pt x="1282705" y="503155"/>
                    <a:pt x="1290517" y="509548"/>
                    <a:pt x="1298315" y="515915"/>
                  </a:cubicBezTo>
                  <a:cubicBezTo>
                    <a:pt x="1307531" y="523446"/>
                    <a:pt x="1311597" y="534347"/>
                    <a:pt x="1316038" y="544754"/>
                  </a:cubicBezTo>
                  <a:cubicBezTo>
                    <a:pt x="1336770" y="593308"/>
                    <a:pt x="1352153" y="643762"/>
                    <a:pt x="1368498" y="693867"/>
                  </a:cubicBezTo>
                  <a:cubicBezTo>
                    <a:pt x="1368926" y="695192"/>
                    <a:pt x="1370170" y="696890"/>
                    <a:pt x="1368859" y="698081"/>
                  </a:cubicBezTo>
                  <a:cubicBezTo>
                    <a:pt x="1367628" y="699218"/>
                    <a:pt x="1365983" y="698134"/>
                    <a:pt x="1364525" y="697720"/>
                  </a:cubicBezTo>
                  <a:cubicBezTo>
                    <a:pt x="1342174" y="691513"/>
                    <a:pt x="1320746" y="682378"/>
                    <a:pt x="1298208" y="676786"/>
                  </a:cubicBezTo>
                  <a:cubicBezTo>
                    <a:pt x="1290557" y="674887"/>
                    <a:pt x="1282879" y="673429"/>
                    <a:pt x="1274907" y="673456"/>
                  </a:cubicBezTo>
                  <a:cubicBezTo>
                    <a:pt x="1253492" y="673549"/>
                    <a:pt x="1238886" y="683876"/>
                    <a:pt x="1233455" y="704715"/>
                  </a:cubicBezTo>
                  <a:cubicBezTo>
                    <a:pt x="1226353" y="731975"/>
                    <a:pt x="1220401" y="759529"/>
                    <a:pt x="1213606" y="786883"/>
                  </a:cubicBezTo>
                  <a:cubicBezTo>
                    <a:pt x="1202236" y="832655"/>
                    <a:pt x="1187523" y="877263"/>
                    <a:pt x="1165720" y="919250"/>
                  </a:cubicBezTo>
                  <a:cubicBezTo>
                    <a:pt x="1145697" y="957826"/>
                    <a:pt x="1120109" y="991787"/>
                    <a:pt x="1084609" y="1017843"/>
                  </a:cubicBezTo>
                  <a:cubicBezTo>
                    <a:pt x="1069695" y="1028785"/>
                    <a:pt x="1052601" y="1033747"/>
                    <a:pt x="1035587" y="1039298"/>
                  </a:cubicBezTo>
                  <a:cubicBezTo>
                    <a:pt x="939709" y="1070651"/>
                    <a:pt x="843644" y="1101442"/>
                    <a:pt x="748006" y="1133504"/>
                  </a:cubicBezTo>
                  <a:cubicBezTo>
                    <a:pt x="713751" y="1144994"/>
                    <a:pt x="681274" y="1161205"/>
                    <a:pt x="649012" y="1177524"/>
                  </a:cubicBezTo>
                  <a:cubicBezTo>
                    <a:pt x="621056" y="1191662"/>
                    <a:pt x="593328" y="1206282"/>
                    <a:pt x="565413" y="1220500"/>
                  </a:cubicBezTo>
                  <a:cubicBezTo>
                    <a:pt x="562069" y="1222199"/>
                    <a:pt x="560812" y="1224567"/>
                    <a:pt x="559849" y="1227871"/>
                  </a:cubicBezTo>
                  <a:cubicBezTo>
                    <a:pt x="544399" y="1281401"/>
                    <a:pt x="520791" y="1330998"/>
                    <a:pt x="487285" y="1375607"/>
                  </a:cubicBezTo>
                  <a:cubicBezTo>
                    <a:pt x="467876" y="1401449"/>
                    <a:pt x="445151" y="1423706"/>
                    <a:pt x="415216" y="1437443"/>
                  </a:cubicBezTo>
                  <a:cubicBezTo>
                    <a:pt x="389815" y="1449107"/>
                    <a:pt x="363759" y="1450565"/>
                    <a:pt x="337208" y="1442191"/>
                  </a:cubicBezTo>
                  <a:cubicBezTo>
                    <a:pt x="332834" y="1440814"/>
                    <a:pt x="329383" y="1441108"/>
                    <a:pt x="325450" y="1443355"/>
                  </a:cubicBezTo>
                  <a:cubicBezTo>
                    <a:pt x="308971" y="1452772"/>
                    <a:pt x="290994" y="1458042"/>
                    <a:pt x="272522" y="1461827"/>
                  </a:cubicBezTo>
                  <a:cubicBezTo>
                    <a:pt x="265527" y="1461854"/>
                    <a:pt x="258504" y="1461854"/>
                    <a:pt x="251482" y="1461854"/>
                  </a:cubicBezTo>
                  <a:close/>
                </a:path>
              </a:pathLst>
            </a:custGeom>
            <a:solidFill>
              <a:schemeClr val="accent3"/>
            </a:solidFill>
            <a:ln w="1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E547AC-BCC7-45E5-82B8-FFA89F4C381E}"/>
                </a:ext>
              </a:extLst>
            </p:cNvPr>
            <p:cNvSpPr/>
            <p:nvPr/>
          </p:nvSpPr>
          <p:spPr>
            <a:xfrm>
              <a:off x="8718796" y="1755525"/>
              <a:ext cx="1324591" cy="1450200"/>
            </a:xfrm>
            <a:custGeom>
              <a:avLst/>
              <a:gdLst>
                <a:gd name="connsiteX0" fmla="*/ 398646 w 1324591"/>
                <a:gd name="connsiteY0" fmla="*/ 1280828 h 1450200"/>
                <a:gd name="connsiteX1" fmla="*/ 200978 w 1324591"/>
                <a:gd name="connsiteY1" fmla="*/ 1387862 h 1450200"/>
                <a:gd name="connsiteX2" fmla="*/ 227743 w 1324591"/>
                <a:gd name="connsiteY2" fmla="*/ 1407457 h 1450200"/>
                <a:gd name="connsiteX3" fmla="*/ 237374 w 1324591"/>
                <a:gd name="connsiteY3" fmla="*/ 1407591 h 1450200"/>
                <a:gd name="connsiteX4" fmla="*/ 264794 w 1324591"/>
                <a:gd name="connsiteY4" fmla="*/ 1392022 h 1450200"/>
                <a:gd name="connsiteX5" fmla="*/ 384829 w 1324591"/>
                <a:gd name="connsiteY5" fmla="*/ 1298886 h 1450200"/>
                <a:gd name="connsiteX6" fmla="*/ 398646 w 1324591"/>
                <a:gd name="connsiteY6" fmla="*/ 1280828 h 1450200"/>
                <a:gd name="connsiteX7" fmla="*/ 337572 w 1324591"/>
                <a:gd name="connsiteY7" fmla="*/ 1256297 h 1450200"/>
                <a:gd name="connsiteX8" fmla="*/ 122663 w 1324591"/>
                <a:gd name="connsiteY8" fmla="*/ 1326293 h 1450200"/>
                <a:gd name="connsiteX9" fmla="*/ 131223 w 1324591"/>
                <a:gd name="connsiteY9" fmla="*/ 1344324 h 1450200"/>
                <a:gd name="connsiteX10" fmla="*/ 148960 w 1324591"/>
                <a:gd name="connsiteY10" fmla="*/ 1352871 h 1450200"/>
                <a:gd name="connsiteX11" fmla="*/ 234097 w 1324591"/>
                <a:gd name="connsiteY11" fmla="*/ 1326306 h 1450200"/>
                <a:gd name="connsiteX12" fmla="*/ 311784 w 1324591"/>
                <a:gd name="connsiteY12" fmla="*/ 1284560 h 1450200"/>
                <a:gd name="connsiteX13" fmla="*/ 325548 w 1324591"/>
                <a:gd name="connsiteY13" fmla="*/ 1271358 h 1450200"/>
                <a:gd name="connsiteX14" fmla="*/ 338602 w 1324591"/>
                <a:gd name="connsiteY14" fmla="*/ 1257568 h 1450200"/>
                <a:gd name="connsiteX15" fmla="*/ 337572 w 1324591"/>
                <a:gd name="connsiteY15" fmla="*/ 1256297 h 1450200"/>
                <a:gd name="connsiteX16" fmla="*/ 351149 w 1324591"/>
                <a:gd name="connsiteY16" fmla="*/ 1206807 h 1450200"/>
                <a:gd name="connsiteX17" fmla="*/ 348674 w 1324591"/>
                <a:gd name="connsiteY17" fmla="*/ 1207449 h 1450200"/>
                <a:gd name="connsiteX18" fmla="*/ 205219 w 1324591"/>
                <a:gd name="connsiteY18" fmla="*/ 1244259 h 1450200"/>
                <a:gd name="connsiteX19" fmla="*/ 92353 w 1324591"/>
                <a:gd name="connsiteY19" fmla="*/ 1252191 h 1450200"/>
                <a:gd name="connsiteX20" fmla="*/ 86682 w 1324591"/>
                <a:gd name="connsiteY20" fmla="*/ 1255923 h 1450200"/>
                <a:gd name="connsiteX21" fmla="*/ 87003 w 1324591"/>
                <a:gd name="connsiteY21" fmla="*/ 1278394 h 1450200"/>
                <a:gd name="connsiteX22" fmla="*/ 93463 w 1324591"/>
                <a:gd name="connsiteY22" fmla="*/ 1283116 h 1450200"/>
                <a:gd name="connsiteX23" fmla="*/ 126274 w 1324591"/>
                <a:gd name="connsiteY23" fmla="*/ 1281992 h 1450200"/>
                <a:gd name="connsiteX24" fmla="*/ 259270 w 1324591"/>
                <a:gd name="connsiteY24" fmla="*/ 1251281 h 1450200"/>
                <a:gd name="connsiteX25" fmla="*/ 351149 w 1324591"/>
                <a:gd name="connsiteY25" fmla="*/ 1206807 h 1450200"/>
                <a:gd name="connsiteX26" fmla="*/ 1199926 w 1324591"/>
                <a:gd name="connsiteY26" fmla="*/ 669179 h 1450200"/>
                <a:gd name="connsiteX27" fmla="*/ 1156695 w 1324591"/>
                <a:gd name="connsiteY27" fmla="*/ 724528 h 1450200"/>
                <a:gd name="connsiteX28" fmla="*/ 1091488 w 1324591"/>
                <a:gd name="connsiteY28" fmla="*/ 834076 h 1450200"/>
                <a:gd name="connsiteX29" fmla="*/ 1039696 w 1324591"/>
                <a:gd name="connsiteY29" fmla="*/ 908365 h 1450200"/>
                <a:gd name="connsiteX30" fmla="*/ 957917 w 1324591"/>
                <a:gd name="connsiteY30" fmla="*/ 963393 h 1450200"/>
                <a:gd name="connsiteX31" fmla="*/ 772528 w 1324591"/>
                <a:gd name="connsiteY31" fmla="*/ 1025043 h 1450200"/>
                <a:gd name="connsiteX32" fmla="*/ 670149 w 1324591"/>
                <a:gd name="connsiteY32" fmla="*/ 1055259 h 1450200"/>
                <a:gd name="connsiteX33" fmla="*/ 513959 w 1324591"/>
                <a:gd name="connsiteY33" fmla="*/ 1161035 h 1450200"/>
                <a:gd name="connsiteX34" fmla="*/ 491140 w 1324591"/>
                <a:gd name="connsiteY34" fmla="*/ 1191210 h 1450200"/>
                <a:gd name="connsiteX35" fmla="*/ 472441 w 1324591"/>
                <a:gd name="connsiteY35" fmla="*/ 1236755 h 1450200"/>
                <a:gd name="connsiteX36" fmla="*/ 372657 w 1324591"/>
                <a:gd name="connsiteY36" fmla="*/ 1381201 h 1450200"/>
                <a:gd name="connsiteX37" fmla="*/ 359656 w 1324591"/>
                <a:gd name="connsiteY37" fmla="*/ 1392891 h 1450200"/>
                <a:gd name="connsiteX38" fmla="*/ 362920 w 1324591"/>
                <a:gd name="connsiteY38" fmla="*/ 1392423 h 1450200"/>
                <a:gd name="connsiteX39" fmla="*/ 428421 w 1324591"/>
                <a:gd name="connsiteY39" fmla="*/ 1350931 h 1450200"/>
                <a:gd name="connsiteX40" fmla="*/ 495915 w 1324591"/>
                <a:gd name="connsiteY40" fmla="*/ 1282514 h 1450200"/>
                <a:gd name="connsiteX41" fmla="*/ 529074 w 1324591"/>
                <a:gd name="connsiteY41" fmla="*/ 1206325 h 1450200"/>
                <a:gd name="connsiteX42" fmla="*/ 539360 w 1324591"/>
                <a:gd name="connsiteY42" fmla="*/ 1192869 h 1450200"/>
                <a:gd name="connsiteX43" fmla="*/ 598628 w 1324591"/>
                <a:gd name="connsiteY43" fmla="*/ 1152594 h 1450200"/>
                <a:gd name="connsiteX44" fmla="*/ 727652 w 1324591"/>
                <a:gd name="connsiteY44" fmla="*/ 1087588 h 1450200"/>
                <a:gd name="connsiteX45" fmla="*/ 852729 w 1324591"/>
                <a:gd name="connsiteY45" fmla="*/ 1058067 h 1450200"/>
                <a:gd name="connsiteX46" fmla="*/ 1037289 w 1324591"/>
                <a:gd name="connsiteY46" fmla="*/ 977732 h 1450200"/>
                <a:gd name="connsiteX47" fmla="*/ 1142209 w 1324591"/>
                <a:gd name="connsiteY47" fmla="*/ 844964 h 1450200"/>
                <a:gd name="connsiteX48" fmla="*/ 1199926 w 1324591"/>
                <a:gd name="connsiteY48" fmla="*/ 669179 h 1450200"/>
                <a:gd name="connsiteX49" fmla="*/ 1199725 w 1324591"/>
                <a:gd name="connsiteY49" fmla="*/ 544703 h 1450200"/>
                <a:gd name="connsiteX50" fmla="*/ 1170258 w 1324591"/>
                <a:gd name="connsiteY50" fmla="*/ 575414 h 1450200"/>
                <a:gd name="connsiteX51" fmla="*/ 1199217 w 1324591"/>
                <a:gd name="connsiteY51" fmla="*/ 606098 h 1450200"/>
                <a:gd name="connsiteX52" fmla="*/ 1229152 w 1324591"/>
                <a:gd name="connsiteY52" fmla="*/ 575561 h 1450200"/>
                <a:gd name="connsiteX53" fmla="*/ 1199725 w 1324591"/>
                <a:gd name="connsiteY53" fmla="*/ 544703 h 1450200"/>
                <a:gd name="connsiteX54" fmla="*/ 972729 w 1324591"/>
                <a:gd name="connsiteY54" fmla="*/ 446425 h 1450200"/>
                <a:gd name="connsiteX55" fmla="*/ 973059 w 1324591"/>
                <a:gd name="connsiteY55" fmla="*/ 450925 h 1450200"/>
                <a:gd name="connsiteX56" fmla="*/ 960004 w 1324591"/>
                <a:gd name="connsiteY56" fmla="*/ 557812 h 1450200"/>
                <a:gd name="connsiteX57" fmla="*/ 948313 w 1324591"/>
                <a:gd name="connsiteY57" fmla="*/ 469946 h 1450200"/>
                <a:gd name="connsiteX58" fmla="*/ 933159 w 1324591"/>
                <a:gd name="connsiteY58" fmla="*/ 486973 h 1450200"/>
                <a:gd name="connsiteX59" fmla="*/ 918953 w 1324591"/>
                <a:gd name="connsiteY59" fmla="*/ 538591 h 1450200"/>
                <a:gd name="connsiteX60" fmla="*/ 912118 w 1324591"/>
                <a:gd name="connsiteY60" fmla="*/ 591599 h 1450200"/>
                <a:gd name="connsiteX61" fmla="*/ 895385 w 1324591"/>
                <a:gd name="connsiteY61" fmla="*/ 551124 h 1450200"/>
                <a:gd name="connsiteX62" fmla="*/ 885447 w 1324591"/>
                <a:gd name="connsiteY62" fmla="*/ 561597 h 1450200"/>
                <a:gd name="connsiteX63" fmla="*/ 915543 w 1324591"/>
                <a:gd name="connsiteY63" fmla="*/ 529281 h 1450200"/>
                <a:gd name="connsiteX64" fmla="*/ 919970 w 1324591"/>
                <a:gd name="connsiteY64" fmla="*/ 521817 h 1450200"/>
                <a:gd name="connsiteX65" fmla="*/ 933212 w 1324591"/>
                <a:gd name="connsiteY65" fmla="*/ 478667 h 1450200"/>
                <a:gd name="connsiteX66" fmla="*/ 968417 w 1324591"/>
                <a:gd name="connsiteY66" fmla="*/ 446739 h 1450200"/>
                <a:gd name="connsiteX67" fmla="*/ 972729 w 1324591"/>
                <a:gd name="connsiteY67" fmla="*/ 446425 h 1450200"/>
                <a:gd name="connsiteX68" fmla="*/ 151795 w 1324591"/>
                <a:gd name="connsiteY68" fmla="*/ 309957 h 1450200"/>
                <a:gd name="connsiteX69" fmla="*/ 152210 w 1324591"/>
                <a:gd name="connsiteY69" fmla="*/ 317408 h 1450200"/>
                <a:gd name="connsiteX70" fmla="*/ 181784 w 1324591"/>
                <a:gd name="connsiteY70" fmla="*/ 371607 h 1450200"/>
                <a:gd name="connsiteX71" fmla="*/ 255418 w 1324591"/>
                <a:gd name="connsiteY71" fmla="*/ 427277 h 1450200"/>
                <a:gd name="connsiteX72" fmla="*/ 383692 w 1324591"/>
                <a:gd name="connsiteY72" fmla="*/ 489327 h 1450200"/>
                <a:gd name="connsiteX73" fmla="*/ 394393 w 1324591"/>
                <a:gd name="connsiteY73" fmla="*/ 494370 h 1450200"/>
                <a:gd name="connsiteX74" fmla="*/ 404278 w 1324591"/>
                <a:gd name="connsiteY74" fmla="*/ 499025 h 1450200"/>
                <a:gd name="connsiteX75" fmla="*/ 220895 w 1324591"/>
                <a:gd name="connsiteY75" fmla="*/ 437242 h 1450200"/>
                <a:gd name="connsiteX76" fmla="*/ 230579 w 1324591"/>
                <a:gd name="connsiteY76" fmla="*/ 458523 h 1450200"/>
                <a:gd name="connsiteX77" fmla="*/ 324156 w 1324591"/>
                <a:gd name="connsiteY77" fmla="*/ 549211 h 1450200"/>
                <a:gd name="connsiteX78" fmla="*/ 453728 w 1324591"/>
                <a:gd name="connsiteY78" fmla="*/ 597257 h 1450200"/>
                <a:gd name="connsiteX79" fmla="*/ 457982 w 1324591"/>
                <a:gd name="connsiteY79" fmla="*/ 599317 h 1450200"/>
                <a:gd name="connsiteX80" fmla="*/ 308199 w 1324591"/>
                <a:gd name="connsiteY80" fmla="*/ 563269 h 1450200"/>
                <a:gd name="connsiteX81" fmla="*/ 330069 w 1324591"/>
                <a:gd name="connsiteY81" fmla="*/ 601497 h 1450200"/>
                <a:gd name="connsiteX82" fmla="*/ 412852 w 1324591"/>
                <a:gd name="connsiteY82" fmla="*/ 654238 h 1450200"/>
                <a:gd name="connsiteX83" fmla="*/ 550957 w 1324591"/>
                <a:gd name="connsiteY83" fmla="*/ 690794 h 1450200"/>
                <a:gd name="connsiteX84" fmla="*/ 586202 w 1324591"/>
                <a:gd name="connsiteY84" fmla="*/ 699676 h 1450200"/>
                <a:gd name="connsiteX85" fmla="*/ 389939 w 1324591"/>
                <a:gd name="connsiteY85" fmla="*/ 670610 h 1450200"/>
                <a:gd name="connsiteX86" fmla="*/ 391771 w 1324591"/>
                <a:gd name="connsiteY86" fmla="*/ 673713 h 1450200"/>
                <a:gd name="connsiteX87" fmla="*/ 444004 w 1324591"/>
                <a:gd name="connsiteY87" fmla="*/ 720983 h 1450200"/>
                <a:gd name="connsiteX88" fmla="*/ 559932 w 1324591"/>
                <a:gd name="connsiteY88" fmla="*/ 761726 h 1450200"/>
                <a:gd name="connsiteX89" fmla="*/ 634422 w 1324591"/>
                <a:gd name="connsiteY89" fmla="*/ 776720 h 1450200"/>
                <a:gd name="connsiteX90" fmla="*/ 492250 w 1324591"/>
                <a:gd name="connsiteY90" fmla="*/ 766020 h 1450200"/>
                <a:gd name="connsiteX91" fmla="*/ 532445 w 1324591"/>
                <a:gd name="connsiteY91" fmla="*/ 807445 h 1450200"/>
                <a:gd name="connsiteX92" fmla="*/ 621394 w 1324591"/>
                <a:gd name="connsiteY92" fmla="*/ 823134 h 1450200"/>
                <a:gd name="connsiteX93" fmla="*/ 687631 w 1324591"/>
                <a:gd name="connsiteY93" fmla="*/ 819282 h 1450200"/>
                <a:gd name="connsiteX94" fmla="*/ 556575 w 1324591"/>
                <a:gd name="connsiteY94" fmla="*/ 835226 h 1450200"/>
                <a:gd name="connsiteX95" fmla="*/ 592569 w 1324591"/>
                <a:gd name="connsiteY95" fmla="*/ 866967 h 1450200"/>
                <a:gd name="connsiteX96" fmla="*/ 656332 w 1324591"/>
                <a:gd name="connsiteY96" fmla="*/ 877547 h 1450200"/>
                <a:gd name="connsiteX97" fmla="*/ 735597 w 1324591"/>
                <a:gd name="connsiteY97" fmla="*/ 872224 h 1450200"/>
                <a:gd name="connsiteX98" fmla="*/ 805673 w 1324591"/>
                <a:gd name="connsiteY98" fmla="*/ 848388 h 1450200"/>
                <a:gd name="connsiteX99" fmla="*/ 886557 w 1324591"/>
                <a:gd name="connsiteY99" fmla="*/ 739602 h 1450200"/>
                <a:gd name="connsiteX100" fmla="*/ 881648 w 1324591"/>
                <a:gd name="connsiteY100" fmla="*/ 735563 h 1450200"/>
                <a:gd name="connsiteX101" fmla="*/ 787629 w 1324591"/>
                <a:gd name="connsiteY101" fmla="*/ 719432 h 1450200"/>
                <a:gd name="connsiteX102" fmla="*/ 657469 w 1324591"/>
                <a:gd name="connsiteY102" fmla="*/ 649409 h 1450200"/>
                <a:gd name="connsiteX103" fmla="*/ 621568 w 1324591"/>
                <a:gd name="connsiteY103" fmla="*/ 613254 h 1450200"/>
                <a:gd name="connsiteX104" fmla="*/ 584236 w 1324591"/>
                <a:gd name="connsiteY104" fmla="*/ 549077 h 1450200"/>
                <a:gd name="connsiteX105" fmla="*/ 508596 w 1324591"/>
                <a:gd name="connsiteY105" fmla="*/ 453453 h 1450200"/>
                <a:gd name="connsiteX106" fmla="*/ 409989 w 1324591"/>
                <a:gd name="connsiteY106" fmla="*/ 405501 h 1450200"/>
                <a:gd name="connsiteX107" fmla="*/ 286075 w 1324591"/>
                <a:gd name="connsiteY107" fmla="*/ 379940 h 1450200"/>
                <a:gd name="connsiteX108" fmla="*/ 171043 w 1324591"/>
                <a:gd name="connsiteY108" fmla="*/ 325928 h 1450200"/>
                <a:gd name="connsiteX109" fmla="*/ 151795 w 1324591"/>
                <a:gd name="connsiteY109" fmla="*/ 309957 h 1450200"/>
                <a:gd name="connsiteX110" fmla="*/ 16218 w 1324591"/>
                <a:gd name="connsiteY110" fmla="*/ 1043 h 1450200"/>
                <a:gd name="connsiteX111" fmla="*/ 58646 w 1324591"/>
                <a:gd name="connsiteY111" fmla="*/ 23113 h 1450200"/>
                <a:gd name="connsiteX112" fmla="*/ 141509 w 1324591"/>
                <a:gd name="connsiteY112" fmla="*/ 82394 h 1450200"/>
                <a:gd name="connsiteX113" fmla="*/ 304093 w 1324591"/>
                <a:gd name="connsiteY113" fmla="*/ 177617 h 1450200"/>
                <a:gd name="connsiteX114" fmla="*/ 499901 w 1324591"/>
                <a:gd name="connsiteY114" fmla="*/ 278163 h 1450200"/>
                <a:gd name="connsiteX115" fmla="*/ 600260 w 1324591"/>
                <a:gd name="connsiteY115" fmla="*/ 343116 h 1450200"/>
                <a:gd name="connsiteX116" fmla="*/ 627761 w 1324591"/>
                <a:gd name="connsiteY116" fmla="*/ 374817 h 1450200"/>
                <a:gd name="connsiteX117" fmla="*/ 736359 w 1324591"/>
                <a:gd name="connsiteY117" fmla="*/ 539179 h 1450200"/>
                <a:gd name="connsiteX118" fmla="*/ 746538 w 1324591"/>
                <a:gd name="connsiteY118" fmla="*/ 551899 h 1450200"/>
                <a:gd name="connsiteX119" fmla="*/ 795320 w 1324591"/>
                <a:gd name="connsiteY119" fmla="*/ 596936 h 1450200"/>
                <a:gd name="connsiteX120" fmla="*/ 851886 w 1324591"/>
                <a:gd name="connsiteY120" fmla="*/ 619541 h 1450200"/>
                <a:gd name="connsiteX121" fmla="*/ 861584 w 1324591"/>
                <a:gd name="connsiteY121" fmla="*/ 613722 h 1450200"/>
                <a:gd name="connsiteX122" fmla="*/ 872017 w 1324591"/>
                <a:gd name="connsiteY122" fmla="*/ 588215 h 1450200"/>
                <a:gd name="connsiteX123" fmla="*/ 869930 w 1324591"/>
                <a:gd name="connsiteY123" fmla="*/ 607623 h 1450200"/>
                <a:gd name="connsiteX124" fmla="*/ 875187 w 1324591"/>
                <a:gd name="connsiteY124" fmla="*/ 613522 h 1450200"/>
                <a:gd name="connsiteX125" fmla="*/ 953529 w 1324591"/>
                <a:gd name="connsiteY125" fmla="*/ 600467 h 1450200"/>
                <a:gd name="connsiteX126" fmla="*/ 1031898 w 1324591"/>
                <a:gd name="connsiteY126" fmla="*/ 548208 h 1450200"/>
                <a:gd name="connsiteX127" fmla="*/ 1092397 w 1324591"/>
                <a:gd name="connsiteY127" fmla="*/ 495560 h 1450200"/>
                <a:gd name="connsiteX128" fmla="*/ 1148108 w 1324591"/>
                <a:gd name="connsiteY128" fmla="*/ 468702 h 1450200"/>
                <a:gd name="connsiteX129" fmla="*/ 1153097 w 1324591"/>
                <a:gd name="connsiteY129" fmla="*/ 463164 h 1450200"/>
                <a:gd name="connsiteX130" fmla="*/ 1169643 w 1324591"/>
                <a:gd name="connsiteY130" fmla="*/ 355542 h 1450200"/>
                <a:gd name="connsiteX131" fmla="*/ 1180745 w 1324591"/>
                <a:gd name="connsiteY131" fmla="*/ 231415 h 1450200"/>
                <a:gd name="connsiteX132" fmla="*/ 1177147 w 1324591"/>
                <a:gd name="connsiteY132" fmla="*/ 212849 h 1450200"/>
                <a:gd name="connsiteX133" fmla="*/ 1165456 w 1324591"/>
                <a:gd name="connsiteY133" fmla="*/ 210628 h 1450200"/>
                <a:gd name="connsiteX134" fmla="*/ 1145580 w 1324591"/>
                <a:gd name="connsiteY134" fmla="*/ 239908 h 1450200"/>
                <a:gd name="connsiteX135" fmla="*/ 1089856 w 1324591"/>
                <a:gd name="connsiteY135" fmla="*/ 349376 h 1450200"/>
                <a:gd name="connsiteX136" fmla="*/ 1084077 w 1324591"/>
                <a:gd name="connsiteY136" fmla="*/ 359020 h 1450200"/>
                <a:gd name="connsiteX137" fmla="*/ 1110936 w 1324591"/>
                <a:gd name="connsiteY137" fmla="*/ 249244 h 1450200"/>
                <a:gd name="connsiteX138" fmla="*/ 1085576 w 1324591"/>
                <a:gd name="connsiteY138" fmla="*/ 271716 h 1450200"/>
                <a:gd name="connsiteX139" fmla="*/ 1049220 w 1324591"/>
                <a:gd name="connsiteY139" fmla="*/ 348547 h 1450200"/>
                <a:gd name="connsiteX140" fmla="*/ 1012249 w 1324591"/>
                <a:gd name="connsiteY140" fmla="*/ 496095 h 1450200"/>
                <a:gd name="connsiteX141" fmla="*/ 1009012 w 1324591"/>
                <a:gd name="connsiteY141" fmla="*/ 507960 h 1450200"/>
                <a:gd name="connsiteX142" fmla="*/ 1017720 w 1324591"/>
                <a:gd name="connsiteY142" fmla="*/ 379258 h 1450200"/>
                <a:gd name="connsiteX143" fmla="*/ 994179 w 1324591"/>
                <a:gd name="connsiteY143" fmla="*/ 391269 h 1450200"/>
                <a:gd name="connsiteX144" fmla="*/ 1022254 w 1324591"/>
                <a:gd name="connsiteY144" fmla="*/ 361615 h 1450200"/>
                <a:gd name="connsiteX145" fmla="*/ 1049207 w 1324591"/>
                <a:gd name="connsiteY145" fmla="*/ 332375 h 1450200"/>
                <a:gd name="connsiteX146" fmla="*/ 1092330 w 1324591"/>
                <a:gd name="connsiteY146" fmla="*/ 252843 h 1450200"/>
                <a:gd name="connsiteX147" fmla="*/ 1099152 w 1324591"/>
                <a:gd name="connsiteY147" fmla="*/ 244844 h 1450200"/>
                <a:gd name="connsiteX148" fmla="*/ 1133943 w 1324591"/>
                <a:gd name="connsiteY148" fmla="*/ 233381 h 1450200"/>
                <a:gd name="connsiteX149" fmla="*/ 1143493 w 1324591"/>
                <a:gd name="connsiteY149" fmla="*/ 227348 h 1450200"/>
                <a:gd name="connsiteX150" fmla="*/ 1158688 w 1324591"/>
                <a:gd name="connsiteY150" fmla="*/ 191983 h 1450200"/>
                <a:gd name="connsiteX151" fmla="*/ 1185025 w 1324591"/>
                <a:gd name="connsiteY151" fmla="*/ 176346 h 1450200"/>
                <a:gd name="connsiteX152" fmla="*/ 1197638 w 1324591"/>
                <a:gd name="connsiteY152" fmla="*/ 183850 h 1450200"/>
                <a:gd name="connsiteX153" fmla="*/ 1201785 w 1324591"/>
                <a:gd name="connsiteY153" fmla="*/ 208368 h 1450200"/>
                <a:gd name="connsiteX154" fmla="*/ 1195699 w 1324591"/>
                <a:gd name="connsiteY154" fmla="*/ 311910 h 1450200"/>
                <a:gd name="connsiteX155" fmla="*/ 1176785 w 1324591"/>
                <a:gd name="connsiteY155" fmla="*/ 447060 h 1450200"/>
                <a:gd name="connsiteX156" fmla="*/ 1173589 w 1324591"/>
                <a:gd name="connsiteY156" fmla="*/ 466468 h 1450200"/>
                <a:gd name="connsiteX157" fmla="*/ 1178551 w 1324591"/>
                <a:gd name="connsiteY157" fmla="*/ 471577 h 1450200"/>
                <a:gd name="connsiteX158" fmla="*/ 1248119 w 1324591"/>
                <a:gd name="connsiteY158" fmla="*/ 482786 h 1450200"/>
                <a:gd name="connsiteX159" fmla="*/ 1279967 w 1324591"/>
                <a:gd name="connsiteY159" fmla="*/ 504870 h 1450200"/>
                <a:gd name="connsiteX160" fmla="*/ 1304859 w 1324591"/>
                <a:gd name="connsiteY160" fmla="*/ 537199 h 1450200"/>
                <a:gd name="connsiteX161" fmla="*/ 1324013 w 1324591"/>
                <a:gd name="connsiteY161" fmla="*/ 585379 h 1450200"/>
                <a:gd name="connsiteX162" fmla="*/ 1323023 w 1324591"/>
                <a:gd name="connsiteY162" fmla="*/ 594180 h 1450200"/>
                <a:gd name="connsiteX163" fmla="*/ 1281117 w 1324591"/>
                <a:gd name="connsiteY163" fmla="*/ 645771 h 1450200"/>
                <a:gd name="connsiteX164" fmla="*/ 1275138 w 1324591"/>
                <a:gd name="connsiteY164" fmla="*/ 650921 h 1450200"/>
                <a:gd name="connsiteX165" fmla="*/ 1252024 w 1324591"/>
                <a:gd name="connsiteY165" fmla="*/ 664845 h 1450200"/>
                <a:gd name="connsiteX166" fmla="*/ 1222972 w 1324591"/>
                <a:gd name="connsiteY166" fmla="*/ 697776 h 1450200"/>
                <a:gd name="connsiteX167" fmla="*/ 1205717 w 1324591"/>
                <a:gd name="connsiteY167" fmla="*/ 769845 h 1450200"/>
                <a:gd name="connsiteX168" fmla="*/ 1150529 w 1324591"/>
                <a:gd name="connsiteY168" fmla="*/ 920390 h 1450200"/>
                <a:gd name="connsiteX169" fmla="*/ 1071023 w 1324591"/>
                <a:gd name="connsiteY169" fmla="*/ 1010904 h 1450200"/>
                <a:gd name="connsiteX170" fmla="*/ 1038666 w 1324591"/>
                <a:gd name="connsiteY170" fmla="*/ 1024895 h 1450200"/>
                <a:gd name="connsiteX171" fmla="*/ 797126 w 1324591"/>
                <a:gd name="connsiteY171" fmla="*/ 1103519 h 1450200"/>
                <a:gd name="connsiteX172" fmla="*/ 581869 w 1324591"/>
                <a:gd name="connsiteY172" fmla="*/ 1197016 h 1450200"/>
                <a:gd name="connsiteX173" fmla="*/ 555572 w 1324591"/>
                <a:gd name="connsiteY173" fmla="*/ 1210539 h 1450200"/>
                <a:gd name="connsiteX174" fmla="*/ 550516 w 1324591"/>
                <a:gd name="connsiteY174" fmla="*/ 1216839 h 1450200"/>
                <a:gd name="connsiteX175" fmla="*/ 475129 w 1324591"/>
                <a:gd name="connsiteY175" fmla="*/ 1369617 h 1450200"/>
                <a:gd name="connsiteX176" fmla="*/ 405602 w 1324591"/>
                <a:gd name="connsiteY176" fmla="*/ 1427468 h 1450200"/>
                <a:gd name="connsiteX177" fmla="*/ 331914 w 1324591"/>
                <a:gd name="connsiteY177" fmla="*/ 1430517 h 1450200"/>
                <a:gd name="connsiteX178" fmla="*/ 319595 w 1324591"/>
                <a:gd name="connsiteY178" fmla="*/ 1431521 h 1450200"/>
                <a:gd name="connsiteX179" fmla="*/ 262601 w 1324591"/>
                <a:gd name="connsiteY179" fmla="*/ 1449993 h 1450200"/>
                <a:gd name="connsiteX180" fmla="*/ 186278 w 1324591"/>
                <a:gd name="connsiteY180" fmla="*/ 1413798 h 1450200"/>
                <a:gd name="connsiteX181" fmla="*/ 172046 w 1324591"/>
                <a:gd name="connsiteY181" fmla="*/ 1406561 h 1450200"/>
                <a:gd name="connsiteX182" fmla="*/ 116711 w 1324591"/>
                <a:gd name="connsiteY182" fmla="*/ 1378927 h 1450200"/>
                <a:gd name="connsiteX183" fmla="*/ 106973 w 1324591"/>
                <a:gd name="connsiteY183" fmla="*/ 1344591 h 1450200"/>
                <a:gd name="connsiteX184" fmla="*/ 100981 w 1324591"/>
                <a:gd name="connsiteY184" fmla="*/ 1336994 h 1450200"/>
                <a:gd name="connsiteX185" fmla="*/ 82442 w 1324591"/>
                <a:gd name="connsiteY185" fmla="*/ 1328781 h 1450200"/>
                <a:gd name="connsiteX186" fmla="*/ 63849 w 1324591"/>
                <a:gd name="connsiteY186" fmla="*/ 1283450 h 1450200"/>
                <a:gd name="connsiteX187" fmla="*/ 70016 w 1324591"/>
                <a:gd name="connsiteY187" fmla="*/ 1264804 h 1450200"/>
                <a:gd name="connsiteX188" fmla="*/ 67568 w 1324591"/>
                <a:gd name="connsiteY188" fmla="*/ 1252539 h 1450200"/>
                <a:gd name="connsiteX189" fmla="*/ 57362 w 1324591"/>
                <a:gd name="connsiteY189" fmla="*/ 1240567 h 1450200"/>
                <a:gd name="connsiteX190" fmla="*/ 55235 w 1324591"/>
                <a:gd name="connsiteY190" fmla="*/ 1182583 h 1450200"/>
                <a:gd name="connsiteX191" fmla="*/ 67889 w 1324591"/>
                <a:gd name="connsiteY191" fmla="*/ 1165556 h 1450200"/>
                <a:gd name="connsiteX192" fmla="*/ 65816 w 1324591"/>
                <a:gd name="connsiteY192" fmla="*/ 1186275 h 1450200"/>
                <a:gd name="connsiteX193" fmla="*/ 72397 w 1324591"/>
                <a:gd name="connsiteY193" fmla="*/ 1192481 h 1450200"/>
                <a:gd name="connsiteX194" fmla="*/ 197902 w 1324591"/>
                <a:gd name="connsiteY194" fmla="*/ 1188482 h 1450200"/>
                <a:gd name="connsiteX195" fmla="*/ 337599 w 1324591"/>
                <a:gd name="connsiteY195" fmla="*/ 1159630 h 1450200"/>
                <a:gd name="connsiteX196" fmla="*/ 353008 w 1324591"/>
                <a:gd name="connsiteY196" fmla="*/ 1152528 h 1450200"/>
                <a:gd name="connsiteX197" fmla="*/ 324544 w 1324591"/>
                <a:gd name="connsiteY197" fmla="*/ 1154414 h 1450200"/>
                <a:gd name="connsiteX198" fmla="*/ 173611 w 1324591"/>
                <a:gd name="connsiteY198" fmla="*/ 1161570 h 1450200"/>
                <a:gd name="connsiteX199" fmla="*/ 83672 w 1324591"/>
                <a:gd name="connsiteY199" fmla="*/ 1151712 h 1450200"/>
                <a:gd name="connsiteX200" fmla="*/ 73801 w 1324591"/>
                <a:gd name="connsiteY200" fmla="*/ 1155979 h 1450200"/>
                <a:gd name="connsiteX201" fmla="*/ 67675 w 1324591"/>
                <a:gd name="connsiteY201" fmla="*/ 1157049 h 1450200"/>
                <a:gd name="connsiteX202" fmla="*/ 46180 w 1324591"/>
                <a:gd name="connsiteY202" fmla="*/ 1118018 h 1450200"/>
                <a:gd name="connsiteX203" fmla="*/ 46086 w 1324591"/>
                <a:gd name="connsiteY203" fmla="*/ 1112761 h 1450200"/>
                <a:gd name="connsiteX204" fmla="*/ 59823 w 1324591"/>
                <a:gd name="connsiteY204" fmla="*/ 1085475 h 1450200"/>
                <a:gd name="connsiteX205" fmla="*/ 114062 w 1324591"/>
                <a:gd name="connsiteY205" fmla="*/ 1068541 h 1450200"/>
                <a:gd name="connsiteX206" fmla="*/ 210047 w 1324591"/>
                <a:gd name="connsiteY206" fmla="*/ 1059004 h 1450200"/>
                <a:gd name="connsiteX207" fmla="*/ 367895 w 1324591"/>
                <a:gd name="connsiteY207" fmla="*/ 1057091 h 1450200"/>
                <a:gd name="connsiteX208" fmla="*/ 496745 w 1324591"/>
                <a:gd name="connsiteY208" fmla="*/ 1060756 h 1450200"/>
                <a:gd name="connsiteX209" fmla="*/ 505198 w 1324591"/>
                <a:gd name="connsiteY209" fmla="*/ 1057372 h 1450200"/>
                <a:gd name="connsiteX210" fmla="*/ 586724 w 1324591"/>
                <a:gd name="connsiteY210" fmla="*/ 931652 h 1450200"/>
                <a:gd name="connsiteX211" fmla="*/ 599551 w 1324591"/>
                <a:gd name="connsiteY211" fmla="*/ 908713 h 1450200"/>
                <a:gd name="connsiteX212" fmla="*/ 597438 w 1324591"/>
                <a:gd name="connsiteY212" fmla="*/ 902721 h 1450200"/>
                <a:gd name="connsiteX213" fmla="*/ 562647 w 1324591"/>
                <a:gd name="connsiteY213" fmla="*/ 885854 h 1450200"/>
                <a:gd name="connsiteX214" fmla="*/ 532298 w 1324591"/>
                <a:gd name="connsiteY214" fmla="*/ 845352 h 1450200"/>
                <a:gd name="connsiteX215" fmla="*/ 527496 w 1324591"/>
                <a:gd name="connsiteY215" fmla="*/ 839787 h 1450200"/>
                <a:gd name="connsiteX216" fmla="*/ 512662 w 1324591"/>
                <a:gd name="connsiteY216" fmla="*/ 832765 h 1450200"/>
                <a:gd name="connsiteX217" fmla="*/ 462008 w 1324591"/>
                <a:gd name="connsiteY217" fmla="*/ 774941 h 1450200"/>
                <a:gd name="connsiteX218" fmla="*/ 452110 w 1324591"/>
                <a:gd name="connsiteY218" fmla="*/ 765016 h 1450200"/>
                <a:gd name="connsiteX219" fmla="*/ 388467 w 1324591"/>
                <a:gd name="connsiteY219" fmla="*/ 706952 h 1450200"/>
                <a:gd name="connsiteX220" fmla="*/ 372885 w 1324591"/>
                <a:gd name="connsiteY220" fmla="*/ 675826 h 1450200"/>
                <a:gd name="connsiteX221" fmla="*/ 366090 w 1324591"/>
                <a:gd name="connsiteY221" fmla="*/ 668256 h 1450200"/>
                <a:gd name="connsiteX222" fmla="*/ 308640 w 1324591"/>
                <a:gd name="connsiteY222" fmla="*/ 625814 h 1450200"/>
                <a:gd name="connsiteX223" fmla="*/ 286557 w 1324591"/>
                <a:gd name="connsiteY223" fmla="*/ 586931 h 1450200"/>
                <a:gd name="connsiteX224" fmla="*/ 286477 w 1324591"/>
                <a:gd name="connsiteY224" fmla="*/ 564740 h 1450200"/>
                <a:gd name="connsiteX225" fmla="*/ 282517 w 1324591"/>
                <a:gd name="connsiteY225" fmla="*/ 554240 h 1450200"/>
                <a:gd name="connsiteX226" fmla="*/ 230271 w 1324591"/>
                <a:gd name="connsiteY226" fmla="*/ 508227 h 1450200"/>
                <a:gd name="connsiteX227" fmla="*/ 207426 w 1324591"/>
                <a:gd name="connsiteY227" fmla="*/ 471002 h 1450200"/>
                <a:gd name="connsiteX228" fmla="*/ 206048 w 1324591"/>
                <a:gd name="connsiteY228" fmla="*/ 441188 h 1450200"/>
                <a:gd name="connsiteX229" fmla="*/ 202891 w 1324591"/>
                <a:gd name="connsiteY229" fmla="*/ 430875 h 1450200"/>
                <a:gd name="connsiteX230" fmla="*/ 154029 w 1324591"/>
                <a:gd name="connsiteY230" fmla="*/ 370028 h 1450200"/>
                <a:gd name="connsiteX231" fmla="*/ 138446 w 1324591"/>
                <a:gd name="connsiteY231" fmla="*/ 320524 h 1450200"/>
                <a:gd name="connsiteX232" fmla="*/ 140092 w 1324591"/>
                <a:gd name="connsiteY232" fmla="*/ 306908 h 1450200"/>
                <a:gd name="connsiteX233" fmla="*/ 136922 w 1324591"/>
                <a:gd name="connsiteY233" fmla="*/ 295177 h 1450200"/>
                <a:gd name="connsiteX234" fmla="*/ 96807 w 1324591"/>
                <a:gd name="connsiteY234" fmla="*/ 237581 h 1450200"/>
                <a:gd name="connsiteX235" fmla="*/ 88809 w 1324591"/>
                <a:gd name="connsiteY235" fmla="*/ 175397 h 1450200"/>
                <a:gd name="connsiteX236" fmla="*/ 83472 w 1324591"/>
                <a:gd name="connsiteY236" fmla="*/ 157139 h 1450200"/>
                <a:gd name="connsiteX237" fmla="*/ 13690 w 1324591"/>
                <a:gd name="connsiteY237" fmla="*/ 71935 h 1450200"/>
                <a:gd name="connsiteX238" fmla="*/ 33 w 1324591"/>
                <a:gd name="connsiteY238" fmla="*/ 27326 h 1450200"/>
                <a:gd name="connsiteX239" fmla="*/ 10466 w 1324591"/>
                <a:gd name="connsiteY239" fmla="*/ 1564 h 1450200"/>
                <a:gd name="connsiteX240" fmla="*/ 16218 w 1324591"/>
                <a:gd name="connsiteY240" fmla="*/ 1043 h 1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24591" h="1450200">
                  <a:moveTo>
                    <a:pt x="398646" y="1280828"/>
                  </a:moveTo>
                  <a:cubicBezTo>
                    <a:pt x="338683" y="1326734"/>
                    <a:pt x="277983" y="1371075"/>
                    <a:pt x="200978" y="1387862"/>
                  </a:cubicBezTo>
                  <a:cubicBezTo>
                    <a:pt x="209178" y="1396235"/>
                    <a:pt x="218407" y="1401893"/>
                    <a:pt x="227743" y="1407457"/>
                  </a:cubicBezTo>
                  <a:cubicBezTo>
                    <a:pt x="231087" y="1409450"/>
                    <a:pt x="233829" y="1409731"/>
                    <a:pt x="237374" y="1407591"/>
                  </a:cubicBezTo>
                  <a:cubicBezTo>
                    <a:pt x="246376" y="1402174"/>
                    <a:pt x="255739" y="1397359"/>
                    <a:pt x="264794" y="1392022"/>
                  </a:cubicBezTo>
                  <a:cubicBezTo>
                    <a:pt x="308761" y="1366086"/>
                    <a:pt x="350427" y="1337154"/>
                    <a:pt x="384829" y="1298886"/>
                  </a:cubicBezTo>
                  <a:cubicBezTo>
                    <a:pt x="389872" y="1293268"/>
                    <a:pt x="394968" y="1287664"/>
                    <a:pt x="398646" y="1280828"/>
                  </a:cubicBezTo>
                  <a:close/>
                  <a:moveTo>
                    <a:pt x="337572" y="1256297"/>
                  </a:moveTo>
                  <a:cubicBezTo>
                    <a:pt x="273208" y="1301280"/>
                    <a:pt x="200965" y="1322039"/>
                    <a:pt x="122663" y="1326293"/>
                  </a:cubicBezTo>
                  <a:cubicBezTo>
                    <a:pt x="125137" y="1333289"/>
                    <a:pt x="126903" y="1339575"/>
                    <a:pt x="131223" y="1344324"/>
                  </a:cubicBezTo>
                  <a:cubicBezTo>
                    <a:pt x="135865" y="1349406"/>
                    <a:pt x="140774" y="1355051"/>
                    <a:pt x="148960" y="1352871"/>
                  </a:cubicBezTo>
                  <a:cubicBezTo>
                    <a:pt x="177718" y="1345206"/>
                    <a:pt x="206222" y="1336726"/>
                    <a:pt x="234097" y="1326306"/>
                  </a:cubicBezTo>
                  <a:cubicBezTo>
                    <a:pt x="261879" y="1315913"/>
                    <a:pt x="289072" y="1304357"/>
                    <a:pt x="311784" y="1284560"/>
                  </a:cubicBezTo>
                  <a:cubicBezTo>
                    <a:pt x="316572" y="1280387"/>
                    <a:pt x="321080" y="1275866"/>
                    <a:pt x="325548" y="1271358"/>
                  </a:cubicBezTo>
                  <a:cubicBezTo>
                    <a:pt x="330002" y="1266864"/>
                    <a:pt x="334255" y="1262169"/>
                    <a:pt x="338602" y="1257568"/>
                  </a:cubicBezTo>
                  <a:cubicBezTo>
                    <a:pt x="338255" y="1257140"/>
                    <a:pt x="337920" y="1256725"/>
                    <a:pt x="337572" y="1256297"/>
                  </a:cubicBezTo>
                  <a:close/>
                  <a:moveTo>
                    <a:pt x="351149" y="1206807"/>
                  </a:moveTo>
                  <a:cubicBezTo>
                    <a:pt x="350320" y="1207021"/>
                    <a:pt x="349490" y="1207208"/>
                    <a:pt x="348674" y="1207449"/>
                  </a:cubicBezTo>
                  <a:cubicBezTo>
                    <a:pt x="301257" y="1221253"/>
                    <a:pt x="253813" y="1235030"/>
                    <a:pt x="205219" y="1244259"/>
                  </a:cubicBezTo>
                  <a:cubicBezTo>
                    <a:pt x="167913" y="1251348"/>
                    <a:pt x="130394" y="1255856"/>
                    <a:pt x="92353" y="1252191"/>
                  </a:cubicBezTo>
                  <a:cubicBezTo>
                    <a:pt x="88782" y="1251843"/>
                    <a:pt x="87792" y="1253274"/>
                    <a:pt x="86682" y="1255923"/>
                  </a:cubicBezTo>
                  <a:cubicBezTo>
                    <a:pt x="83512" y="1263493"/>
                    <a:pt x="85050" y="1270904"/>
                    <a:pt x="87003" y="1278394"/>
                  </a:cubicBezTo>
                  <a:cubicBezTo>
                    <a:pt x="87912" y="1281925"/>
                    <a:pt x="89678" y="1283276"/>
                    <a:pt x="93463" y="1283116"/>
                  </a:cubicBezTo>
                  <a:cubicBezTo>
                    <a:pt x="104392" y="1282648"/>
                    <a:pt x="115320" y="1282701"/>
                    <a:pt x="126274" y="1281992"/>
                  </a:cubicBezTo>
                  <a:cubicBezTo>
                    <a:pt x="172314" y="1278996"/>
                    <a:pt x="216494" y="1268269"/>
                    <a:pt x="259270" y="1251281"/>
                  </a:cubicBezTo>
                  <a:cubicBezTo>
                    <a:pt x="291038" y="1238668"/>
                    <a:pt x="321388" y="1223112"/>
                    <a:pt x="351149" y="1206807"/>
                  </a:cubicBezTo>
                  <a:close/>
                  <a:moveTo>
                    <a:pt x="1199926" y="669179"/>
                  </a:moveTo>
                  <a:cubicBezTo>
                    <a:pt x="1183273" y="685965"/>
                    <a:pt x="1169496" y="704865"/>
                    <a:pt x="1156695" y="724528"/>
                  </a:cubicBezTo>
                  <a:cubicBezTo>
                    <a:pt x="1133488" y="760174"/>
                    <a:pt x="1113290" y="797600"/>
                    <a:pt x="1091488" y="834076"/>
                  </a:cubicBezTo>
                  <a:cubicBezTo>
                    <a:pt x="1075958" y="860052"/>
                    <a:pt x="1060269" y="885961"/>
                    <a:pt x="1039696" y="908365"/>
                  </a:cubicBezTo>
                  <a:cubicBezTo>
                    <a:pt x="1016891" y="933204"/>
                    <a:pt x="988266" y="949630"/>
                    <a:pt x="957917" y="963393"/>
                  </a:cubicBezTo>
                  <a:cubicBezTo>
                    <a:pt x="898274" y="990439"/>
                    <a:pt x="835327" y="1007480"/>
                    <a:pt x="772528" y="1025043"/>
                  </a:cubicBezTo>
                  <a:cubicBezTo>
                    <a:pt x="738272" y="1034620"/>
                    <a:pt x="703054" y="1040652"/>
                    <a:pt x="670149" y="1055259"/>
                  </a:cubicBezTo>
                  <a:cubicBezTo>
                    <a:pt x="611670" y="1081208"/>
                    <a:pt x="557912" y="1113871"/>
                    <a:pt x="513959" y="1161035"/>
                  </a:cubicBezTo>
                  <a:cubicBezTo>
                    <a:pt x="505372" y="1170237"/>
                    <a:pt x="495635" y="1178784"/>
                    <a:pt x="491140" y="1191210"/>
                  </a:cubicBezTo>
                  <a:cubicBezTo>
                    <a:pt x="485549" y="1206660"/>
                    <a:pt x="479236" y="1221814"/>
                    <a:pt x="472441" y="1236755"/>
                  </a:cubicBezTo>
                  <a:cubicBezTo>
                    <a:pt x="447829" y="1290874"/>
                    <a:pt x="417239" y="1340873"/>
                    <a:pt x="372657" y="1381201"/>
                  </a:cubicBezTo>
                  <a:cubicBezTo>
                    <a:pt x="368364" y="1385080"/>
                    <a:pt x="364043" y="1388945"/>
                    <a:pt x="359656" y="1392891"/>
                  </a:cubicBezTo>
                  <a:cubicBezTo>
                    <a:pt x="361221" y="1393961"/>
                    <a:pt x="362064" y="1392918"/>
                    <a:pt x="362920" y="1392423"/>
                  </a:cubicBezTo>
                  <a:cubicBezTo>
                    <a:pt x="385337" y="1379515"/>
                    <a:pt x="407474" y="1366139"/>
                    <a:pt x="428421" y="1350931"/>
                  </a:cubicBezTo>
                  <a:cubicBezTo>
                    <a:pt x="454691" y="1331857"/>
                    <a:pt x="478233" y="1310081"/>
                    <a:pt x="495915" y="1282514"/>
                  </a:cubicBezTo>
                  <a:cubicBezTo>
                    <a:pt x="511070" y="1258892"/>
                    <a:pt x="521410" y="1233157"/>
                    <a:pt x="529074" y="1206325"/>
                  </a:cubicBezTo>
                  <a:cubicBezTo>
                    <a:pt x="530840" y="1200172"/>
                    <a:pt x="534010" y="1196186"/>
                    <a:pt x="539360" y="1192869"/>
                  </a:cubicBezTo>
                  <a:cubicBezTo>
                    <a:pt x="559678" y="1180282"/>
                    <a:pt x="579180" y="1166452"/>
                    <a:pt x="598628" y="1152594"/>
                  </a:cubicBezTo>
                  <a:cubicBezTo>
                    <a:pt x="638315" y="1124318"/>
                    <a:pt x="680596" y="1101485"/>
                    <a:pt x="727652" y="1087588"/>
                  </a:cubicBezTo>
                  <a:cubicBezTo>
                    <a:pt x="768836" y="1075429"/>
                    <a:pt x="810796" y="1066855"/>
                    <a:pt x="852729" y="1058067"/>
                  </a:cubicBezTo>
                  <a:cubicBezTo>
                    <a:pt x="919862" y="1044009"/>
                    <a:pt x="981833" y="1018448"/>
                    <a:pt x="1037289" y="977732"/>
                  </a:cubicBezTo>
                  <a:cubicBezTo>
                    <a:pt x="1084465" y="943102"/>
                    <a:pt x="1120246" y="899751"/>
                    <a:pt x="1142209" y="844964"/>
                  </a:cubicBezTo>
                  <a:cubicBezTo>
                    <a:pt x="1165202" y="787608"/>
                    <a:pt x="1179260" y="727377"/>
                    <a:pt x="1199926" y="669179"/>
                  </a:cubicBezTo>
                  <a:close/>
                  <a:moveTo>
                    <a:pt x="1199725" y="544703"/>
                  </a:moveTo>
                  <a:cubicBezTo>
                    <a:pt x="1183567" y="544690"/>
                    <a:pt x="1170258" y="558547"/>
                    <a:pt x="1170258" y="575414"/>
                  </a:cubicBezTo>
                  <a:cubicBezTo>
                    <a:pt x="1170258" y="591826"/>
                    <a:pt x="1183527" y="605871"/>
                    <a:pt x="1199217" y="606098"/>
                  </a:cubicBezTo>
                  <a:cubicBezTo>
                    <a:pt x="1215027" y="606326"/>
                    <a:pt x="1229058" y="592000"/>
                    <a:pt x="1229152" y="575561"/>
                  </a:cubicBezTo>
                  <a:cubicBezTo>
                    <a:pt x="1229259" y="558935"/>
                    <a:pt x="1215696" y="544717"/>
                    <a:pt x="1199725" y="544703"/>
                  </a:cubicBezTo>
                  <a:close/>
                  <a:moveTo>
                    <a:pt x="972729" y="446425"/>
                  </a:moveTo>
                  <a:cubicBezTo>
                    <a:pt x="973490" y="446933"/>
                    <a:pt x="973587" y="448244"/>
                    <a:pt x="973059" y="450925"/>
                  </a:cubicBezTo>
                  <a:cubicBezTo>
                    <a:pt x="966130" y="486184"/>
                    <a:pt x="962773" y="521898"/>
                    <a:pt x="960004" y="557812"/>
                  </a:cubicBezTo>
                  <a:cubicBezTo>
                    <a:pt x="947203" y="530070"/>
                    <a:pt x="940662" y="501419"/>
                    <a:pt x="948313" y="469946"/>
                  </a:cubicBezTo>
                  <a:cubicBezTo>
                    <a:pt x="940662" y="474360"/>
                    <a:pt x="936516" y="480366"/>
                    <a:pt x="933159" y="486973"/>
                  </a:cubicBezTo>
                  <a:cubicBezTo>
                    <a:pt x="924906" y="503198"/>
                    <a:pt x="921615" y="520854"/>
                    <a:pt x="918953" y="538591"/>
                  </a:cubicBezTo>
                  <a:cubicBezTo>
                    <a:pt x="916399" y="555631"/>
                    <a:pt x="914513" y="572766"/>
                    <a:pt x="912118" y="591599"/>
                  </a:cubicBezTo>
                  <a:cubicBezTo>
                    <a:pt x="906206" y="577327"/>
                    <a:pt x="900963" y="564647"/>
                    <a:pt x="895385" y="551124"/>
                  </a:cubicBezTo>
                  <a:cubicBezTo>
                    <a:pt x="891801" y="554909"/>
                    <a:pt x="888617" y="558253"/>
                    <a:pt x="885447" y="561597"/>
                  </a:cubicBezTo>
                  <a:cubicBezTo>
                    <a:pt x="892068" y="547552"/>
                    <a:pt x="898020" y="532705"/>
                    <a:pt x="915543" y="529281"/>
                  </a:cubicBezTo>
                  <a:cubicBezTo>
                    <a:pt x="920666" y="528278"/>
                    <a:pt x="919435" y="524399"/>
                    <a:pt x="919970" y="521817"/>
                  </a:cubicBezTo>
                  <a:cubicBezTo>
                    <a:pt x="923020" y="506997"/>
                    <a:pt x="926725" y="492404"/>
                    <a:pt x="933212" y="478667"/>
                  </a:cubicBezTo>
                  <a:cubicBezTo>
                    <a:pt x="940515" y="463191"/>
                    <a:pt x="950922" y="451126"/>
                    <a:pt x="968417" y="446739"/>
                  </a:cubicBezTo>
                  <a:cubicBezTo>
                    <a:pt x="970544" y="446211"/>
                    <a:pt x="971969" y="445916"/>
                    <a:pt x="972729" y="446425"/>
                  </a:cubicBezTo>
                  <a:close/>
                  <a:moveTo>
                    <a:pt x="151795" y="309957"/>
                  </a:moveTo>
                  <a:cubicBezTo>
                    <a:pt x="151100" y="313194"/>
                    <a:pt x="151702" y="315268"/>
                    <a:pt x="152210" y="317408"/>
                  </a:cubicBezTo>
                  <a:cubicBezTo>
                    <a:pt x="157106" y="338194"/>
                    <a:pt x="167646" y="355890"/>
                    <a:pt x="181784" y="371607"/>
                  </a:cubicBezTo>
                  <a:cubicBezTo>
                    <a:pt x="202744" y="394881"/>
                    <a:pt x="228426" y="412002"/>
                    <a:pt x="255418" y="427277"/>
                  </a:cubicBezTo>
                  <a:cubicBezTo>
                    <a:pt x="296830" y="450725"/>
                    <a:pt x="340622" y="469290"/>
                    <a:pt x="383692" y="489327"/>
                  </a:cubicBezTo>
                  <a:cubicBezTo>
                    <a:pt x="387264" y="490999"/>
                    <a:pt x="390822" y="492685"/>
                    <a:pt x="394393" y="494370"/>
                  </a:cubicBezTo>
                  <a:cubicBezTo>
                    <a:pt x="397697" y="495922"/>
                    <a:pt x="400987" y="497473"/>
                    <a:pt x="404278" y="499025"/>
                  </a:cubicBezTo>
                  <a:cubicBezTo>
                    <a:pt x="339873" y="487950"/>
                    <a:pt x="278010" y="469785"/>
                    <a:pt x="220895" y="437242"/>
                  </a:cubicBezTo>
                  <a:cubicBezTo>
                    <a:pt x="223864" y="444772"/>
                    <a:pt x="226941" y="451795"/>
                    <a:pt x="230579" y="458523"/>
                  </a:cubicBezTo>
                  <a:cubicBezTo>
                    <a:pt x="252261" y="498530"/>
                    <a:pt x="284791" y="527408"/>
                    <a:pt x="324156" y="549211"/>
                  </a:cubicBezTo>
                  <a:cubicBezTo>
                    <a:pt x="364926" y="571776"/>
                    <a:pt x="409240" y="584750"/>
                    <a:pt x="453728" y="597257"/>
                  </a:cubicBezTo>
                  <a:cubicBezTo>
                    <a:pt x="455320" y="597712"/>
                    <a:pt x="457273" y="597391"/>
                    <a:pt x="457982" y="599317"/>
                  </a:cubicBezTo>
                  <a:cubicBezTo>
                    <a:pt x="405308" y="601310"/>
                    <a:pt x="355282" y="591759"/>
                    <a:pt x="308199" y="563269"/>
                  </a:cubicBezTo>
                  <a:cubicBezTo>
                    <a:pt x="313603" y="578584"/>
                    <a:pt x="320759" y="590663"/>
                    <a:pt x="330069" y="601497"/>
                  </a:cubicBezTo>
                  <a:cubicBezTo>
                    <a:pt x="352339" y="627419"/>
                    <a:pt x="381499" y="642614"/>
                    <a:pt x="412852" y="654238"/>
                  </a:cubicBezTo>
                  <a:cubicBezTo>
                    <a:pt x="457701" y="670877"/>
                    <a:pt x="504623" y="679705"/>
                    <a:pt x="550957" y="690794"/>
                  </a:cubicBezTo>
                  <a:cubicBezTo>
                    <a:pt x="562741" y="693616"/>
                    <a:pt x="574458" y="696706"/>
                    <a:pt x="586202" y="699676"/>
                  </a:cubicBezTo>
                  <a:cubicBezTo>
                    <a:pt x="518106" y="709921"/>
                    <a:pt x="453367" y="698351"/>
                    <a:pt x="389939" y="670610"/>
                  </a:cubicBezTo>
                  <a:cubicBezTo>
                    <a:pt x="390982" y="672389"/>
                    <a:pt x="391330" y="673084"/>
                    <a:pt x="391771" y="673713"/>
                  </a:cubicBezTo>
                  <a:cubicBezTo>
                    <a:pt x="405562" y="693469"/>
                    <a:pt x="423352" y="708811"/>
                    <a:pt x="444004" y="720983"/>
                  </a:cubicBezTo>
                  <a:cubicBezTo>
                    <a:pt x="479971" y="742184"/>
                    <a:pt x="519631" y="752965"/>
                    <a:pt x="559932" y="761726"/>
                  </a:cubicBezTo>
                  <a:cubicBezTo>
                    <a:pt x="584677" y="767103"/>
                    <a:pt x="609583" y="771744"/>
                    <a:pt x="634422" y="776720"/>
                  </a:cubicBezTo>
                  <a:cubicBezTo>
                    <a:pt x="586644" y="782244"/>
                    <a:pt x="539066" y="782673"/>
                    <a:pt x="492250" y="766020"/>
                  </a:cubicBezTo>
                  <a:cubicBezTo>
                    <a:pt x="500209" y="783127"/>
                    <a:pt x="515310" y="798576"/>
                    <a:pt x="532445" y="807445"/>
                  </a:cubicBezTo>
                  <a:cubicBezTo>
                    <a:pt x="560454" y="821931"/>
                    <a:pt x="590804" y="823803"/>
                    <a:pt x="621394" y="823134"/>
                  </a:cubicBezTo>
                  <a:cubicBezTo>
                    <a:pt x="642969" y="822666"/>
                    <a:pt x="664518" y="820687"/>
                    <a:pt x="687631" y="819282"/>
                  </a:cubicBezTo>
                  <a:cubicBezTo>
                    <a:pt x="644949" y="837848"/>
                    <a:pt x="601852" y="841540"/>
                    <a:pt x="556575" y="835226"/>
                  </a:cubicBezTo>
                  <a:cubicBezTo>
                    <a:pt x="564895" y="851344"/>
                    <a:pt x="577281" y="860841"/>
                    <a:pt x="592569" y="866967"/>
                  </a:cubicBezTo>
                  <a:cubicBezTo>
                    <a:pt x="613034" y="875180"/>
                    <a:pt x="634583" y="877066"/>
                    <a:pt x="656332" y="877547"/>
                  </a:cubicBezTo>
                  <a:cubicBezTo>
                    <a:pt x="682910" y="878136"/>
                    <a:pt x="709220" y="874885"/>
                    <a:pt x="735597" y="872224"/>
                  </a:cubicBezTo>
                  <a:cubicBezTo>
                    <a:pt x="760864" y="869682"/>
                    <a:pt x="784285" y="862419"/>
                    <a:pt x="805673" y="848388"/>
                  </a:cubicBezTo>
                  <a:cubicBezTo>
                    <a:pt x="845961" y="821944"/>
                    <a:pt x="870332" y="783850"/>
                    <a:pt x="886557" y="739602"/>
                  </a:cubicBezTo>
                  <a:cubicBezTo>
                    <a:pt x="888830" y="733383"/>
                    <a:pt x="883895" y="735523"/>
                    <a:pt x="881648" y="735563"/>
                  </a:cubicBezTo>
                  <a:cubicBezTo>
                    <a:pt x="849265" y="736165"/>
                    <a:pt x="818046" y="729691"/>
                    <a:pt x="787629" y="719432"/>
                  </a:cubicBezTo>
                  <a:cubicBezTo>
                    <a:pt x="740332" y="703488"/>
                    <a:pt x="696968" y="679919"/>
                    <a:pt x="657469" y="649409"/>
                  </a:cubicBezTo>
                  <a:cubicBezTo>
                    <a:pt x="643946" y="638976"/>
                    <a:pt x="630115" y="628529"/>
                    <a:pt x="621568" y="613254"/>
                  </a:cubicBezTo>
                  <a:cubicBezTo>
                    <a:pt x="609490" y="591639"/>
                    <a:pt x="597438" y="570024"/>
                    <a:pt x="584236" y="549077"/>
                  </a:cubicBezTo>
                  <a:cubicBezTo>
                    <a:pt x="562447" y="514501"/>
                    <a:pt x="538919" y="481328"/>
                    <a:pt x="508596" y="453453"/>
                  </a:cubicBezTo>
                  <a:cubicBezTo>
                    <a:pt x="480466" y="427598"/>
                    <a:pt x="446773" y="412670"/>
                    <a:pt x="409989" y="405501"/>
                  </a:cubicBezTo>
                  <a:cubicBezTo>
                    <a:pt x="368578" y="397435"/>
                    <a:pt x="326885" y="390828"/>
                    <a:pt x="286075" y="379940"/>
                  </a:cubicBezTo>
                  <a:cubicBezTo>
                    <a:pt x="244530" y="368851"/>
                    <a:pt x="204831" y="353616"/>
                    <a:pt x="171043" y="325928"/>
                  </a:cubicBezTo>
                  <a:cubicBezTo>
                    <a:pt x="164730" y="320738"/>
                    <a:pt x="158470" y="315495"/>
                    <a:pt x="151795" y="309957"/>
                  </a:cubicBezTo>
                  <a:close/>
                  <a:moveTo>
                    <a:pt x="16218" y="1043"/>
                  </a:moveTo>
                  <a:cubicBezTo>
                    <a:pt x="31507" y="6179"/>
                    <a:pt x="45270" y="14338"/>
                    <a:pt x="58646" y="23113"/>
                  </a:cubicBezTo>
                  <a:cubicBezTo>
                    <a:pt x="87070" y="41745"/>
                    <a:pt x="114009" y="62491"/>
                    <a:pt x="141509" y="82394"/>
                  </a:cubicBezTo>
                  <a:cubicBezTo>
                    <a:pt x="192685" y="119338"/>
                    <a:pt x="247821" y="149407"/>
                    <a:pt x="304093" y="177617"/>
                  </a:cubicBezTo>
                  <a:cubicBezTo>
                    <a:pt x="369688" y="210508"/>
                    <a:pt x="436045" y="241901"/>
                    <a:pt x="499901" y="278163"/>
                  </a:cubicBezTo>
                  <a:cubicBezTo>
                    <a:pt x="534612" y="297866"/>
                    <a:pt x="568479" y="318919"/>
                    <a:pt x="600260" y="343116"/>
                  </a:cubicBezTo>
                  <a:cubicBezTo>
                    <a:pt x="611509" y="351690"/>
                    <a:pt x="619053" y="363862"/>
                    <a:pt x="627761" y="374817"/>
                  </a:cubicBezTo>
                  <a:cubicBezTo>
                    <a:pt x="668758" y="426421"/>
                    <a:pt x="703415" y="482238"/>
                    <a:pt x="736359" y="539179"/>
                  </a:cubicBezTo>
                  <a:cubicBezTo>
                    <a:pt x="739128" y="543954"/>
                    <a:pt x="742352" y="548221"/>
                    <a:pt x="746538" y="551899"/>
                  </a:cubicBezTo>
                  <a:cubicBezTo>
                    <a:pt x="763138" y="566533"/>
                    <a:pt x="777624" y="583453"/>
                    <a:pt x="795320" y="596936"/>
                  </a:cubicBezTo>
                  <a:cubicBezTo>
                    <a:pt x="812107" y="609723"/>
                    <a:pt x="830833" y="617414"/>
                    <a:pt x="851886" y="619541"/>
                  </a:cubicBezTo>
                  <a:cubicBezTo>
                    <a:pt x="856849" y="620036"/>
                    <a:pt x="859832" y="619180"/>
                    <a:pt x="861584" y="613722"/>
                  </a:cubicBezTo>
                  <a:cubicBezTo>
                    <a:pt x="864366" y="605015"/>
                    <a:pt x="868258" y="596655"/>
                    <a:pt x="872017" y="588215"/>
                  </a:cubicBezTo>
                  <a:cubicBezTo>
                    <a:pt x="871509" y="594715"/>
                    <a:pt x="869917" y="601056"/>
                    <a:pt x="869930" y="607623"/>
                  </a:cubicBezTo>
                  <a:cubicBezTo>
                    <a:pt x="869944" y="611636"/>
                    <a:pt x="870653" y="613268"/>
                    <a:pt x="875187" y="613522"/>
                  </a:cubicBezTo>
                  <a:cubicBezTo>
                    <a:pt x="902313" y="615033"/>
                    <a:pt x="928396" y="610686"/>
                    <a:pt x="953529" y="600467"/>
                  </a:cubicBezTo>
                  <a:cubicBezTo>
                    <a:pt x="983210" y="588389"/>
                    <a:pt x="1008116" y="569154"/>
                    <a:pt x="1031898" y="548208"/>
                  </a:cubicBezTo>
                  <a:cubicBezTo>
                    <a:pt x="1051962" y="530538"/>
                    <a:pt x="1070929" y="511625"/>
                    <a:pt x="1092397" y="495560"/>
                  </a:cubicBezTo>
                  <a:cubicBezTo>
                    <a:pt x="1109224" y="482974"/>
                    <a:pt x="1127201" y="472728"/>
                    <a:pt x="1148108" y="468702"/>
                  </a:cubicBezTo>
                  <a:cubicBezTo>
                    <a:pt x="1151666" y="468020"/>
                    <a:pt x="1152602" y="466414"/>
                    <a:pt x="1153097" y="463164"/>
                  </a:cubicBezTo>
                  <a:cubicBezTo>
                    <a:pt x="1158554" y="427277"/>
                    <a:pt x="1164547" y="391470"/>
                    <a:pt x="1169643" y="355542"/>
                  </a:cubicBezTo>
                  <a:cubicBezTo>
                    <a:pt x="1175488" y="314371"/>
                    <a:pt x="1182002" y="273227"/>
                    <a:pt x="1180745" y="231415"/>
                  </a:cubicBezTo>
                  <a:cubicBezTo>
                    <a:pt x="1180544" y="225061"/>
                    <a:pt x="1179808" y="218721"/>
                    <a:pt x="1177147" y="212849"/>
                  </a:cubicBezTo>
                  <a:cubicBezTo>
                    <a:pt x="1174311" y="206629"/>
                    <a:pt x="1170218" y="205813"/>
                    <a:pt x="1165456" y="210628"/>
                  </a:cubicBezTo>
                  <a:cubicBezTo>
                    <a:pt x="1157043" y="219149"/>
                    <a:pt x="1151425" y="229649"/>
                    <a:pt x="1145580" y="239908"/>
                  </a:cubicBezTo>
                  <a:cubicBezTo>
                    <a:pt x="1125302" y="275528"/>
                    <a:pt x="1107886" y="312619"/>
                    <a:pt x="1089856" y="349376"/>
                  </a:cubicBezTo>
                  <a:cubicBezTo>
                    <a:pt x="1088224" y="352680"/>
                    <a:pt x="1086619" y="356010"/>
                    <a:pt x="1084077" y="359020"/>
                  </a:cubicBezTo>
                  <a:cubicBezTo>
                    <a:pt x="1092932" y="322852"/>
                    <a:pt x="1101774" y="286683"/>
                    <a:pt x="1110936" y="249244"/>
                  </a:cubicBezTo>
                  <a:cubicBezTo>
                    <a:pt x="1099741" y="254889"/>
                    <a:pt x="1092170" y="262848"/>
                    <a:pt x="1085576" y="271716"/>
                  </a:cubicBezTo>
                  <a:cubicBezTo>
                    <a:pt x="1068361" y="294883"/>
                    <a:pt x="1058142" y="321434"/>
                    <a:pt x="1049220" y="348547"/>
                  </a:cubicBezTo>
                  <a:cubicBezTo>
                    <a:pt x="1033343" y="396833"/>
                    <a:pt x="1022749" y="446458"/>
                    <a:pt x="1012249" y="496095"/>
                  </a:cubicBezTo>
                  <a:cubicBezTo>
                    <a:pt x="1011407" y="500095"/>
                    <a:pt x="1010430" y="504067"/>
                    <a:pt x="1009012" y="507960"/>
                  </a:cubicBezTo>
                  <a:cubicBezTo>
                    <a:pt x="1004759" y="464756"/>
                    <a:pt x="997335" y="421405"/>
                    <a:pt x="1017720" y="379258"/>
                  </a:cubicBezTo>
                  <a:cubicBezTo>
                    <a:pt x="1007086" y="378615"/>
                    <a:pt x="1000893" y="385357"/>
                    <a:pt x="994179" y="391269"/>
                  </a:cubicBezTo>
                  <a:cubicBezTo>
                    <a:pt x="1000291" y="378228"/>
                    <a:pt x="1008892" y="366684"/>
                    <a:pt x="1022254" y="361615"/>
                  </a:cubicBezTo>
                  <a:cubicBezTo>
                    <a:pt x="1036834" y="356091"/>
                    <a:pt x="1043522" y="345778"/>
                    <a:pt x="1049207" y="332375"/>
                  </a:cubicBezTo>
                  <a:cubicBezTo>
                    <a:pt x="1061004" y="304540"/>
                    <a:pt x="1074099" y="277253"/>
                    <a:pt x="1092330" y="252843"/>
                  </a:cubicBezTo>
                  <a:cubicBezTo>
                    <a:pt x="1094430" y="250034"/>
                    <a:pt x="1096932" y="247559"/>
                    <a:pt x="1099152" y="244844"/>
                  </a:cubicBezTo>
                  <a:cubicBezTo>
                    <a:pt x="1108328" y="233608"/>
                    <a:pt x="1120246" y="230398"/>
                    <a:pt x="1133943" y="233381"/>
                  </a:cubicBezTo>
                  <a:cubicBezTo>
                    <a:pt x="1139681" y="234638"/>
                    <a:pt x="1142048" y="233167"/>
                    <a:pt x="1143493" y="227348"/>
                  </a:cubicBezTo>
                  <a:cubicBezTo>
                    <a:pt x="1146609" y="214802"/>
                    <a:pt x="1150917" y="202643"/>
                    <a:pt x="1158688" y="191983"/>
                  </a:cubicBezTo>
                  <a:cubicBezTo>
                    <a:pt x="1165282" y="182941"/>
                    <a:pt x="1174124" y="178152"/>
                    <a:pt x="1185025" y="176346"/>
                  </a:cubicBezTo>
                  <a:cubicBezTo>
                    <a:pt x="1191686" y="175249"/>
                    <a:pt x="1195552" y="177844"/>
                    <a:pt x="1197638" y="183850"/>
                  </a:cubicBezTo>
                  <a:cubicBezTo>
                    <a:pt x="1200407" y="191782"/>
                    <a:pt x="1201517" y="200048"/>
                    <a:pt x="1201785" y="208368"/>
                  </a:cubicBezTo>
                  <a:cubicBezTo>
                    <a:pt x="1202895" y="243065"/>
                    <a:pt x="1199591" y="277481"/>
                    <a:pt x="1195699" y="311910"/>
                  </a:cubicBezTo>
                  <a:cubicBezTo>
                    <a:pt x="1190589" y="357134"/>
                    <a:pt x="1183634" y="402090"/>
                    <a:pt x="1176785" y="447060"/>
                  </a:cubicBezTo>
                  <a:cubicBezTo>
                    <a:pt x="1175796" y="453547"/>
                    <a:pt x="1175113" y="460101"/>
                    <a:pt x="1173589" y="466468"/>
                  </a:cubicBezTo>
                  <a:cubicBezTo>
                    <a:pt x="1172371" y="471564"/>
                    <a:pt x="1173428" y="472527"/>
                    <a:pt x="1178551" y="471577"/>
                  </a:cubicBezTo>
                  <a:cubicBezTo>
                    <a:pt x="1203015" y="467043"/>
                    <a:pt x="1226436" y="469156"/>
                    <a:pt x="1248119" y="482786"/>
                  </a:cubicBezTo>
                  <a:cubicBezTo>
                    <a:pt x="1259073" y="489675"/>
                    <a:pt x="1269493" y="497286"/>
                    <a:pt x="1279967" y="504870"/>
                  </a:cubicBezTo>
                  <a:cubicBezTo>
                    <a:pt x="1291563" y="513270"/>
                    <a:pt x="1299174" y="524265"/>
                    <a:pt x="1304859" y="537199"/>
                  </a:cubicBezTo>
                  <a:cubicBezTo>
                    <a:pt x="1311814" y="553050"/>
                    <a:pt x="1317793" y="569248"/>
                    <a:pt x="1324013" y="585379"/>
                  </a:cubicBezTo>
                  <a:cubicBezTo>
                    <a:pt x="1325244" y="588576"/>
                    <a:pt x="1324321" y="591251"/>
                    <a:pt x="1323023" y="594180"/>
                  </a:cubicBezTo>
                  <a:cubicBezTo>
                    <a:pt x="1314209" y="615568"/>
                    <a:pt x="1297756" y="630750"/>
                    <a:pt x="1281117" y="645771"/>
                  </a:cubicBezTo>
                  <a:cubicBezTo>
                    <a:pt x="1279164" y="647537"/>
                    <a:pt x="1277131" y="649209"/>
                    <a:pt x="1275138" y="650921"/>
                  </a:cubicBezTo>
                  <a:cubicBezTo>
                    <a:pt x="1268223" y="656860"/>
                    <a:pt x="1261521" y="662290"/>
                    <a:pt x="1252024" y="664845"/>
                  </a:cubicBezTo>
                  <a:cubicBezTo>
                    <a:pt x="1235759" y="669219"/>
                    <a:pt x="1227025" y="682193"/>
                    <a:pt x="1222972" y="697776"/>
                  </a:cubicBezTo>
                  <a:cubicBezTo>
                    <a:pt x="1216752" y="721679"/>
                    <a:pt x="1211549" y="745836"/>
                    <a:pt x="1205717" y="769845"/>
                  </a:cubicBezTo>
                  <a:cubicBezTo>
                    <a:pt x="1193010" y="822105"/>
                    <a:pt x="1176879" y="873147"/>
                    <a:pt x="1150529" y="920390"/>
                  </a:cubicBezTo>
                  <a:cubicBezTo>
                    <a:pt x="1130532" y="956237"/>
                    <a:pt x="1105599" y="987724"/>
                    <a:pt x="1071023" y="1010904"/>
                  </a:cubicBezTo>
                  <a:cubicBezTo>
                    <a:pt x="1060977" y="1017632"/>
                    <a:pt x="1049875" y="1021230"/>
                    <a:pt x="1038666" y="1024895"/>
                  </a:cubicBezTo>
                  <a:cubicBezTo>
                    <a:pt x="958198" y="1051232"/>
                    <a:pt x="878076" y="1078733"/>
                    <a:pt x="797126" y="1103519"/>
                  </a:cubicBezTo>
                  <a:cubicBezTo>
                    <a:pt x="721699" y="1126619"/>
                    <a:pt x="651249" y="1160393"/>
                    <a:pt x="581869" y="1197016"/>
                  </a:cubicBezTo>
                  <a:cubicBezTo>
                    <a:pt x="573148" y="1201617"/>
                    <a:pt x="564413" y="1206191"/>
                    <a:pt x="555572" y="1210539"/>
                  </a:cubicBezTo>
                  <a:cubicBezTo>
                    <a:pt x="552749" y="1211930"/>
                    <a:pt x="551332" y="1213923"/>
                    <a:pt x="550516" y="1216839"/>
                  </a:cubicBezTo>
                  <a:cubicBezTo>
                    <a:pt x="534986" y="1272495"/>
                    <a:pt x="510442" y="1323792"/>
                    <a:pt x="475129" y="1369617"/>
                  </a:cubicBezTo>
                  <a:cubicBezTo>
                    <a:pt x="456350" y="1393988"/>
                    <a:pt x="434387" y="1414975"/>
                    <a:pt x="405602" y="1427468"/>
                  </a:cubicBezTo>
                  <a:cubicBezTo>
                    <a:pt x="381485" y="1437941"/>
                    <a:pt x="356820" y="1438837"/>
                    <a:pt x="331914" y="1430517"/>
                  </a:cubicBezTo>
                  <a:cubicBezTo>
                    <a:pt x="327433" y="1429019"/>
                    <a:pt x="323876" y="1429140"/>
                    <a:pt x="319595" y="1431521"/>
                  </a:cubicBezTo>
                  <a:cubicBezTo>
                    <a:pt x="301846" y="1441405"/>
                    <a:pt x="283079" y="1448642"/>
                    <a:pt x="262601" y="1449993"/>
                  </a:cubicBezTo>
                  <a:cubicBezTo>
                    <a:pt x="230539" y="1452106"/>
                    <a:pt x="205847" y="1437968"/>
                    <a:pt x="186278" y="1413798"/>
                  </a:cubicBezTo>
                  <a:cubicBezTo>
                    <a:pt x="182306" y="1408875"/>
                    <a:pt x="178306" y="1406976"/>
                    <a:pt x="172046" y="1406561"/>
                  </a:cubicBezTo>
                  <a:cubicBezTo>
                    <a:pt x="149896" y="1405103"/>
                    <a:pt x="129712" y="1398937"/>
                    <a:pt x="116711" y="1378927"/>
                  </a:cubicBezTo>
                  <a:cubicBezTo>
                    <a:pt x="109956" y="1368520"/>
                    <a:pt x="107441" y="1356723"/>
                    <a:pt x="106973" y="1344591"/>
                  </a:cubicBezTo>
                  <a:cubicBezTo>
                    <a:pt x="106799" y="1339896"/>
                    <a:pt x="105127" y="1338090"/>
                    <a:pt x="100981" y="1336994"/>
                  </a:cubicBezTo>
                  <a:cubicBezTo>
                    <a:pt x="94400" y="1335241"/>
                    <a:pt x="88180" y="1332499"/>
                    <a:pt x="82442" y="1328781"/>
                  </a:cubicBezTo>
                  <a:cubicBezTo>
                    <a:pt x="65869" y="1318040"/>
                    <a:pt x="59569" y="1302751"/>
                    <a:pt x="63849" y="1283450"/>
                  </a:cubicBezTo>
                  <a:cubicBezTo>
                    <a:pt x="65267" y="1277030"/>
                    <a:pt x="66872" y="1270556"/>
                    <a:pt x="70016" y="1264804"/>
                  </a:cubicBezTo>
                  <a:cubicBezTo>
                    <a:pt x="72838" y="1259641"/>
                    <a:pt x="71915" y="1256324"/>
                    <a:pt x="67568" y="1252539"/>
                  </a:cubicBezTo>
                  <a:cubicBezTo>
                    <a:pt x="63649" y="1249128"/>
                    <a:pt x="60385" y="1244848"/>
                    <a:pt x="57362" y="1240567"/>
                  </a:cubicBezTo>
                  <a:cubicBezTo>
                    <a:pt x="44053" y="1221761"/>
                    <a:pt x="43906" y="1202353"/>
                    <a:pt x="55235" y="1182583"/>
                  </a:cubicBezTo>
                  <a:cubicBezTo>
                    <a:pt x="58726" y="1176497"/>
                    <a:pt x="62833" y="1170852"/>
                    <a:pt x="67889" y="1165556"/>
                  </a:cubicBezTo>
                  <a:cubicBezTo>
                    <a:pt x="65281" y="1172284"/>
                    <a:pt x="65990" y="1179306"/>
                    <a:pt x="65816" y="1186275"/>
                  </a:cubicBezTo>
                  <a:cubicBezTo>
                    <a:pt x="65695" y="1191157"/>
                    <a:pt x="67541" y="1192495"/>
                    <a:pt x="72397" y="1192481"/>
                  </a:cubicBezTo>
                  <a:cubicBezTo>
                    <a:pt x="114276" y="1192321"/>
                    <a:pt x="156116" y="1192174"/>
                    <a:pt x="197902" y="1188482"/>
                  </a:cubicBezTo>
                  <a:cubicBezTo>
                    <a:pt x="245627" y="1184255"/>
                    <a:pt x="292349" y="1175574"/>
                    <a:pt x="337599" y="1159630"/>
                  </a:cubicBezTo>
                  <a:cubicBezTo>
                    <a:pt x="342869" y="1157771"/>
                    <a:pt x="348059" y="1155684"/>
                    <a:pt x="353008" y="1152528"/>
                  </a:cubicBezTo>
                  <a:cubicBezTo>
                    <a:pt x="343525" y="1153143"/>
                    <a:pt x="334014" y="1153584"/>
                    <a:pt x="324544" y="1154414"/>
                  </a:cubicBezTo>
                  <a:cubicBezTo>
                    <a:pt x="274331" y="1158801"/>
                    <a:pt x="224092" y="1163014"/>
                    <a:pt x="173611" y="1161570"/>
                  </a:cubicBezTo>
                  <a:cubicBezTo>
                    <a:pt x="143395" y="1160700"/>
                    <a:pt x="113300" y="1158092"/>
                    <a:pt x="83672" y="1151712"/>
                  </a:cubicBezTo>
                  <a:cubicBezTo>
                    <a:pt x="78924" y="1150682"/>
                    <a:pt x="76008" y="1152340"/>
                    <a:pt x="73801" y="1155979"/>
                  </a:cubicBezTo>
                  <a:cubicBezTo>
                    <a:pt x="72022" y="1158921"/>
                    <a:pt x="70551" y="1158921"/>
                    <a:pt x="67675" y="1157049"/>
                  </a:cubicBezTo>
                  <a:cubicBezTo>
                    <a:pt x="53510" y="1147806"/>
                    <a:pt x="46260" y="1134938"/>
                    <a:pt x="46180" y="1118018"/>
                  </a:cubicBezTo>
                  <a:cubicBezTo>
                    <a:pt x="46167" y="1116266"/>
                    <a:pt x="46300" y="1114487"/>
                    <a:pt x="46086" y="1112761"/>
                  </a:cubicBezTo>
                  <a:cubicBezTo>
                    <a:pt x="44401" y="1098824"/>
                    <a:pt x="47464" y="1092577"/>
                    <a:pt x="59823" y="1085475"/>
                  </a:cubicBezTo>
                  <a:cubicBezTo>
                    <a:pt x="76637" y="1075804"/>
                    <a:pt x="95296" y="1071885"/>
                    <a:pt x="114062" y="1068541"/>
                  </a:cubicBezTo>
                  <a:cubicBezTo>
                    <a:pt x="145803" y="1062896"/>
                    <a:pt x="177878" y="1060676"/>
                    <a:pt x="210047" y="1059004"/>
                  </a:cubicBezTo>
                  <a:cubicBezTo>
                    <a:pt x="262654" y="1056262"/>
                    <a:pt x="315275" y="1056168"/>
                    <a:pt x="367895" y="1057091"/>
                  </a:cubicBezTo>
                  <a:cubicBezTo>
                    <a:pt x="410859" y="1057854"/>
                    <a:pt x="453795" y="1059472"/>
                    <a:pt x="496745" y="1060756"/>
                  </a:cubicBezTo>
                  <a:cubicBezTo>
                    <a:pt x="500142" y="1060850"/>
                    <a:pt x="502991" y="1060823"/>
                    <a:pt x="505198" y="1057372"/>
                  </a:cubicBezTo>
                  <a:cubicBezTo>
                    <a:pt x="532084" y="1015265"/>
                    <a:pt x="562193" y="975271"/>
                    <a:pt x="586724" y="931652"/>
                  </a:cubicBezTo>
                  <a:cubicBezTo>
                    <a:pt x="591018" y="924015"/>
                    <a:pt x="595004" y="916190"/>
                    <a:pt x="599551" y="908713"/>
                  </a:cubicBezTo>
                  <a:cubicBezTo>
                    <a:pt x="601651" y="905275"/>
                    <a:pt x="600916" y="903991"/>
                    <a:pt x="597438" y="902721"/>
                  </a:cubicBezTo>
                  <a:cubicBezTo>
                    <a:pt x="585293" y="898253"/>
                    <a:pt x="573482" y="893063"/>
                    <a:pt x="562647" y="885854"/>
                  </a:cubicBezTo>
                  <a:cubicBezTo>
                    <a:pt x="547720" y="875929"/>
                    <a:pt x="536538" y="863195"/>
                    <a:pt x="532298" y="845352"/>
                  </a:cubicBezTo>
                  <a:cubicBezTo>
                    <a:pt x="531589" y="842369"/>
                    <a:pt x="530064" y="840924"/>
                    <a:pt x="527496" y="839787"/>
                  </a:cubicBezTo>
                  <a:cubicBezTo>
                    <a:pt x="522507" y="837567"/>
                    <a:pt x="517584" y="835146"/>
                    <a:pt x="512662" y="832765"/>
                  </a:cubicBezTo>
                  <a:cubicBezTo>
                    <a:pt x="487636" y="820633"/>
                    <a:pt x="471678" y="800489"/>
                    <a:pt x="462008" y="774941"/>
                  </a:cubicBezTo>
                  <a:cubicBezTo>
                    <a:pt x="460122" y="769979"/>
                    <a:pt x="457513" y="766956"/>
                    <a:pt x="452110" y="765016"/>
                  </a:cubicBezTo>
                  <a:cubicBezTo>
                    <a:pt x="422937" y="754543"/>
                    <a:pt x="403475" y="733115"/>
                    <a:pt x="388467" y="706952"/>
                  </a:cubicBezTo>
                  <a:cubicBezTo>
                    <a:pt x="382689" y="696867"/>
                    <a:pt x="377513" y="686474"/>
                    <a:pt x="372885" y="675826"/>
                  </a:cubicBezTo>
                  <a:cubicBezTo>
                    <a:pt x="371427" y="672456"/>
                    <a:pt x="369300" y="670142"/>
                    <a:pt x="366090" y="668256"/>
                  </a:cubicBezTo>
                  <a:cubicBezTo>
                    <a:pt x="345451" y="656151"/>
                    <a:pt x="325333" y="643243"/>
                    <a:pt x="308640" y="625814"/>
                  </a:cubicBezTo>
                  <a:cubicBezTo>
                    <a:pt x="298033" y="614752"/>
                    <a:pt x="289593" y="602353"/>
                    <a:pt x="286557" y="586931"/>
                  </a:cubicBezTo>
                  <a:cubicBezTo>
                    <a:pt x="285099" y="579520"/>
                    <a:pt x="284818" y="571976"/>
                    <a:pt x="286477" y="564740"/>
                  </a:cubicBezTo>
                  <a:cubicBezTo>
                    <a:pt x="287614" y="559738"/>
                    <a:pt x="286209" y="557076"/>
                    <a:pt x="282517" y="554240"/>
                  </a:cubicBezTo>
                  <a:cubicBezTo>
                    <a:pt x="264072" y="540089"/>
                    <a:pt x="246001" y="525455"/>
                    <a:pt x="230271" y="508227"/>
                  </a:cubicBezTo>
                  <a:cubicBezTo>
                    <a:pt x="220293" y="497299"/>
                    <a:pt x="211920" y="485328"/>
                    <a:pt x="207426" y="471002"/>
                  </a:cubicBezTo>
                  <a:cubicBezTo>
                    <a:pt x="204336" y="461171"/>
                    <a:pt x="203734" y="451112"/>
                    <a:pt x="206048" y="441188"/>
                  </a:cubicBezTo>
                  <a:cubicBezTo>
                    <a:pt x="207118" y="436600"/>
                    <a:pt x="205941" y="433951"/>
                    <a:pt x="202891" y="430875"/>
                  </a:cubicBezTo>
                  <a:cubicBezTo>
                    <a:pt x="184446" y="412336"/>
                    <a:pt x="167311" y="392700"/>
                    <a:pt x="154029" y="370028"/>
                  </a:cubicBezTo>
                  <a:cubicBezTo>
                    <a:pt x="145081" y="354753"/>
                    <a:pt x="138527" y="338595"/>
                    <a:pt x="138446" y="320524"/>
                  </a:cubicBezTo>
                  <a:cubicBezTo>
                    <a:pt x="138433" y="315963"/>
                    <a:pt x="138660" y="311161"/>
                    <a:pt x="140092" y="306908"/>
                  </a:cubicBezTo>
                  <a:cubicBezTo>
                    <a:pt x="141804" y="301838"/>
                    <a:pt x="139918" y="298762"/>
                    <a:pt x="136922" y="295177"/>
                  </a:cubicBezTo>
                  <a:cubicBezTo>
                    <a:pt x="121860" y="277173"/>
                    <a:pt x="107816" y="258447"/>
                    <a:pt x="96807" y="237581"/>
                  </a:cubicBezTo>
                  <a:cubicBezTo>
                    <a:pt x="86374" y="217811"/>
                    <a:pt x="82549" y="197186"/>
                    <a:pt x="88809" y="175397"/>
                  </a:cubicBezTo>
                  <a:cubicBezTo>
                    <a:pt x="90989" y="167826"/>
                    <a:pt x="89210" y="162770"/>
                    <a:pt x="83472" y="157139"/>
                  </a:cubicBezTo>
                  <a:cubicBezTo>
                    <a:pt x="57121" y="131310"/>
                    <a:pt x="32216" y="104157"/>
                    <a:pt x="13690" y="71935"/>
                  </a:cubicBezTo>
                  <a:cubicBezTo>
                    <a:pt x="5785" y="58184"/>
                    <a:pt x="-515" y="43805"/>
                    <a:pt x="33" y="27326"/>
                  </a:cubicBezTo>
                  <a:cubicBezTo>
                    <a:pt x="368" y="17375"/>
                    <a:pt x="5089" y="9403"/>
                    <a:pt x="10466" y="1564"/>
                  </a:cubicBezTo>
                  <a:cubicBezTo>
                    <a:pt x="12366" y="-1191"/>
                    <a:pt x="14292" y="401"/>
                    <a:pt x="16218" y="1043"/>
                  </a:cubicBezTo>
                  <a:close/>
                </a:path>
              </a:pathLst>
            </a:custGeom>
            <a:solidFill>
              <a:srgbClr val="FEFFFF"/>
            </a:solidFill>
            <a:ln w="1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96235C4-716E-4820-8937-FC2E888BDDCA}"/>
              </a:ext>
            </a:extLst>
          </p:cNvPr>
          <p:cNvSpPr/>
          <p:nvPr/>
        </p:nvSpPr>
        <p:spPr>
          <a:xfrm rot="3374237" flipH="1">
            <a:off x="7272515" y="634044"/>
            <a:ext cx="1913827" cy="3152057"/>
          </a:xfrm>
          <a:custGeom>
            <a:avLst/>
            <a:gdLst>
              <a:gd name="connsiteX0" fmla="*/ 695298 w 2004327"/>
              <a:gd name="connsiteY0" fmla="*/ 1604063 h 3301109"/>
              <a:gd name="connsiteX1" fmla="*/ 670255 w 2004327"/>
              <a:gd name="connsiteY1" fmla="*/ 1604089 h 3301109"/>
              <a:gd name="connsiteX2" fmla="*/ 645514 w 2004327"/>
              <a:gd name="connsiteY2" fmla="*/ 1620554 h 3301109"/>
              <a:gd name="connsiteX3" fmla="*/ 645511 w 2004327"/>
              <a:gd name="connsiteY3" fmla="*/ 1620563 h 3301109"/>
              <a:gd name="connsiteX4" fmla="*/ 645492 w 2004327"/>
              <a:gd name="connsiteY4" fmla="*/ 1620576 h 3301109"/>
              <a:gd name="connsiteX5" fmla="*/ 638966 w 2004327"/>
              <a:gd name="connsiteY5" fmla="*/ 1643536 h 3301109"/>
              <a:gd name="connsiteX6" fmla="*/ 676754 w 2004327"/>
              <a:gd name="connsiteY6" fmla="*/ 1669431 h 3301109"/>
              <a:gd name="connsiteX7" fmla="*/ 709741 w 2004327"/>
              <a:gd name="connsiteY7" fmla="*/ 1652711 h 3301109"/>
              <a:gd name="connsiteX8" fmla="*/ 709742 w 2004327"/>
              <a:gd name="connsiteY8" fmla="*/ 1652708 h 3301109"/>
              <a:gd name="connsiteX9" fmla="*/ 709779 w 2004327"/>
              <a:gd name="connsiteY9" fmla="*/ 1652676 h 3301109"/>
              <a:gd name="connsiteX10" fmla="*/ 713159 w 2004327"/>
              <a:gd name="connsiteY10" fmla="*/ 1619439 h 3301109"/>
              <a:gd name="connsiteX11" fmla="*/ 695298 w 2004327"/>
              <a:gd name="connsiteY11" fmla="*/ 1604063 h 3301109"/>
              <a:gd name="connsiteX12" fmla="*/ 701378 w 2004327"/>
              <a:gd name="connsiteY12" fmla="*/ 1511997 h 3301109"/>
              <a:gd name="connsiteX13" fmla="*/ 809616 w 2004327"/>
              <a:gd name="connsiteY13" fmla="*/ 1541064 h 3301109"/>
              <a:gd name="connsiteX14" fmla="*/ 858467 w 2004327"/>
              <a:gd name="connsiteY14" fmla="*/ 1586872 h 3301109"/>
              <a:gd name="connsiteX15" fmla="*/ 941475 w 2004327"/>
              <a:gd name="connsiteY15" fmla="*/ 1630433 h 3301109"/>
              <a:gd name="connsiteX16" fmla="*/ 993160 w 2004327"/>
              <a:gd name="connsiteY16" fmla="*/ 1632334 h 3301109"/>
              <a:gd name="connsiteX17" fmla="*/ 1342411 w 2004327"/>
              <a:gd name="connsiteY17" fmla="*/ 1727996 h 3301109"/>
              <a:gd name="connsiteX18" fmla="*/ 1475583 w 2004327"/>
              <a:gd name="connsiteY18" fmla="*/ 1820650 h 3301109"/>
              <a:gd name="connsiteX19" fmla="*/ 1692594 w 2004327"/>
              <a:gd name="connsiteY19" fmla="*/ 1891800 h 3301109"/>
              <a:gd name="connsiteX20" fmla="*/ 1890866 w 2004327"/>
              <a:gd name="connsiteY20" fmla="*/ 1897124 h 3301109"/>
              <a:gd name="connsiteX21" fmla="*/ 1967859 w 2004327"/>
              <a:gd name="connsiteY21" fmla="*/ 1902829 h 3301109"/>
              <a:gd name="connsiteX22" fmla="*/ 1993996 w 2004327"/>
              <a:gd name="connsiteY22" fmla="*/ 1952648 h 3301109"/>
              <a:gd name="connsiteX23" fmla="*/ 1963468 w 2004327"/>
              <a:gd name="connsiteY23" fmla="*/ 1975638 h 3301109"/>
              <a:gd name="connsiteX24" fmla="*/ 1896433 w 2004327"/>
              <a:gd name="connsiteY24" fmla="*/ 1970625 h 3301109"/>
              <a:gd name="connsiteX25" fmla="*/ 1666146 w 2004327"/>
              <a:gd name="connsiteY25" fmla="*/ 1949190 h 3301109"/>
              <a:gd name="connsiteX26" fmla="*/ 1645402 w 2004327"/>
              <a:gd name="connsiteY26" fmla="*/ 1953131 h 3301109"/>
              <a:gd name="connsiteX27" fmla="*/ 1675896 w 2004327"/>
              <a:gd name="connsiteY27" fmla="*/ 1958352 h 3301109"/>
              <a:gd name="connsiteX28" fmla="*/ 1937608 w 2004327"/>
              <a:gd name="connsiteY28" fmla="*/ 1992855 h 3301109"/>
              <a:gd name="connsiteX29" fmla="*/ 1967824 w 2004327"/>
              <a:gd name="connsiteY29" fmla="*/ 1999977 h 3301109"/>
              <a:gd name="connsiteX30" fmla="*/ 2003503 w 2004327"/>
              <a:gd name="connsiteY30" fmla="*/ 2051940 h 3301109"/>
              <a:gd name="connsiteX31" fmla="*/ 1950850 w 2004327"/>
              <a:gd name="connsiteY31" fmla="*/ 2088517 h 3301109"/>
              <a:gd name="connsiteX32" fmla="*/ 1805922 w 2004327"/>
              <a:gd name="connsiteY32" fmla="*/ 2057125 h 3301109"/>
              <a:gd name="connsiteX33" fmla="*/ 1664417 w 2004327"/>
              <a:gd name="connsiteY33" fmla="*/ 2025768 h 3301109"/>
              <a:gd name="connsiteX34" fmla="*/ 1644780 w 2004327"/>
              <a:gd name="connsiteY34" fmla="*/ 2026633 h 3301109"/>
              <a:gd name="connsiteX35" fmla="*/ 1659197 w 2004327"/>
              <a:gd name="connsiteY35" fmla="*/ 2031265 h 3301109"/>
              <a:gd name="connsiteX36" fmla="*/ 1914929 w 2004327"/>
              <a:gd name="connsiteY36" fmla="*/ 2103383 h 3301109"/>
              <a:gd name="connsiteX37" fmla="*/ 1974670 w 2004327"/>
              <a:gd name="connsiteY37" fmla="*/ 2148569 h 3301109"/>
              <a:gd name="connsiteX38" fmla="*/ 1968067 w 2004327"/>
              <a:gd name="connsiteY38" fmla="*/ 2203609 h 3301109"/>
              <a:gd name="connsiteX39" fmla="*/ 1914826 w 2004327"/>
              <a:gd name="connsiteY39" fmla="*/ 2218889 h 3301109"/>
              <a:gd name="connsiteX40" fmla="*/ 1848723 w 2004327"/>
              <a:gd name="connsiteY40" fmla="*/ 2185423 h 3301109"/>
              <a:gd name="connsiteX41" fmla="*/ 1637970 w 2004327"/>
              <a:gd name="connsiteY41" fmla="*/ 2078802 h 3301109"/>
              <a:gd name="connsiteX42" fmla="*/ 1605852 w 2004327"/>
              <a:gd name="connsiteY42" fmla="*/ 2067635 h 3301109"/>
              <a:gd name="connsiteX43" fmla="*/ 1603813 w 2004327"/>
              <a:gd name="connsiteY43" fmla="*/ 2071611 h 3301109"/>
              <a:gd name="connsiteX44" fmla="*/ 1627010 w 2004327"/>
              <a:gd name="connsiteY44" fmla="*/ 2085752 h 3301109"/>
              <a:gd name="connsiteX45" fmla="*/ 1799354 w 2004327"/>
              <a:gd name="connsiteY45" fmla="*/ 2176815 h 3301109"/>
              <a:gd name="connsiteX46" fmla="*/ 1898334 w 2004327"/>
              <a:gd name="connsiteY46" fmla="*/ 2245683 h 3301109"/>
              <a:gd name="connsiteX47" fmla="*/ 1910331 w 2004327"/>
              <a:gd name="connsiteY47" fmla="*/ 2308259 h 3301109"/>
              <a:gd name="connsiteX48" fmla="*/ 1840218 w 2004327"/>
              <a:gd name="connsiteY48" fmla="*/ 2324301 h 3301109"/>
              <a:gd name="connsiteX49" fmla="*/ 1785905 w 2004327"/>
              <a:gd name="connsiteY49" fmla="*/ 2281846 h 3301109"/>
              <a:gd name="connsiteX50" fmla="*/ 1613389 w 2004327"/>
              <a:gd name="connsiteY50" fmla="*/ 2149676 h 3301109"/>
              <a:gd name="connsiteX51" fmla="*/ 1590606 w 2004327"/>
              <a:gd name="connsiteY51" fmla="*/ 2140825 h 3301109"/>
              <a:gd name="connsiteX52" fmla="*/ 1616570 w 2004327"/>
              <a:gd name="connsiteY52" fmla="*/ 2163366 h 3301109"/>
              <a:gd name="connsiteX53" fmla="*/ 1770900 w 2004327"/>
              <a:gd name="connsiteY53" fmla="*/ 2298855 h 3301109"/>
              <a:gd name="connsiteX54" fmla="*/ 1816190 w 2004327"/>
              <a:gd name="connsiteY54" fmla="*/ 2359046 h 3301109"/>
              <a:gd name="connsiteX55" fmla="*/ 1809794 w 2004327"/>
              <a:gd name="connsiteY55" fmla="*/ 2407101 h 3301109"/>
              <a:gd name="connsiteX56" fmla="*/ 1766268 w 2004327"/>
              <a:gd name="connsiteY56" fmla="*/ 2420619 h 3301109"/>
              <a:gd name="connsiteX57" fmla="*/ 1746942 w 2004327"/>
              <a:gd name="connsiteY57" fmla="*/ 2407758 h 3301109"/>
              <a:gd name="connsiteX58" fmla="*/ 1591643 w 2004327"/>
              <a:gd name="connsiteY58" fmla="*/ 2227014 h 3301109"/>
              <a:gd name="connsiteX59" fmla="*/ 1374010 w 2004327"/>
              <a:gd name="connsiteY59" fmla="*/ 2136711 h 3301109"/>
              <a:gd name="connsiteX60" fmla="*/ 1320526 w 2004327"/>
              <a:gd name="connsiteY60" fmla="*/ 2139027 h 3301109"/>
              <a:gd name="connsiteX61" fmla="*/ 1268841 w 2004327"/>
              <a:gd name="connsiteY61" fmla="*/ 2110712 h 3301109"/>
              <a:gd name="connsiteX62" fmla="*/ 1201079 w 2004327"/>
              <a:gd name="connsiteY62" fmla="*/ 2035483 h 3301109"/>
              <a:gd name="connsiteX63" fmla="*/ 1173663 w 2004327"/>
              <a:gd name="connsiteY63" fmla="*/ 2021032 h 3301109"/>
              <a:gd name="connsiteX64" fmla="*/ 1169341 w 2004327"/>
              <a:gd name="connsiteY64" fmla="*/ 2027186 h 3301109"/>
              <a:gd name="connsiteX65" fmla="*/ 1195824 w 2004327"/>
              <a:gd name="connsiteY65" fmla="*/ 2051110 h 3301109"/>
              <a:gd name="connsiteX66" fmla="*/ 1266939 w 2004327"/>
              <a:gd name="connsiteY66" fmla="*/ 2138750 h 3301109"/>
              <a:gd name="connsiteX67" fmla="*/ 1271918 w 2004327"/>
              <a:gd name="connsiteY67" fmla="*/ 2209348 h 3301109"/>
              <a:gd name="connsiteX68" fmla="*/ 1236135 w 2004327"/>
              <a:gd name="connsiteY68" fmla="*/ 2217575 h 3301109"/>
              <a:gd name="connsiteX69" fmla="*/ 1194925 w 2004327"/>
              <a:gd name="connsiteY69" fmla="*/ 2162294 h 3301109"/>
              <a:gd name="connsiteX70" fmla="*/ 1152090 w 2004327"/>
              <a:gd name="connsiteY70" fmla="*/ 2101724 h 3301109"/>
              <a:gd name="connsiteX71" fmla="*/ 1134423 w 2004327"/>
              <a:gd name="connsiteY71" fmla="*/ 2084749 h 3301109"/>
              <a:gd name="connsiteX72" fmla="*/ 1130206 w 2004327"/>
              <a:gd name="connsiteY72" fmla="*/ 2087860 h 3301109"/>
              <a:gd name="connsiteX73" fmla="*/ 1139160 w 2004327"/>
              <a:gd name="connsiteY73" fmla="*/ 2108846 h 3301109"/>
              <a:gd name="connsiteX74" fmla="*/ 1194337 w 2004327"/>
              <a:gd name="connsiteY74" fmla="*/ 2210385 h 3301109"/>
              <a:gd name="connsiteX75" fmla="*/ 1202185 w 2004327"/>
              <a:gd name="connsiteY75" fmla="*/ 2285648 h 3301109"/>
              <a:gd name="connsiteX76" fmla="*/ 1186835 w 2004327"/>
              <a:gd name="connsiteY76" fmla="*/ 2311647 h 3301109"/>
              <a:gd name="connsiteX77" fmla="*/ 1138088 w 2004327"/>
              <a:gd name="connsiteY77" fmla="*/ 2302243 h 3301109"/>
              <a:gd name="connsiteX78" fmla="*/ 1081216 w 2004327"/>
              <a:gd name="connsiteY78" fmla="*/ 2178440 h 3301109"/>
              <a:gd name="connsiteX79" fmla="*/ 1063377 w 2004327"/>
              <a:gd name="connsiteY79" fmla="*/ 2150885 h 3301109"/>
              <a:gd name="connsiteX80" fmla="*/ 1056704 w 2004327"/>
              <a:gd name="connsiteY80" fmla="*/ 2154274 h 3301109"/>
              <a:gd name="connsiteX81" fmla="*/ 1069669 w 2004327"/>
              <a:gd name="connsiteY81" fmla="*/ 2189572 h 3301109"/>
              <a:gd name="connsiteX82" fmla="*/ 1106938 w 2004327"/>
              <a:gd name="connsiteY82" fmla="*/ 2300342 h 3301109"/>
              <a:gd name="connsiteX83" fmla="*/ 1108909 w 2004327"/>
              <a:gd name="connsiteY83" fmla="*/ 2353445 h 3301109"/>
              <a:gd name="connsiteX84" fmla="*/ 1096843 w 2004327"/>
              <a:gd name="connsiteY84" fmla="*/ 2388813 h 3301109"/>
              <a:gd name="connsiteX85" fmla="*/ 1044535 w 2004327"/>
              <a:gd name="connsiteY85" fmla="*/ 2386323 h 3301109"/>
              <a:gd name="connsiteX86" fmla="*/ 1019920 w 2004327"/>
              <a:gd name="connsiteY86" fmla="*/ 2304110 h 3301109"/>
              <a:gd name="connsiteX87" fmla="*/ 995338 w 2004327"/>
              <a:gd name="connsiteY87" fmla="*/ 2214430 h 3301109"/>
              <a:gd name="connsiteX88" fmla="*/ 983757 w 2004327"/>
              <a:gd name="connsiteY88" fmla="*/ 2195311 h 3301109"/>
              <a:gd name="connsiteX89" fmla="*/ 977015 w 2004327"/>
              <a:gd name="connsiteY89" fmla="*/ 2197800 h 3301109"/>
              <a:gd name="connsiteX90" fmla="*/ 983999 w 2004327"/>
              <a:gd name="connsiteY90" fmla="*/ 2227290 h 3301109"/>
              <a:gd name="connsiteX91" fmla="*/ 1005434 w 2004327"/>
              <a:gd name="connsiteY91" fmla="*/ 2393273 h 3301109"/>
              <a:gd name="connsiteX92" fmla="*/ 987214 w 2004327"/>
              <a:gd name="connsiteY92" fmla="*/ 2453705 h 3301109"/>
              <a:gd name="connsiteX93" fmla="*/ 968095 w 2004327"/>
              <a:gd name="connsiteY93" fmla="*/ 2475313 h 3301109"/>
              <a:gd name="connsiteX94" fmla="*/ 937672 w 2004327"/>
              <a:gd name="connsiteY94" fmla="*/ 2463109 h 3301109"/>
              <a:gd name="connsiteX95" fmla="*/ 919521 w 2004327"/>
              <a:gd name="connsiteY95" fmla="*/ 2341967 h 3301109"/>
              <a:gd name="connsiteX96" fmla="*/ 910498 w 2004327"/>
              <a:gd name="connsiteY96" fmla="*/ 2287550 h 3301109"/>
              <a:gd name="connsiteX97" fmla="*/ 905174 w 2004327"/>
              <a:gd name="connsiteY97" fmla="*/ 2273998 h 3301109"/>
              <a:gd name="connsiteX98" fmla="*/ 900333 w 2004327"/>
              <a:gd name="connsiteY98" fmla="*/ 2274378 h 3301109"/>
              <a:gd name="connsiteX99" fmla="*/ 898778 w 2004327"/>
              <a:gd name="connsiteY99" fmla="*/ 2292771 h 3301109"/>
              <a:gd name="connsiteX100" fmla="*/ 908908 w 2004327"/>
              <a:gd name="connsiteY100" fmla="*/ 2366271 h 3301109"/>
              <a:gd name="connsiteX101" fmla="*/ 893557 w 2004327"/>
              <a:gd name="connsiteY101" fmla="*/ 2540378 h 3301109"/>
              <a:gd name="connsiteX102" fmla="*/ 859919 w 2004327"/>
              <a:gd name="connsiteY102" fmla="*/ 2650733 h 3301109"/>
              <a:gd name="connsiteX103" fmla="*/ 812139 w 2004327"/>
              <a:gd name="connsiteY103" fmla="*/ 2723508 h 3301109"/>
              <a:gd name="connsiteX104" fmla="*/ 788872 w 2004327"/>
              <a:gd name="connsiteY104" fmla="*/ 2738789 h 3301109"/>
              <a:gd name="connsiteX105" fmla="*/ 783237 w 2004327"/>
              <a:gd name="connsiteY105" fmla="*/ 2735712 h 3301109"/>
              <a:gd name="connsiteX106" fmla="*/ 793643 w 2004327"/>
              <a:gd name="connsiteY106" fmla="*/ 2661865 h 3301109"/>
              <a:gd name="connsiteX107" fmla="*/ 823445 w 2004327"/>
              <a:gd name="connsiteY107" fmla="*/ 2418856 h 3301109"/>
              <a:gd name="connsiteX108" fmla="*/ 821820 w 2004327"/>
              <a:gd name="connsiteY108" fmla="*/ 2384284 h 3301109"/>
              <a:gd name="connsiteX109" fmla="*/ 813903 w 2004327"/>
              <a:gd name="connsiteY109" fmla="*/ 2383834 h 3301109"/>
              <a:gd name="connsiteX110" fmla="*/ 809063 w 2004327"/>
              <a:gd name="connsiteY110" fmla="*/ 2424768 h 3301109"/>
              <a:gd name="connsiteX111" fmla="*/ 753090 w 2004327"/>
              <a:gd name="connsiteY111" fmla="*/ 2739169 h 3301109"/>
              <a:gd name="connsiteX112" fmla="*/ 689580 w 2004327"/>
              <a:gd name="connsiteY112" fmla="*/ 2866880 h 3301109"/>
              <a:gd name="connsiteX113" fmla="*/ 635786 w 2004327"/>
              <a:gd name="connsiteY113" fmla="*/ 2921884 h 3301109"/>
              <a:gd name="connsiteX114" fmla="*/ 616252 w 2004327"/>
              <a:gd name="connsiteY114" fmla="*/ 2915834 h 3301109"/>
              <a:gd name="connsiteX115" fmla="*/ 618085 w 2004327"/>
              <a:gd name="connsiteY115" fmla="*/ 2882644 h 3301109"/>
              <a:gd name="connsiteX116" fmla="*/ 655423 w 2004327"/>
              <a:gd name="connsiteY116" fmla="*/ 2784355 h 3301109"/>
              <a:gd name="connsiteX117" fmla="*/ 717307 w 2004327"/>
              <a:gd name="connsiteY117" fmla="*/ 2493117 h 3301109"/>
              <a:gd name="connsiteX118" fmla="*/ 717446 w 2004327"/>
              <a:gd name="connsiteY118" fmla="*/ 2447897 h 3301109"/>
              <a:gd name="connsiteX119" fmla="*/ 709114 w 2004327"/>
              <a:gd name="connsiteY119" fmla="*/ 2446618 h 3301109"/>
              <a:gd name="connsiteX120" fmla="*/ 702926 w 2004327"/>
              <a:gd name="connsiteY120" fmla="*/ 2467326 h 3301109"/>
              <a:gd name="connsiteX121" fmla="*/ 624308 w 2004327"/>
              <a:gd name="connsiteY121" fmla="*/ 2807000 h 3301109"/>
              <a:gd name="connsiteX122" fmla="*/ 554299 w 2004327"/>
              <a:gd name="connsiteY122" fmla="*/ 2983319 h 3301109"/>
              <a:gd name="connsiteX123" fmla="*/ 440901 w 2004327"/>
              <a:gd name="connsiteY123" fmla="*/ 3097615 h 3301109"/>
              <a:gd name="connsiteX124" fmla="*/ 434505 w 2004327"/>
              <a:gd name="connsiteY124" fmla="*/ 3100104 h 3301109"/>
              <a:gd name="connsiteX125" fmla="*/ 401662 w 2004327"/>
              <a:gd name="connsiteY125" fmla="*/ 3098929 h 3301109"/>
              <a:gd name="connsiteX126" fmla="*/ 406433 w 2004327"/>
              <a:gd name="connsiteY126" fmla="*/ 3069958 h 3301109"/>
              <a:gd name="connsiteX127" fmla="*/ 491688 w 2004327"/>
              <a:gd name="connsiteY127" fmla="*/ 2912100 h 3301109"/>
              <a:gd name="connsiteX128" fmla="*/ 614178 w 2004327"/>
              <a:gd name="connsiteY128" fmla="*/ 2554829 h 3301109"/>
              <a:gd name="connsiteX129" fmla="*/ 618984 w 2004327"/>
              <a:gd name="connsiteY129" fmla="*/ 2511994 h 3301109"/>
              <a:gd name="connsiteX130" fmla="*/ 617946 w 2004327"/>
              <a:gd name="connsiteY130" fmla="*/ 2504181 h 3301109"/>
              <a:gd name="connsiteX131" fmla="*/ 613141 w 2004327"/>
              <a:gd name="connsiteY131" fmla="*/ 2502797 h 3301109"/>
              <a:gd name="connsiteX132" fmla="*/ 605120 w 2004327"/>
              <a:gd name="connsiteY132" fmla="*/ 2526584 h 3301109"/>
              <a:gd name="connsiteX133" fmla="*/ 578880 w 2004327"/>
              <a:gd name="connsiteY133" fmla="*/ 2660068 h 3301109"/>
              <a:gd name="connsiteX134" fmla="*/ 378395 w 2004327"/>
              <a:gd name="connsiteY134" fmla="*/ 3080640 h 3301109"/>
              <a:gd name="connsiteX135" fmla="*/ 283666 w 2004327"/>
              <a:gd name="connsiteY135" fmla="*/ 3163926 h 3301109"/>
              <a:gd name="connsiteX136" fmla="*/ 226656 w 2004327"/>
              <a:gd name="connsiteY136" fmla="*/ 3190131 h 3301109"/>
              <a:gd name="connsiteX137" fmla="*/ 222404 w 2004327"/>
              <a:gd name="connsiteY137" fmla="*/ 3185499 h 3301109"/>
              <a:gd name="connsiteX138" fmla="*/ 234643 w 2004327"/>
              <a:gd name="connsiteY138" fmla="*/ 3160503 h 3301109"/>
              <a:gd name="connsiteX139" fmla="*/ 340745 w 2004327"/>
              <a:gd name="connsiteY139" fmla="*/ 2992792 h 3301109"/>
              <a:gd name="connsiteX140" fmla="*/ 492276 w 2004327"/>
              <a:gd name="connsiteY140" fmla="*/ 2621174 h 3301109"/>
              <a:gd name="connsiteX141" fmla="*/ 494904 w 2004327"/>
              <a:gd name="connsiteY141" fmla="*/ 2598391 h 3301109"/>
              <a:gd name="connsiteX142" fmla="*/ 489925 w 2004327"/>
              <a:gd name="connsiteY142" fmla="*/ 2596696 h 3301109"/>
              <a:gd name="connsiteX143" fmla="*/ 474333 w 2004327"/>
              <a:gd name="connsiteY143" fmla="*/ 2629506 h 3301109"/>
              <a:gd name="connsiteX144" fmla="*/ 415041 w 2004327"/>
              <a:gd name="connsiteY144" fmla="*/ 2793309 h 3301109"/>
              <a:gd name="connsiteX145" fmla="*/ 251825 w 2004327"/>
              <a:gd name="connsiteY145" fmla="*/ 3092084 h 3301109"/>
              <a:gd name="connsiteX146" fmla="*/ 221747 w 2004327"/>
              <a:gd name="connsiteY146" fmla="*/ 3134227 h 3301109"/>
              <a:gd name="connsiteX147" fmla="*/ 26413 w 2004327"/>
              <a:gd name="connsiteY147" fmla="*/ 3295438 h 3301109"/>
              <a:gd name="connsiteX148" fmla="*/ 2524 w 2004327"/>
              <a:gd name="connsiteY148" fmla="*/ 3301109 h 3301109"/>
              <a:gd name="connsiteX149" fmla="*/ 0 w 2004327"/>
              <a:gd name="connsiteY149" fmla="*/ 3295646 h 3301109"/>
              <a:gd name="connsiteX150" fmla="*/ 15246 w 2004327"/>
              <a:gd name="connsiteY150" fmla="*/ 3275663 h 3301109"/>
              <a:gd name="connsiteX151" fmla="*/ 328887 w 2004327"/>
              <a:gd name="connsiteY151" fmla="*/ 2764373 h 3301109"/>
              <a:gd name="connsiteX152" fmla="*/ 473538 w 2004327"/>
              <a:gd name="connsiteY152" fmla="*/ 2339962 h 3301109"/>
              <a:gd name="connsiteX153" fmla="*/ 547903 w 2004327"/>
              <a:gd name="connsiteY153" fmla="*/ 2183211 h 3301109"/>
              <a:gd name="connsiteX154" fmla="*/ 602804 w 2004327"/>
              <a:gd name="connsiteY154" fmla="*/ 2132251 h 3301109"/>
              <a:gd name="connsiteX155" fmla="*/ 785346 w 2004327"/>
              <a:gd name="connsiteY155" fmla="*/ 2027324 h 3301109"/>
              <a:gd name="connsiteX156" fmla="*/ 829979 w 2004327"/>
              <a:gd name="connsiteY156" fmla="*/ 2001083 h 3301109"/>
              <a:gd name="connsiteX157" fmla="*/ 893972 w 2004327"/>
              <a:gd name="connsiteY157" fmla="*/ 1899683 h 3301109"/>
              <a:gd name="connsiteX158" fmla="*/ 892590 w 2004327"/>
              <a:gd name="connsiteY158" fmla="*/ 1881913 h 3301109"/>
              <a:gd name="connsiteX159" fmla="*/ 887058 w 2004327"/>
              <a:gd name="connsiteY159" fmla="*/ 1880564 h 3301109"/>
              <a:gd name="connsiteX160" fmla="*/ 874750 w 2004327"/>
              <a:gd name="connsiteY160" fmla="*/ 1909086 h 3301109"/>
              <a:gd name="connsiteX161" fmla="*/ 852728 w 2004327"/>
              <a:gd name="connsiteY161" fmla="*/ 1959354 h 3301109"/>
              <a:gd name="connsiteX162" fmla="*/ 815147 w 2004327"/>
              <a:gd name="connsiteY162" fmla="*/ 1962916 h 3301109"/>
              <a:gd name="connsiteX163" fmla="*/ 778466 w 2004327"/>
              <a:gd name="connsiteY163" fmla="*/ 1919389 h 3301109"/>
              <a:gd name="connsiteX164" fmla="*/ 666970 w 2004327"/>
              <a:gd name="connsiteY164" fmla="*/ 1776501 h 3301109"/>
              <a:gd name="connsiteX165" fmla="*/ 554402 w 2004327"/>
              <a:gd name="connsiteY165" fmla="*/ 1704729 h 3301109"/>
              <a:gd name="connsiteX166" fmla="*/ 489130 w 2004327"/>
              <a:gd name="connsiteY166" fmla="*/ 1687546 h 3301109"/>
              <a:gd name="connsiteX167" fmla="*/ 558309 w 2004327"/>
              <a:gd name="connsiteY167" fmla="*/ 1626319 h 3301109"/>
              <a:gd name="connsiteX168" fmla="*/ 603979 w 2004327"/>
              <a:gd name="connsiteY168" fmla="*/ 1567822 h 3301109"/>
              <a:gd name="connsiteX169" fmla="*/ 701378 w 2004327"/>
              <a:gd name="connsiteY169" fmla="*/ 1511997 h 3301109"/>
              <a:gd name="connsiteX170" fmla="*/ 1192469 w 2004327"/>
              <a:gd name="connsiteY170" fmla="*/ 0 h 3301109"/>
              <a:gd name="connsiteX171" fmla="*/ 1206263 w 2004327"/>
              <a:gd name="connsiteY171" fmla="*/ 69 h 3301109"/>
              <a:gd name="connsiteX172" fmla="*/ 1240801 w 2004327"/>
              <a:gd name="connsiteY172" fmla="*/ 43596 h 3301109"/>
              <a:gd name="connsiteX173" fmla="*/ 1278727 w 2004327"/>
              <a:gd name="connsiteY173" fmla="*/ 204219 h 3301109"/>
              <a:gd name="connsiteX174" fmla="*/ 1249755 w 2004327"/>
              <a:gd name="connsiteY174" fmla="*/ 504999 h 3301109"/>
              <a:gd name="connsiteX175" fmla="*/ 1121457 w 2004327"/>
              <a:gd name="connsiteY175" fmla="*/ 863134 h 3301109"/>
              <a:gd name="connsiteX176" fmla="*/ 1098397 w 2004327"/>
              <a:gd name="connsiteY176" fmla="*/ 915995 h 3301109"/>
              <a:gd name="connsiteX177" fmla="*/ 1102235 w 2004327"/>
              <a:gd name="connsiteY177" fmla="*/ 917793 h 3301109"/>
              <a:gd name="connsiteX178" fmla="*/ 1119210 w 2004327"/>
              <a:gd name="connsiteY178" fmla="*/ 888095 h 3301109"/>
              <a:gd name="connsiteX179" fmla="*/ 1287681 w 2004327"/>
              <a:gd name="connsiteY179" fmla="*/ 365776 h 3301109"/>
              <a:gd name="connsiteX180" fmla="*/ 1294215 w 2004327"/>
              <a:gd name="connsiteY180" fmla="*/ 252171 h 3301109"/>
              <a:gd name="connsiteX181" fmla="*/ 1294181 w 2004327"/>
              <a:gd name="connsiteY181" fmla="*/ 247020 h 3301109"/>
              <a:gd name="connsiteX182" fmla="*/ 1305382 w 2004327"/>
              <a:gd name="connsiteY182" fmla="*/ 222024 h 3301109"/>
              <a:gd name="connsiteX183" fmla="*/ 1325745 w 2004327"/>
              <a:gd name="connsiteY183" fmla="*/ 238204 h 3301109"/>
              <a:gd name="connsiteX184" fmla="*/ 1363325 w 2004327"/>
              <a:gd name="connsiteY184" fmla="*/ 432811 h 3301109"/>
              <a:gd name="connsiteX185" fmla="*/ 1258571 w 2004327"/>
              <a:gd name="connsiteY185" fmla="*/ 792537 h 3301109"/>
              <a:gd name="connsiteX186" fmla="*/ 1164430 w 2004327"/>
              <a:gd name="connsiteY186" fmla="*/ 978502 h 3301109"/>
              <a:gd name="connsiteX187" fmla="*/ 1142754 w 2004327"/>
              <a:gd name="connsiteY187" fmla="*/ 1020127 h 3301109"/>
              <a:gd name="connsiteX188" fmla="*/ 1148286 w 2004327"/>
              <a:gd name="connsiteY188" fmla="*/ 1023584 h 3301109"/>
              <a:gd name="connsiteX189" fmla="*/ 1164811 w 2004327"/>
              <a:gd name="connsiteY189" fmla="*/ 1001389 h 3301109"/>
              <a:gd name="connsiteX190" fmla="*/ 1316445 w 2004327"/>
              <a:gd name="connsiteY190" fmla="*/ 680938 h 3301109"/>
              <a:gd name="connsiteX191" fmla="*/ 1365192 w 2004327"/>
              <a:gd name="connsiteY191" fmla="*/ 529925 h 3301109"/>
              <a:gd name="connsiteX192" fmla="*/ 1381476 w 2004327"/>
              <a:gd name="connsiteY192" fmla="*/ 492000 h 3301109"/>
              <a:gd name="connsiteX193" fmla="*/ 1405020 w 2004327"/>
              <a:gd name="connsiteY193" fmla="*/ 491066 h 3301109"/>
              <a:gd name="connsiteX194" fmla="*/ 1422824 w 2004327"/>
              <a:gd name="connsiteY194" fmla="*/ 558102 h 3301109"/>
              <a:gd name="connsiteX195" fmla="*/ 1397033 w 2004327"/>
              <a:gd name="connsiteY195" fmla="*/ 696703 h 3301109"/>
              <a:gd name="connsiteX196" fmla="*/ 1244051 w 2004327"/>
              <a:gd name="connsiteY196" fmla="*/ 1031121 h 3301109"/>
              <a:gd name="connsiteX197" fmla="*/ 1214457 w 2004327"/>
              <a:gd name="connsiteY197" fmla="*/ 1086782 h 3301109"/>
              <a:gd name="connsiteX198" fmla="*/ 1342374 w 2004327"/>
              <a:gd name="connsiteY198" fmla="*/ 880316 h 3301109"/>
              <a:gd name="connsiteX199" fmla="*/ 1432919 w 2004327"/>
              <a:gd name="connsiteY199" fmla="*/ 654697 h 3301109"/>
              <a:gd name="connsiteX200" fmla="*/ 1454458 w 2004327"/>
              <a:gd name="connsiteY200" fmla="*/ 691689 h 3301109"/>
              <a:gd name="connsiteX201" fmla="*/ 1438935 w 2004327"/>
              <a:gd name="connsiteY201" fmla="*/ 805744 h 3301109"/>
              <a:gd name="connsiteX202" fmla="*/ 1272331 w 2004327"/>
              <a:gd name="connsiteY202" fmla="*/ 1153231 h 3301109"/>
              <a:gd name="connsiteX203" fmla="*/ 1255425 w 2004327"/>
              <a:gd name="connsiteY203" fmla="*/ 1177189 h 3301109"/>
              <a:gd name="connsiteX204" fmla="*/ 1252867 w 2004327"/>
              <a:gd name="connsiteY204" fmla="*/ 1182894 h 3301109"/>
              <a:gd name="connsiteX205" fmla="*/ 1256290 w 2004327"/>
              <a:gd name="connsiteY205" fmla="*/ 1185625 h 3301109"/>
              <a:gd name="connsiteX206" fmla="*/ 1286091 w 2004327"/>
              <a:gd name="connsiteY206" fmla="*/ 1152263 h 3301109"/>
              <a:gd name="connsiteX207" fmla="*/ 1396342 w 2004327"/>
              <a:gd name="connsiteY207" fmla="*/ 969167 h 3301109"/>
              <a:gd name="connsiteX208" fmla="*/ 1429116 w 2004327"/>
              <a:gd name="connsiteY208" fmla="*/ 910429 h 3301109"/>
              <a:gd name="connsiteX209" fmla="*/ 1439869 w 2004327"/>
              <a:gd name="connsiteY209" fmla="*/ 901406 h 3301109"/>
              <a:gd name="connsiteX210" fmla="*/ 1450932 w 2004327"/>
              <a:gd name="connsiteY210" fmla="*/ 912815 h 3301109"/>
              <a:gd name="connsiteX211" fmla="*/ 1453629 w 2004327"/>
              <a:gd name="connsiteY211" fmla="*/ 1008269 h 3301109"/>
              <a:gd name="connsiteX212" fmla="*/ 1373973 w 2004327"/>
              <a:gd name="connsiteY212" fmla="*/ 1175945 h 3301109"/>
              <a:gd name="connsiteX213" fmla="*/ 1276929 w 2004327"/>
              <a:gd name="connsiteY213" fmla="*/ 1281287 h 3301109"/>
              <a:gd name="connsiteX214" fmla="*/ 1264725 w 2004327"/>
              <a:gd name="connsiteY214" fmla="*/ 1296360 h 3301109"/>
              <a:gd name="connsiteX215" fmla="*/ 1268113 w 2004327"/>
              <a:gd name="connsiteY215" fmla="*/ 1300094 h 3301109"/>
              <a:gd name="connsiteX216" fmla="*/ 1284501 w 2004327"/>
              <a:gd name="connsiteY216" fmla="*/ 1287613 h 3301109"/>
              <a:gd name="connsiteX217" fmla="*/ 1401493 w 2004327"/>
              <a:gd name="connsiteY217" fmla="*/ 1170171 h 3301109"/>
              <a:gd name="connsiteX218" fmla="*/ 1426523 w 2004327"/>
              <a:gd name="connsiteY218" fmla="*/ 1146385 h 3301109"/>
              <a:gd name="connsiteX219" fmla="*/ 1467561 w 2004327"/>
              <a:gd name="connsiteY219" fmla="*/ 1131243 h 3301109"/>
              <a:gd name="connsiteX220" fmla="*/ 1492384 w 2004327"/>
              <a:gd name="connsiteY220" fmla="*/ 1173317 h 3301109"/>
              <a:gd name="connsiteX221" fmla="*/ 1479074 w 2004327"/>
              <a:gd name="connsiteY221" fmla="*/ 1227354 h 3301109"/>
              <a:gd name="connsiteX222" fmla="*/ 1422617 w 2004327"/>
              <a:gd name="connsiteY222" fmla="*/ 1293906 h 3301109"/>
              <a:gd name="connsiteX223" fmla="*/ 1364155 w 2004327"/>
              <a:gd name="connsiteY223" fmla="*/ 1347528 h 3301109"/>
              <a:gd name="connsiteX224" fmla="*/ 1378537 w 2004327"/>
              <a:gd name="connsiteY224" fmla="*/ 1339749 h 3301109"/>
              <a:gd name="connsiteX225" fmla="*/ 1458779 w 2004327"/>
              <a:gd name="connsiteY225" fmla="*/ 1288996 h 3301109"/>
              <a:gd name="connsiteX226" fmla="*/ 1540024 w 2004327"/>
              <a:gd name="connsiteY226" fmla="*/ 1299333 h 3301109"/>
              <a:gd name="connsiteX227" fmla="*/ 1545937 w 2004327"/>
              <a:gd name="connsiteY227" fmla="*/ 1311434 h 3301109"/>
              <a:gd name="connsiteX228" fmla="*/ 1505072 w 2004327"/>
              <a:gd name="connsiteY228" fmla="*/ 1401357 h 3301109"/>
              <a:gd name="connsiteX229" fmla="*/ 1374008 w 2004327"/>
              <a:gd name="connsiteY229" fmla="*/ 1454183 h 3301109"/>
              <a:gd name="connsiteX230" fmla="*/ 1356964 w 2004327"/>
              <a:gd name="connsiteY230" fmla="*/ 1459922 h 3301109"/>
              <a:gd name="connsiteX231" fmla="*/ 1358243 w 2004327"/>
              <a:gd name="connsiteY231" fmla="*/ 1465350 h 3301109"/>
              <a:gd name="connsiteX232" fmla="*/ 1395581 w 2004327"/>
              <a:gd name="connsiteY232" fmla="*/ 1459058 h 3301109"/>
              <a:gd name="connsiteX233" fmla="*/ 1491797 w 2004327"/>
              <a:gd name="connsiteY233" fmla="*/ 1431642 h 3301109"/>
              <a:gd name="connsiteX234" fmla="*/ 1536049 w 2004327"/>
              <a:gd name="connsiteY234" fmla="*/ 1425557 h 3301109"/>
              <a:gd name="connsiteX235" fmla="*/ 1572592 w 2004327"/>
              <a:gd name="connsiteY235" fmla="*/ 1452696 h 3301109"/>
              <a:gd name="connsiteX236" fmla="*/ 1555340 w 2004327"/>
              <a:gd name="connsiteY236" fmla="*/ 1503829 h 3301109"/>
              <a:gd name="connsiteX237" fmla="*/ 1477034 w 2004327"/>
              <a:gd name="connsiteY237" fmla="*/ 1529759 h 3301109"/>
              <a:gd name="connsiteX238" fmla="*/ 1387215 w 2004327"/>
              <a:gd name="connsiteY238" fmla="*/ 1546664 h 3301109"/>
              <a:gd name="connsiteX239" fmla="*/ 1376083 w 2004327"/>
              <a:gd name="connsiteY239" fmla="*/ 1554720 h 3301109"/>
              <a:gd name="connsiteX240" fmla="*/ 1395754 w 2004327"/>
              <a:gd name="connsiteY240" fmla="*/ 1555999 h 3301109"/>
              <a:gd name="connsiteX241" fmla="*/ 1490172 w 2004327"/>
              <a:gd name="connsiteY241" fmla="*/ 1546042 h 3301109"/>
              <a:gd name="connsiteX242" fmla="*/ 1538192 w 2004327"/>
              <a:gd name="connsiteY242" fmla="*/ 1548670 h 3301109"/>
              <a:gd name="connsiteX243" fmla="*/ 1573733 w 2004327"/>
              <a:gd name="connsiteY243" fmla="*/ 1592507 h 3301109"/>
              <a:gd name="connsiteX244" fmla="*/ 1539264 w 2004327"/>
              <a:gd name="connsiteY244" fmla="*/ 1641254 h 3301109"/>
              <a:gd name="connsiteX245" fmla="*/ 1438002 w 2004327"/>
              <a:gd name="connsiteY245" fmla="*/ 1645023 h 3301109"/>
              <a:gd name="connsiteX246" fmla="*/ 1334319 w 2004327"/>
              <a:gd name="connsiteY246" fmla="*/ 1636311 h 3301109"/>
              <a:gd name="connsiteX247" fmla="*/ 1345175 w 2004327"/>
              <a:gd name="connsiteY247" fmla="*/ 1640632 h 3301109"/>
              <a:gd name="connsiteX248" fmla="*/ 1475305 w 2004327"/>
              <a:gd name="connsiteY248" fmla="*/ 1674790 h 3301109"/>
              <a:gd name="connsiteX249" fmla="*/ 1514338 w 2004327"/>
              <a:gd name="connsiteY249" fmla="*/ 1708567 h 3301109"/>
              <a:gd name="connsiteX250" fmla="*/ 1491485 w 2004327"/>
              <a:gd name="connsiteY250" fmla="*/ 1772388 h 3301109"/>
              <a:gd name="connsiteX251" fmla="*/ 1452937 w 2004327"/>
              <a:gd name="connsiteY251" fmla="*/ 1775395 h 3301109"/>
              <a:gd name="connsiteX252" fmla="*/ 1390223 w 2004327"/>
              <a:gd name="connsiteY252" fmla="*/ 1739164 h 3301109"/>
              <a:gd name="connsiteX253" fmla="*/ 1226281 w 2004327"/>
              <a:gd name="connsiteY253" fmla="*/ 1647339 h 3301109"/>
              <a:gd name="connsiteX254" fmla="*/ 1115511 w 2004327"/>
              <a:gd name="connsiteY254" fmla="*/ 1609552 h 3301109"/>
              <a:gd name="connsiteX255" fmla="*/ 1097498 w 2004327"/>
              <a:gd name="connsiteY255" fmla="*/ 1574634 h 3301109"/>
              <a:gd name="connsiteX256" fmla="*/ 1109633 w 2004327"/>
              <a:gd name="connsiteY256" fmla="*/ 1484884 h 3301109"/>
              <a:gd name="connsiteX257" fmla="*/ 1071085 w 2004327"/>
              <a:gd name="connsiteY257" fmla="*/ 1409412 h 3301109"/>
              <a:gd name="connsiteX258" fmla="*/ 989356 w 2004327"/>
              <a:gd name="connsiteY258" fmla="*/ 1322774 h 3301109"/>
              <a:gd name="connsiteX259" fmla="*/ 928197 w 2004327"/>
              <a:gd name="connsiteY259" fmla="*/ 1097223 h 3301109"/>
              <a:gd name="connsiteX260" fmla="*/ 990463 w 2004327"/>
              <a:gd name="connsiteY260" fmla="*/ 909599 h 3301109"/>
              <a:gd name="connsiteX261" fmla="*/ 1093350 w 2004327"/>
              <a:gd name="connsiteY261" fmla="*/ 689200 h 3301109"/>
              <a:gd name="connsiteX262" fmla="*/ 1200731 w 2004327"/>
              <a:gd name="connsiteY262" fmla="*/ 336873 h 3301109"/>
              <a:gd name="connsiteX263" fmla="*/ 1194474 w 2004327"/>
              <a:gd name="connsiteY263" fmla="*/ 103095 h 3301109"/>
              <a:gd name="connsiteX264" fmla="*/ 1185866 w 2004327"/>
              <a:gd name="connsiteY264" fmla="*/ 27727 h 3301109"/>
              <a:gd name="connsiteX265" fmla="*/ 1192469 w 2004327"/>
              <a:gd name="connsiteY265" fmla="*/ 0 h 33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2004327" h="3301109">
                <a:moveTo>
                  <a:pt x="695298" y="1604063"/>
                </a:moveTo>
                <a:cubicBezTo>
                  <a:pt x="687688" y="1601340"/>
                  <a:pt x="678881" y="1601185"/>
                  <a:pt x="670255" y="1604089"/>
                </a:cubicBezTo>
                <a:cubicBezTo>
                  <a:pt x="659607" y="1607684"/>
                  <a:pt x="651041" y="1613579"/>
                  <a:pt x="645514" y="1620554"/>
                </a:cubicBezTo>
                <a:lnTo>
                  <a:pt x="645511" y="1620563"/>
                </a:lnTo>
                <a:lnTo>
                  <a:pt x="645492" y="1620576"/>
                </a:lnTo>
                <a:cubicBezTo>
                  <a:pt x="639960" y="1627547"/>
                  <a:pt x="637462" y="1635602"/>
                  <a:pt x="638966" y="1643536"/>
                </a:cubicBezTo>
                <a:cubicBezTo>
                  <a:pt x="641836" y="1658610"/>
                  <a:pt x="657878" y="1669604"/>
                  <a:pt x="676754" y="1669431"/>
                </a:cubicBezTo>
                <a:cubicBezTo>
                  <a:pt x="690722" y="1669310"/>
                  <a:pt x="702701" y="1662387"/>
                  <a:pt x="709741" y="1652711"/>
                </a:cubicBezTo>
                <a:lnTo>
                  <a:pt x="709742" y="1652708"/>
                </a:lnTo>
                <a:lnTo>
                  <a:pt x="709779" y="1652676"/>
                </a:lnTo>
                <a:cubicBezTo>
                  <a:pt x="716824" y="1643000"/>
                  <a:pt x="718933" y="1630571"/>
                  <a:pt x="713159" y="1619439"/>
                </a:cubicBezTo>
                <a:cubicBezTo>
                  <a:pt x="709322" y="1612075"/>
                  <a:pt x="702908" y="1606785"/>
                  <a:pt x="695298" y="1604063"/>
                </a:cubicBezTo>
                <a:close/>
                <a:moveTo>
                  <a:pt x="701378" y="1511997"/>
                </a:moveTo>
                <a:cubicBezTo>
                  <a:pt x="737135" y="1507295"/>
                  <a:pt x="774698" y="1516742"/>
                  <a:pt x="809616" y="1541064"/>
                </a:cubicBezTo>
                <a:cubicBezTo>
                  <a:pt x="827801" y="1553717"/>
                  <a:pt x="844292" y="1569793"/>
                  <a:pt x="858467" y="1586872"/>
                </a:cubicBezTo>
                <a:cubicBezTo>
                  <a:pt x="880524" y="1613458"/>
                  <a:pt x="907663" y="1627840"/>
                  <a:pt x="941475" y="1630433"/>
                </a:cubicBezTo>
                <a:cubicBezTo>
                  <a:pt x="958692" y="1631747"/>
                  <a:pt x="976151" y="1633959"/>
                  <a:pt x="993160" y="1632334"/>
                </a:cubicBezTo>
                <a:cubicBezTo>
                  <a:pt x="1121804" y="1620096"/>
                  <a:pt x="1236516" y="1658402"/>
                  <a:pt x="1342411" y="1727996"/>
                </a:cubicBezTo>
                <a:cubicBezTo>
                  <a:pt x="1387597" y="1757694"/>
                  <a:pt x="1431676" y="1789051"/>
                  <a:pt x="1475583" y="1820650"/>
                </a:cubicBezTo>
                <a:cubicBezTo>
                  <a:pt x="1540510" y="1867358"/>
                  <a:pt x="1614979" y="1886130"/>
                  <a:pt x="1692594" y="1891800"/>
                </a:cubicBezTo>
                <a:cubicBezTo>
                  <a:pt x="1758454" y="1896606"/>
                  <a:pt x="1824764" y="1895154"/>
                  <a:pt x="1890866" y="1897124"/>
                </a:cubicBezTo>
                <a:cubicBezTo>
                  <a:pt x="1916588" y="1897885"/>
                  <a:pt x="1942760" y="1897919"/>
                  <a:pt x="1967859" y="1902829"/>
                </a:cubicBezTo>
                <a:cubicBezTo>
                  <a:pt x="1994583" y="1908084"/>
                  <a:pt x="2002294" y="1926719"/>
                  <a:pt x="1993996" y="1952648"/>
                </a:cubicBezTo>
                <a:cubicBezTo>
                  <a:pt x="1989156" y="1967790"/>
                  <a:pt x="1978991" y="1976226"/>
                  <a:pt x="1963468" y="1975638"/>
                </a:cubicBezTo>
                <a:cubicBezTo>
                  <a:pt x="1941100" y="1974843"/>
                  <a:pt x="1918732" y="1972665"/>
                  <a:pt x="1896433" y="1970625"/>
                </a:cubicBezTo>
                <a:cubicBezTo>
                  <a:pt x="1819682" y="1963572"/>
                  <a:pt x="1742932" y="1956243"/>
                  <a:pt x="1666146" y="1949190"/>
                </a:cubicBezTo>
                <a:cubicBezTo>
                  <a:pt x="1659508" y="1948603"/>
                  <a:pt x="1652766" y="1949121"/>
                  <a:pt x="1645402" y="1953131"/>
                </a:cubicBezTo>
                <a:cubicBezTo>
                  <a:pt x="1655567" y="1954895"/>
                  <a:pt x="1665662" y="1957004"/>
                  <a:pt x="1675896" y="1958352"/>
                </a:cubicBezTo>
                <a:cubicBezTo>
                  <a:pt x="1763122" y="1969865"/>
                  <a:pt x="1850382" y="1981170"/>
                  <a:pt x="1937608" y="1992855"/>
                </a:cubicBezTo>
                <a:cubicBezTo>
                  <a:pt x="1947842" y="1994238"/>
                  <a:pt x="1957971" y="1996935"/>
                  <a:pt x="1967824" y="1999977"/>
                </a:cubicBezTo>
                <a:cubicBezTo>
                  <a:pt x="1993097" y="2007790"/>
                  <a:pt x="2008102" y="2030055"/>
                  <a:pt x="2003503" y="2051940"/>
                </a:cubicBezTo>
                <a:cubicBezTo>
                  <a:pt x="1998456" y="2075414"/>
                  <a:pt x="1976191" y="2093150"/>
                  <a:pt x="1950850" y="2088517"/>
                </a:cubicBezTo>
                <a:cubicBezTo>
                  <a:pt x="1902241" y="2079632"/>
                  <a:pt x="1854185" y="2067808"/>
                  <a:pt x="1805922" y="2057125"/>
                </a:cubicBezTo>
                <a:cubicBezTo>
                  <a:pt x="1758731" y="2046684"/>
                  <a:pt x="1711609" y="2036140"/>
                  <a:pt x="1664417" y="2025768"/>
                </a:cubicBezTo>
                <a:cubicBezTo>
                  <a:pt x="1658333" y="2024420"/>
                  <a:pt x="1652075" y="2023970"/>
                  <a:pt x="1644780" y="2026633"/>
                </a:cubicBezTo>
                <a:cubicBezTo>
                  <a:pt x="1649586" y="2028188"/>
                  <a:pt x="1654357" y="2029882"/>
                  <a:pt x="1659197" y="2031265"/>
                </a:cubicBezTo>
                <a:cubicBezTo>
                  <a:pt x="1744452" y="2055293"/>
                  <a:pt x="1829778" y="2079079"/>
                  <a:pt x="1914929" y="2103383"/>
                </a:cubicBezTo>
                <a:cubicBezTo>
                  <a:pt x="1940409" y="2110643"/>
                  <a:pt x="1963365" y="2121948"/>
                  <a:pt x="1974670" y="2148569"/>
                </a:cubicBezTo>
                <a:cubicBezTo>
                  <a:pt x="1983071" y="2168345"/>
                  <a:pt x="1981688" y="2186633"/>
                  <a:pt x="1968067" y="2203609"/>
                </a:cubicBezTo>
                <a:cubicBezTo>
                  <a:pt x="1952786" y="2222658"/>
                  <a:pt x="1937470" y="2228362"/>
                  <a:pt x="1914826" y="2218889"/>
                </a:cubicBezTo>
                <a:cubicBezTo>
                  <a:pt x="1892112" y="2209382"/>
                  <a:pt x="1870746" y="2196625"/>
                  <a:pt x="1848723" y="2185423"/>
                </a:cubicBezTo>
                <a:cubicBezTo>
                  <a:pt x="1778506" y="2149779"/>
                  <a:pt x="1708359" y="2114031"/>
                  <a:pt x="1637970" y="2078802"/>
                </a:cubicBezTo>
                <a:cubicBezTo>
                  <a:pt x="1627909" y="2073755"/>
                  <a:pt x="1616570" y="2071300"/>
                  <a:pt x="1605852" y="2067635"/>
                </a:cubicBezTo>
                <a:cubicBezTo>
                  <a:pt x="1605161" y="2068949"/>
                  <a:pt x="1604504" y="2070298"/>
                  <a:pt x="1603813" y="2071611"/>
                </a:cubicBezTo>
                <a:cubicBezTo>
                  <a:pt x="1611522" y="2076348"/>
                  <a:pt x="1619024" y="2081533"/>
                  <a:pt x="1627010" y="2085752"/>
                </a:cubicBezTo>
                <a:cubicBezTo>
                  <a:pt x="1684504" y="2116002"/>
                  <a:pt x="1743001" y="2144524"/>
                  <a:pt x="1799354" y="2176815"/>
                </a:cubicBezTo>
                <a:cubicBezTo>
                  <a:pt x="1834134" y="2196728"/>
                  <a:pt x="1866424" y="2221275"/>
                  <a:pt x="1898334" y="2245683"/>
                </a:cubicBezTo>
                <a:cubicBezTo>
                  <a:pt x="1919735" y="2262070"/>
                  <a:pt x="1924851" y="2291803"/>
                  <a:pt x="1910331" y="2308259"/>
                </a:cubicBezTo>
                <a:cubicBezTo>
                  <a:pt x="1891904" y="2329175"/>
                  <a:pt x="1866147" y="2342244"/>
                  <a:pt x="1840218" y="2324301"/>
                </a:cubicBezTo>
                <a:cubicBezTo>
                  <a:pt x="1821341" y="2311232"/>
                  <a:pt x="1804124" y="2295848"/>
                  <a:pt x="1785905" y="2281846"/>
                </a:cubicBezTo>
                <a:cubicBezTo>
                  <a:pt x="1728480" y="2237697"/>
                  <a:pt x="1670986" y="2193582"/>
                  <a:pt x="1613389" y="2149676"/>
                </a:cubicBezTo>
                <a:cubicBezTo>
                  <a:pt x="1607166" y="2144939"/>
                  <a:pt x="1599940" y="2141586"/>
                  <a:pt x="1590606" y="2140825"/>
                </a:cubicBezTo>
                <a:cubicBezTo>
                  <a:pt x="1599283" y="2148327"/>
                  <a:pt x="1607926" y="2155829"/>
                  <a:pt x="1616570" y="2163366"/>
                </a:cubicBezTo>
                <a:cubicBezTo>
                  <a:pt x="1668186" y="2208345"/>
                  <a:pt x="1720701" y="2252321"/>
                  <a:pt x="1770900" y="2298855"/>
                </a:cubicBezTo>
                <a:cubicBezTo>
                  <a:pt x="1789051" y="2315692"/>
                  <a:pt x="1803260" y="2337611"/>
                  <a:pt x="1816190" y="2359046"/>
                </a:cubicBezTo>
                <a:cubicBezTo>
                  <a:pt x="1825732" y="2374811"/>
                  <a:pt x="1822828" y="2392650"/>
                  <a:pt x="1809794" y="2407101"/>
                </a:cubicBezTo>
                <a:cubicBezTo>
                  <a:pt x="1798040" y="2420135"/>
                  <a:pt x="1783278" y="2425909"/>
                  <a:pt x="1766268" y="2420619"/>
                </a:cubicBezTo>
                <a:cubicBezTo>
                  <a:pt x="1759146" y="2418372"/>
                  <a:pt x="1751886" y="2413428"/>
                  <a:pt x="1746942" y="2407758"/>
                </a:cubicBezTo>
                <a:cubicBezTo>
                  <a:pt x="1694876" y="2347741"/>
                  <a:pt x="1643086" y="2287550"/>
                  <a:pt x="1591643" y="2227014"/>
                </a:cubicBezTo>
                <a:cubicBezTo>
                  <a:pt x="1534425" y="2159667"/>
                  <a:pt x="1461236" y="2131490"/>
                  <a:pt x="1374010" y="2136711"/>
                </a:cubicBezTo>
                <a:cubicBezTo>
                  <a:pt x="1356205" y="2137748"/>
                  <a:pt x="1338366" y="2138301"/>
                  <a:pt x="1320526" y="2139027"/>
                </a:cubicBezTo>
                <a:cubicBezTo>
                  <a:pt x="1297604" y="2139961"/>
                  <a:pt x="1282739" y="2128586"/>
                  <a:pt x="1268841" y="2110712"/>
                </a:cubicBezTo>
                <a:cubicBezTo>
                  <a:pt x="1248167" y="2084126"/>
                  <a:pt x="1224657" y="2059615"/>
                  <a:pt x="1201079" y="2035483"/>
                </a:cubicBezTo>
                <a:cubicBezTo>
                  <a:pt x="1194199" y="2028465"/>
                  <a:pt x="1182928" y="2025733"/>
                  <a:pt x="1173663" y="2021032"/>
                </a:cubicBezTo>
                <a:cubicBezTo>
                  <a:pt x="1172245" y="2023071"/>
                  <a:pt x="1170793" y="2025146"/>
                  <a:pt x="1169341" y="2027186"/>
                </a:cubicBezTo>
                <a:cubicBezTo>
                  <a:pt x="1178123" y="2035206"/>
                  <a:pt x="1186454" y="2043850"/>
                  <a:pt x="1195824" y="2051110"/>
                </a:cubicBezTo>
                <a:cubicBezTo>
                  <a:pt x="1226420" y="2074826"/>
                  <a:pt x="1250206" y="2103867"/>
                  <a:pt x="1266939" y="2138750"/>
                </a:cubicBezTo>
                <a:cubicBezTo>
                  <a:pt x="1277933" y="2161637"/>
                  <a:pt x="1279143" y="2185389"/>
                  <a:pt x="1271918" y="2209348"/>
                </a:cubicBezTo>
                <a:cubicBezTo>
                  <a:pt x="1265106" y="2231889"/>
                  <a:pt x="1251485" y="2235415"/>
                  <a:pt x="1236135" y="2217575"/>
                </a:cubicBezTo>
                <a:cubicBezTo>
                  <a:pt x="1221200" y="2200186"/>
                  <a:pt x="1208339" y="2180963"/>
                  <a:pt x="1194925" y="2162294"/>
                </a:cubicBezTo>
                <a:cubicBezTo>
                  <a:pt x="1180474" y="2142208"/>
                  <a:pt x="1166783" y="2121603"/>
                  <a:pt x="1152090" y="2101724"/>
                </a:cubicBezTo>
                <a:cubicBezTo>
                  <a:pt x="1147319" y="2095259"/>
                  <a:pt x="1140370" y="2090349"/>
                  <a:pt x="1134423" y="2084749"/>
                </a:cubicBezTo>
                <a:cubicBezTo>
                  <a:pt x="1133006" y="2085786"/>
                  <a:pt x="1131622" y="2086823"/>
                  <a:pt x="1130206" y="2087860"/>
                </a:cubicBezTo>
                <a:cubicBezTo>
                  <a:pt x="1133178" y="2094878"/>
                  <a:pt x="1135564" y="2102173"/>
                  <a:pt x="1139160" y="2108846"/>
                </a:cubicBezTo>
                <a:cubicBezTo>
                  <a:pt x="1157414" y="2142761"/>
                  <a:pt x="1176186" y="2176400"/>
                  <a:pt x="1194337" y="2210385"/>
                </a:cubicBezTo>
                <a:cubicBezTo>
                  <a:pt x="1207094" y="2234274"/>
                  <a:pt x="1210206" y="2259788"/>
                  <a:pt x="1202185" y="2285648"/>
                </a:cubicBezTo>
                <a:cubicBezTo>
                  <a:pt x="1199281" y="2295087"/>
                  <a:pt x="1194026" y="2305147"/>
                  <a:pt x="1186835" y="2311647"/>
                </a:cubicBezTo>
                <a:cubicBezTo>
                  <a:pt x="1164708" y="2331630"/>
                  <a:pt x="1150706" y="2328829"/>
                  <a:pt x="1138088" y="2302243"/>
                </a:cubicBezTo>
                <a:cubicBezTo>
                  <a:pt x="1118624" y="2261206"/>
                  <a:pt x="1100542" y="2219546"/>
                  <a:pt x="1081216" y="2178440"/>
                </a:cubicBezTo>
                <a:cubicBezTo>
                  <a:pt x="1076618" y="2168621"/>
                  <a:pt x="1069393" y="2160047"/>
                  <a:pt x="1063377" y="2150885"/>
                </a:cubicBezTo>
                <a:cubicBezTo>
                  <a:pt x="1061164" y="2151992"/>
                  <a:pt x="1058917" y="2153133"/>
                  <a:pt x="1056704" y="2154274"/>
                </a:cubicBezTo>
                <a:cubicBezTo>
                  <a:pt x="1061026" y="2166028"/>
                  <a:pt x="1065589" y="2177748"/>
                  <a:pt x="1069669" y="2189572"/>
                </a:cubicBezTo>
                <a:cubicBezTo>
                  <a:pt x="1082392" y="2226392"/>
                  <a:pt x="1096463" y="2262866"/>
                  <a:pt x="1106938" y="2300342"/>
                </a:cubicBezTo>
                <a:cubicBezTo>
                  <a:pt x="1111606" y="2317006"/>
                  <a:pt x="1110499" y="2335882"/>
                  <a:pt x="1108909" y="2353445"/>
                </a:cubicBezTo>
                <a:cubicBezTo>
                  <a:pt x="1107803" y="2365580"/>
                  <a:pt x="1103308" y="2378441"/>
                  <a:pt x="1096843" y="2388813"/>
                </a:cubicBezTo>
                <a:cubicBezTo>
                  <a:pt x="1080663" y="2414707"/>
                  <a:pt x="1056566" y="2414292"/>
                  <a:pt x="1044535" y="2386323"/>
                </a:cubicBezTo>
                <a:cubicBezTo>
                  <a:pt x="1033299" y="2360221"/>
                  <a:pt x="1027629" y="2331699"/>
                  <a:pt x="1019920" y="2304110"/>
                </a:cubicBezTo>
                <a:cubicBezTo>
                  <a:pt x="1011553" y="2274240"/>
                  <a:pt x="1004085" y="2244162"/>
                  <a:pt x="995338" y="2214430"/>
                </a:cubicBezTo>
                <a:cubicBezTo>
                  <a:pt x="993299" y="2207515"/>
                  <a:pt x="987698" y="2201638"/>
                  <a:pt x="983757" y="2195311"/>
                </a:cubicBezTo>
                <a:cubicBezTo>
                  <a:pt x="981510" y="2196141"/>
                  <a:pt x="979262" y="2196971"/>
                  <a:pt x="977015" y="2197800"/>
                </a:cubicBezTo>
                <a:cubicBezTo>
                  <a:pt x="979262" y="2207654"/>
                  <a:pt x="980058" y="2218164"/>
                  <a:pt x="983999" y="2227290"/>
                </a:cubicBezTo>
                <a:cubicBezTo>
                  <a:pt x="1006989" y="2280670"/>
                  <a:pt x="1010827" y="2336677"/>
                  <a:pt x="1005434" y="2393273"/>
                </a:cubicBezTo>
                <a:cubicBezTo>
                  <a:pt x="1003463" y="2413843"/>
                  <a:pt x="994993" y="2434172"/>
                  <a:pt x="987214" y="2453705"/>
                </a:cubicBezTo>
                <a:cubicBezTo>
                  <a:pt x="983826" y="2462175"/>
                  <a:pt x="975770" y="2469712"/>
                  <a:pt x="968095" y="2475313"/>
                </a:cubicBezTo>
                <a:cubicBezTo>
                  <a:pt x="953852" y="2485753"/>
                  <a:pt x="940610" y="2480637"/>
                  <a:pt x="937672" y="2463109"/>
                </a:cubicBezTo>
                <a:cubicBezTo>
                  <a:pt x="930930" y="2422832"/>
                  <a:pt x="925606" y="2382347"/>
                  <a:pt x="919521" y="2341967"/>
                </a:cubicBezTo>
                <a:cubicBezTo>
                  <a:pt x="916790" y="2323782"/>
                  <a:pt x="913817" y="2305632"/>
                  <a:pt x="910498" y="2287550"/>
                </a:cubicBezTo>
                <a:cubicBezTo>
                  <a:pt x="909634" y="2282848"/>
                  <a:pt x="907006" y="2278492"/>
                  <a:pt x="905174" y="2273998"/>
                </a:cubicBezTo>
                <a:cubicBezTo>
                  <a:pt x="903549" y="2274136"/>
                  <a:pt x="901958" y="2274240"/>
                  <a:pt x="900333" y="2274378"/>
                </a:cubicBezTo>
                <a:cubicBezTo>
                  <a:pt x="899746" y="2280498"/>
                  <a:pt x="898052" y="2286789"/>
                  <a:pt x="898778" y="2292771"/>
                </a:cubicBezTo>
                <a:cubicBezTo>
                  <a:pt x="901717" y="2317317"/>
                  <a:pt x="904793" y="2341898"/>
                  <a:pt x="908908" y="2366271"/>
                </a:cubicBezTo>
                <a:cubicBezTo>
                  <a:pt x="918934" y="2425701"/>
                  <a:pt x="907732" y="2483299"/>
                  <a:pt x="893557" y="2540378"/>
                </a:cubicBezTo>
                <a:cubicBezTo>
                  <a:pt x="884292" y="2577716"/>
                  <a:pt x="874854" y="2615504"/>
                  <a:pt x="859919" y="2650733"/>
                </a:cubicBezTo>
                <a:cubicBezTo>
                  <a:pt x="848752" y="2677077"/>
                  <a:pt x="829356" y="2700102"/>
                  <a:pt x="812139" y="2723508"/>
                </a:cubicBezTo>
                <a:cubicBezTo>
                  <a:pt x="806988" y="2730526"/>
                  <a:pt x="796755" y="2733810"/>
                  <a:pt x="788872" y="2738789"/>
                </a:cubicBezTo>
                <a:cubicBezTo>
                  <a:pt x="787005" y="2737786"/>
                  <a:pt x="785104" y="2736749"/>
                  <a:pt x="783237" y="2735712"/>
                </a:cubicBezTo>
                <a:cubicBezTo>
                  <a:pt x="786729" y="2711096"/>
                  <a:pt x="790532" y="2686515"/>
                  <a:pt x="793643" y="2661865"/>
                </a:cubicBezTo>
                <a:cubicBezTo>
                  <a:pt x="803808" y="2580897"/>
                  <a:pt x="813938" y="2499894"/>
                  <a:pt x="823445" y="2418856"/>
                </a:cubicBezTo>
                <a:cubicBezTo>
                  <a:pt x="824759" y="2407551"/>
                  <a:pt x="822442" y="2395796"/>
                  <a:pt x="821820" y="2384284"/>
                </a:cubicBezTo>
                <a:cubicBezTo>
                  <a:pt x="819192" y="2384146"/>
                  <a:pt x="816530" y="2383972"/>
                  <a:pt x="813903" y="2383834"/>
                </a:cubicBezTo>
                <a:cubicBezTo>
                  <a:pt x="812209" y="2397490"/>
                  <a:pt x="809201" y="2411112"/>
                  <a:pt x="809063" y="2424768"/>
                </a:cubicBezTo>
                <a:cubicBezTo>
                  <a:pt x="807991" y="2532738"/>
                  <a:pt x="791258" y="2638218"/>
                  <a:pt x="753090" y="2739169"/>
                </a:cubicBezTo>
                <a:cubicBezTo>
                  <a:pt x="736322" y="2783491"/>
                  <a:pt x="713954" y="2826188"/>
                  <a:pt x="689580" y="2866880"/>
                </a:cubicBezTo>
                <a:cubicBezTo>
                  <a:pt x="676754" y="2888280"/>
                  <a:pt x="654490" y="2904217"/>
                  <a:pt x="635786" y="2921884"/>
                </a:cubicBezTo>
                <a:cubicBezTo>
                  <a:pt x="627143" y="2930078"/>
                  <a:pt x="618050" y="2925964"/>
                  <a:pt x="616252" y="2915834"/>
                </a:cubicBezTo>
                <a:cubicBezTo>
                  <a:pt x="614351" y="2905117"/>
                  <a:pt x="614559" y="2892808"/>
                  <a:pt x="618085" y="2882644"/>
                </a:cubicBezTo>
                <a:cubicBezTo>
                  <a:pt x="629597" y="2849559"/>
                  <a:pt x="644567" y="2817648"/>
                  <a:pt x="655423" y="2784355"/>
                </a:cubicBezTo>
                <a:cubicBezTo>
                  <a:pt x="686331" y="2689523"/>
                  <a:pt x="709943" y="2592997"/>
                  <a:pt x="717307" y="2493117"/>
                </a:cubicBezTo>
                <a:cubicBezTo>
                  <a:pt x="718414" y="2478113"/>
                  <a:pt x="717446" y="2462970"/>
                  <a:pt x="717446" y="2447897"/>
                </a:cubicBezTo>
                <a:cubicBezTo>
                  <a:pt x="714680" y="2447448"/>
                  <a:pt x="711880" y="2447033"/>
                  <a:pt x="709114" y="2446618"/>
                </a:cubicBezTo>
                <a:cubicBezTo>
                  <a:pt x="706971" y="2453498"/>
                  <a:pt x="703271" y="2460343"/>
                  <a:pt x="702926" y="2467326"/>
                </a:cubicBezTo>
                <a:cubicBezTo>
                  <a:pt x="697325" y="2585322"/>
                  <a:pt x="666348" y="2697509"/>
                  <a:pt x="624308" y="2807000"/>
                </a:cubicBezTo>
                <a:cubicBezTo>
                  <a:pt x="601663" y="2866015"/>
                  <a:pt x="578154" y="2924753"/>
                  <a:pt x="554299" y="2983319"/>
                </a:cubicBezTo>
                <a:cubicBezTo>
                  <a:pt x="532484" y="3036975"/>
                  <a:pt x="487263" y="3068021"/>
                  <a:pt x="440901" y="3097615"/>
                </a:cubicBezTo>
                <a:cubicBezTo>
                  <a:pt x="438965" y="3098825"/>
                  <a:pt x="436615" y="3100139"/>
                  <a:pt x="434505" y="3100104"/>
                </a:cubicBezTo>
                <a:cubicBezTo>
                  <a:pt x="423546" y="3099932"/>
                  <a:pt x="412621" y="3099344"/>
                  <a:pt x="401662" y="3098929"/>
                </a:cubicBezTo>
                <a:cubicBezTo>
                  <a:pt x="403114" y="3089180"/>
                  <a:pt x="402111" y="3078186"/>
                  <a:pt x="406433" y="3069958"/>
                </a:cubicBezTo>
                <a:cubicBezTo>
                  <a:pt x="434229" y="3016993"/>
                  <a:pt x="463788" y="2964996"/>
                  <a:pt x="491688" y="2912100"/>
                </a:cubicBezTo>
                <a:cubicBezTo>
                  <a:pt x="551118" y="2799429"/>
                  <a:pt x="595475" y="2681502"/>
                  <a:pt x="614178" y="2554829"/>
                </a:cubicBezTo>
                <a:cubicBezTo>
                  <a:pt x="616287" y="2540620"/>
                  <a:pt x="617566" y="2526307"/>
                  <a:pt x="618984" y="2511994"/>
                </a:cubicBezTo>
                <a:cubicBezTo>
                  <a:pt x="619260" y="2509470"/>
                  <a:pt x="618327" y="2506808"/>
                  <a:pt x="617946" y="2504181"/>
                </a:cubicBezTo>
                <a:cubicBezTo>
                  <a:pt x="616356" y="2503731"/>
                  <a:pt x="614732" y="2503247"/>
                  <a:pt x="613141" y="2502797"/>
                </a:cubicBezTo>
                <a:cubicBezTo>
                  <a:pt x="610410" y="2510715"/>
                  <a:pt x="606745" y="2518459"/>
                  <a:pt x="605120" y="2526584"/>
                </a:cubicBezTo>
                <a:cubicBezTo>
                  <a:pt x="596339" y="2571078"/>
                  <a:pt x="591879" y="2616852"/>
                  <a:pt x="578880" y="2660068"/>
                </a:cubicBezTo>
                <a:cubicBezTo>
                  <a:pt x="533694" y="2810354"/>
                  <a:pt x="463650" y="2949023"/>
                  <a:pt x="378395" y="3080640"/>
                </a:cubicBezTo>
                <a:cubicBezTo>
                  <a:pt x="353917" y="3118393"/>
                  <a:pt x="324946" y="3146950"/>
                  <a:pt x="283666" y="3163926"/>
                </a:cubicBezTo>
                <a:cubicBezTo>
                  <a:pt x="264340" y="3171877"/>
                  <a:pt x="245637" y="3181350"/>
                  <a:pt x="226656" y="3190131"/>
                </a:cubicBezTo>
                <a:cubicBezTo>
                  <a:pt x="225239" y="3188575"/>
                  <a:pt x="223822" y="3187054"/>
                  <a:pt x="222404" y="3185499"/>
                </a:cubicBezTo>
                <a:cubicBezTo>
                  <a:pt x="226449" y="3177132"/>
                  <a:pt x="229733" y="3168316"/>
                  <a:pt x="234643" y="3160503"/>
                </a:cubicBezTo>
                <a:cubicBezTo>
                  <a:pt x="269837" y="3104495"/>
                  <a:pt x="305758" y="3048937"/>
                  <a:pt x="340745" y="2992792"/>
                </a:cubicBezTo>
                <a:cubicBezTo>
                  <a:pt x="412483" y="2877631"/>
                  <a:pt x="467176" y="2755383"/>
                  <a:pt x="492276" y="2621174"/>
                </a:cubicBezTo>
                <a:cubicBezTo>
                  <a:pt x="493693" y="2613671"/>
                  <a:pt x="494039" y="2605996"/>
                  <a:pt x="494904" y="2598391"/>
                </a:cubicBezTo>
                <a:cubicBezTo>
                  <a:pt x="493244" y="2597837"/>
                  <a:pt x="491585" y="2597250"/>
                  <a:pt x="489925" y="2596696"/>
                </a:cubicBezTo>
                <a:cubicBezTo>
                  <a:pt x="484670" y="2607621"/>
                  <a:pt x="478516" y="2618200"/>
                  <a:pt x="474333" y="2629506"/>
                </a:cubicBezTo>
                <a:cubicBezTo>
                  <a:pt x="454246" y="2683992"/>
                  <a:pt x="434436" y="2738581"/>
                  <a:pt x="415041" y="2793309"/>
                </a:cubicBezTo>
                <a:cubicBezTo>
                  <a:pt x="376597" y="2901659"/>
                  <a:pt x="319206" y="2999568"/>
                  <a:pt x="251825" y="3092084"/>
                </a:cubicBezTo>
                <a:cubicBezTo>
                  <a:pt x="241661" y="3106051"/>
                  <a:pt x="230390" y="3119396"/>
                  <a:pt x="221747" y="3134227"/>
                </a:cubicBezTo>
                <a:cubicBezTo>
                  <a:pt x="176423" y="3212085"/>
                  <a:pt x="103856" y="3256752"/>
                  <a:pt x="26413" y="3295438"/>
                </a:cubicBezTo>
                <a:cubicBezTo>
                  <a:pt x="19291" y="3299000"/>
                  <a:pt x="10510" y="3299311"/>
                  <a:pt x="2524" y="3301109"/>
                </a:cubicBezTo>
                <a:cubicBezTo>
                  <a:pt x="1694" y="3299311"/>
                  <a:pt x="830" y="3297478"/>
                  <a:pt x="0" y="3295646"/>
                </a:cubicBezTo>
                <a:cubicBezTo>
                  <a:pt x="5047" y="3288974"/>
                  <a:pt x="9542" y="3281748"/>
                  <a:pt x="15246" y="3275663"/>
                </a:cubicBezTo>
                <a:cubicBezTo>
                  <a:pt x="154712" y="3126622"/>
                  <a:pt x="259915" y="2956180"/>
                  <a:pt x="328887" y="2764373"/>
                </a:cubicBezTo>
                <a:cubicBezTo>
                  <a:pt x="379432" y="2623732"/>
                  <a:pt x="425309" y="2481432"/>
                  <a:pt x="473538" y="2339962"/>
                </a:cubicBezTo>
                <a:cubicBezTo>
                  <a:pt x="492311" y="2284888"/>
                  <a:pt x="512259" y="2229918"/>
                  <a:pt x="547903" y="2183211"/>
                </a:cubicBezTo>
                <a:cubicBezTo>
                  <a:pt x="562907" y="2163574"/>
                  <a:pt x="581853" y="2145077"/>
                  <a:pt x="602804" y="2132251"/>
                </a:cubicBezTo>
                <a:cubicBezTo>
                  <a:pt x="662614" y="2095605"/>
                  <a:pt x="724395" y="2062138"/>
                  <a:pt x="785346" y="2027324"/>
                </a:cubicBezTo>
                <a:cubicBezTo>
                  <a:pt x="800351" y="2018784"/>
                  <a:pt x="814905" y="2009519"/>
                  <a:pt x="829979" y="2001083"/>
                </a:cubicBezTo>
                <a:cubicBezTo>
                  <a:pt x="869737" y="1978819"/>
                  <a:pt x="885952" y="1941757"/>
                  <a:pt x="893972" y="1899683"/>
                </a:cubicBezTo>
                <a:cubicBezTo>
                  <a:pt x="895044" y="1894048"/>
                  <a:pt x="893143" y="1887859"/>
                  <a:pt x="892590" y="1881913"/>
                </a:cubicBezTo>
                <a:cubicBezTo>
                  <a:pt x="890757" y="1881463"/>
                  <a:pt x="888890" y="1881013"/>
                  <a:pt x="887058" y="1880564"/>
                </a:cubicBezTo>
                <a:cubicBezTo>
                  <a:pt x="882944" y="1890071"/>
                  <a:pt x="878829" y="1899579"/>
                  <a:pt x="874750" y="1909086"/>
                </a:cubicBezTo>
                <a:cubicBezTo>
                  <a:pt x="867524" y="1925923"/>
                  <a:pt x="862027" y="1943763"/>
                  <a:pt x="852728" y="1959354"/>
                </a:cubicBezTo>
                <a:cubicBezTo>
                  <a:pt x="841941" y="1977436"/>
                  <a:pt x="829426" y="1978058"/>
                  <a:pt x="815147" y="1962916"/>
                </a:cubicBezTo>
                <a:cubicBezTo>
                  <a:pt x="802148" y="1949121"/>
                  <a:pt x="790186" y="1934290"/>
                  <a:pt x="778466" y="1919389"/>
                </a:cubicBezTo>
                <a:cubicBezTo>
                  <a:pt x="741162" y="1871886"/>
                  <a:pt x="704481" y="1823831"/>
                  <a:pt x="666970" y="1776501"/>
                </a:cubicBezTo>
                <a:cubicBezTo>
                  <a:pt x="637860" y="1739751"/>
                  <a:pt x="601352" y="1714064"/>
                  <a:pt x="554402" y="1704729"/>
                </a:cubicBezTo>
                <a:cubicBezTo>
                  <a:pt x="542924" y="1702447"/>
                  <a:pt x="489130" y="1687546"/>
                  <a:pt x="489130" y="1687546"/>
                </a:cubicBezTo>
                <a:cubicBezTo>
                  <a:pt x="497462" y="1677313"/>
                  <a:pt x="550184" y="1636691"/>
                  <a:pt x="558309" y="1626319"/>
                </a:cubicBezTo>
                <a:cubicBezTo>
                  <a:pt x="573590" y="1606855"/>
                  <a:pt x="587903" y="1586595"/>
                  <a:pt x="603979" y="1567822"/>
                </a:cubicBezTo>
                <a:cubicBezTo>
                  <a:pt x="631672" y="1535549"/>
                  <a:pt x="665622" y="1516699"/>
                  <a:pt x="701378" y="1511997"/>
                </a:cubicBezTo>
                <a:close/>
                <a:moveTo>
                  <a:pt x="1192469" y="0"/>
                </a:moveTo>
                <a:cubicBezTo>
                  <a:pt x="1197067" y="69"/>
                  <a:pt x="1201665" y="69"/>
                  <a:pt x="1206263" y="69"/>
                </a:cubicBezTo>
                <a:cubicBezTo>
                  <a:pt x="1224794" y="9024"/>
                  <a:pt x="1233368" y="25998"/>
                  <a:pt x="1240801" y="43596"/>
                </a:cubicBezTo>
                <a:cubicBezTo>
                  <a:pt x="1262547" y="94970"/>
                  <a:pt x="1272123" y="149249"/>
                  <a:pt x="1278727" y="204219"/>
                </a:cubicBezTo>
                <a:cubicBezTo>
                  <a:pt x="1291000" y="306588"/>
                  <a:pt x="1272884" y="406156"/>
                  <a:pt x="1249755" y="504999"/>
                </a:cubicBezTo>
                <a:cubicBezTo>
                  <a:pt x="1220679" y="629183"/>
                  <a:pt x="1177775" y="748596"/>
                  <a:pt x="1121457" y="863134"/>
                </a:cubicBezTo>
                <a:cubicBezTo>
                  <a:pt x="1112987" y="880351"/>
                  <a:pt x="1106073" y="898363"/>
                  <a:pt x="1098397" y="915995"/>
                </a:cubicBezTo>
                <a:cubicBezTo>
                  <a:pt x="1099676" y="916583"/>
                  <a:pt x="1100956" y="917205"/>
                  <a:pt x="1102235" y="917793"/>
                </a:cubicBezTo>
                <a:cubicBezTo>
                  <a:pt x="1107905" y="907905"/>
                  <a:pt x="1113782" y="898121"/>
                  <a:pt x="1119210" y="888095"/>
                </a:cubicBezTo>
                <a:cubicBezTo>
                  <a:pt x="1207923" y="724498"/>
                  <a:pt x="1264829" y="550496"/>
                  <a:pt x="1287681" y="365776"/>
                </a:cubicBezTo>
                <a:cubicBezTo>
                  <a:pt x="1292314" y="328196"/>
                  <a:pt x="1292176" y="290062"/>
                  <a:pt x="1294215" y="252171"/>
                </a:cubicBezTo>
                <a:cubicBezTo>
                  <a:pt x="1294319" y="250442"/>
                  <a:pt x="1293559" y="248472"/>
                  <a:pt x="1294181" y="247020"/>
                </a:cubicBezTo>
                <a:cubicBezTo>
                  <a:pt x="1297742" y="238619"/>
                  <a:pt x="1301614" y="230321"/>
                  <a:pt x="1305382" y="222024"/>
                </a:cubicBezTo>
                <a:cubicBezTo>
                  <a:pt x="1312262" y="227348"/>
                  <a:pt x="1320559" y="231566"/>
                  <a:pt x="1325745" y="238204"/>
                </a:cubicBezTo>
                <a:cubicBezTo>
                  <a:pt x="1371554" y="296493"/>
                  <a:pt x="1370378" y="364427"/>
                  <a:pt x="1363325" y="432811"/>
                </a:cubicBezTo>
                <a:cubicBezTo>
                  <a:pt x="1350326" y="559001"/>
                  <a:pt x="1307871" y="677134"/>
                  <a:pt x="1258571" y="792537"/>
                </a:cubicBezTo>
                <a:cubicBezTo>
                  <a:pt x="1231328" y="856289"/>
                  <a:pt x="1196099" y="916618"/>
                  <a:pt x="1164430" y="978502"/>
                </a:cubicBezTo>
                <a:cubicBezTo>
                  <a:pt x="1157309" y="992435"/>
                  <a:pt x="1149979" y="1006263"/>
                  <a:pt x="1142754" y="1020127"/>
                </a:cubicBezTo>
                <a:cubicBezTo>
                  <a:pt x="1144586" y="1021268"/>
                  <a:pt x="1146453" y="1022409"/>
                  <a:pt x="1148286" y="1023584"/>
                </a:cubicBezTo>
                <a:cubicBezTo>
                  <a:pt x="1153817" y="1016186"/>
                  <a:pt x="1159867" y="1009133"/>
                  <a:pt x="1164811" y="1001389"/>
                </a:cubicBezTo>
                <a:cubicBezTo>
                  <a:pt x="1228908" y="900991"/>
                  <a:pt x="1278381" y="793609"/>
                  <a:pt x="1316445" y="680938"/>
                </a:cubicBezTo>
                <a:cubicBezTo>
                  <a:pt x="1333386" y="630842"/>
                  <a:pt x="1348632" y="580159"/>
                  <a:pt x="1365192" y="529925"/>
                </a:cubicBezTo>
                <a:cubicBezTo>
                  <a:pt x="1369479" y="516891"/>
                  <a:pt x="1374838" y="503996"/>
                  <a:pt x="1381476" y="492000"/>
                </a:cubicBezTo>
                <a:cubicBezTo>
                  <a:pt x="1388598" y="479104"/>
                  <a:pt x="1396342" y="479173"/>
                  <a:pt x="1405020" y="491066"/>
                </a:cubicBezTo>
                <a:cubicBezTo>
                  <a:pt x="1419575" y="511049"/>
                  <a:pt x="1426074" y="534662"/>
                  <a:pt x="1422824" y="558102"/>
                </a:cubicBezTo>
                <a:cubicBezTo>
                  <a:pt x="1416394" y="604636"/>
                  <a:pt x="1409203" y="651413"/>
                  <a:pt x="1397033" y="696703"/>
                </a:cubicBezTo>
                <a:cubicBezTo>
                  <a:pt x="1364847" y="816530"/>
                  <a:pt x="1310948" y="926885"/>
                  <a:pt x="1244051" y="1031121"/>
                </a:cubicBezTo>
                <a:cubicBezTo>
                  <a:pt x="1232711" y="1048787"/>
                  <a:pt x="1222685" y="1067284"/>
                  <a:pt x="1214457" y="1086782"/>
                </a:cubicBezTo>
                <a:cubicBezTo>
                  <a:pt x="1263757" y="1022029"/>
                  <a:pt x="1309185" y="954508"/>
                  <a:pt x="1342374" y="880316"/>
                </a:cubicBezTo>
                <a:cubicBezTo>
                  <a:pt x="1375322" y="806712"/>
                  <a:pt x="1402703" y="730618"/>
                  <a:pt x="1432919" y="654697"/>
                </a:cubicBezTo>
                <a:cubicBezTo>
                  <a:pt x="1452177" y="663029"/>
                  <a:pt x="1455737" y="678034"/>
                  <a:pt x="1454458" y="691689"/>
                </a:cubicBezTo>
                <a:cubicBezTo>
                  <a:pt x="1450863" y="729892"/>
                  <a:pt x="1447924" y="768613"/>
                  <a:pt x="1438935" y="805744"/>
                </a:cubicBezTo>
                <a:cubicBezTo>
                  <a:pt x="1408097" y="933143"/>
                  <a:pt x="1352400" y="1049168"/>
                  <a:pt x="1272331" y="1153231"/>
                </a:cubicBezTo>
                <a:cubicBezTo>
                  <a:pt x="1266384" y="1160975"/>
                  <a:pt x="1260957" y="1169134"/>
                  <a:pt x="1255425" y="1177189"/>
                </a:cubicBezTo>
                <a:cubicBezTo>
                  <a:pt x="1254250" y="1178883"/>
                  <a:pt x="1253697" y="1180992"/>
                  <a:pt x="1252867" y="1182894"/>
                </a:cubicBezTo>
                <a:cubicBezTo>
                  <a:pt x="1254008" y="1183792"/>
                  <a:pt x="1255148" y="1184726"/>
                  <a:pt x="1256290" y="1185625"/>
                </a:cubicBezTo>
                <a:cubicBezTo>
                  <a:pt x="1266350" y="1174562"/>
                  <a:pt x="1278381" y="1164743"/>
                  <a:pt x="1286091" y="1152263"/>
                </a:cubicBezTo>
                <a:cubicBezTo>
                  <a:pt x="1323533" y="1091658"/>
                  <a:pt x="1359937" y="1030395"/>
                  <a:pt x="1396342" y="969167"/>
                </a:cubicBezTo>
                <a:cubicBezTo>
                  <a:pt x="1407785" y="949910"/>
                  <a:pt x="1417846" y="929824"/>
                  <a:pt x="1429116" y="910429"/>
                </a:cubicBezTo>
                <a:cubicBezTo>
                  <a:pt x="1431467" y="906418"/>
                  <a:pt x="1437587" y="900576"/>
                  <a:pt x="1439869" y="901406"/>
                </a:cubicBezTo>
                <a:cubicBezTo>
                  <a:pt x="1444432" y="903030"/>
                  <a:pt x="1449307" y="908112"/>
                  <a:pt x="1450932" y="912815"/>
                </a:cubicBezTo>
                <a:cubicBezTo>
                  <a:pt x="1461753" y="944240"/>
                  <a:pt x="1460128" y="976358"/>
                  <a:pt x="1453629" y="1008269"/>
                </a:cubicBezTo>
                <a:cubicBezTo>
                  <a:pt x="1440940" y="1070672"/>
                  <a:pt x="1418330" y="1128442"/>
                  <a:pt x="1373973" y="1175945"/>
                </a:cubicBezTo>
                <a:cubicBezTo>
                  <a:pt x="1341372" y="1210828"/>
                  <a:pt x="1309185" y="1246092"/>
                  <a:pt x="1276929" y="1281287"/>
                </a:cubicBezTo>
                <a:cubicBezTo>
                  <a:pt x="1272573" y="1286058"/>
                  <a:pt x="1268804" y="1291347"/>
                  <a:pt x="1264725" y="1296360"/>
                </a:cubicBezTo>
                <a:cubicBezTo>
                  <a:pt x="1265866" y="1297605"/>
                  <a:pt x="1266972" y="1298850"/>
                  <a:pt x="1268113" y="1300094"/>
                </a:cubicBezTo>
                <a:cubicBezTo>
                  <a:pt x="1273610" y="1295946"/>
                  <a:pt x="1279695" y="1292419"/>
                  <a:pt x="1284501" y="1287613"/>
                </a:cubicBezTo>
                <a:cubicBezTo>
                  <a:pt x="1323636" y="1248581"/>
                  <a:pt x="1362461" y="1209307"/>
                  <a:pt x="1401493" y="1170171"/>
                </a:cubicBezTo>
                <a:cubicBezTo>
                  <a:pt x="1409618" y="1162012"/>
                  <a:pt x="1418157" y="1154268"/>
                  <a:pt x="1426523" y="1146385"/>
                </a:cubicBezTo>
                <a:cubicBezTo>
                  <a:pt x="1438105" y="1135495"/>
                  <a:pt x="1450482" y="1124156"/>
                  <a:pt x="1467561" y="1131243"/>
                </a:cubicBezTo>
                <a:cubicBezTo>
                  <a:pt x="1485366" y="1138676"/>
                  <a:pt x="1493490" y="1155651"/>
                  <a:pt x="1492384" y="1173317"/>
                </a:cubicBezTo>
                <a:cubicBezTo>
                  <a:pt x="1491243" y="1191710"/>
                  <a:pt x="1488581" y="1212419"/>
                  <a:pt x="1479074" y="1227354"/>
                </a:cubicBezTo>
                <a:cubicBezTo>
                  <a:pt x="1463585" y="1251693"/>
                  <a:pt x="1443187" y="1273335"/>
                  <a:pt x="1422617" y="1293906"/>
                </a:cubicBezTo>
                <a:cubicBezTo>
                  <a:pt x="1404086" y="1312436"/>
                  <a:pt x="1382582" y="1327994"/>
                  <a:pt x="1364155" y="1347528"/>
                </a:cubicBezTo>
                <a:cubicBezTo>
                  <a:pt x="1368961" y="1344969"/>
                  <a:pt x="1373939" y="1342653"/>
                  <a:pt x="1378537" y="1339749"/>
                </a:cubicBezTo>
                <a:cubicBezTo>
                  <a:pt x="1405331" y="1322912"/>
                  <a:pt x="1432055" y="1305971"/>
                  <a:pt x="1458779" y="1288996"/>
                </a:cubicBezTo>
                <a:cubicBezTo>
                  <a:pt x="1481667" y="1274476"/>
                  <a:pt x="1521702" y="1279350"/>
                  <a:pt x="1540024" y="1299333"/>
                </a:cubicBezTo>
                <a:cubicBezTo>
                  <a:pt x="1542963" y="1302514"/>
                  <a:pt x="1544899" y="1307147"/>
                  <a:pt x="1545937" y="1311434"/>
                </a:cubicBezTo>
                <a:cubicBezTo>
                  <a:pt x="1553197" y="1341305"/>
                  <a:pt x="1533179" y="1388945"/>
                  <a:pt x="1505072" y="1401357"/>
                </a:cubicBezTo>
                <a:cubicBezTo>
                  <a:pt x="1461995" y="1420406"/>
                  <a:pt x="1417777" y="1436759"/>
                  <a:pt x="1374008" y="1454183"/>
                </a:cubicBezTo>
                <a:cubicBezTo>
                  <a:pt x="1368442" y="1456396"/>
                  <a:pt x="1362669" y="1458021"/>
                  <a:pt x="1356964" y="1459922"/>
                </a:cubicBezTo>
                <a:cubicBezTo>
                  <a:pt x="1357379" y="1461720"/>
                  <a:pt x="1357828" y="1463518"/>
                  <a:pt x="1358243" y="1465350"/>
                </a:cubicBezTo>
                <a:cubicBezTo>
                  <a:pt x="1370689" y="1463310"/>
                  <a:pt x="1383447" y="1462342"/>
                  <a:pt x="1395581" y="1459058"/>
                </a:cubicBezTo>
                <a:cubicBezTo>
                  <a:pt x="1427768" y="1450346"/>
                  <a:pt x="1459540" y="1440043"/>
                  <a:pt x="1491797" y="1431642"/>
                </a:cubicBezTo>
                <a:cubicBezTo>
                  <a:pt x="1506109" y="1427908"/>
                  <a:pt x="1521217" y="1425937"/>
                  <a:pt x="1536049" y="1425557"/>
                </a:cubicBezTo>
                <a:cubicBezTo>
                  <a:pt x="1556896" y="1425039"/>
                  <a:pt x="1567821" y="1434235"/>
                  <a:pt x="1572592" y="1452696"/>
                </a:cubicBezTo>
                <a:cubicBezTo>
                  <a:pt x="1578400" y="1475342"/>
                  <a:pt x="1573007" y="1496465"/>
                  <a:pt x="1555340" y="1503829"/>
                </a:cubicBezTo>
                <a:cubicBezTo>
                  <a:pt x="1530033" y="1514409"/>
                  <a:pt x="1503655" y="1523155"/>
                  <a:pt x="1477034" y="1529759"/>
                </a:cubicBezTo>
                <a:cubicBezTo>
                  <a:pt x="1447509" y="1537088"/>
                  <a:pt x="1417155" y="1541029"/>
                  <a:pt x="1387215" y="1546664"/>
                </a:cubicBezTo>
                <a:cubicBezTo>
                  <a:pt x="1383447" y="1547390"/>
                  <a:pt x="1379886" y="1549292"/>
                  <a:pt x="1376083" y="1554720"/>
                </a:cubicBezTo>
                <a:cubicBezTo>
                  <a:pt x="1382651" y="1555204"/>
                  <a:pt x="1389289" y="1556621"/>
                  <a:pt x="1395754" y="1555999"/>
                </a:cubicBezTo>
                <a:cubicBezTo>
                  <a:pt x="1427249" y="1552853"/>
                  <a:pt x="1458607" y="1548359"/>
                  <a:pt x="1490172" y="1546042"/>
                </a:cubicBezTo>
                <a:cubicBezTo>
                  <a:pt x="1506075" y="1544901"/>
                  <a:pt x="1522531" y="1545766"/>
                  <a:pt x="1538192" y="1548670"/>
                </a:cubicBezTo>
                <a:cubicBezTo>
                  <a:pt x="1562393" y="1553164"/>
                  <a:pt x="1573664" y="1568549"/>
                  <a:pt x="1573733" y="1592507"/>
                </a:cubicBezTo>
                <a:cubicBezTo>
                  <a:pt x="1573836" y="1618644"/>
                  <a:pt x="1562497" y="1638489"/>
                  <a:pt x="1539264" y="1641254"/>
                </a:cubicBezTo>
                <a:cubicBezTo>
                  <a:pt x="1505798" y="1645265"/>
                  <a:pt x="1471710" y="1646371"/>
                  <a:pt x="1438002" y="1645023"/>
                </a:cubicBezTo>
                <a:cubicBezTo>
                  <a:pt x="1403637" y="1643640"/>
                  <a:pt x="1369479" y="1637763"/>
                  <a:pt x="1334319" y="1636311"/>
                </a:cubicBezTo>
                <a:cubicBezTo>
                  <a:pt x="1337949" y="1637763"/>
                  <a:pt x="1341441" y="1639630"/>
                  <a:pt x="1345175" y="1640632"/>
                </a:cubicBezTo>
                <a:cubicBezTo>
                  <a:pt x="1388564" y="1652041"/>
                  <a:pt x="1432090" y="1662897"/>
                  <a:pt x="1475305" y="1674790"/>
                </a:cubicBezTo>
                <a:cubicBezTo>
                  <a:pt x="1493179" y="1679699"/>
                  <a:pt x="1511399" y="1686026"/>
                  <a:pt x="1514338" y="1708567"/>
                </a:cubicBezTo>
                <a:cubicBezTo>
                  <a:pt x="1517587" y="1733597"/>
                  <a:pt x="1510465" y="1755378"/>
                  <a:pt x="1491485" y="1772388"/>
                </a:cubicBezTo>
                <a:cubicBezTo>
                  <a:pt x="1479765" y="1782897"/>
                  <a:pt x="1466109" y="1782725"/>
                  <a:pt x="1452937" y="1775395"/>
                </a:cubicBezTo>
                <a:cubicBezTo>
                  <a:pt x="1431848" y="1763675"/>
                  <a:pt x="1411208" y="1751091"/>
                  <a:pt x="1390223" y="1739164"/>
                </a:cubicBezTo>
                <a:cubicBezTo>
                  <a:pt x="1335771" y="1708186"/>
                  <a:pt x="1282391" y="1674928"/>
                  <a:pt x="1226281" y="1647339"/>
                </a:cubicBezTo>
                <a:cubicBezTo>
                  <a:pt x="1191570" y="1630260"/>
                  <a:pt x="1152538" y="1621894"/>
                  <a:pt x="1115511" y="1609552"/>
                </a:cubicBezTo>
                <a:cubicBezTo>
                  <a:pt x="1089616" y="1600908"/>
                  <a:pt x="1088717" y="1600563"/>
                  <a:pt x="1097498" y="1574634"/>
                </a:cubicBezTo>
                <a:cubicBezTo>
                  <a:pt x="1107421" y="1545316"/>
                  <a:pt x="1113540" y="1515930"/>
                  <a:pt x="1109633" y="1484884"/>
                </a:cubicBezTo>
                <a:cubicBezTo>
                  <a:pt x="1105865" y="1454978"/>
                  <a:pt x="1091275" y="1430847"/>
                  <a:pt x="1071085" y="1409412"/>
                </a:cubicBezTo>
                <a:cubicBezTo>
                  <a:pt x="1043842" y="1380544"/>
                  <a:pt x="1017533" y="1350708"/>
                  <a:pt x="989356" y="1322774"/>
                </a:cubicBezTo>
                <a:cubicBezTo>
                  <a:pt x="925155" y="1259160"/>
                  <a:pt x="916996" y="1180716"/>
                  <a:pt x="928197" y="1097223"/>
                </a:cubicBezTo>
                <a:cubicBezTo>
                  <a:pt x="937083" y="1030879"/>
                  <a:pt x="962908" y="969824"/>
                  <a:pt x="990463" y="909599"/>
                </a:cubicBezTo>
                <a:cubicBezTo>
                  <a:pt x="1024170" y="835856"/>
                  <a:pt x="1059918" y="763082"/>
                  <a:pt x="1093350" y="689200"/>
                </a:cubicBezTo>
                <a:cubicBezTo>
                  <a:pt x="1144344" y="576494"/>
                  <a:pt x="1177914" y="457980"/>
                  <a:pt x="1200731" y="336873"/>
                </a:cubicBezTo>
                <a:cubicBezTo>
                  <a:pt x="1215356" y="259362"/>
                  <a:pt x="1205019" y="180848"/>
                  <a:pt x="1194474" y="103095"/>
                </a:cubicBezTo>
                <a:cubicBezTo>
                  <a:pt x="1191086" y="78030"/>
                  <a:pt x="1187525" y="52930"/>
                  <a:pt x="1185866" y="27727"/>
                </a:cubicBezTo>
                <a:cubicBezTo>
                  <a:pt x="1185278" y="18669"/>
                  <a:pt x="1190118" y="9265"/>
                  <a:pt x="1192469" y="0"/>
                </a:cubicBezTo>
                <a:close/>
              </a:path>
            </a:pathLst>
          </a:custGeom>
          <a:solidFill>
            <a:schemeClr val="accent1"/>
          </a:soli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D528F9-A9CF-47FA-BCC3-7BA8EDDE91C3}"/>
              </a:ext>
            </a:extLst>
          </p:cNvPr>
          <p:cNvSpPr/>
          <p:nvPr/>
        </p:nvSpPr>
        <p:spPr>
          <a:xfrm rot="18823287" flipH="1">
            <a:off x="9460585" y="1514932"/>
            <a:ext cx="1773593" cy="1773594"/>
          </a:xfrm>
          <a:custGeom>
            <a:avLst/>
            <a:gdLst>
              <a:gd name="connsiteX0" fmla="*/ 1784851 w 3018921"/>
              <a:gd name="connsiteY0" fmla="*/ 1612615 h 3018921"/>
              <a:gd name="connsiteX1" fmla="*/ 2782938 w 3018921"/>
              <a:gd name="connsiteY1" fmla="*/ 1568041 h 3018921"/>
              <a:gd name="connsiteX2" fmla="*/ 2782040 w 3018921"/>
              <a:gd name="connsiteY2" fmla="*/ 1603397 h 3018921"/>
              <a:gd name="connsiteX3" fmla="*/ 2573351 w 3018921"/>
              <a:gd name="connsiteY3" fmla="*/ 2214360 h 3018921"/>
              <a:gd name="connsiteX4" fmla="*/ 2507875 w 3018921"/>
              <a:gd name="connsiteY4" fmla="*/ 2304071 h 3018921"/>
              <a:gd name="connsiteX5" fmla="*/ 1592173 w 3018921"/>
              <a:gd name="connsiteY5" fmla="*/ 1748772 h 3018921"/>
              <a:gd name="connsiteX6" fmla="*/ 2347825 w 3018921"/>
              <a:gd name="connsiteY6" fmla="*/ 2471429 h 3018921"/>
              <a:gd name="connsiteX7" fmla="*/ 2261123 w 3018921"/>
              <a:gd name="connsiteY7" fmla="*/ 2540842 h 3018921"/>
              <a:gd name="connsiteX8" fmla="*/ 1660080 w 3018921"/>
              <a:gd name="connsiteY8" fmla="*/ 2776582 h 3018921"/>
              <a:gd name="connsiteX9" fmla="*/ 1592173 w 3018921"/>
              <a:gd name="connsiteY9" fmla="*/ 2781345 h 3018921"/>
              <a:gd name="connsiteX10" fmla="*/ 671531 w 3018921"/>
              <a:gd name="connsiteY10" fmla="*/ 547906 h 3018921"/>
              <a:gd name="connsiteX11" fmla="*/ 682212 w 3018921"/>
              <a:gd name="connsiteY11" fmla="*/ 537811 h 3018921"/>
              <a:gd name="connsiteX12" fmla="*/ 2391376 w 3018921"/>
              <a:gd name="connsiteY12" fmla="*/ 587280 h 3018921"/>
              <a:gd name="connsiteX13" fmla="*/ 2756358 w 3018921"/>
              <a:gd name="connsiteY13" fmla="*/ 1237862 h 3018921"/>
              <a:gd name="connsiteX14" fmla="*/ 2772878 w 3018921"/>
              <a:gd name="connsiteY14" fmla="*/ 1336688 h 3018921"/>
              <a:gd name="connsiteX15" fmla="*/ 1553280 w 3018921"/>
              <a:gd name="connsiteY15" fmla="*/ 1391155 h 3018921"/>
              <a:gd name="connsiteX16" fmla="*/ 511480 w 3018921"/>
              <a:gd name="connsiteY16" fmla="*/ 715265 h 3018921"/>
              <a:gd name="connsiteX17" fmla="*/ 1360602 w 3018921"/>
              <a:gd name="connsiteY17" fmla="*/ 1527311 h 3018921"/>
              <a:gd name="connsiteX18" fmla="*/ 1360602 w 3018921"/>
              <a:gd name="connsiteY18" fmla="*/ 2775361 h 3018921"/>
              <a:gd name="connsiteX19" fmla="*/ 1293762 w 3018921"/>
              <a:gd name="connsiteY19" fmla="*/ 2767234 h 3018921"/>
              <a:gd name="connsiteX20" fmla="*/ 627545 w 3018921"/>
              <a:gd name="connsiteY20" fmla="*/ 2431641 h 3018921"/>
              <a:gd name="connsiteX21" fmla="*/ 501870 w 3018921"/>
              <a:gd name="connsiteY21" fmla="*/ 726386 h 3018921"/>
              <a:gd name="connsiteX22" fmla="*/ 418562 w 3018921"/>
              <a:gd name="connsiteY22" fmla="*/ 466193 h 3018921"/>
              <a:gd name="connsiteX23" fmla="*/ 466193 w 3018921"/>
              <a:gd name="connsiteY23" fmla="*/ 2600359 h 3018921"/>
              <a:gd name="connsiteX24" fmla="*/ 2600359 w 3018921"/>
              <a:gd name="connsiteY24" fmla="*/ 2552727 h 3018921"/>
              <a:gd name="connsiteX25" fmla="*/ 2552727 w 3018921"/>
              <a:gd name="connsiteY25" fmla="*/ 418562 h 3018921"/>
              <a:gd name="connsiteX26" fmla="*/ 418562 w 3018921"/>
              <a:gd name="connsiteY26" fmla="*/ 466193 h 30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18921" h="3018921">
                <a:moveTo>
                  <a:pt x="1784851" y="1612615"/>
                </a:moveTo>
                <a:lnTo>
                  <a:pt x="2782938" y="1568041"/>
                </a:lnTo>
                <a:lnTo>
                  <a:pt x="2782040" y="1603397"/>
                </a:lnTo>
                <a:cubicBezTo>
                  <a:pt x="2766370" y="1817310"/>
                  <a:pt x="2696970" y="2028254"/>
                  <a:pt x="2573351" y="2214360"/>
                </a:cubicBezTo>
                <a:lnTo>
                  <a:pt x="2507875" y="2304071"/>
                </a:lnTo>
                <a:close/>
                <a:moveTo>
                  <a:pt x="1592173" y="1748772"/>
                </a:moveTo>
                <a:lnTo>
                  <a:pt x="2347825" y="2471429"/>
                </a:lnTo>
                <a:lnTo>
                  <a:pt x="2261123" y="2540842"/>
                </a:lnTo>
                <a:cubicBezTo>
                  <a:pt x="2080719" y="2672642"/>
                  <a:pt x="1873080" y="2751384"/>
                  <a:pt x="1660080" y="2776582"/>
                </a:cubicBezTo>
                <a:lnTo>
                  <a:pt x="1592173" y="2781345"/>
                </a:lnTo>
                <a:close/>
                <a:moveTo>
                  <a:pt x="671531" y="547906"/>
                </a:moveTo>
                <a:lnTo>
                  <a:pt x="682212" y="537811"/>
                </a:lnTo>
                <a:cubicBezTo>
                  <a:pt x="1174148" y="117958"/>
                  <a:pt x="1913901" y="130653"/>
                  <a:pt x="2391376" y="587280"/>
                </a:cubicBezTo>
                <a:cubicBezTo>
                  <a:pt x="2582365" y="769931"/>
                  <a:pt x="2704269" y="997673"/>
                  <a:pt x="2756358" y="1237862"/>
                </a:cubicBezTo>
                <a:lnTo>
                  <a:pt x="2772878" y="1336688"/>
                </a:lnTo>
                <a:lnTo>
                  <a:pt x="1553280" y="1391155"/>
                </a:lnTo>
                <a:close/>
                <a:moveTo>
                  <a:pt x="511480" y="715265"/>
                </a:moveTo>
                <a:lnTo>
                  <a:pt x="1360602" y="1527311"/>
                </a:lnTo>
                <a:lnTo>
                  <a:pt x="1360602" y="2775361"/>
                </a:lnTo>
                <a:lnTo>
                  <a:pt x="1293762" y="2767234"/>
                </a:lnTo>
                <a:cubicBezTo>
                  <a:pt x="1051489" y="2725913"/>
                  <a:pt x="818535" y="2614291"/>
                  <a:pt x="627545" y="2431641"/>
                </a:cubicBezTo>
                <a:cubicBezTo>
                  <a:pt x="150070" y="1975014"/>
                  <a:pt x="104384" y="1236564"/>
                  <a:pt x="501870" y="726386"/>
                </a:cubicBezTo>
                <a:close/>
                <a:moveTo>
                  <a:pt x="418562" y="466193"/>
                </a:moveTo>
                <a:cubicBezTo>
                  <a:pt x="-157619" y="1068680"/>
                  <a:pt x="-136293" y="2024179"/>
                  <a:pt x="466193" y="2600359"/>
                </a:cubicBezTo>
                <a:cubicBezTo>
                  <a:pt x="1068680" y="3176540"/>
                  <a:pt x="2024179" y="3155214"/>
                  <a:pt x="2600359" y="2552727"/>
                </a:cubicBezTo>
                <a:cubicBezTo>
                  <a:pt x="3176539" y="1950241"/>
                  <a:pt x="3155214" y="994742"/>
                  <a:pt x="2552727" y="418562"/>
                </a:cubicBezTo>
                <a:cubicBezTo>
                  <a:pt x="1950241" y="-157619"/>
                  <a:pt x="994742" y="-136293"/>
                  <a:pt x="418562" y="4661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8F1572-7746-4E9C-9626-B0E065464D0F}"/>
              </a:ext>
            </a:extLst>
          </p:cNvPr>
          <p:cNvGrpSpPr/>
          <p:nvPr/>
        </p:nvGrpSpPr>
        <p:grpSpPr>
          <a:xfrm>
            <a:off x="8903652" y="1431589"/>
            <a:ext cx="2853202" cy="2340646"/>
            <a:chOff x="8613034" y="916325"/>
            <a:chExt cx="5818962" cy="4773632"/>
          </a:xfrm>
          <a:solidFill>
            <a:schemeClr val="accent2"/>
          </a:solidFill>
        </p:grpSpPr>
        <p:grpSp>
          <p:nvGrpSpPr>
            <p:cNvPr id="87" name="Graphic 14">
              <a:extLst>
                <a:ext uri="{FF2B5EF4-FFF2-40B4-BE49-F238E27FC236}">
                  <a16:creationId xmlns:a16="http://schemas.microsoft.com/office/drawing/2014/main" id="{51B3B09A-CE53-4D5D-8A29-BBE964BA87AE}"/>
                </a:ext>
              </a:extLst>
            </p:cNvPr>
            <p:cNvGrpSpPr/>
            <p:nvPr/>
          </p:nvGrpSpPr>
          <p:grpSpPr>
            <a:xfrm>
              <a:off x="10717246" y="916325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CD1D7BC-E1D9-4387-ABE6-2A5D924F31CD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1306909-A656-4D0D-ACA8-A34E087A0BC6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C3DE360-AA5C-4186-8D5A-F8EE0640E357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E0A2EC1-99E8-4C0A-94BF-B141F8439FB9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9A1A951-D801-497E-8964-7DB6F10CCA66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3B40053-F295-43F3-BF19-108D3A75C34E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D9C1A38-194E-4C91-A52E-3D570ECA58BD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71D1AA8-0A42-4784-B801-7F6D48F557BD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" name="Graphic 14">
              <a:extLst>
                <a:ext uri="{FF2B5EF4-FFF2-40B4-BE49-F238E27FC236}">
                  <a16:creationId xmlns:a16="http://schemas.microsoft.com/office/drawing/2014/main" id="{701F74DB-6060-48F7-84E5-198F625602F7}"/>
                </a:ext>
              </a:extLst>
            </p:cNvPr>
            <p:cNvGrpSpPr/>
            <p:nvPr/>
          </p:nvGrpSpPr>
          <p:grpSpPr>
            <a:xfrm flipH="1">
              <a:off x="8613034" y="936982"/>
              <a:ext cx="3714750" cy="4752975"/>
              <a:chOff x="4238625" y="1052512"/>
              <a:chExt cx="3714750" cy="4752975"/>
            </a:xfrm>
            <a:grp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2610385-8C76-4055-A9CC-73DEABD8343C}"/>
                  </a:ext>
                </a:extLst>
              </p:cNvPr>
              <p:cNvSpPr/>
              <p:nvPr/>
            </p:nvSpPr>
            <p:spPr>
              <a:xfrm>
                <a:off x="6450330" y="3894772"/>
                <a:ext cx="1257300" cy="1133475"/>
              </a:xfrm>
              <a:custGeom>
                <a:avLst/>
                <a:gdLst>
                  <a:gd name="connsiteX0" fmla="*/ 588645 w 1257300"/>
                  <a:gd name="connsiteY0" fmla="*/ 42863 h 1133475"/>
                  <a:gd name="connsiteX1" fmla="*/ 622935 w 1257300"/>
                  <a:gd name="connsiteY1" fmla="*/ 0 h 1133475"/>
                  <a:gd name="connsiteX2" fmla="*/ 596265 w 1257300"/>
                  <a:gd name="connsiteY2" fmla="*/ 113347 h 1133475"/>
                  <a:gd name="connsiteX3" fmla="*/ 541973 w 1257300"/>
                  <a:gd name="connsiteY3" fmla="*/ 439103 h 1133475"/>
                  <a:gd name="connsiteX4" fmla="*/ 477202 w 1257300"/>
                  <a:gd name="connsiteY4" fmla="*/ 742950 h 1133475"/>
                  <a:gd name="connsiteX5" fmla="*/ 421958 w 1257300"/>
                  <a:gd name="connsiteY5" fmla="*/ 842010 h 1133475"/>
                  <a:gd name="connsiteX6" fmla="*/ 780098 w 1257300"/>
                  <a:gd name="connsiteY6" fmla="*/ 666750 h 1133475"/>
                  <a:gd name="connsiteX7" fmla="*/ 1089660 w 1257300"/>
                  <a:gd name="connsiteY7" fmla="*/ 443865 h 1133475"/>
                  <a:gd name="connsiteX8" fmla="*/ 1262063 w 1257300"/>
                  <a:gd name="connsiteY8" fmla="*/ 227647 h 1133475"/>
                  <a:gd name="connsiteX9" fmla="*/ 1265873 w 1257300"/>
                  <a:gd name="connsiteY9" fmla="*/ 228600 h 1133475"/>
                  <a:gd name="connsiteX10" fmla="*/ 1179195 w 1257300"/>
                  <a:gd name="connsiteY10" fmla="*/ 542925 h 1133475"/>
                  <a:gd name="connsiteX11" fmla="*/ 878205 w 1257300"/>
                  <a:gd name="connsiteY11" fmla="*/ 871538 h 1133475"/>
                  <a:gd name="connsiteX12" fmla="*/ 449580 w 1257300"/>
                  <a:gd name="connsiteY12" fmla="*/ 1027747 h 1133475"/>
                  <a:gd name="connsiteX13" fmla="*/ 20003 w 1257300"/>
                  <a:gd name="connsiteY13" fmla="*/ 1136333 h 1133475"/>
                  <a:gd name="connsiteX14" fmla="*/ 0 w 1257300"/>
                  <a:gd name="connsiteY14" fmla="*/ 1135380 h 1133475"/>
                  <a:gd name="connsiteX15" fmla="*/ 100965 w 1257300"/>
                  <a:gd name="connsiteY15" fmla="*/ 985838 h 1133475"/>
                  <a:gd name="connsiteX16" fmla="*/ 278130 w 1257300"/>
                  <a:gd name="connsiteY16" fmla="*/ 621983 h 1133475"/>
                  <a:gd name="connsiteX17" fmla="*/ 477202 w 1257300"/>
                  <a:gd name="connsiteY17" fmla="*/ 181928 h 1133475"/>
                  <a:gd name="connsiteX18" fmla="*/ 588645 w 1257300"/>
                  <a:gd name="connsiteY18" fmla="*/ 42863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7300" h="1133475">
                    <a:moveTo>
                      <a:pt x="588645" y="42863"/>
                    </a:moveTo>
                    <a:cubicBezTo>
                      <a:pt x="600075" y="28575"/>
                      <a:pt x="611505" y="14288"/>
                      <a:pt x="622935" y="0"/>
                    </a:cubicBezTo>
                    <a:cubicBezTo>
                      <a:pt x="623888" y="0"/>
                      <a:pt x="605790" y="76200"/>
                      <a:pt x="596265" y="113347"/>
                    </a:cubicBezTo>
                    <a:cubicBezTo>
                      <a:pt x="567690" y="220028"/>
                      <a:pt x="554355" y="329565"/>
                      <a:pt x="541973" y="439103"/>
                    </a:cubicBezTo>
                    <a:cubicBezTo>
                      <a:pt x="530543" y="542925"/>
                      <a:pt x="521970" y="646747"/>
                      <a:pt x="477202" y="742950"/>
                    </a:cubicBezTo>
                    <a:cubicBezTo>
                      <a:pt x="473392" y="751522"/>
                      <a:pt x="437198" y="816293"/>
                      <a:pt x="421958" y="842010"/>
                    </a:cubicBezTo>
                    <a:cubicBezTo>
                      <a:pt x="439102" y="840105"/>
                      <a:pt x="671513" y="714375"/>
                      <a:pt x="780098" y="666750"/>
                    </a:cubicBezTo>
                    <a:cubicBezTo>
                      <a:pt x="917258" y="599122"/>
                      <a:pt x="1004888" y="530543"/>
                      <a:pt x="1089660" y="443865"/>
                    </a:cubicBezTo>
                    <a:cubicBezTo>
                      <a:pt x="1110615" y="418147"/>
                      <a:pt x="1251585" y="242888"/>
                      <a:pt x="1262063" y="227647"/>
                    </a:cubicBezTo>
                    <a:cubicBezTo>
                      <a:pt x="1263015" y="227647"/>
                      <a:pt x="1263968" y="228600"/>
                      <a:pt x="1265873" y="228600"/>
                    </a:cubicBezTo>
                    <a:cubicBezTo>
                      <a:pt x="1260158" y="252413"/>
                      <a:pt x="1205865" y="462915"/>
                      <a:pt x="1179195" y="542925"/>
                    </a:cubicBezTo>
                    <a:cubicBezTo>
                      <a:pt x="1127760" y="697230"/>
                      <a:pt x="1021080" y="800100"/>
                      <a:pt x="878205" y="871538"/>
                    </a:cubicBezTo>
                    <a:cubicBezTo>
                      <a:pt x="741045" y="940118"/>
                      <a:pt x="596265" y="986790"/>
                      <a:pt x="449580" y="1027747"/>
                    </a:cubicBezTo>
                    <a:cubicBezTo>
                      <a:pt x="307658" y="1068705"/>
                      <a:pt x="163830" y="1103948"/>
                      <a:pt x="20003" y="1136333"/>
                    </a:cubicBezTo>
                    <a:cubicBezTo>
                      <a:pt x="14288" y="1137285"/>
                      <a:pt x="5715" y="1145858"/>
                      <a:pt x="0" y="1135380"/>
                    </a:cubicBezTo>
                    <a:cubicBezTo>
                      <a:pt x="16192" y="1123950"/>
                      <a:pt x="77153" y="1020128"/>
                      <a:pt x="100965" y="985838"/>
                    </a:cubicBezTo>
                    <a:cubicBezTo>
                      <a:pt x="180023" y="874395"/>
                      <a:pt x="244792" y="755333"/>
                      <a:pt x="278130" y="621983"/>
                    </a:cubicBezTo>
                    <a:cubicBezTo>
                      <a:pt x="317183" y="462915"/>
                      <a:pt x="385763" y="317183"/>
                      <a:pt x="477202" y="181928"/>
                    </a:cubicBezTo>
                    <a:cubicBezTo>
                      <a:pt x="487680" y="165735"/>
                      <a:pt x="563880" y="72390"/>
                      <a:pt x="588645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6031D4-D933-47B2-B5F1-93580B8EBB64}"/>
                  </a:ext>
                </a:extLst>
              </p:cNvPr>
              <p:cNvSpPr/>
              <p:nvPr/>
            </p:nvSpPr>
            <p:spPr>
              <a:xfrm>
                <a:off x="7018743" y="3310890"/>
                <a:ext cx="904875" cy="1257300"/>
              </a:xfrm>
              <a:custGeom>
                <a:avLst/>
                <a:gdLst>
                  <a:gd name="connsiteX0" fmla="*/ 908914 w 904875"/>
                  <a:gd name="connsiteY0" fmla="*/ 68580 h 1257300"/>
                  <a:gd name="connsiteX1" fmla="*/ 907962 w 904875"/>
                  <a:gd name="connsiteY1" fmla="*/ 201930 h 1257300"/>
                  <a:gd name="connsiteX2" fmla="*/ 871767 w 904875"/>
                  <a:gd name="connsiteY2" fmla="*/ 406717 h 1257300"/>
                  <a:gd name="connsiteX3" fmla="*/ 586969 w 904875"/>
                  <a:gd name="connsiteY3" fmla="*/ 847725 h 1257300"/>
                  <a:gd name="connsiteX4" fmla="*/ 12612 w 904875"/>
                  <a:gd name="connsiteY4" fmla="*/ 1254442 h 1257300"/>
                  <a:gd name="connsiteX5" fmla="*/ 229 w 904875"/>
                  <a:gd name="connsiteY5" fmla="*/ 1250632 h 1257300"/>
                  <a:gd name="connsiteX6" fmla="*/ 71667 w 904875"/>
                  <a:gd name="connsiteY6" fmla="*/ 963930 h 1257300"/>
                  <a:gd name="connsiteX7" fmla="*/ 116434 w 904875"/>
                  <a:gd name="connsiteY7" fmla="*/ 661035 h 1257300"/>
                  <a:gd name="connsiteX8" fmla="*/ 130722 w 904875"/>
                  <a:gd name="connsiteY8" fmla="*/ 483870 h 1257300"/>
                  <a:gd name="connsiteX9" fmla="*/ 150725 w 904875"/>
                  <a:gd name="connsiteY9" fmla="*/ 236220 h 1257300"/>
                  <a:gd name="connsiteX10" fmla="*/ 250737 w 904875"/>
                  <a:gd name="connsiteY10" fmla="*/ 0 h 1257300"/>
                  <a:gd name="connsiteX11" fmla="*/ 325032 w 904875"/>
                  <a:gd name="connsiteY11" fmla="*/ 509588 h 1257300"/>
                  <a:gd name="connsiteX12" fmla="*/ 299314 w 904875"/>
                  <a:gd name="connsiteY12" fmla="*/ 809625 h 1257300"/>
                  <a:gd name="connsiteX13" fmla="*/ 533629 w 904875"/>
                  <a:gd name="connsiteY13" fmla="*/ 582930 h 1257300"/>
                  <a:gd name="connsiteX14" fmla="*/ 751752 w 904875"/>
                  <a:gd name="connsiteY14" fmla="*/ 312420 h 1257300"/>
                  <a:gd name="connsiteX15" fmla="*/ 887007 w 904875"/>
                  <a:gd name="connsiteY15" fmla="*/ 100965 h 1257300"/>
                  <a:gd name="connsiteX16" fmla="*/ 908914 w 904875"/>
                  <a:gd name="connsiteY16" fmla="*/ 685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4875" h="1257300">
                    <a:moveTo>
                      <a:pt x="908914" y="68580"/>
                    </a:moveTo>
                    <a:cubicBezTo>
                      <a:pt x="911772" y="114300"/>
                      <a:pt x="911772" y="158115"/>
                      <a:pt x="907962" y="201930"/>
                    </a:cubicBezTo>
                    <a:cubicBezTo>
                      <a:pt x="902247" y="271463"/>
                      <a:pt x="891769" y="340042"/>
                      <a:pt x="871767" y="406717"/>
                    </a:cubicBezTo>
                    <a:cubicBezTo>
                      <a:pt x="810807" y="575310"/>
                      <a:pt x="687934" y="741045"/>
                      <a:pt x="586969" y="847725"/>
                    </a:cubicBezTo>
                    <a:cubicBezTo>
                      <a:pt x="412662" y="1008697"/>
                      <a:pt x="215494" y="1134428"/>
                      <a:pt x="12612" y="1254442"/>
                    </a:cubicBezTo>
                    <a:cubicBezTo>
                      <a:pt x="8802" y="1256348"/>
                      <a:pt x="-1676" y="1269682"/>
                      <a:pt x="229" y="1250632"/>
                    </a:cubicBezTo>
                    <a:cubicBezTo>
                      <a:pt x="16422" y="1224915"/>
                      <a:pt x="57379" y="1032510"/>
                      <a:pt x="71667" y="963930"/>
                    </a:cubicBezTo>
                    <a:cubicBezTo>
                      <a:pt x="92622" y="863917"/>
                      <a:pt x="108814" y="762953"/>
                      <a:pt x="116434" y="661035"/>
                    </a:cubicBezTo>
                    <a:cubicBezTo>
                      <a:pt x="121197" y="601980"/>
                      <a:pt x="125959" y="542925"/>
                      <a:pt x="130722" y="483870"/>
                    </a:cubicBezTo>
                    <a:cubicBezTo>
                      <a:pt x="138342" y="391478"/>
                      <a:pt x="132627" y="326707"/>
                      <a:pt x="150725" y="236220"/>
                    </a:cubicBezTo>
                    <a:cubicBezTo>
                      <a:pt x="158344" y="200025"/>
                      <a:pt x="243117" y="12382"/>
                      <a:pt x="250737" y="0"/>
                    </a:cubicBezTo>
                    <a:cubicBezTo>
                      <a:pt x="297409" y="174307"/>
                      <a:pt x="331700" y="334328"/>
                      <a:pt x="325032" y="509588"/>
                    </a:cubicBezTo>
                    <a:cubicBezTo>
                      <a:pt x="325032" y="546735"/>
                      <a:pt x="295504" y="786765"/>
                      <a:pt x="299314" y="809625"/>
                    </a:cubicBezTo>
                    <a:cubicBezTo>
                      <a:pt x="379325" y="722947"/>
                      <a:pt x="450762" y="669607"/>
                      <a:pt x="533629" y="582930"/>
                    </a:cubicBezTo>
                    <a:cubicBezTo>
                      <a:pt x="628879" y="478155"/>
                      <a:pt x="690792" y="412432"/>
                      <a:pt x="751752" y="312420"/>
                    </a:cubicBezTo>
                    <a:cubicBezTo>
                      <a:pt x="778422" y="268605"/>
                      <a:pt x="887007" y="102870"/>
                      <a:pt x="887007" y="100965"/>
                    </a:cubicBezTo>
                    <a:cubicBezTo>
                      <a:pt x="887007" y="100965"/>
                      <a:pt x="900342" y="86677"/>
                      <a:pt x="908914" y="68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B76705A-AD39-4B18-A561-4FC7031D0D8F}"/>
                  </a:ext>
                </a:extLst>
              </p:cNvPr>
              <p:cNvSpPr/>
              <p:nvPr/>
            </p:nvSpPr>
            <p:spPr>
              <a:xfrm>
                <a:off x="7242530" y="2508884"/>
                <a:ext cx="704850" cy="1381125"/>
              </a:xfrm>
              <a:custGeom>
                <a:avLst/>
                <a:gdLst>
                  <a:gd name="connsiteX0" fmla="*/ 186018 w 704850"/>
                  <a:gd name="connsiteY0" fmla="*/ 1387793 h 1381125"/>
                  <a:gd name="connsiteX1" fmla="*/ 186970 w 704850"/>
                  <a:gd name="connsiteY1" fmla="*/ 1249680 h 1381125"/>
                  <a:gd name="connsiteX2" fmla="*/ 174588 w 704850"/>
                  <a:gd name="connsiteY2" fmla="*/ 1056323 h 1381125"/>
                  <a:gd name="connsiteX3" fmla="*/ 103150 w 704850"/>
                  <a:gd name="connsiteY3" fmla="*/ 787718 h 1381125"/>
                  <a:gd name="connsiteX4" fmla="*/ 280 w 704850"/>
                  <a:gd name="connsiteY4" fmla="*/ 292418 h 1381125"/>
                  <a:gd name="connsiteX5" fmla="*/ 3138 w 704850"/>
                  <a:gd name="connsiteY5" fmla="*/ 120015 h 1381125"/>
                  <a:gd name="connsiteX6" fmla="*/ 194590 w 704850"/>
                  <a:gd name="connsiteY6" fmla="*/ 452438 h 1381125"/>
                  <a:gd name="connsiteX7" fmla="*/ 318415 w 704850"/>
                  <a:gd name="connsiteY7" fmla="*/ 811530 h 1381125"/>
                  <a:gd name="connsiteX8" fmla="*/ 326035 w 704850"/>
                  <a:gd name="connsiteY8" fmla="*/ 902018 h 1381125"/>
                  <a:gd name="connsiteX9" fmla="*/ 358420 w 704850"/>
                  <a:gd name="connsiteY9" fmla="*/ 813435 h 1381125"/>
                  <a:gd name="connsiteX10" fmla="*/ 423190 w 704850"/>
                  <a:gd name="connsiteY10" fmla="*/ 648653 h 1381125"/>
                  <a:gd name="connsiteX11" fmla="*/ 567018 w 704850"/>
                  <a:gd name="connsiteY11" fmla="*/ 311468 h 1381125"/>
                  <a:gd name="connsiteX12" fmla="*/ 640360 w 704850"/>
                  <a:gd name="connsiteY12" fmla="*/ 0 h 1381125"/>
                  <a:gd name="connsiteX13" fmla="*/ 666078 w 704850"/>
                  <a:gd name="connsiteY13" fmla="*/ 86678 h 1381125"/>
                  <a:gd name="connsiteX14" fmla="*/ 709893 w 704850"/>
                  <a:gd name="connsiteY14" fmla="*/ 441008 h 1381125"/>
                  <a:gd name="connsiteX15" fmla="*/ 613690 w 704850"/>
                  <a:gd name="connsiteY15" fmla="*/ 823913 h 1381125"/>
                  <a:gd name="connsiteX16" fmla="*/ 262218 w 704850"/>
                  <a:gd name="connsiteY16" fmla="*/ 1311593 h 1381125"/>
                  <a:gd name="connsiteX17" fmla="*/ 186018 w 704850"/>
                  <a:gd name="connsiteY17" fmla="*/ 138779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81125">
                    <a:moveTo>
                      <a:pt x="186018" y="1387793"/>
                    </a:moveTo>
                    <a:cubicBezTo>
                      <a:pt x="185065" y="1381125"/>
                      <a:pt x="186970" y="1273493"/>
                      <a:pt x="186970" y="1249680"/>
                    </a:cubicBezTo>
                    <a:cubicBezTo>
                      <a:pt x="186970" y="1185863"/>
                      <a:pt x="182208" y="1120140"/>
                      <a:pt x="174588" y="1056323"/>
                    </a:cubicBezTo>
                    <a:cubicBezTo>
                      <a:pt x="163158" y="963930"/>
                      <a:pt x="133630" y="875348"/>
                      <a:pt x="103150" y="787718"/>
                    </a:cubicBezTo>
                    <a:cubicBezTo>
                      <a:pt x="46953" y="626745"/>
                      <a:pt x="18378" y="461010"/>
                      <a:pt x="280" y="292418"/>
                    </a:cubicBezTo>
                    <a:cubicBezTo>
                      <a:pt x="-1625" y="273368"/>
                      <a:pt x="6948" y="132398"/>
                      <a:pt x="3138" y="120015"/>
                    </a:cubicBezTo>
                    <a:cubicBezTo>
                      <a:pt x="72670" y="227648"/>
                      <a:pt x="136488" y="338138"/>
                      <a:pt x="194590" y="452438"/>
                    </a:cubicBezTo>
                    <a:cubicBezTo>
                      <a:pt x="252693" y="566738"/>
                      <a:pt x="301270" y="682943"/>
                      <a:pt x="318415" y="811530"/>
                    </a:cubicBezTo>
                    <a:cubicBezTo>
                      <a:pt x="319368" y="842010"/>
                      <a:pt x="326988" y="871538"/>
                      <a:pt x="326035" y="902018"/>
                    </a:cubicBezTo>
                    <a:cubicBezTo>
                      <a:pt x="337465" y="872490"/>
                      <a:pt x="348895" y="843915"/>
                      <a:pt x="358420" y="813435"/>
                    </a:cubicBezTo>
                    <a:cubicBezTo>
                      <a:pt x="375565" y="756285"/>
                      <a:pt x="396520" y="701040"/>
                      <a:pt x="423190" y="648653"/>
                    </a:cubicBezTo>
                    <a:cubicBezTo>
                      <a:pt x="479388" y="523875"/>
                      <a:pt x="534633" y="432435"/>
                      <a:pt x="567018" y="311468"/>
                    </a:cubicBezTo>
                    <a:cubicBezTo>
                      <a:pt x="582258" y="262890"/>
                      <a:pt x="636550" y="17145"/>
                      <a:pt x="640360" y="0"/>
                    </a:cubicBezTo>
                    <a:cubicBezTo>
                      <a:pt x="648933" y="28575"/>
                      <a:pt x="658458" y="58103"/>
                      <a:pt x="666078" y="86678"/>
                    </a:cubicBezTo>
                    <a:cubicBezTo>
                      <a:pt x="695605" y="202883"/>
                      <a:pt x="713703" y="320993"/>
                      <a:pt x="709893" y="441008"/>
                    </a:cubicBezTo>
                    <a:cubicBezTo>
                      <a:pt x="705130" y="575310"/>
                      <a:pt x="672745" y="702945"/>
                      <a:pt x="613690" y="823913"/>
                    </a:cubicBezTo>
                    <a:cubicBezTo>
                      <a:pt x="525108" y="1006793"/>
                      <a:pt x="398425" y="1163003"/>
                      <a:pt x="262218" y="1311593"/>
                    </a:cubicBezTo>
                    <a:cubicBezTo>
                      <a:pt x="259360" y="1315403"/>
                      <a:pt x="202210" y="1372553"/>
                      <a:pt x="186018" y="1387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B34B385-D951-44CC-A399-A68F01594EC4}"/>
                  </a:ext>
                </a:extLst>
              </p:cNvPr>
              <p:cNvSpPr/>
              <p:nvPr/>
            </p:nvSpPr>
            <p:spPr>
              <a:xfrm>
                <a:off x="5696903" y="4504058"/>
                <a:ext cx="1571625" cy="809625"/>
              </a:xfrm>
              <a:custGeom>
                <a:avLst/>
                <a:gdLst>
                  <a:gd name="connsiteX0" fmla="*/ 1508760 w 1571625"/>
                  <a:gd name="connsiteY0" fmla="*/ 414652 h 809625"/>
                  <a:gd name="connsiteX1" fmla="*/ 1579245 w 1571625"/>
                  <a:gd name="connsiteY1" fmla="*/ 367027 h 809625"/>
                  <a:gd name="connsiteX2" fmla="*/ 1319213 w 1571625"/>
                  <a:gd name="connsiteY2" fmla="*/ 642299 h 809625"/>
                  <a:gd name="connsiteX3" fmla="*/ 1087755 w 1571625"/>
                  <a:gd name="connsiteY3" fmla="*/ 778507 h 809625"/>
                  <a:gd name="connsiteX4" fmla="*/ 673418 w 1571625"/>
                  <a:gd name="connsiteY4" fmla="*/ 807082 h 809625"/>
                  <a:gd name="connsiteX5" fmla="*/ 231457 w 1571625"/>
                  <a:gd name="connsiteY5" fmla="*/ 720404 h 809625"/>
                  <a:gd name="connsiteX6" fmla="*/ 0 w 1571625"/>
                  <a:gd name="connsiteY6" fmla="*/ 653729 h 809625"/>
                  <a:gd name="connsiteX7" fmla="*/ 245745 w 1571625"/>
                  <a:gd name="connsiteY7" fmla="*/ 551812 h 809625"/>
                  <a:gd name="connsiteX8" fmla="*/ 456247 w 1571625"/>
                  <a:gd name="connsiteY8" fmla="*/ 421319 h 809625"/>
                  <a:gd name="connsiteX9" fmla="*/ 741045 w 1571625"/>
                  <a:gd name="connsiteY9" fmla="*/ 160334 h 809625"/>
                  <a:gd name="connsiteX10" fmla="*/ 938213 w 1571625"/>
                  <a:gd name="connsiteY10" fmla="*/ 15554 h 809625"/>
                  <a:gd name="connsiteX11" fmla="*/ 975360 w 1571625"/>
                  <a:gd name="connsiteY11" fmla="*/ 1267 h 809625"/>
                  <a:gd name="connsiteX12" fmla="*/ 790575 w 1571625"/>
                  <a:gd name="connsiteY12" fmla="*/ 328927 h 809625"/>
                  <a:gd name="connsiteX13" fmla="*/ 597218 w 1571625"/>
                  <a:gd name="connsiteY13" fmla="*/ 563242 h 809625"/>
                  <a:gd name="connsiteX14" fmla="*/ 509588 w 1571625"/>
                  <a:gd name="connsiteY14" fmla="*/ 608009 h 809625"/>
                  <a:gd name="connsiteX15" fmla="*/ 607695 w 1571625"/>
                  <a:gd name="connsiteY15" fmla="*/ 609914 h 809625"/>
                  <a:gd name="connsiteX16" fmla="*/ 896302 w 1571625"/>
                  <a:gd name="connsiteY16" fmla="*/ 601342 h 809625"/>
                  <a:gd name="connsiteX17" fmla="*/ 1091565 w 1571625"/>
                  <a:gd name="connsiteY17" fmla="*/ 592769 h 809625"/>
                  <a:gd name="connsiteX18" fmla="*/ 1508760 w 1571625"/>
                  <a:gd name="connsiteY18" fmla="*/ 414652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71625" h="809625">
                    <a:moveTo>
                      <a:pt x="1508760" y="414652"/>
                    </a:moveTo>
                    <a:cubicBezTo>
                      <a:pt x="1532573" y="398459"/>
                      <a:pt x="1556385" y="383219"/>
                      <a:pt x="1579245" y="367027"/>
                    </a:cubicBezTo>
                    <a:cubicBezTo>
                      <a:pt x="1580198" y="367979"/>
                      <a:pt x="1425892" y="558479"/>
                      <a:pt x="1319213" y="642299"/>
                    </a:cubicBezTo>
                    <a:cubicBezTo>
                      <a:pt x="1253490" y="700402"/>
                      <a:pt x="1137285" y="762314"/>
                      <a:pt x="1087755" y="778507"/>
                    </a:cubicBezTo>
                    <a:cubicBezTo>
                      <a:pt x="951547" y="823274"/>
                      <a:pt x="812482" y="821369"/>
                      <a:pt x="673418" y="807082"/>
                    </a:cubicBezTo>
                    <a:cubicBezTo>
                      <a:pt x="523875" y="791842"/>
                      <a:pt x="377190" y="758504"/>
                      <a:pt x="231457" y="720404"/>
                    </a:cubicBezTo>
                    <a:cubicBezTo>
                      <a:pt x="154305" y="700402"/>
                      <a:pt x="77152" y="679447"/>
                      <a:pt x="0" y="653729"/>
                    </a:cubicBezTo>
                    <a:cubicBezTo>
                      <a:pt x="4763" y="645157"/>
                      <a:pt x="170497" y="582292"/>
                      <a:pt x="245745" y="551812"/>
                    </a:cubicBezTo>
                    <a:cubicBezTo>
                      <a:pt x="322897" y="520379"/>
                      <a:pt x="399097" y="486089"/>
                      <a:pt x="456247" y="421319"/>
                    </a:cubicBezTo>
                    <a:cubicBezTo>
                      <a:pt x="541972" y="324164"/>
                      <a:pt x="639127" y="240344"/>
                      <a:pt x="741045" y="160334"/>
                    </a:cubicBezTo>
                    <a:cubicBezTo>
                      <a:pt x="804863" y="109852"/>
                      <a:pt x="872490" y="64132"/>
                      <a:pt x="938213" y="15554"/>
                    </a:cubicBezTo>
                    <a:cubicBezTo>
                      <a:pt x="952500" y="6029"/>
                      <a:pt x="978218" y="-3496"/>
                      <a:pt x="975360" y="1267"/>
                    </a:cubicBezTo>
                    <a:cubicBezTo>
                      <a:pt x="907732" y="106994"/>
                      <a:pt x="849630" y="218437"/>
                      <a:pt x="790575" y="328927"/>
                    </a:cubicBezTo>
                    <a:cubicBezTo>
                      <a:pt x="741997" y="420367"/>
                      <a:pt x="684847" y="504187"/>
                      <a:pt x="597218" y="563242"/>
                    </a:cubicBezTo>
                    <a:cubicBezTo>
                      <a:pt x="569595" y="577529"/>
                      <a:pt x="541020" y="591817"/>
                      <a:pt x="509588" y="608009"/>
                    </a:cubicBezTo>
                    <a:cubicBezTo>
                      <a:pt x="524827" y="612772"/>
                      <a:pt x="587693" y="611819"/>
                      <a:pt x="607695" y="609914"/>
                    </a:cubicBezTo>
                    <a:cubicBezTo>
                      <a:pt x="703897" y="599437"/>
                      <a:pt x="800100" y="600389"/>
                      <a:pt x="896302" y="601342"/>
                    </a:cubicBezTo>
                    <a:cubicBezTo>
                      <a:pt x="962025" y="601342"/>
                      <a:pt x="1026795" y="602294"/>
                      <a:pt x="1091565" y="592769"/>
                    </a:cubicBezTo>
                    <a:cubicBezTo>
                      <a:pt x="1246823" y="569909"/>
                      <a:pt x="1380173" y="498472"/>
                      <a:pt x="1508760" y="4146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5E0D684-DE99-4A50-AD05-A31839C33FDA}"/>
                  </a:ext>
                </a:extLst>
              </p:cNvPr>
              <p:cNvSpPr/>
              <p:nvPr/>
            </p:nvSpPr>
            <p:spPr>
              <a:xfrm>
                <a:off x="7088204" y="1757362"/>
                <a:ext cx="704850" cy="1390650"/>
              </a:xfrm>
              <a:custGeom>
                <a:avLst/>
                <a:gdLst>
                  <a:gd name="connsiteX0" fmla="*/ 301 w 704850"/>
                  <a:gd name="connsiteY0" fmla="*/ 296228 h 1390650"/>
                  <a:gd name="connsiteX1" fmla="*/ 10778 w 704850"/>
                  <a:gd name="connsiteY1" fmla="*/ 322898 h 1390650"/>
                  <a:gd name="connsiteX2" fmla="*/ 226996 w 704850"/>
                  <a:gd name="connsiteY2" fmla="*/ 573405 h 1390650"/>
                  <a:gd name="connsiteX3" fmla="*/ 334628 w 704850"/>
                  <a:gd name="connsiteY3" fmla="*/ 648653 h 1390650"/>
                  <a:gd name="connsiteX4" fmla="*/ 431783 w 704850"/>
                  <a:gd name="connsiteY4" fmla="*/ 773430 h 1390650"/>
                  <a:gd name="connsiteX5" fmla="*/ 476551 w 704850"/>
                  <a:gd name="connsiteY5" fmla="*/ 886778 h 1390650"/>
                  <a:gd name="connsiteX6" fmla="*/ 490838 w 704850"/>
                  <a:gd name="connsiteY6" fmla="*/ 681038 h 1390650"/>
                  <a:gd name="connsiteX7" fmla="*/ 506078 w 704850"/>
                  <a:gd name="connsiteY7" fmla="*/ 513398 h 1390650"/>
                  <a:gd name="connsiteX8" fmla="*/ 528938 w 704850"/>
                  <a:gd name="connsiteY8" fmla="*/ 259080 h 1390650"/>
                  <a:gd name="connsiteX9" fmla="*/ 484171 w 704850"/>
                  <a:gd name="connsiteY9" fmla="*/ 0 h 1390650"/>
                  <a:gd name="connsiteX10" fmla="*/ 698483 w 704850"/>
                  <a:gd name="connsiteY10" fmla="*/ 362903 h 1390650"/>
                  <a:gd name="connsiteX11" fmla="*/ 698483 w 704850"/>
                  <a:gd name="connsiteY11" fmla="*/ 630555 h 1390650"/>
                  <a:gd name="connsiteX12" fmla="*/ 583231 w 704850"/>
                  <a:gd name="connsiteY12" fmla="*/ 1140143 h 1390650"/>
                  <a:gd name="connsiteX13" fmla="*/ 517508 w 704850"/>
                  <a:gd name="connsiteY13" fmla="*/ 1398270 h 1390650"/>
                  <a:gd name="connsiteX14" fmla="*/ 346058 w 704850"/>
                  <a:gd name="connsiteY14" fmla="*/ 1001078 h 1390650"/>
                  <a:gd name="connsiteX15" fmla="*/ 180323 w 704850"/>
                  <a:gd name="connsiteY15" fmla="*/ 799147 h 1390650"/>
                  <a:gd name="connsiteX16" fmla="*/ 9826 w 704850"/>
                  <a:gd name="connsiteY16" fmla="*/ 417195 h 1390650"/>
                  <a:gd name="connsiteX17" fmla="*/ 301 w 704850"/>
                  <a:gd name="connsiteY17" fmla="*/ 296228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850" h="1390650">
                    <a:moveTo>
                      <a:pt x="301" y="296228"/>
                    </a:moveTo>
                    <a:cubicBezTo>
                      <a:pt x="6968" y="303848"/>
                      <a:pt x="6968" y="314325"/>
                      <a:pt x="10778" y="322898"/>
                    </a:cubicBezTo>
                    <a:cubicBezTo>
                      <a:pt x="59356" y="426720"/>
                      <a:pt x="129841" y="511492"/>
                      <a:pt x="226996" y="573405"/>
                    </a:cubicBezTo>
                    <a:cubicBezTo>
                      <a:pt x="264143" y="597218"/>
                      <a:pt x="301291" y="621030"/>
                      <a:pt x="334628" y="648653"/>
                    </a:cubicBezTo>
                    <a:cubicBezTo>
                      <a:pt x="370823" y="673418"/>
                      <a:pt x="417496" y="750570"/>
                      <a:pt x="431783" y="773430"/>
                    </a:cubicBezTo>
                    <a:cubicBezTo>
                      <a:pt x="446071" y="810578"/>
                      <a:pt x="461311" y="846772"/>
                      <a:pt x="476551" y="886778"/>
                    </a:cubicBezTo>
                    <a:cubicBezTo>
                      <a:pt x="478456" y="877253"/>
                      <a:pt x="487028" y="741045"/>
                      <a:pt x="490838" y="681038"/>
                    </a:cubicBezTo>
                    <a:cubicBezTo>
                      <a:pt x="494648" y="624840"/>
                      <a:pt x="499411" y="569595"/>
                      <a:pt x="506078" y="513398"/>
                    </a:cubicBezTo>
                    <a:cubicBezTo>
                      <a:pt x="516556" y="428625"/>
                      <a:pt x="527986" y="344805"/>
                      <a:pt x="528938" y="259080"/>
                    </a:cubicBezTo>
                    <a:cubicBezTo>
                      <a:pt x="528938" y="219075"/>
                      <a:pt x="527986" y="77152"/>
                      <a:pt x="484171" y="0"/>
                    </a:cubicBezTo>
                    <a:cubicBezTo>
                      <a:pt x="567038" y="54292"/>
                      <a:pt x="672766" y="220980"/>
                      <a:pt x="698483" y="362903"/>
                    </a:cubicBezTo>
                    <a:cubicBezTo>
                      <a:pt x="725153" y="459105"/>
                      <a:pt x="710866" y="541020"/>
                      <a:pt x="698483" y="630555"/>
                    </a:cubicBezTo>
                    <a:cubicBezTo>
                      <a:pt x="674671" y="803910"/>
                      <a:pt x="625141" y="970597"/>
                      <a:pt x="583231" y="1140143"/>
                    </a:cubicBezTo>
                    <a:cubicBezTo>
                      <a:pt x="563228" y="1220153"/>
                      <a:pt x="520366" y="1390650"/>
                      <a:pt x="517508" y="1398270"/>
                    </a:cubicBezTo>
                    <a:cubicBezTo>
                      <a:pt x="512746" y="1383030"/>
                      <a:pt x="421306" y="1104900"/>
                      <a:pt x="346058" y="1001078"/>
                    </a:cubicBezTo>
                    <a:cubicBezTo>
                      <a:pt x="294623" y="930593"/>
                      <a:pt x="234616" y="866775"/>
                      <a:pt x="180323" y="799147"/>
                    </a:cubicBezTo>
                    <a:cubicBezTo>
                      <a:pt x="89836" y="686753"/>
                      <a:pt x="30781" y="561022"/>
                      <a:pt x="9826" y="417195"/>
                    </a:cubicBezTo>
                    <a:cubicBezTo>
                      <a:pt x="6016" y="390525"/>
                      <a:pt x="-1604" y="298133"/>
                      <a:pt x="301" y="296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2F3DB5C-E56B-46A0-82E5-AAF4D57C0FC2}"/>
                  </a:ext>
                </a:extLst>
              </p:cNvPr>
              <p:cNvSpPr/>
              <p:nvPr/>
            </p:nvSpPr>
            <p:spPr>
              <a:xfrm>
                <a:off x="6825615" y="1352550"/>
                <a:ext cx="704850" cy="1095375"/>
              </a:xfrm>
              <a:custGeom>
                <a:avLst/>
                <a:gdLst>
                  <a:gd name="connsiteX0" fmla="*/ 2857 w 704850"/>
                  <a:gd name="connsiteY0" fmla="*/ 218123 h 1095375"/>
                  <a:gd name="connsiteX1" fmla="*/ 0 w 704850"/>
                  <a:gd name="connsiteY1" fmla="*/ 177165 h 1095375"/>
                  <a:gd name="connsiteX2" fmla="*/ 152400 w 704850"/>
                  <a:gd name="connsiteY2" fmla="*/ 344805 h 1095375"/>
                  <a:gd name="connsiteX3" fmla="*/ 392430 w 704850"/>
                  <a:gd name="connsiteY3" fmla="*/ 510540 h 1095375"/>
                  <a:gd name="connsiteX4" fmla="*/ 462915 w 704850"/>
                  <a:gd name="connsiteY4" fmla="*/ 585788 h 1095375"/>
                  <a:gd name="connsiteX5" fmla="*/ 542925 w 704850"/>
                  <a:gd name="connsiteY5" fmla="*/ 692468 h 1095375"/>
                  <a:gd name="connsiteX6" fmla="*/ 540067 w 704850"/>
                  <a:gd name="connsiteY6" fmla="*/ 646748 h 1095375"/>
                  <a:gd name="connsiteX7" fmla="*/ 514350 w 704850"/>
                  <a:gd name="connsiteY7" fmla="*/ 476250 h 1095375"/>
                  <a:gd name="connsiteX8" fmla="*/ 409575 w 704850"/>
                  <a:gd name="connsiteY8" fmla="*/ 175260 h 1095375"/>
                  <a:gd name="connsiteX9" fmla="*/ 306705 w 704850"/>
                  <a:gd name="connsiteY9" fmla="*/ 0 h 1095375"/>
                  <a:gd name="connsiteX10" fmla="*/ 594360 w 704850"/>
                  <a:gd name="connsiteY10" fmla="*/ 214313 h 1095375"/>
                  <a:gd name="connsiteX11" fmla="*/ 689610 w 704850"/>
                  <a:gd name="connsiteY11" fmla="*/ 442913 h 1095375"/>
                  <a:gd name="connsiteX12" fmla="*/ 706755 w 704850"/>
                  <a:gd name="connsiteY12" fmla="*/ 809625 h 1095375"/>
                  <a:gd name="connsiteX13" fmla="*/ 698182 w 704850"/>
                  <a:gd name="connsiteY13" fmla="*/ 1100138 h 1095375"/>
                  <a:gd name="connsiteX14" fmla="*/ 661988 w 704850"/>
                  <a:gd name="connsiteY14" fmla="*/ 1033463 h 1095375"/>
                  <a:gd name="connsiteX15" fmla="*/ 469582 w 704850"/>
                  <a:gd name="connsiteY15" fmla="*/ 784860 h 1095375"/>
                  <a:gd name="connsiteX16" fmla="*/ 249555 w 704850"/>
                  <a:gd name="connsiteY16" fmla="*/ 642938 h 1095375"/>
                  <a:gd name="connsiteX17" fmla="*/ 27622 w 704850"/>
                  <a:gd name="connsiteY17" fmla="*/ 351473 h 1095375"/>
                  <a:gd name="connsiteX18" fmla="*/ 2857 w 704850"/>
                  <a:gd name="connsiteY18" fmla="*/ 218123 h 109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4850" h="1095375">
                    <a:moveTo>
                      <a:pt x="2857" y="218123"/>
                    </a:moveTo>
                    <a:cubicBezTo>
                      <a:pt x="1905" y="206693"/>
                      <a:pt x="953" y="194310"/>
                      <a:pt x="0" y="177165"/>
                    </a:cubicBezTo>
                    <a:cubicBezTo>
                      <a:pt x="35242" y="232410"/>
                      <a:pt x="140970" y="336233"/>
                      <a:pt x="152400" y="344805"/>
                    </a:cubicBezTo>
                    <a:cubicBezTo>
                      <a:pt x="231457" y="401955"/>
                      <a:pt x="313372" y="430530"/>
                      <a:pt x="392430" y="510540"/>
                    </a:cubicBezTo>
                    <a:cubicBezTo>
                      <a:pt x="416242" y="535305"/>
                      <a:pt x="439103" y="561023"/>
                      <a:pt x="462915" y="585788"/>
                    </a:cubicBezTo>
                    <a:cubicBezTo>
                      <a:pt x="488632" y="620078"/>
                      <a:pt x="513397" y="654368"/>
                      <a:pt x="542925" y="692468"/>
                    </a:cubicBezTo>
                    <a:cubicBezTo>
                      <a:pt x="541972" y="672465"/>
                      <a:pt x="541972" y="660083"/>
                      <a:pt x="540067" y="646748"/>
                    </a:cubicBezTo>
                    <a:cubicBezTo>
                      <a:pt x="531495" y="589598"/>
                      <a:pt x="521017" y="533400"/>
                      <a:pt x="514350" y="476250"/>
                    </a:cubicBezTo>
                    <a:cubicBezTo>
                      <a:pt x="502920" y="367665"/>
                      <a:pt x="463867" y="268605"/>
                      <a:pt x="409575" y="175260"/>
                    </a:cubicBezTo>
                    <a:cubicBezTo>
                      <a:pt x="394335" y="150495"/>
                      <a:pt x="330517" y="30480"/>
                      <a:pt x="306705" y="0"/>
                    </a:cubicBezTo>
                    <a:cubicBezTo>
                      <a:pt x="398145" y="19050"/>
                      <a:pt x="520065" y="119063"/>
                      <a:pt x="594360" y="214313"/>
                    </a:cubicBezTo>
                    <a:cubicBezTo>
                      <a:pt x="646747" y="280035"/>
                      <a:pt x="674370" y="359092"/>
                      <a:pt x="689610" y="442913"/>
                    </a:cubicBezTo>
                    <a:cubicBezTo>
                      <a:pt x="711517" y="564833"/>
                      <a:pt x="709613" y="666750"/>
                      <a:pt x="706755" y="809625"/>
                    </a:cubicBezTo>
                    <a:cubicBezTo>
                      <a:pt x="709613" y="911543"/>
                      <a:pt x="709613" y="1000125"/>
                      <a:pt x="698182" y="1100138"/>
                    </a:cubicBezTo>
                    <a:cubicBezTo>
                      <a:pt x="692467" y="1085850"/>
                      <a:pt x="666750" y="1043940"/>
                      <a:pt x="661988" y="1033463"/>
                    </a:cubicBezTo>
                    <a:cubicBezTo>
                      <a:pt x="615315" y="937260"/>
                      <a:pt x="555307" y="851535"/>
                      <a:pt x="469582" y="784860"/>
                    </a:cubicBezTo>
                    <a:cubicBezTo>
                      <a:pt x="400050" y="731520"/>
                      <a:pt x="322897" y="689610"/>
                      <a:pt x="249555" y="642938"/>
                    </a:cubicBezTo>
                    <a:cubicBezTo>
                      <a:pt x="139065" y="573405"/>
                      <a:pt x="63817" y="478155"/>
                      <a:pt x="27622" y="351473"/>
                    </a:cubicBezTo>
                    <a:cubicBezTo>
                      <a:pt x="14288" y="308610"/>
                      <a:pt x="12382" y="262890"/>
                      <a:pt x="2857" y="218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C48F365-6C32-48DE-A52B-097B06C33E28}"/>
                  </a:ext>
                </a:extLst>
              </p:cNvPr>
              <p:cNvSpPr/>
              <p:nvPr/>
            </p:nvSpPr>
            <p:spPr>
              <a:xfrm>
                <a:off x="6532245" y="1054343"/>
                <a:ext cx="714375" cy="762000"/>
              </a:xfrm>
              <a:custGeom>
                <a:avLst/>
                <a:gdLst>
                  <a:gd name="connsiteX0" fmla="*/ 389573 w 714375"/>
                  <a:gd name="connsiteY0" fmla="*/ 182954 h 762000"/>
                  <a:gd name="connsiteX1" fmla="*/ 523875 w 714375"/>
                  <a:gd name="connsiteY1" fmla="*/ 292491 h 762000"/>
                  <a:gd name="connsiteX2" fmla="*/ 598170 w 714375"/>
                  <a:gd name="connsiteY2" fmla="*/ 420126 h 762000"/>
                  <a:gd name="connsiteX3" fmla="*/ 718185 w 714375"/>
                  <a:gd name="connsiteY3" fmla="*/ 768741 h 762000"/>
                  <a:gd name="connsiteX4" fmla="*/ 542925 w 714375"/>
                  <a:gd name="connsiteY4" fmla="*/ 647774 h 762000"/>
                  <a:gd name="connsiteX5" fmla="*/ 371475 w 714375"/>
                  <a:gd name="connsiteY5" fmla="*/ 474419 h 762000"/>
                  <a:gd name="connsiteX6" fmla="*/ 200977 w 714375"/>
                  <a:gd name="connsiteY6" fmla="*/ 235341 h 762000"/>
                  <a:gd name="connsiteX7" fmla="*/ 12383 w 714375"/>
                  <a:gd name="connsiteY7" fmla="*/ 13409 h 762000"/>
                  <a:gd name="connsiteX8" fmla="*/ 0 w 714375"/>
                  <a:gd name="connsiteY8" fmla="*/ 74 h 762000"/>
                  <a:gd name="connsiteX9" fmla="*/ 33338 w 714375"/>
                  <a:gd name="connsiteY9" fmla="*/ 9599 h 762000"/>
                  <a:gd name="connsiteX10" fmla="*/ 389573 w 714375"/>
                  <a:gd name="connsiteY10" fmla="*/ 18295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375" h="762000">
                    <a:moveTo>
                      <a:pt x="389573" y="182954"/>
                    </a:moveTo>
                    <a:cubicBezTo>
                      <a:pt x="438150" y="214386"/>
                      <a:pt x="479108" y="242009"/>
                      <a:pt x="523875" y="292491"/>
                    </a:cubicBezTo>
                    <a:cubicBezTo>
                      <a:pt x="544830" y="315351"/>
                      <a:pt x="582930" y="390599"/>
                      <a:pt x="598170" y="420126"/>
                    </a:cubicBezTo>
                    <a:cubicBezTo>
                      <a:pt x="640080" y="535379"/>
                      <a:pt x="667702" y="656346"/>
                      <a:pt x="718185" y="768741"/>
                    </a:cubicBezTo>
                    <a:cubicBezTo>
                      <a:pt x="710565" y="763979"/>
                      <a:pt x="586740" y="685874"/>
                      <a:pt x="542925" y="647774"/>
                    </a:cubicBezTo>
                    <a:cubicBezTo>
                      <a:pt x="481965" y="593481"/>
                      <a:pt x="420052" y="540141"/>
                      <a:pt x="371475" y="474419"/>
                    </a:cubicBezTo>
                    <a:cubicBezTo>
                      <a:pt x="313373" y="396314"/>
                      <a:pt x="263842" y="310589"/>
                      <a:pt x="200977" y="235341"/>
                    </a:cubicBezTo>
                    <a:cubicBezTo>
                      <a:pt x="160020" y="185811"/>
                      <a:pt x="38100" y="35316"/>
                      <a:pt x="12383" y="13409"/>
                    </a:cubicBezTo>
                    <a:cubicBezTo>
                      <a:pt x="8572" y="9599"/>
                      <a:pt x="5715" y="5789"/>
                      <a:pt x="0" y="74"/>
                    </a:cubicBezTo>
                    <a:cubicBezTo>
                      <a:pt x="13335" y="-879"/>
                      <a:pt x="22860" y="7694"/>
                      <a:pt x="33338" y="9599"/>
                    </a:cubicBezTo>
                    <a:cubicBezTo>
                      <a:pt x="134302" y="53414"/>
                      <a:pt x="326708" y="138186"/>
                      <a:pt x="389573" y="18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FFCF9B-5217-49D3-A487-8763844B2E3D}"/>
                  </a:ext>
                </a:extLst>
              </p:cNvPr>
              <p:cNvSpPr/>
              <p:nvPr/>
            </p:nvSpPr>
            <p:spPr>
              <a:xfrm>
                <a:off x="4238350" y="5114741"/>
                <a:ext cx="2571750" cy="695325"/>
              </a:xfrm>
              <a:custGeom>
                <a:avLst/>
                <a:gdLst>
                  <a:gd name="connsiteX0" fmla="*/ 2382477 w 2571750"/>
                  <a:gd name="connsiteY0" fmla="*/ 262121 h 695325"/>
                  <a:gd name="connsiteX1" fmla="*/ 2037672 w 2571750"/>
                  <a:gd name="connsiteY1" fmla="*/ 258311 h 695325"/>
                  <a:gd name="connsiteX2" fmla="*/ 1604285 w 2571750"/>
                  <a:gd name="connsiteY2" fmla="*/ 137343 h 695325"/>
                  <a:gd name="connsiteX3" fmla="*/ 1330917 w 2571750"/>
                  <a:gd name="connsiteY3" fmla="*/ 24948 h 695325"/>
                  <a:gd name="connsiteX4" fmla="*/ 938487 w 2571750"/>
                  <a:gd name="connsiteY4" fmla="*/ 23043 h 695325"/>
                  <a:gd name="connsiteX5" fmla="*/ 506052 w 2571750"/>
                  <a:gd name="connsiteY5" fmla="*/ 227830 h 695325"/>
                  <a:gd name="connsiteX6" fmla="*/ 5037 w 2571750"/>
                  <a:gd name="connsiteY6" fmla="*/ 582161 h 695325"/>
                  <a:gd name="connsiteX7" fmla="*/ 2180 w 2571750"/>
                  <a:gd name="connsiteY7" fmla="*/ 596448 h 695325"/>
                  <a:gd name="connsiteX8" fmla="*/ 86000 w 2571750"/>
                  <a:gd name="connsiteY8" fmla="*/ 691698 h 695325"/>
                  <a:gd name="connsiteX9" fmla="*/ 100287 w 2571750"/>
                  <a:gd name="connsiteY9" fmla="*/ 688840 h 695325"/>
                  <a:gd name="connsiteX10" fmla="*/ 148865 w 2571750"/>
                  <a:gd name="connsiteY10" fmla="*/ 640263 h 695325"/>
                  <a:gd name="connsiteX11" fmla="*/ 527007 w 2571750"/>
                  <a:gd name="connsiteY11" fmla="*/ 316413 h 695325"/>
                  <a:gd name="connsiteX12" fmla="*/ 745130 w 2571750"/>
                  <a:gd name="connsiteY12" fmla="*/ 189730 h 695325"/>
                  <a:gd name="connsiteX13" fmla="*/ 1154705 w 2571750"/>
                  <a:gd name="connsiteY13" fmla="*/ 157346 h 695325"/>
                  <a:gd name="connsiteX14" fmla="*/ 1388067 w 2571750"/>
                  <a:gd name="connsiteY14" fmla="*/ 287838 h 695325"/>
                  <a:gd name="connsiteX15" fmla="*/ 1625240 w 2571750"/>
                  <a:gd name="connsiteY15" fmla="*/ 448811 h 695325"/>
                  <a:gd name="connsiteX16" fmla="*/ 2085297 w 2571750"/>
                  <a:gd name="connsiteY16" fmla="*/ 506913 h 695325"/>
                  <a:gd name="connsiteX17" fmla="*/ 2282465 w 2571750"/>
                  <a:gd name="connsiteY17" fmla="*/ 431665 h 695325"/>
                  <a:gd name="connsiteX18" fmla="*/ 2575835 w 2571750"/>
                  <a:gd name="connsiteY18" fmla="*/ 243071 h 695325"/>
                  <a:gd name="connsiteX19" fmla="*/ 2382477 w 2571750"/>
                  <a:gd name="connsiteY19" fmla="*/ 26212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1750" h="695325">
                    <a:moveTo>
                      <a:pt x="2382477" y="262121"/>
                    </a:moveTo>
                    <a:cubicBezTo>
                      <a:pt x="2267225" y="272598"/>
                      <a:pt x="2151972" y="271646"/>
                      <a:pt x="2037672" y="258311"/>
                    </a:cubicBezTo>
                    <a:cubicBezTo>
                      <a:pt x="1887177" y="241165"/>
                      <a:pt x="1743350" y="198303"/>
                      <a:pt x="1604285" y="137343"/>
                    </a:cubicBezTo>
                    <a:cubicBezTo>
                      <a:pt x="1513797" y="97338"/>
                      <a:pt x="1425215" y="55428"/>
                      <a:pt x="1330917" y="24948"/>
                    </a:cubicBezTo>
                    <a:cubicBezTo>
                      <a:pt x="1200425" y="-16962"/>
                      <a:pt x="1072790" y="2088"/>
                      <a:pt x="938487" y="23043"/>
                    </a:cubicBezTo>
                    <a:cubicBezTo>
                      <a:pt x="763227" y="51618"/>
                      <a:pt x="506052" y="227830"/>
                      <a:pt x="506052" y="227830"/>
                    </a:cubicBezTo>
                    <a:cubicBezTo>
                      <a:pt x="331745" y="336415"/>
                      <a:pt x="166962" y="457383"/>
                      <a:pt x="5037" y="582161"/>
                    </a:cubicBezTo>
                    <a:cubicBezTo>
                      <a:pt x="-1630" y="587876"/>
                      <a:pt x="-678" y="589781"/>
                      <a:pt x="2180" y="596448"/>
                    </a:cubicBezTo>
                    <a:cubicBezTo>
                      <a:pt x="15515" y="624071"/>
                      <a:pt x="80285" y="679315"/>
                      <a:pt x="86000" y="691698"/>
                    </a:cubicBezTo>
                    <a:cubicBezTo>
                      <a:pt x="92667" y="699318"/>
                      <a:pt x="96477" y="693603"/>
                      <a:pt x="100287" y="688840"/>
                    </a:cubicBezTo>
                    <a:cubicBezTo>
                      <a:pt x="116480" y="672648"/>
                      <a:pt x="132672" y="656456"/>
                      <a:pt x="148865" y="640263"/>
                    </a:cubicBezTo>
                    <a:cubicBezTo>
                      <a:pt x="266022" y="525011"/>
                      <a:pt x="524150" y="315461"/>
                      <a:pt x="527007" y="316413"/>
                    </a:cubicBezTo>
                    <a:cubicBezTo>
                      <a:pt x="528912" y="314508"/>
                      <a:pt x="667025" y="213543"/>
                      <a:pt x="745130" y="189730"/>
                    </a:cubicBezTo>
                    <a:cubicBezTo>
                      <a:pt x="938487" y="128771"/>
                      <a:pt x="997542" y="122103"/>
                      <a:pt x="1154705" y="157346"/>
                    </a:cubicBezTo>
                    <a:cubicBezTo>
                      <a:pt x="1243287" y="177348"/>
                      <a:pt x="1314725" y="236403"/>
                      <a:pt x="1388067" y="287838"/>
                    </a:cubicBezTo>
                    <a:cubicBezTo>
                      <a:pt x="1466172" y="343083"/>
                      <a:pt x="1541420" y="402138"/>
                      <a:pt x="1625240" y="448811"/>
                    </a:cubicBezTo>
                    <a:cubicBezTo>
                      <a:pt x="1770972" y="530726"/>
                      <a:pt x="1924325" y="550728"/>
                      <a:pt x="2085297" y="506913"/>
                    </a:cubicBezTo>
                    <a:cubicBezTo>
                      <a:pt x="2157687" y="488815"/>
                      <a:pt x="2238650" y="455478"/>
                      <a:pt x="2282465" y="431665"/>
                    </a:cubicBezTo>
                    <a:cubicBezTo>
                      <a:pt x="2385335" y="380230"/>
                      <a:pt x="2481537" y="316413"/>
                      <a:pt x="2575835" y="243071"/>
                    </a:cubicBezTo>
                    <a:cubicBezTo>
                      <a:pt x="2555832" y="243071"/>
                      <a:pt x="2429150" y="257358"/>
                      <a:pt x="2382477" y="2621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9D54E3-C602-4F67-89E1-475A2261D449}"/>
              </a:ext>
            </a:extLst>
          </p:cNvPr>
          <p:cNvGrpSpPr/>
          <p:nvPr/>
        </p:nvGrpSpPr>
        <p:grpSpPr>
          <a:xfrm>
            <a:off x="6198195" y="2610568"/>
            <a:ext cx="5225319" cy="2870959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7346B0-CDF1-4591-BCDA-D4CA3F43B79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0F6DFB-7860-465A-B4BD-68A3F373E1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E0B8A-3C41-4343-87A3-8E7B5183B64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80E285-B42B-434B-9287-5BEE7064BAA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5F4DA6-59CD-41FC-9C96-ECBEE021A5C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0FBFBFF-6C7B-4CAD-9C50-C29A6A7C20E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AC9DA74-463C-4CF4-B163-9DD49A0CEE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BA9DF7B-FA22-48C4-9D10-1A27261E737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1865D7-8914-4E24-8450-6F23B355CFF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CDEC44-23CD-4D95-99C0-D88017D8E80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CAD2340-5D7E-47B5-8B9F-0A09F2CF0BD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561531-6D21-49C3-A5ED-645287F365F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C39B91-2724-41EB-A924-D5D9FD92FAE4}"/>
              </a:ext>
            </a:extLst>
          </p:cNvPr>
          <p:cNvGrpSpPr/>
          <p:nvPr/>
        </p:nvGrpSpPr>
        <p:grpSpPr>
          <a:xfrm>
            <a:off x="4277241" y="2347947"/>
            <a:ext cx="1818759" cy="3197282"/>
            <a:chOff x="4063776" y="2377453"/>
            <a:chExt cx="1818759" cy="31972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7F2C57-E36B-48E0-A310-C465BAEE6702}"/>
                </a:ext>
              </a:extLst>
            </p:cNvPr>
            <p:cNvGrpSpPr/>
            <p:nvPr/>
          </p:nvGrpSpPr>
          <p:grpSpPr>
            <a:xfrm>
              <a:off x="4063776" y="2377453"/>
              <a:ext cx="1818759" cy="3197282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4F1B9D47-803B-4E78-B265-D32EA0BEB2E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61357C82-515E-4BFD-8433-FB164C1DDCD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4F2511AB-5FAE-48E0-B22B-72711AE3DB3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8026DF78-58CF-4947-9406-2D26D2795A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AE4327F7-7792-47CC-A9BD-5FC11A5CFD80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D2CFCDEB-5DCF-48AC-AE6E-B715A6B06EEF}"/>
                </a:ext>
              </a:extLst>
            </p:cNvPr>
            <p:cNvSpPr txBox="1">
              <a:spLocks/>
            </p:cNvSpPr>
            <p:nvPr/>
          </p:nvSpPr>
          <p:spPr>
            <a:xfrm>
              <a:off x="4197508" y="2719010"/>
              <a:ext cx="1551294" cy="2514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9ACA54-D6D9-4DDA-AABC-6EB990511D12}"/>
                </a:ext>
              </a:extLst>
            </p:cNvPr>
            <p:cNvSpPr/>
            <p:nvPr/>
          </p:nvSpPr>
          <p:spPr>
            <a:xfrm>
              <a:off x="4197507" y="2719010"/>
              <a:ext cx="1551294" cy="252407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885A4-8DF1-4305-B223-678EE0E0A209}"/>
              </a:ext>
            </a:extLst>
          </p:cNvPr>
          <p:cNvGrpSpPr/>
          <p:nvPr/>
        </p:nvGrpSpPr>
        <p:grpSpPr>
          <a:xfrm>
            <a:off x="474181" y="2243313"/>
            <a:ext cx="3416920" cy="3347173"/>
            <a:chOff x="463958" y="1686300"/>
            <a:chExt cx="4684521" cy="45888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6676E2-3E57-44D8-B517-A37F87A1637B}"/>
                </a:ext>
              </a:extLst>
            </p:cNvPr>
            <p:cNvGrpSpPr/>
            <p:nvPr/>
          </p:nvGrpSpPr>
          <p:grpSpPr>
            <a:xfrm>
              <a:off x="1689587" y="2822995"/>
              <a:ext cx="2269815" cy="2268649"/>
              <a:chOff x="4574848" y="1897856"/>
              <a:chExt cx="3028217" cy="3026664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B9FD441-0625-4F63-901D-FD432B004758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1AB3713-6D32-49F2-8CEA-91129F92F474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" name="Graphic 7">
              <a:extLst>
                <a:ext uri="{FF2B5EF4-FFF2-40B4-BE49-F238E27FC236}">
                  <a16:creationId xmlns:a16="http://schemas.microsoft.com/office/drawing/2014/main" id="{5706A70A-7974-4FD7-8D36-4408E6437D1C}"/>
                </a:ext>
              </a:extLst>
            </p:cNvPr>
            <p:cNvSpPr/>
            <p:nvPr/>
          </p:nvSpPr>
          <p:spPr>
            <a:xfrm>
              <a:off x="463958" y="1686300"/>
              <a:ext cx="4684521" cy="4588899"/>
            </a:xfrm>
            <a:custGeom>
              <a:avLst/>
              <a:gdLst>
                <a:gd name="connsiteX0" fmla="*/ 4519399 w 4684521"/>
                <a:gd name="connsiteY0" fmla="*/ 1380404 h 4588899"/>
                <a:gd name="connsiteX1" fmla="*/ 4139349 w 4684521"/>
                <a:gd name="connsiteY1" fmla="*/ 1179003 h 4588899"/>
                <a:gd name="connsiteX2" fmla="*/ 4270949 w 4684521"/>
                <a:gd name="connsiteY2" fmla="*/ 1506461 h 4588899"/>
                <a:gd name="connsiteX3" fmla="*/ 4252004 w 4684521"/>
                <a:gd name="connsiteY3" fmla="*/ 1870845 h 4588899"/>
                <a:gd name="connsiteX4" fmla="*/ 4265839 w 4684521"/>
                <a:gd name="connsiteY4" fmla="*/ 2105604 h 4588899"/>
                <a:gd name="connsiteX5" fmla="*/ 3931246 w 4684521"/>
                <a:gd name="connsiteY5" fmla="*/ 2688021 h 4588899"/>
                <a:gd name="connsiteX6" fmla="*/ 3688484 w 4684521"/>
                <a:gd name="connsiteY6" fmla="*/ 559758 h 4588899"/>
                <a:gd name="connsiteX7" fmla="*/ 1942489 w 4684521"/>
                <a:gd name="connsiteY7" fmla="*/ 34513 h 4588899"/>
                <a:gd name="connsiteX8" fmla="*/ 966380 w 4684521"/>
                <a:gd name="connsiteY8" fmla="*/ 463588 h 4588899"/>
                <a:gd name="connsiteX9" fmla="*/ 559479 w 4684521"/>
                <a:gd name="connsiteY9" fmla="*/ 818813 h 4588899"/>
                <a:gd name="connsiteX10" fmla="*/ 264993 w 4684521"/>
                <a:gd name="connsiteY10" fmla="*/ 1248563 h 4588899"/>
                <a:gd name="connsiteX11" fmla="*/ 166751 w 4684521"/>
                <a:gd name="connsiteY11" fmla="*/ 3240116 h 4588899"/>
                <a:gd name="connsiteX12" fmla="*/ 1890090 w 4684521"/>
                <a:gd name="connsiteY12" fmla="*/ 4588899 h 4588899"/>
                <a:gd name="connsiteX13" fmla="*/ 371430 w 4684521"/>
                <a:gd name="connsiteY13" fmla="*/ 3196731 h 4588899"/>
                <a:gd name="connsiteX14" fmla="*/ 555237 w 4684521"/>
                <a:gd name="connsiteY14" fmla="*/ 1166469 h 4588899"/>
                <a:gd name="connsiteX15" fmla="*/ 1556268 w 4684521"/>
                <a:gd name="connsiteY15" fmla="*/ 378168 h 4588899"/>
                <a:gd name="connsiteX16" fmla="*/ 3018624 w 4684521"/>
                <a:gd name="connsiteY16" fmla="*/ 383664 h 4588899"/>
                <a:gd name="connsiteX17" fmla="*/ 3934428 w 4684521"/>
                <a:gd name="connsiteY17" fmla="*/ 1628902 h 4588899"/>
                <a:gd name="connsiteX18" fmla="*/ 3357796 w 4684521"/>
                <a:gd name="connsiteY18" fmla="*/ 3063057 h 4588899"/>
                <a:gd name="connsiteX19" fmla="*/ 3417619 w 4684521"/>
                <a:gd name="connsiteY19" fmla="*/ 2280493 h 4588899"/>
                <a:gd name="connsiteX20" fmla="*/ 2724957 w 4684521"/>
                <a:gd name="connsiteY20" fmla="*/ 3335176 h 4588899"/>
                <a:gd name="connsiteX21" fmla="*/ 1505460 w 4684521"/>
                <a:gd name="connsiteY21" fmla="*/ 2953246 h 4588899"/>
                <a:gd name="connsiteX22" fmla="*/ 1391213 w 4684521"/>
                <a:gd name="connsiteY22" fmla="*/ 1665587 h 4588899"/>
                <a:gd name="connsiteX23" fmla="*/ 1498711 w 4684521"/>
                <a:gd name="connsiteY23" fmla="*/ 1534950 h 4588899"/>
                <a:gd name="connsiteX24" fmla="*/ 1668442 w 4684521"/>
                <a:gd name="connsiteY24" fmla="*/ 1510462 h 4588899"/>
                <a:gd name="connsiteX25" fmla="*/ 2625028 w 4684521"/>
                <a:gd name="connsiteY25" fmla="*/ 1117637 h 4588899"/>
                <a:gd name="connsiteX26" fmla="*/ 2170693 w 4684521"/>
                <a:gd name="connsiteY26" fmla="*/ 1516681 h 4588899"/>
                <a:gd name="connsiteX27" fmla="*/ 1551785 w 4684521"/>
                <a:gd name="connsiteY27" fmla="*/ 1575973 h 4588899"/>
                <a:gd name="connsiteX28" fmla="*/ 2548526 w 4684521"/>
                <a:gd name="connsiteY28" fmla="*/ 1600702 h 4588899"/>
                <a:gd name="connsiteX29" fmla="*/ 2877575 w 4684521"/>
                <a:gd name="connsiteY29" fmla="*/ 1063599 h 4588899"/>
                <a:gd name="connsiteX30" fmla="*/ 2964104 w 4684521"/>
                <a:gd name="connsiteY30" fmla="*/ 430519 h 4588899"/>
                <a:gd name="connsiteX31" fmla="*/ 2443535 w 4684521"/>
                <a:gd name="connsiteY31" fmla="*/ 915464 h 4588899"/>
                <a:gd name="connsiteX32" fmla="*/ 1747884 w 4684521"/>
                <a:gd name="connsiteY32" fmla="*/ 1164107 h 4588899"/>
                <a:gd name="connsiteX33" fmla="*/ 1182870 w 4684521"/>
                <a:gd name="connsiteY33" fmla="*/ 1951203 h 4588899"/>
                <a:gd name="connsiteX34" fmla="*/ 1345563 w 4684521"/>
                <a:gd name="connsiteY34" fmla="*/ 2915742 h 4588899"/>
                <a:gd name="connsiteX35" fmla="*/ 793950 w 4684521"/>
                <a:gd name="connsiteY35" fmla="*/ 2191313 h 4588899"/>
                <a:gd name="connsiteX36" fmla="*/ 2299642 w 4684521"/>
                <a:gd name="connsiteY36" fmla="*/ 3661430 h 4588899"/>
                <a:gd name="connsiteX37" fmla="*/ 4292015 w 4684521"/>
                <a:gd name="connsiteY37" fmla="*/ 2984049 h 4588899"/>
                <a:gd name="connsiteX38" fmla="*/ 3345600 w 4684521"/>
                <a:gd name="connsiteY38" fmla="*/ 3418620 h 4588899"/>
                <a:gd name="connsiteX39" fmla="*/ 4185192 w 4684521"/>
                <a:gd name="connsiteY39" fmla="*/ 2623956 h 4588899"/>
                <a:gd name="connsiteX40" fmla="*/ 4458419 w 4684521"/>
                <a:gd name="connsiteY40" fmla="*/ 1509257 h 4588899"/>
                <a:gd name="connsiteX41" fmla="*/ 4426363 w 4684521"/>
                <a:gd name="connsiteY41" fmla="*/ 2169091 h 4588899"/>
                <a:gd name="connsiteX42" fmla="*/ 4676548 w 4684521"/>
                <a:gd name="connsiteY42" fmla="*/ 1631264 h 4588899"/>
                <a:gd name="connsiteX43" fmla="*/ 4519399 w 4684521"/>
                <a:gd name="connsiteY43" fmla="*/ 1380404 h 4588899"/>
                <a:gd name="connsiteX44" fmla="*/ 2523170 w 4684521"/>
                <a:gd name="connsiteY44" fmla="*/ 1338707 h 4588899"/>
                <a:gd name="connsiteX45" fmla="*/ 2525243 w 4684521"/>
                <a:gd name="connsiteY45" fmla="*/ 1338514 h 4588899"/>
                <a:gd name="connsiteX46" fmla="*/ 2523170 w 4684521"/>
                <a:gd name="connsiteY46" fmla="*/ 1338707 h 4588899"/>
                <a:gd name="connsiteX47" fmla="*/ 1317073 w 4684521"/>
                <a:gd name="connsiteY47" fmla="*/ 2843097 h 4588899"/>
                <a:gd name="connsiteX48" fmla="*/ 1306999 w 4684521"/>
                <a:gd name="connsiteY48" fmla="*/ 2839192 h 4588899"/>
                <a:gd name="connsiteX49" fmla="*/ 1317073 w 4684521"/>
                <a:gd name="connsiteY49" fmla="*/ 2843097 h 4588899"/>
                <a:gd name="connsiteX50" fmla="*/ 3339575 w 4684521"/>
                <a:gd name="connsiteY50" fmla="*/ 3041992 h 4588899"/>
                <a:gd name="connsiteX51" fmla="*/ 3339526 w 4684521"/>
                <a:gd name="connsiteY51" fmla="*/ 3041944 h 4588899"/>
                <a:gd name="connsiteX52" fmla="*/ 3339575 w 4684521"/>
                <a:gd name="connsiteY52" fmla="*/ 3041944 h 4588899"/>
                <a:gd name="connsiteX53" fmla="*/ 3339575 w 4684521"/>
                <a:gd name="connsiteY53" fmla="*/ 3041992 h 45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684521" h="4588899">
                  <a:moveTo>
                    <a:pt x="4519399" y="1380404"/>
                  </a:moveTo>
                  <a:cubicBezTo>
                    <a:pt x="4413830" y="1289441"/>
                    <a:pt x="4272395" y="1226292"/>
                    <a:pt x="4139349" y="1179003"/>
                  </a:cubicBezTo>
                  <a:cubicBezTo>
                    <a:pt x="4235133" y="1254058"/>
                    <a:pt x="4269358" y="1384743"/>
                    <a:pt x="4270949" y="1506461"/>
                  </a:cubicBezTo>
                  <a:cubicBezTo>
                    <a:pt x="4272540" y="1628131"/>
                    <a:pt x="4247666" y="1749223"/>
                    <a:pt x="4252004" y="1870845"/>
                  </a:cubicBezTo>
                  <a:cubicBezTo>
                    <a:pt x="4254800" y="1949226"/>
                    <a:pt x="4269792" y="2027271"/>
                    <a:pt x="4265839" y="2105604"/>
                  </a:cubicBezTo>
                  <a:cubicBezTo>
                    <a:pt x="4254270" y="2334194"/>
                    <a:pt x="4088203" y="2521375"/>
                    <a:pt x="3931246" y="2688021"/>
                  </a:cubicBezTo>
                  <a:cubicBezTo>
                    <a:pt x="4279819" y="2011508"/>
                    <a:pt x="4208957" y="1115034"/>
                    <a:pt x="3688484" y="559758"/>
                  </a:cubicBezTo>
                  <a:cubicBezTo>
                    <a:pt x="3254926" y="97132"/>
                    <a:pt x="2565687" y="-81951"/>
                    <a:pt x="1942489" y="34513"/>
                  </a:cubicBezTo>
                  <a:cubicBezTo>
                    <a:pt x="1589530" y="100506"/>
                    <a:pt x="1256961" y="254281"/>
                    <a:pt x="966380" y="463588"/>
                  </a:cubicBezTo>
                  <a:cubicBezTo>
                    <a:pt x="820077" y="568965"/>
                    <a:pt x="683993" y="688466"/>
                    <a:pt x="559479" y="818813"/>
                  </a:cubicBezTo>
                  <a:cubicBezTo>
                    <a:pt x="433519" y="950702"/>
                    <a:pt x="346556" y="1085918"/>
                    <a:pt x="264993" y="1248563"/>
                  </a:cubicBezTo>
                  <a:cubicBezTo>
                    <a:pt x="-41448" y="1859565"/>
                    <a:pt x="-92642" y="2603469"/>
                    <a:pt x="166751" y="3240116"/>
                  </a:cubicBezTo>
                  <a:cubicBezTo>
                    <a:pt x="455259" y="3948251"/>
                    <a:pt x="1131483" y="4492826"/>
                    <a:pt x="1890090" y="4588899"/>
                  </a:cubicBezTo>
                  <a:cubicBezTo>
                    <a:pt x="1219892" y="4360936"/>
                    <a:pt x="641717" y="3851021"/>
                    <a:pt x="371430" y="3196731"/>
                  </a:cubicBezTo>
                  <a:cubicBezTo>
                    <a:pt x="101143" y="2542441"/>
                    <a:pt x="158218" y="1752597"/>
                    <a:pt x="555237" y="1166469"/>
                  </a:cubicBezTo>
                  <a:cubicBezTo>
                    <a:pt x="797083" y="809461"/>
                    <a:pt x="1154525" y="534884"/>
                    <a:pt x="1556268" y="378168"/>
                  </a:cubicBezTo>
                  <a:cubicBezTo>
                    <a:pt x="2022751" y="196193"/>
                    <a:pt x="2563132" y="175610"/>
                    <a:pt x="3018624" y="383664"/>
                  </a:cubicBezTo>
                  <a:cubicBezTo>
                    <a:pt x="3508100" y="607240"/>
                    <a:pt x="3866844" y="1095029"/>
                    <a:pt x="3934428" y="1628902"/>
                  </a:cubicBezTo>
                  <a:cubicBezTo>
                    <a:pt x="4002012" y="2162776"/>
                    <a:pt x="3776074" y="2724560"/>
                    <a:pt x="3357796" y="3063057"/>
                  </a:cubicBezTo>
                  <a:cubicBezTo>
                    <a:pt x="3509980" y="2835818"/>
                    <a:pt x="3533505" y="2528220"/>
                    <a:pt x="3417619" y="2280493"/>
                  </a:cubicBezTo>
                  <a:cubicBezTo>
                    <a:pt x="3464764" y="2732418"/>
                    <a:pt x="3155623" y="3190416"/>
                    <a:pt x="2724957" y="3335176"/>
                  </a:cubicBezTo>
                  <a:cubicBezTo>
                    <a:pt x="2294291" y="3479937"/>
                    <a:pt x="1783652" y="3312424"/>
                    <a:pt x="1505460" y="2953246"/>
                  </a:cubicBezTo>
                  <a:cubicBezTo>
                    <a:pt x="1227267" y="2594068"/>
                    <a:pt x="1188462" y="2072198"/>
                    <a:pt x="1391213" y="1665587"/>
                  </a:cubicBezTo>
                  <a:cubicBezTo>
                    <a:pt x="1416810" y="1614296"/>
                    <a:pt x="1448288" y="1562234"/>
                    <a:pt x="1498711" y="1534950"/>
                  </a:cubicBezTo>
                  <a:cubicBezTo>
                    <a:pt x="1549568" y="1507425"/>
                    <a:pt x="1610595" y="1509835"/>
                    <a:pt x="1668442" y="1510462"/>
                  </a:cubicBezTo>
                  <a:cubicBezTo>
                    <a:pt x="2026221" y="1514319"/>
                    <a:pt x="2409887" y="1403495"/>
                    <a:pt x="2625028" y="1117637"/>
                  </a:cubicBezTo>
                  <a:cubicBezTo>
                    <a:pt x="2551514" y="1312676"/>
                    <a:pt x="2368479" y="1451073"/>
                    <a:pt x="2170693" y="1516681"/>
                  </a:cubicBezTo>
                  <a:cubicBezTo>
                    <a:pt x="1972858" y="1582288"/>
                    <a:pt x="1760032" y="1584505"/>
                    <a:pt x="1551785" y="1575973"/>
                  </a:cubicBezTo>
                  <a:cubicBezTo>
                    <a:pt x="1822024" y="1815650"/>
                    <a:pt x="2266766" y="1826689"/>
                    <a:pt x="2548526" y="1600702"/>
                  </a:cubicBezTo>
                  <a:cubicBezTo>
                    <a:pt x="2715027" y="1467174"/>
                    <a:pt x="2819873" y="1269050"/>
                    <a:pt x="2877575" y="1063599"/>
                  </a:cubicBezTo>
                  <a:cubicBezTo>
                    <a:pt x="2935277" y="858148"/>
                    <a:pt x="2949883" y="643442"/>
                    <a:pt x="2964104" y="430519"/>
                  </a:cubicBezTo>
                  <a:cubicBezTo>
                    <a:pt x="2903317" y="669569"/>
                    <a:pt x="2674004" y="827586"/>
                    <a:pt x="2443535" y="915464"/>
                  </a:cubicBezTo>
                  <a:cubicBezTo>
                    <a:pt x="2213065" y="1003343"/>
                    <a:pt x="1963699" y="1044655"/>
                    <a:pt x="1747884" y="1164107"/>
                  </a:cubicBezTo>
                  <a:cubicBezTo>
                    <a:pt x="1456387" y="1325450"/>
                    <a:pt x="1250406" y="1624950"/>
                    <a:pt x="1182870" y="1951203"/>
                  </a:cubicBezTo>
                  <a:cubicBezTo>
                    <a:pt x="1115383" y="2277456"/>
                    <a:pt x="1181713" y="2625643"/>
                    <a:pt x="1345563" y="2915742"/>
                  </a:cubicBezTo>
                  <a:cubicBezTo>
                    <a:pt x="1119817" y="2710340"/>
                    <a:pt x="931913" y="2463529"/>
                    <a:pt x="793950" y="2191313"/>
                  </a:cubicBezTo>
                  <a:cubicBezTo>
                    <a:pt x="974286" y="2907162"/>
                    <a:pt x="1579696" y="3498255"/>
                    <a:pt x="2299642" y="3661430"/>
                  </a:cubicBezTo>
                  <a:cubicBezTo>
                    <a:pt x="3019588" y="3824605"/>
                    <a:pt x="3820712" y="3552197"/>
                    <a:pt x="4292015" y="2984049"/>
                  </a:cubicBezTo>
                  <a:cubicBezTo>
                    <a:pt x="4009291" y="3189404"/>
                    <a:pt x="3685592" y="3338021"/>
                    <a:pt x="3345600" y="3418620"/>
                  </a:cubicBezTo>
                  <a:cubicBezTo>
                    <a:pt x="3683085" y="3224449"/>
                    <a:pt x="3981090" y="2955512"/>
                    <a:pt x="4185192" y="2623956"/>
                  </a:cubicBezTo>
                  <a:cubicBezTo>
                    <a:pt x="4389293" y="2292400"/>
                    <a:pt x="4495875" y="1896827"/>
                    <a:pt x="4458419" y="1509257"/>
                  </a:cubicBezTo>
                  <a:cubicBezTo>
                    <a:pt x="4561193" y="1715142"/>
                    <a:pt x="4548612" y="1974149"/>
                    <a:pt x="4426363" y="2169091"/>
                  </a:cubicBezTo>
                  <a:cubicBezTo>
                    <a:pt x="4587802" y="2037828"/>
                    <a:pt x="4718680" y="1835028"/>
                    <a:pt x="4676548" y="1631264"/>
                  </a:cubicBezTo>
                  <a:cubicBezTo>
                    <a:pt x="4655434" y="1529455"/>
                    <a:pt x="4597154" y="1447410"/>
                    <a:pt x="4519399" y="1380404"/>
                  </a:cubicBezTo>
                  <a:close/>
                  <a:moveTo>
                    <a:pt x="2523170" y="1338707"/>
                  </a:moveTo>
                  <a:cubicBezTo>
                    <a:pt x="2523845" y="1338659"/>
                    <a:pt x="2524520" y="1338514"/>
                    <a:pt x="2525243" y="1338514"/>
                  </a:cubicBezTo>
                  <a:cubicBezTo>
                    <a:pt x="2524520" y="1338659"/>
                    <a:pt x="2523845" y="1338755"/>
                    <a:pt x="2523170" y="1338707"/>
                  </a:cubicBezTo>
                  <a:close/>
                  <a:moveTo>
                    <a:pt x="1317073" y="2843097"/>
                  </a:moveTo>
                  <a:cubicBezTo>
                    <a:pt x="1313699" y="2842181"/>
                    <a:pt x="1310325" y="2840976"/>
                    <a:pt x="1306999" y="2839192"/>
                  </a:cubicBezTo>
                  <a:cubicBezTo>
                    <a:pt x="1311337" y="2839433"/>
                    <a:pt x="1314519" y="2840880"/>
                    <a:pt x="1317073" y="2843097"/>
                  </a:cubicBezTo>
                  <a:close/>
                  <a:moveTo>
                    <a:pt x="3339575" y="3041992"/>
                  </a:moveTo>
                  <a:cubicBezTo>
                    <a:pt x="3339575" y="3041992"/>
                    <a:pt x="3339526" y="3041944"/>
                    <a:pt x="3339526" y="3041944"/>
                  </a:cubicBezTo>
                  <a:cubicBezTo>
                    <a:pt x="3339575" y="3041944"/>
                    <a:pt x="3339575" y="3041944"/>
                    <a:pt x="3339575" y="3041944"/>
                  </a:cubicBezTo>
                  <a:cubicBezTo>
                    <a:pt x="3339623" y="3041944"/>
                    <a:pt x="3339623" y="3041944"/>
                    <a:pt x="3339575" y="3041992"/>
                  </a:cubicBezTo>
                  <a:close/>
                </a:path>
              </a:pathLst>
            </a:custGeom>
            <a:gradFill>
              <a:gsLst>
                <a:gs pos="87000">
                  <a:schemeClr val="accent2"/>
                </a:gs>
                <a:gs pos="54000">
                  <a:schemeClr val="accent3"/>
                </a:gs>
                <a:gs pos="0">
                  <a:schemeClr val="accent4"/>
                </a:gs>
                <a:gs pos="100000">
                  <a:schemeClr val="accent1"/>
                </a:gs>
              </a:gsLst>
              <a:lin ang="16200000" scaled="1"/>
            </a:gradFill>
            <a:ln w="4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4" name="그룹 4">
            <a:extLst>
              <a:ext uri="{FF2B5EF4-FFF2-40B4-BE49-F238E27FC236}">
                <a16:creationId xmlns:a16="http://schemas.microsoft.com/office/drawing/2014/main" id="{51F10648-FE6E-434D-90B8-920EADCB8ADE}"/>
              </a:ext>
            </a:extLst>
          </p:cNvPr>
          <p:cNvGrpSpPr/>
          <p:nvPr/>
        </p:nvGrpSpPr>
        <p:grpSpPr>
          <a:xfrm>
            <a:off x="5066747" y="4266506"/>
            <a:ext cx="2059200" cy="515643"/>
            <a:chOff x="5075456" y="4276226"/>
            <a:chExt cx="2059200" cy="515643"/>
          </a:xfrm>
        </p:grpSpPr>
        <p:sp>
          <p:nvSpPr>
            <p:cNvPr id="25" name="Text Placeholder 22">
              <a:extLst>
                <a:ext uri="{FF2B5EF4-FFF2-40B4-BE49-F238E27FC236}">
                  <a16:creationId xmlns:a16="http://schemas.microsoft.com/office/drawing/2014/main" id="{2DF8EACB-45AF-4DE7-947A-A544FBE1F4A9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26" name="Text Placeholder 23">
              <a:extLst>
                <a:ext uri="{FF2B5EF4-FFF2-40B4-BE49-F238E27FC236}">
                  <a16:creationId xmlns:a16="http://schemas.microsoft.com/office/drawing/2014/main" id="{C569108D-3EFF-4A31-A724-A9FDA86683D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4F18F91-D78B-4771-9129-886DFB45AA50}"/>
              </a:ext>
            </a:extLst>
          </p:cNvPr>
          <p:cNvSpPr txBox="1"/>
          <p:nvPr/>
        </p:nvSpPr>
        <p:spPr>
          <a:xfrm>
            <a:off x="5066520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D60432-385C-4E2B-8571-C3C9F15BFE5A}"/>
              </a:ext>
            </a:extLst>
          </p:cNvPr>
          <p:cNvGrpSpPr/>
          <p:nvPr/>
        </p:nvGrpSpPr>
        <p:grpSpPr>
          <a:xfrm>
            <a:off x="5468930" y="5830405"/>
            <a:ext cx="1254837" cy="361074"/>
            <a:chOff x="3946189" y="5434215"/>
            <a:chExt cx="1254837" cy="361074"/>
          </a:xfrm>
          <a:solidFill>
            <a:schemeClr val="accent3"/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991B2230-F64A-4B7C-A659-5C4F14BB49F3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36AF8569-763C-4568-998B-891C45FE5E50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3EB0C633-EED1-4228-82D0-44ACB5C65636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CBA2A972-ECF6-4570-AA1F-85CCFBEF2723}"/>
              </a:ext>
            </a:extLst>
          </p:cNvPr>
          <p:cNvGrpSpPr/>
          <p:nvPr/>
        </p:nvGrpSpPr>
        <p:grpSpPr>
          <a:xfrm>
            <a:off x="9190444" y="4266506"/>
            <a:ext cx="2059200" cy="515643"/>
            <a:chOff x="9199153" y="4276226"/>
            <a:chExt cx="2059200" cy="515643"/>
          </a:xfrm>
        </p:grpSpPr>
        <p:sp>
          <p:nvSpPr>
            <p:cNvPr id="33" name="Text Placeholder 27">
              <a:extLst>
                <a:ext uri="{FF2B5EF4-FFF2-40B4-BE49-F238E27FC236}">
                  <a16:creationId xmlns:a16="http://schemas.microsoft.com/office/drawing/2014/main" id="{12AB316B-4A16-477B-A2F0-4122A27BCC1C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34" name="Text Placeholder 28">
              <a:extLst>
                <a:ext uri="{FF2B5EF4-FFF2-40B4-BE49-F238E27FC236}">
                  <a16:creationId xmlns:a16="http://schemas.microsoft.com/office/drawing/2014/main" id="{E29FDD91-4296-4F9B-BBAE-F3215ECA24E5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142BAB-3CFE-4688-9327-F280A24B2DF7}"/>
              </a:ext>
            </a:extLst>
          </p:cNvPr>
          <p:cNvSpPr txBox="1"/>
          <p:nvPr/>
        </p:nvSpPr>
        <p:spPr>
          <a:xfrm>
            <a:off x="9190217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D74B29-2021-4922-AA1B-0F674D2E18FD}"/>
              </a:ext>
            </a:extLst>
          </p:cNvPr>
          <p:cNvGrpSpPr/>
          <p:nvPr/>
        </p:nvGrpSpPr>
        <p:grpSpPr>
          <a:xfrm>
            <a:off x="9592626" y="5830405"/>
            <a:ext cx="1254837" cy="361074"/>
            <a:chOff x="3946189" y="5434215"/>
            <a:chExt cx="1254837" cy="361074"/>
          </a:xfrm>
          <a:solidFill>
            <a:schemeClr val="accent4"/>
          </a:solidFill>
        </p:grpSpPr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400C89D2-CA8E-4474-B8A8-9D8D89331357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39">
              <a:extLst>
                <a:ext uri="{FF2B5EF4-FFF2-40B4-BE49-F238E27FC236}">
                  <a16:creationId xmlns:a16="http://schemas.microsoft.com/office/drawing/2014/main" id="{2131FF0D-4B56-4430-AA73-FE0D9B6789DF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6ECF4628-20E4-4744-A669-1B1BE0648776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그룹 5">
            <a:extLst>
              <a:ext uri="{FF2B5EF4-FFF2-40B4-BE49-F238E27FC236}">
                <a16:creationId xmlns:a16="http://schemas.microsoft.com/office/drawing/2014/main" id="{ABF979B3-AA40-4147-B5A1-FC680C64B554}"/>
              </a:ext>
            </a:extLst>
          </p:cNvPr>
          <p:cNvGrpSpPr/>
          <p:nvPr/>
        </p:nvGrpSpPr>
        <p:grpSpPr>
          <a:xfrm>
            <a:off x="942823" y="4266506"/>
            <a:ext cx="2059657" cy="515643"/>
            <a:chOff x="951531" y="4276226"/>
            <a:chExt cx="2059657" cy="515643"/>
          </a:xfrm>
        </p:grpSpPr>
        <p:sp>
          <p:nvSpPr>
            <p:cNvPr id="41" name="Text Placeholder 17">
              <a:extLst>
                <a:ext uri="{FF2B5EF4-FFF2-40B4-BE49-F238E27FC236}">
                  <a16:creationId xmlns:a16="http://schemas.microsoft.com/office/drawing/2014/main" id="{541215F5-EDFD-4D54-845C-EAE98D8649D4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276226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42" name="Text Placeholder 18">
              <a:extLst>
                <a:ext uri="{FF2B5EF4-FFF2-40B4-BE49-F238E27FC236}">
                  <a16:creationId xmlns:a16="http://schemas.microsoft.com/office/drawing/2014/main" id="{9A504CEB-0B53-4F11-846A-155ADFCAE452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542289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0323B9-D6F1-4119-8813-DEEB0B25DB58}"/>
              </a:ext>
            </a:extLst>
          </p:cNvPr>
          <p:cNvSpPr txBox="1"/>
          <p:nvPr/>
        </p:nvSpPr>
        <p:spPr>
          <a:xfrm>
            <a:off x="942823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690619-23E4-4BDE-973C-C37AC7DF9CFC}"/>
              </a:ext>
            </a:extLst>
          </p:cNvPr>
          <p:cNvGrpSpPr/>
          <p:nvPr/>
        </p:nvGrpSpPr>
        <p:grpSpPr>
          <a:xfrm>
            <a:off x="1568674" y="5830405"/>
            <a:ext cx="807955" cy="361074"/>
            <a:chOff x="3946189" y="5434215"/>
            <a:chExt cx="807955" cy="361074"/>
          </a:xfrm>
          <a:solidFill>
            <a:schemeClr val="accent2"/>
          </a:solidFill>
        </p:grpSpPr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CE444078-4E8F-45F0-ACF2-63A29951605D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69280EB9-438C-4BC4-BC19-36D7EB02E29C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DFF322-DA9B-4B54-AAE9-F6616FAA4F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F0DACC-5200-4DB0-852C-61D8150772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A11E8B-470F-4151-A20E-EDF78DFEE3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0CC5FC-F51A-4FD1-9A8C-403D03DC5D98}"/>
              </a:ext>
            </a:extLst>
          </p:cNvPr>
          <p:cNvGrpSpPr/>
          <p:nvPr/>
        </p:nvGrpSpPr>
        <p:grpSpPr>
          <a:xfrm>
            <a:off x="1689587" y="2822995"/>
            <a:ext cx="2269815" cy="2268649"/>
            <a:chOff x="4574848" y="1897856"/>
            <a:chExt cx="3028217" cy="302666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BA57-C227-413F-A465-CFE20A6CD453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88514BE-1BC9-4DE7-94F8-25EEBCC2DA7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Graphic 7">
            <a:extLst>
              <a:ext uri="{FF2B5EF4-FFF2-40B4-BE49-F238E27FC236}">
                <a16:creationId xmlns:a16="http://schemas.microsoft.com/office/drawing/2014/main" id="{68D17ED6-4377-4BE9-82ED-AB35A60F00FA}"/>
              </a:ext>
            </a:extLst>
          </p:cNvPr>
          <p:cNvSpPr/>
          <p:nvPr/>
        </p:nvSpPr>
        <p:spPr>
          <a:xfrm>
            <a:off x="463958" y="1686300"/>
            <a:ext cx="4684521" cy="4588899"/>
          </a:xfrm>
          <a:custGeom>
            <a:avLst/>
            <a:gdLst>
              <a:gd name="connsiteX0" fmla="*/ 4519399 w 4684521"/>
              <a:gd name="connsiteY0" fmla="*/ 1380404 h 4588899"/>
              <a:gd name="connsiteX1" fmla="*/ 4139349 w 4684521"/>
              <a:gd name="connsiteY1" fmla="*/ 1179003 h 4588899"/>
              <a:gd name="connsiteX2" fmla="*/ 4270949 w 4684521"/>
              <a:gd name="connsiteY2" fmla="*/ 1506461 h 4588899"/>
              <a:gd name="connsiteX3" fmla="*/ 4252004 w 4684521"/>
              <a:gd name="connsiteY3" fmla="*/ 1870845 h 4588899"/>
              <a:gd name="connsiteX4" fmla="*/ 4265839 w 4684521"/>
              <a:gd name="connsiteY4" fmla="*/ 2105604 h 4588899"/>
              <a:gd name="connsiteX5" fmla="*/ 3931246 w 4684521"/>
              <a:gd name="connsiteY5" fmla="*/ 2688021 h 4588899"/>
              <a:gd name="connsiteX6" fmla="*/ 3688484 w 4684521"/>
              <a:gd name="connsiteY6" fmla="*/ 559758 h 4588899"/>
              <a:gd name="connsiteX7" fmla="*/ 1942489 w 4684521"/>
              <a:gd name="connsiteY7" fmla="*/ 34513 h 4588899"/>
              <a:gd name="connsiteX8" fmla="*/ 966380 w 4684521"/>
              <a:gd name="connsiteY8" fmla="*/ 463588 h 4588899"/>
              <a:gd name="connsiteX9" fmla="*/ 559479 w 4684521"/>
              <a:gd name="connsiteY9" fmla="*/ 818813 h 4588899"/>
              <a:gd name="connsiteX10" fmla="*/ 264993 w 4684521"/>
              <a:gd name="connsiteY10" fmla="*/ 1248563 h 4588899"/>
              <a:gd name="connsiteX11" fmla="*/ 166751 w 4684521"/>
              <a:gd name="connsiteY11" fmla="*/ 3240116 h 4588899"/>
              <a:gd name="connsiteX12" fmla="*/ 1890090 w 4684521"/>
              <a:gd name="connsiteY12" fmla="*/ 4588899 h 4588899"/>
              <a:gd name="connsiteX13" fmla="*/ 371430 w 4684521"/>
              <a:gd name="connsiteY13" fmla="*/ 3196731 h 4588899"/>
              <a:gd name="connsiteX14" fmla="*/ 555237 w 4684521"/>
              <a:gd name="connsiteY14" fmla="*/ 1166469 h 4588899"/>
              <a:gd name="connsiteX15" fmla="*/ 1556268 w 4684521"/>
              <a:gd name="connsiteY15" fmla="*/ 378168 h 4588899"/>
              <a:gd name="connsiteX16" fmla="*/ 3018624 w 4684521"/>
              <a:gd name="connsiteY16" fmla="*/ 383664 h 4588899"/>
              <a:gd name="connsiteX17" fmla="*/ 3934428 w 4684521"/>
              <a:gd name="connsiteY17" fmla="*/ 1628902 h 4588899"/>
              <a:gd name="connsiteX18" fmla="*/ 3357796 w 4684521"/>
              <a:gd name="connsiteY18" fmla="*/ 3063057 h 4588899"/>
              <a:gd name="connsiteX19" fmla="*/ 3417619 w 4684521"/>
              <a:gd name="connsiteY19" fmla="*/ 2280493 h 4588899"/>
              <a:gd name="connsiteX20" fmla="*/ 2724957 w 4684521"/>
              <a:gd name="connsiteY20" fmla="*/ 3335176 h 4588899"/>
              <a:gd name="connsiteX21" fmla="*/ 1505460 w 4684521"/>
              <a:gd name="connsiteY21" fmla="*/ 2953246 h 4588899"/>
              <a:gd name="connsiteX22" fmla="*/ 1391213 w 4684521"/>
              <a:gd name="connsiteY22" fmla="*/ 1665587 h 4588899"/>
              <a:gd name="connsiteX23" fmla="*/ 1498711 w 4684521"/>
              <a:gd name="connsiteY23" fmla="*/ 1534950 h 4588899"/>
              <a:gd name="connsiteX24" fmla="*/ 1668442 w 4684521"/>
              <a:gd name="connsiteY24" fmla="*/ 1510462 h 4588899"/>
              <a:gd name="connsiteX25" fmla="*/ 2625028 w 4684521"/>
              <a:gd name="connsiteY25" fmla="*/ 1117637 h 4588899"/>
              <a:gd name="connsiteX26" fmla="*/ 2170693 w 4684521"/>
              <a:gd name="connsiteY26" fmla="*/ 1516681 h 4588899"/>
              <a:gd name="connsiteX27" fmla="*/ 1551785 w 4684521"/>
              <a:gd name="connsiteY27" fmla="*/ 1575973 h 4588899"/>
              <a:gd name="connsiteX28" fmla="*/ 2548526 w 4684521"/>
              <a:gd name="connsiteY28" fmla="*/ 1600702 h 4588899"/>
              <a:gd name="connsiteX29" fmla="*/ 2877575 w 4684521"/>
              <a:gd name="connsiteY29" fmla="*/ 1063599 h 4588899"/>
              <a:gd name="connsiteX30" fmla="*/ 2964104 w 4684521"/>
              <a:gd name="connsiteY30" fmla="*/ 430519 h 4588899"/>
              <a:gd name="connsiteX31" fmla="*/ 2443535 w 4684521"/>
              <a:gd name="connsiteY31" fmla="*/ 915464 h 4588899"/>
              <a:gd name="connsiteX32" fmla="*/ 1747884 w 4684521"/>
              <a:gd name="connsiteY32" fmla="*/ 1164107 h 4588899"/>
              <a:gd name="connsiteX33" fmla="*/ 1182870 w 4684521"/>
              <a:gd name="connsiteY33" fmla="*/ 1951203 h 4588899"/>
              <a:gd name="connsiteX34" fmla="*/ 1345563 w 4684521"/>
              <a:gd name="connsiteY34" fmla="*/ 2915742 h 4588899"/>
              <a:gd name="connsiteX35" fmla="*/ 793950 w 4684521"/>
              <a:gd name="connsiteY35" fmla="*/ 2191313 h 4588899"/>
              <a:gd name="connsiteX36" fmla="*/ 2299642 w 4684521"/>
              <a:gd name="connsiteY36" fmla="*/ 3661430 h 4588899"/>
              <a:gd name="connsiteX37" fmla="*/ 4292015 w 4684521"/>
              <a:gd name="connsiteY37" fmla="*/ 2984049 h 4588899"/>
              <a:gd name="connsiteX38" fmla="*/ 3345600 w 4684521"/>
              <a:gd name="connsiteY38" fmla="*/ 3418620 h 4588899"/>
              <a:gd name="connsiteX39" fmla="*/ 4185192 w 4684521"/>
              <a:gd name="connsiteY39" fmla="*/ 2623956 h 4588899"/>
              <a:gd name="connsiteX40" fmla="*/ 4458419 w 4684521"/>
              <a:gd name="connsiteY40" fmla="*/ 1509257 h 4588899"/>
              <a:gd name="connsiteX41" fmla="*/ 4426363 w 4684521"/>
              <a:gd name="connsiteY41" fmla="*/ 2169091 h 4588899"/>
              <a:gd name="connsiteX42" fmla="*/ 4676548 w 4684521"/>
              <a:gd name="connsiteY42" fmla="*/ 1631264 h 4588899"/>
              <a:gd name="connsiteX43" fmla="*/ 4519399 w 4684521"/>
              <a:gd name="connsiteY43" fmla="*/ 1380404 h 4588899"/>
              <a:gd name="connsiteX44" fmla="*/ 2523170 w 4684521"/>
              <a:gd name="connsiteY44" fmla="*/ 1338707 h 4588899"/>
              <a:gd name="connsiteX45" fmla="*/ 2525243 w 4684521"/>
              <a:gd name="connsiteY45" fmla="*/ 1338514 h 4588899"/>
              <a:gd name="connsiteX46" fmla="*/ 2523170 w 4684521"/>
              <a:gd name="connsiteY46" fmla="*/ 1338707 h 4588899"/>
              <a:gd name="connsiteX47" fmla="*/ 1317073 w 4684521"/>
              <a:gd name="connsiteY47" fmla="*/ 2843097 h 4588899"/>
              <a:gd name="connsiteX48" fmla="*/ 1306999 w 4684521"/>
              <a:gd name="connsiteY48" fmla="*/ 2839192 h 4588899"/>
              <a:gd name="connsiteX49" fmla="*/ 1317073 w 4684521"/>
              <a:gd name="connsiteY49" fmla="*/ 2843097 h 4588899"/>
              <a:gd name="connsiteX50" fmla="*/ 3339575 w 4684521"/>
              <a:gd name="connsiteY50" fmla="*/ 3041992 h 4588899"/>
              <a:gd name="connsiteX51" fmla="*/ 3339526 w 4684521"/>
              <a:gd name="connsiteY51" fmla="*/ 3041944 h 4588899"/>
              <a:gd name="connsiteX52" fmla="*/ 3339575 w 4684521"/>
              <a:gd name="connsiteY52" fmla="*/ 3041944 h 4588899"/>
              <a:gd name="connsiteX53" fmla="*/ 3339575 w 4684521"/>
              <a:gd name="connsiteY53" fmla="*/ 3041992 h 458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684521" h="4588899">
                <a:moveTo>
                  <a:pt x="4519399" y="1380404"/>
                </a:moveTo>
                <a:cubicBezTo>
                  <a:pt x="4413830" y="1289441"/>
                  <a:pt x="4272395" y="1226292"/>
                  <a:pt x="4139349" y="1179003"/>
                </a:cubicBezTo>
                <a:cubicBezTo>
                  <a:pt x="4235133" y="1254058"/>
                  <a:pt x="4269358" y="1384743"/>
                  <a:pt x="4270949" y="1506461"/>
                </a:cubicBezTo>
                <a:cubicBezTo>
                  <a:pt x="4272540" y="1628131"/>
                  <a:pt x="4247666" y="1749223"/>
                  <a:pt x="4252004" y="1870845"/>
                </a:cubicBezTo>
                <a:cubicBezTo>
                  <a:pt x="4254800" y="1949226"/>
                  <a:pt x="4269792" y="2027271"/>
                  <a:pt x="4265839" y="2105604"/>
                </a:cubicBezTo>
                <a:cubicBezTo>
                  <a:pt x="4254270" y="2334194"/>
                  <a:pt x="4088203" y="2521375"/>
                  <a:pt x="3931246" y="2688021"/>
                </a:cubicBezTo>
                <a:cubicBezTo>
                  <a:pt x="4279819" y="2011508"/>
                  <a:pt x="4208957" y="1115034"/>
                  <a:pt x="3688484" y="559758"/>
                </a:cubicBezTo>
                <a:cubicBezTo>
                  <a:pt x="3254926" y="97132"/>
                  <a:pt x="2565687" y="-81951"/>
                  <a:pt x="1942489" y="34513"/>
                </a:cubicBezTo>
                <a:cubicBezTo>
                  <a:pt x="1589530" y="100506"/>
                  <a:pt x="1256961" y="254281"/>
                  <a:pt x="966380" y="463588"/>
                </a:cubicBezTo>
                <a:cubicBezTo>
                  <a:pt x="820077" y="568965"/>
                  <a:pt x="683993" y="688466"/>
                  <a:pt x="559479" y="818813"/>
                </a:cubicBezTo>
                <a:cubicBezTo>
                  <a:pt x="433519" y="950702"/>
                  <a:pt x="346556" y="1085918"/>
                  <a:pt x="264993" y="1248563"/>
                </a:cubicBezTo>
                <a:cubicBezTo>
                  <a:pt x="-41448" y="1859565"/>
                  <a:pt x="-92642" y="2603469"/>
                  <a:pt x="166751" y="3240116"/>
                </a:cubicBezTo>
                <a:cubicBezTo>
                  <a:pt x="455259" y="3948251"/>
                  <a:pt x="1131483" y="4492826"/>
                  <a:pt x="1890090" y="4588899"/>
                </a:cubicBezTo>
                <a:cubicBezTo>
                  <a:pt x="1219892" y="4360936"/>
                  <a:pt x="641717" y="3851021"/>
                  <a:pt x="371430" y="3196731"/>
                </a:cubicBezTo>
                <a:cubicBezTo>
                  <a:pt x="101143" y="2542441"/>
                  <a:pt x="158218" y="1752597"/>
                  <a:pt x="555237" y="1166469"/>
                </a:cubicBezTo>
                <a:cubicBezTo>
                  <a:pt x="797083" y="809461"/>
                  <a:pt x="1154525" y="534884"/>
                  <a:pt x="1556268" y="378168"/>
                </a:cubicBezTo>
                <a:cubicBezTo>
                  <a:pt x="2022751" y="196193"/>
                  <a:pt x="2563132" y="175610"/>
                  <a:pt x="3018624" y="383664"/>
                </a:cubicBezTo>
                <a:cubicBezTo>
                  <a:pt x="3508100" y="607240"/>
                  <a:pt x="3866844" y="1095029"/>
                  <a:pt x="3934428" y="1628902"/>
                </a:cubicBezTo>
                <a:cubicBezTo>
                  <a:pt x="4002012" y="2162776"/>
                  <a:pt x="3776074" y="2724560"/>
                  <a:pt x="3357796" y="3063057"/>
                </a:cubicBezTo>
                <a:cubicBezTo>
                  <a:pt x="3509980" y="2835818"/>
                  <a:pt x="3533505" y="2528220"/>
                  <a:pt x="3417619" y="2280493"/>
                </a:cubicBezTo>
                <a:cubicBezTo>
                  <a:pt x="3464764" y="2732418"/>
                  <a:pt x="3155623" y="3190416"/>
                  <a:pt x="2724957" y="3335176"/>
                </a:cubicBezTo>
                <a:cubicBezTo>
                  <a:pt x="2294291" y="3479937"/>
                  <a:pt x="1783652" y="3312424"/>
                  <a:pt x="1505460" y="2953246"/>
                </a:cubicBezTo>
                <a:cubicBezTo>
                  <a:pt x="1227267" y="2594068"/>
                  <a:pt x="1188462" y="2072198"/>
                  <a:pt x="1391213" y="1665587"/>
                </a:cubicBezTo>
                <a:cubicBezTo>
                  <a:pt x="1416810" y="1614296"/>
                  <a:pt x="1448288" y="1562234"/>
                  <a:pt x="1498711" y="1534950"/>
                </a:cubicBezTo>
                <a:cubicBezTo>
                  <a:pt x="1549568" y="1507425"/>
                  <a:pt x="1610595" y="1509835"/>
                  <a:pt x="1668442" y="1510462"/>
                </a:cubicBezTo>
                <a:cubicBezTo>
                  <a:pt x="2026221" y="1514319"/>
                  <a:pt x="2409887" y="1403495"/>
                  <a:pt x="2625028" y="1117637"/>
                </a:cubicBezTo>
                <a:cubicBezTo>
                  <a:pt x="2551514" y="1312676"/>
                  <a:pt x="2368479" y="1451073"/>
                  <a:pt x="2170693" y="1516681"/>
                </a:cubicBezTo>
                <a:cubicBezTo>
                  <a:pt x="1972858" y="1582288"/>
                  <a:pt x="1760032" y="1584505"/>
                  <a:pt x="1551785" y="1575973"/>
                </a:cubicBezTo>
                <a:cubicBezTo>
                  <a:pt x="1822024" y="1815650"/>
                  <a:pt x="2266766" y="1826689"/>
                  <a:pt x="2548526" y="1600702"/>
                </a:cubicBezTo>
                <a:cubicBezTo>
                  <a:pt x="2715027" y="1467174"/>
                  <a:pt x="2819873" y="1269050"/>
                  <a:pt x="2877575" y="1063599"/>
                </a:cubicBezTo>
                <a:cubicBezTo>
                  <a:pt x="2935277" y="858148"/>
                  <a:pt x="2949883" y="643442"/>
                  <a:pt x="2964104" y="430519"/>
                </a:cubicBezTo>
                <a:cubicBezTo>
                  <a:pt x="2903317" y="669569"/>
                  <a:pt x="2674004" y="827586"/>
                  <a:pt x="2443535" y="915464"/>
                </a:cubicBezTo>
                <a:cubicBezTo>
                  <a:pt x="2213065" y="1003343"/>
                  <a:pt x="1963699" y="1044655"/>
                  <a:pt x="1747884" y="1164107"/>
                </a:cubicBezTo>
                <a:cubicBezTo>
                  <a:pt x="1456387" y="1325450"/>
                  <a:pt x="1250406" y="1624950"/>
                  <a:pt x="1182870" y="1951203"/>
                </a:cubicBezTo>
                <a:cubicBezTo>
                  <a:pt x="1115383" y="2277456"/>
                  <a:pt x="1181713" y="2625643"/>
                  <a:pt x="1345563" y="2915742"/>
                </a:cubicBezTo>
                <a:cubicBezTo>
                  <a:pt x="1119817" y="2710340"/>
                  <a:pt x="931913" y="2463529"/>
                  <a:pt x="793950" y="2191313"/>
                </a:cubicBezTo>
                <a:cubicBezTo>
                  <a:pt x="974286" y="2907162"/>
                  <a:pt x="1579696" y="3498255"/>
                  <a:pt x="2299642" y="3661430"/>
                </a:cubicBezTo>
                <a:cubicBezTo>
                  <a:pt x="3019588" y="3824605"/>
                  <a:pt x="3820712" y="3552197"/>
                  <a:pt x="4292015" y="2984049"/>
                </a:cubicBezTo>
                <a:cubicBezTo>
                  <a:pt x="4009291" y="3189404"/>
                  <a:pt x="3685592" y="3338021"/>
                  <a:pt x="3345600" y="3418620"/>
                </a:cubicBezTo>
                <a:cubicBezTo>
                  <a:pt x="3683085" y="3224449"/>
                  <a:pt x="3981090" y="2955512"/>
                  <a:pt x="4185192" y="2623956"/>
                </a:cubicBezTo>
                <a:cubicBezTo>
                  <a:pt x="4389293" y="2292400"/>
                  <a:pt x="4495875" y="1896827"/>
                  <a:pt x="4458419" y="1509257"/>
                </a:cubicBezTo>
                <a:cubicBezTo>
                  <a:pt x="4561193" y="1715142"/>
                  <a:pt x="4548612" y="1974149"/>
                  <a:pt x="4426363" y="2169091"/>
                </a:cubicBezTo>
                <a:cubicBezTo>
                  <a:pt x="4587802" y="2037828"/>
                  <a:pt x="4718680" y="1835028"/>
                  <a:pt x="4676548" y="1631264"/>
                </a:cubicBezTo>
                <a:cubicBezTo>
                  <a:pt x="4655434" y="1529455"/>
                  <a:pt x="4597154" y="1447410"/>
                  <a:pt x="4519399" y="1380404"/>
                </a:cubicBezTo>
                <a:close/>
                <a:moveTo>
                  <a:pt x="2523170" y="1338707"/>
                </a:moveTo>
                <a:cubicBezTo>
                  <a:pt x="2523845" y="1338659"/>
                  <a:pt x="2524520" y="1338514"/>
                  <a:pt x="2525243" y="1338514"/>
                </a:cubicBezTo>
                <a:cubicBezTo>
                  <a:pt x="2524520" y="1338659"/>
                  <a:pt x="2523845" y="1338755"/>
                  <a:pt x="2523170" y="1338707"/>
                </a:cubicBezTo>
                <a:close/>
                <a:moveTo>
                  <a:pt x="1317073" y="2843097"/>
                </a:moveTo>
                <a:cubicBezTo>
                  <a:pt x="1313699" y="2842181"/>
                  <a:pt x="1310325" y="2840976"/>
                  <a:pt x="1306999" y="2839192"/>
                </a:cubicBezTo>
                <a:cubicBezTo>
                  <a:pt x="1311337" y="2839433"/>
                  <a:pt x="1314519" y="2840880"/>
                  <a:pt x="1317073" y="2843097"/>
                </a:cubicBezTo>
                <a:close/>
                <a:moveTo>
                  <a:pt x="3339575" y="3041992"/>
                </a:moveTo>
                <a:cubicBezTo>
                  <a:pt x="3339575" y="3041992"/>
                  <a:pt x="3339526" y="3041944"/>
                  <a:pt x="3339526" y="3041944"/>
                </a:cubicBezTo>
                <a:cubicBezTo>
                  <a:pt x="3339575" y="3041944"/>
                  <a:pt x="3339575" y="3041944"/>
                  <a:pt x="3339575" y="3041944"/>
                </a:cubicBezTo>
                <a:cubicBezTo>
                  <a:pt x="3339623" y="3041944"/>
                  <a:pt x="3339623" y="3041944"/>
                  <a:pt x="3339575" y="3041992"/>
                </a:cubicBezTo>
                <a:close/>
              </a:path>
            </a:pathLst>
          </a:custGeom>
          <a:gradFill>
            <a:gsLst>
              <a:gs pos="87000">
                <a:schemeClr val="accent2"/>
              </a:gs>
              <a:gs pos="54000">
                <a:schemeClr val="accent3"/>
              </a:gs>
              <a:gs pos="0">
                <a:schemeClr val="accent4"/>
              </a:gs>
              <a:gs pos="100000">
                <a:schemeClr val="accent1"/>
              </a:gs>
            </a:gsLst>
            <a:lin ang="16200000" scaled="1"/>
          </a:gradFill>
          <a:ln w="4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F29B5A-F73F-4648-812C-067ED643B3A2}"/>
              </a:ext>
            </a:extLst>
          </p:cNvPr>
          <p:cNvGrpSpPr/>
          <p:nvPr/>
        </p:nvGrpSpPr>
        <p:grpSpPr>
          <a:xfrm>
            <a:off x="4337544" y="1269170"/>
            <a:ext cx="1758456" cy="2165623"/>
            <a:chOff x="5914772" y="-1274614"/>
            <a:chExt cx="6579339" cy="810277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B38FCF-3634-481D-96DB-D73451C832DE}"/>
                </a:ext>
              </a:extLst>
            </p:cNvPr>
            <p:cNvSpPr/>
            <p:nvPr/>
          </p:nvSpPr>
          <p:spPr>
            <a:xfrm>
              <a:off x="5914772" y="1160649"/>
              <a:ext cx="1653912" cy="2563780"/>
            </a:xfrm>
            <a:custGeom>
              <a:avLst/>
              <a:gdLst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267374 w 1653912"/>
                <a:gd name="connsiteY22" fmla="*/ 1669986 h 2563780"/>
                <a:gd name="connsiteX23" fmla="*/ 1419711 w 1653912"/>
                <a:gd name="connsiteY23" fmla="*/ 1858883 h 2563780"/>
                <a:gd name="connsiteX24" fmla="*/ 1458976 w 1653912"/>
                <a:gd name="connsiteY24" fmla="*/ 1850696 h 2563780"/>
                <a:gd name="connsiteX25" fmla="*/ 1523754 w 1653912"/>
                <a:gd name="connsiteY25" fmla="*/ 1954414 h 2563780"/>
                <a:gd name="connsiteX26" fmla="*/ 1611740 w 1653912"/>
                <a:gd name="connsiteY26" fmla="*/ 2343236 h 2563780"/>
                <a:gd name="connsiteX27" fmla="*/ 1609440 w 1653912"/>
                <a:gd name="connsiteY27" fmla="*/ 2476653 h 2563780"/>
                <a:gd name="connsiteX28" fmla="*/ 1558067 w 1653912"/>
                <a:gd name="connsiteY28" fmla="*/ 2549496 h 2563780"/>
                <a:gd name="connsiteX29" fmla="*/ 1446885 w 1653912"/>
                <a:gd name="connsiteY29" fmla="*/ 2563297 h 2563780"/>
                <a:gd name="connsiteX30" fmla="*/ 1410848 w 1653912"/>
                <a:gd name="connsiteY30" fmla="*/ 2493522 h 2563780"/>
                <a:gd name="connsiteX31" fmla="*/ 1483691 w 1653912"/>
                <a:gd name="connsiteY31" fmla="*/ 2291863 h 2563780"/>
                <a:gd name="connsiteX32" fmla="*/ 1429239 w 1653912"/>
                <a:gd name="connsiteY32" fmla="*/ 1968707 h 2563780"/>
                <a:gd name="connsiteX33" fmla="*/ 1386086 w 1653912"/>
                <a:gd name="connsiteY33" fmla="*/ 1907911 h 2563780"/>
                <a:gd name="connsiteX34" fmla="*/ 1213584 w 1653912"/>
                <a:gd name="connsiteY34" fmla="*/ 1729845 h 2563780"/>
                <a:gd name="connsiteX35" fmla="*/ 1213566 w 1653912"/>
                <a:gd name="connsiteY35" fmla="*/ 1729864 h 2563780"/>
                <a:gd name="connsiteX36" fmla="*/ 1153179 w 1653912"/>
                <a:gd name="connsiteY36" fmla="*/ 1679852 h 2563780"/>
                <a:gd name="connsiteX37" fmla="*/ 971492 w 1653912"/>
                <a:gd name="connsiteY37" fmla="*/ 1436918 h 2563780"/>
                <a:gd name="connsiteX38" fmla="*/ 963058 w 1653912"/>
                <a:gd name="connsiteY38" fmla="*/ 1439986 h 2563780"/>
                <a:gd name="connsiteX39" fmla="*/ 781334 w 1653912"/>
                <a:gd name="connsiteY39" fmla="*/ 1581070 h 2563780"/>
                <a:gd name="connsiteX40" fmla="*/ 512966 w 1653912"/>
                <a:gd name="connsiteY40" fmla="*/ 1537364 h 2563780"/>
                <a:gd name="connsiteX41" fmla="*/ 160254 w 1653912"/>
                <a:gd name="connsiteY41" fmla="*/ 1286632 h 2563780"/>
                <a:gd name="connsiteX42" fmla="*/ 142619 w 1653912"/>
                <a:gd name="connsiteY42" fmla="*/ 1266697 h 2563780"/>
                <a:gd name="connsiteX43" fmla="*/ 223129 w 1653912"/>
                <a:gd name="connsiteY43" fmla="*/ 1272830 h 2563780"/>
                <a:gd name="connsiteX44" fmla="*/ 649450 w 1653912"/>
                <a:gd name="connsiteY44" fmla="*/ 1236026 h 2563780"/>
                <a:gd name="connsiteX45" fmla="*/ 917052 w 1653912"/>
                <a:gd name="connsiteY45" fmla="*/ 1274364 h 2563780"/>
                <a:gd name="connsiteX46" fmla="*/ 896349 w 1653912"/>
                <a:gd name="connsiteY46" fmla="*/ 966125 h 2563780"/>
                <a:gd name="connsiteX47" fmla="*/ 797436 w 1653912"/>
                <a:gd name="connsiteY47" fmla="*/ 771366 h 2563780"/>
                <a:gd name="connsiteX48" fmla="*/ 793602 w 1653912"/>
                <a:gd name="connsiteY48" fmla="*/ 789002 h 2563780"/>
                <a:gd name="connsiteX49" fmla="*/ 722293 w 1653912"/>
                <a:gd name="connsiteY49" fmla="*/ 905550 h 2563780"/>
                <a:gd name="connsiteX50" fmla="*/ 572007 w 1653912"/>
                <a:gd name="connsiteY50" fmla="*/ 951556 h 2563780"/>
                <a:gd name="connsiteX51" fmla="*/ 228497 w 1653912"/>
                <a:gd name="connsiteY51" fmla="*/ 877947 h 2563780"/>
                <a:gd name="connsiteX52" fmla="*/ 266068 w 1653912"/>
                <a:gd name="connsiteY52" fmla="*/ 864145 h 2563780"/>
                <a:gd name="connsiteX53" fmla="*/ 547471 w 1653912"/>
                <a:gd name="connsiteY53" fmla="*/ 722294 h 2563780"/>
                <a:gd name="connsiteX54" fmla="*/ 661718 w 1653912"/>
                <a:gd name="connsiteY54" fmla="*/ 664786 h 2563780"/>
                <a:gd name="connsiteX55" fmla="*/ 342744 w 1653912"/>
                <a:gd name="connsiteY55" fmla="*/ 443190 h 2563780"/>
                <a:gd name="connsiteX56" fmla="*/ 286004 w 1653912"/>
                <a:gd name="connsiteY56" fmla="*/ 512966 h 2563780"/>
                <a:gd name="connsiteX57" fmla="*/ 161021 w 1653912"/>
                <a:gd name="connsiteY57" fmla="*/ 516033 h 2563780"/>
                <a:gd name="connsiteX58" fmla="*/ 0 w 1653912"/>
                <a:gd name="connsiteY58" fmla="*/ 434756 h 2563780"/>
                <a:gd name="connsiteX59" fmla="*/ 272202 w 1653912"/>
                <a:gd name="connsiteY59" fmla="*/ 365748 h 2563780"/>
                <a:gd name="connsiteX60" fmla="*/ 144152 w 1653912"/>
                <a:gd name="connsiteY60" fmla="*/ 67476 h 2563780"/>
                <a:gd name="connsiteX61" fmla="*/ 232330 w 1653912"/>
                <a:gd name="connsiteY61" fmla="*/ 264535 h 2563780"/>
                <a:gd name="connsiteX62" fmla="*/ 302873 w 1653912"/>
                <a:gd name="connsiteY62" fmla="*/ 152586 h 2563780"/>
                <a:gd name="connsiteX63" fmla="*/ 358080 w 1653912"/>
                <a:gd name="connsiteY63" fmla="*/ 39105 h 2563780"/>
                <a:gd name="connsiteX64" fmla="*/ 372648 w 1653912"/>
                <a:gd name="connsiteY64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267374 w 1653912"/>
                <a:gd name="connsiteY22" fmla="*/ 1669986 h 2563780"/>
                <a:gd name="connsiteX23" fmla="*/ 1458976 w 1653912"/>
                <a:gd name="connsiteY23" fmla="*/ 1850696 h 2563780"/>
                <a:gd name="connsiteX24" fmla="*/ 1523754 w 1653912"/>
                <a:gd name="connsiteY24" fmla="*/ 1954414 h 2563780"/>
                <a:gd name="connsiteX25" fmla="*/ 1611740 w 1653912"/>
                <a:gd name="connsiteY25" fmla="*/ 2343236 h 2563780"/>
                <a:gd name="connsiteX26" fmla="*/ 1609440 w 1653912"/>
                <a:gd name="connsiteY26" fmla="*/ 2476653 h 2563780"/>
                <a:gd name="connsiteX27" fmla="*/ 1558067 w 1653912"/>
                <a:gd name="connsiteY27" fmla="*/ 2549496 h 2563780"/>
                <a:gd name="connsiteX28" fmla="*/ 1446885 w 1653912"/>
                <a:gd name="connsiteY28" fmla="*/ 2563297 h 2563780"/>
                <a:gd name="connsiteX29" fmla="*/ 1410848 w 1653912"/>
                <a:gd name="connsiteY29" fmla="*/ 2493522 h 2563780"/>
                <a:gd name="connsiteX30" fmla="*/ 1483691 w 1653912"/>
                <a:gd name="connsiteY30" fmla="*/ 2291863 h 2563780"/>
                <a:gd name="connsiteX31" fmla="*/ 1429239 w 1653912"/>
                <a:gd name="connsiteY31" fmla="*/ 1968707 h 2563780"/>
                <a:gd name="connsiteX32" fmla="*/ 1386086 w 1653912"/>
                <a:gd name="connsiteY32" fmla="*/ 1907911 h 2563780"/>
                <a:gd name="connsiteX33" fmla="*/ 1213584 w 1653912"/>
                <a:gd name="connsiteY33" fmla="*/ 1729845 h 2563780"/>
                <a:gd name="connsiteX34" fmla="*/ 1213566 w 1653912"/>
                <a:gd name="connsiteY34" fmla="*/ 1729864 h 2563780"/>
                <a:gd name="connsiteX35" fmla="*/ 1153179 w 1653912"/>
                <a:gd name="connsiteY35" fmla="*/ 1679852 h 2563780"/>
                <a:gd name="connsiteX36" fmla="*/ 971492 w 1653912"/>
                <a:gd name="connsiteY36" fmla="*/ 1436918 h 2563780"/>
                <a:gd name="connsiteX37" fmla="*/ 963058 w 1653912"/>
                <a:gd name="connsiteY37" fmla="*/ 1439986 h 2563780"/>
                <a:gd name="connsiteX38" fmla="*/ 781334 w 1653912"/>
                <a:gd name="connsiteY38" fmla="*/ 1581070 h 2563780"/>
                <a:gd name="connsiteX39" fmla="*/ 512966 w 1653912"/>
                <a:gd name="connsiteY39" fmla="*/ 1537364 h 2563780"/>
                <a:gd name="connsiteX40" fmla="*/ 160254 w 1653912"/>
                <a:gd name="connsiteY40" fmla="*/ 1286632 h 2563780"/>
                <a:gd name="connsiteX41" fmla="*/ 142619 w 1653912"/>
                <a:gd name="connsiteY41" fmla="*/ 1266697 h 2563780"/>
                <a:gd name="connsiteX42" fmla="*/ 223129 w 1653912"/>
                <a:gd name="connsiteY42" fmla="*/ 1272830 h 2563780"/>
                <a:gd name="connsiteX43" fmla="*/ 649450 w 1653912"/>
                <a:gd name="connsiteY43" fmla="*/ 1236026 h 2563780"/>
                <a:gd name="connsiteX44" fmla="*/ 917052 w 1653912"/>
                <a:gd name="connsiteY44" fmla="*/ 1274364 h 2563780"/>
                <a:gd name="connsiteX45" fmla="*/ 896349 w 1653912"/>
                <a:gd name="connsiteY45" fmla="*/ 966125 h 2563780"/>
                <a:gd name="connsiteX46" fmla="*/ 797436 w 1653912"/>
                <a:gd name="connsiteY46" fmla="*/ 771366 h 2563780"/>
                <a:gd name="connsiteX47" fmla="*/ 793602 w 1653912"/>
                <a:gd name="connsiteY47" fmla="*/ 789002 h 2563780"/>
                <a:gd name="connsiteX48" fmla="*/ 722293 w 1653912"/>
                <a:gd name="connsiteY48" fmla="*/ 905550 h 2563780"/>
                <a:gd name="connsiteX49" fmla="*/ 572007 w 1653912"/>
                <a:gd name="connsiteY49" fmla="*/ 951556 h 2563780"/>
                <a:gd name="connsiteX50" fmla="*/ 228497 w 1653912"/>
                <a:gd name="connsiteY50" fmla="*/ 877947 h 2563780"/>
                <a:gd name="connsiteX51" fmla="*/ 266068 w 1653912"/>
                <a:gd name="connsiteY51" fmla="*/ 864145 h 2563780"/>
                <a:gd name="connsiteX52" fmla="*/ 547471 w 1653912"/>
                <a:gd name="connsiteY52" fmla="*/ 722294 h 2563780"/>
                <a:gd name="connsiteX53" fmla="*/ 661718 w 1653912"/>
                <a:gd name="connsiteY53" fmla="*/ 664786 h 2563780"/>
                <a:gd name="connsiteX54" fmla="*/ 342744 w 1653912"/>
                <a:gd name="connsiteY54" fmla="*/ 443190 h 2563780"/>
                <a:gd name="connsiteX55" fmla="*/ 286004 w 1653912"/>
                <a:gd name="connsiteY55" fmla="*/ 512966 h 2563780"/>
                <a:gd name="connsiteX56" fmla="*/ 161021 w 1653912"/>
                <a:gd name="connsiteY56" fmla="*/ 516033 h 2563780"/>
                <a:gd name="connsiteX57" fmla="*/ 0 w 1653912"/>
                <a:gd name="connsiteY57" fmla="*/ 434756 h 2563780"/>
                <a:gd name="connsiteX58" fmla="*/ 272202 w 1653912"/>
                <a:gd name="connsiteY58" fmla="*/ 365748 h 2563780"/>
                <a:gd name="connsiteX59" fmla="*/ 144152 w 1653912"/>
                <a:gd name="connsiteY59" fmla="*/ 67476 h 2563780"/>
                <a:gd name="connsiteX60" fmla="*/ 232330 w 1653912"/>
                <a:gd name="connsiteY60" fmla="*/ 264535 h 2563780"/>
                <a:gd name="connsiteX61" fmla="*/ 302873 w 1653912"/>
                <a:gd name="connsiteY61" fmla="*/ 152586 h 2563780"/>
                <a:gd name="connsiteX62" fmla="*/ 358080 w 1653912"/>
                <a:gd name="connsiteY62" fmla="*/ 39105 h 2563780"/>
                <a:gd name="connsiteX63" fmla="*/ 372648 w 1653912"/>
                <a:gd name="connsiteY63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270804 w 1653912"/>
                <a:gd name="connsiteY21" fmla="*/ 1666168 h 2563780"/>
                <a:gd name="connsiteX22" fmla="*/ 1458976 w 1653912"/>
                <a:gd name="connsiteY22" fmla="*/ 1850696 h 2563780"/>
                <a:gd name="connsiteX23" fmla="*/ 1523754 w 1653912"/>
                <a:gd name="connsiteY23" fmla="*/ 1954414 h 2563780"/>
                <a:gd name="connsiteX24" fmla="*/ 1611740 w 1653912"/>
                <a:gd name="connsiteY24" fmla="*/ 2343236 h 2563780"/>
                <a:gd name="connsiteX25" fmla="*/ 1609440 w 1653912"/>
                <a:gd name="connsiteY25" fmla="*/ 2476653 h 2563780"/>
                <a:gd name="connsiteX26" fmla="*/ 1558067 w 1653912"/>
                <a:gd name="connsiteY26" fmla="*/ 2549496 h 2563780"/>
                <a:gd name="connsiteX27" fmla="*/ 1446885 w 1653912"/>
                <a:gd name="connsiteY27" fmla="*/ 2563297 h 2563780"/>
                <a:gd name="connsiteX28" fmla="*/ 1410848 w 1653912"/>
                <a:gd name="connsiteY28" fmla="*/ 2493522 h 2563780"/>
                <a:gd name="connsiteX29" fmla="*/ 1483691 w 1653912"/>
                <a:gd name="connsiteY29" fmla="*/ 2291863 h 2563780"/>
                <a:gd name="connsiteX30" fmla="*/ 1429239 w 1653912"/>
                <a:gd name="connsiteY30" fmla="*/ 1968707 h 2563780"/>
                <a:gd name="connsiteX31" fmla="*/ 1386086 w 1653912"/>
                <a:gd name="connsiteY31" fmla="*/ 1907911 h 2563780"/>
                <a:gd name="connsiteX32" fmla="*/ 1213584 w 1653912"/>
                <a:gd name="connsiteY32" fmla="*/ 1729845 h 2563780"/>
                <a:gd name="connsiteX33" fmla="*/ 1213566 w 1653912"/>
                <a:gd name="connsiteY33" fmla="*/ 1729864 h 2563780"/>
                <a:gd name="connsiteX34" fmla="*/ 1153179 w 1653912"/>
                <a:gd name="connsiteY34" fmla="*/ 1679852 h 2563780"/>
                <a:gd name="connsiteX35" fmla="*/ 971492 w 1653912"/>
                <a:gd name="connsiteY35" fmla="*/ 1436918 h 2563780"/>
                <a:gd name="connsiteX36" fmla="*/ 963058 w 1653912"/>
                <a:gd name="connsiteY36" fmla="*/ 1439986 h 2563780"/>
                <a:gd name="connsiteX37" fmla="*/ 781334 w 1653912"/>
                <a:gd name="connsiteY37" fmla="*/ 1581070 h 2563780"/>
                <a:gd name="connsiteX38" fmla="*/ 512966 w 1653912"/>
                <a:gd name="connsiteY38" fmla="*/ 1537364 h 2563780"/>
                <a:gd name="connsiteX39" fmla="*/ 160254 w 1653912"/>
                <a:gd name="connsiteY39" fmla="*/ 1286632 h 2563780"/>
                <a:gd name="connsiteX40" fmla="*/ 142619 w 1653912"/>
                <a:gd name="connsiteY40" fmla="*/ 1266697 h 2563780"/>
                <a:gd name="connsiteX41" fmla="*/ 223129 w 1653912"/>
                <a:gd name="connsiteY41" fmla="*/ 1272830 h 2563780"/>
                <a:gd name="connsiteX42" fmla="*/ 649450 w 1653912"/>
                <a:gd name="connsiteY42" fmla="*/ 1236026 h 2563780"/>
                <a:gd name="connsiteX43" fmla="*/ 917052 w 1653912"/>
                <a:gd name="connsiteY43" fmla="*/ 1274364 h 2563780"/>
                <a:gd name="connsiteX44" fmla="*/ 896349 w 1653912"/>
                <a:gd name="connsiteY44" fmla="*/ 966125 h 2563780"/>
                <a:gd name="connsiteX45" fmla="*/ 797436 w 1653912"/>
                <a:gd name="connsiteY45" fmla="*/ 771366 h 2563780"/>
                <a:gd name="connsiteX46" fmla="*/ 793602 w 1653912"/>
                <a:gd name="connsiteY46" fmla="*/ 789002 h 2563780"/>
                <a:gd name="connsiteX47" fmla="*/ 722293 w 1653912"/>
                <a:gd name="connsiteY47" fmla="*/ 905550 h 2563780"/>
                <a:gd name="connsiteX48" fmla="*/ 572007 w 1653912"/>
                <a:gd name="connsiteY48" fmla="*/ 951556 h 2563780"/>
                <a:gd name="connsiteX49" fmla="*/ 228497 w 1653912"/>
                <a:gd name="connsiteY49" fmla="*/ 877947 h 2563780"/>
                <a:gd name="connsiteX50" fmla="*/ 266068 w 1653912"/>
                <a:gd name="connsiteY50" fmla="*/ 864145 h 2563780"/>
                <a:gd name="connsiteX51" fmla="*/ 547471 w 1653912"/>
                <a:gd name="connsiteY51" fmla="*/ 722294 h 2563780"/>
                <a:gd name="connsiteX52" fmla="*/ 661718 w 1653912"/>
                <a:gd name="connsiteY52" fmla="*/ 664786 h 2563780"/>
                <a:gd name="connsiteX53" fmla="*/ 342744 w 1653912"/>
                <a:gd name="connsiteY53" fmla="*/ 443190 h 2563780"/>
                <a:gd name="connsiteX54" fmla="*/ 286004 w 1653912"/>
                <a:gd name="connsiteY54" fmla="*/ 512966 h 2563780"/>
                <a:gd name="connsiteX55" fmla="*/ 161021 w 1653912"/>
                <a:gd name="connsiteY55" fmla="*/ 516033 h 2563780"/>
                <a:gd name="connsiteX56" fmla="*/ 0 w 1653912"/>
                <a:gd name="connsiteY56" fmla="*/ 434756 h 2563780"/>
                <a:gd name="connsiteX57" fmla="*/ 272202 w 1653912"/>
                <a:gd name="connsiteY57" fmla="*/ 365748 h 2563780"/>
                <a:gd name="connsiteX58" fmla="*/ 144152 w 1653912"/>
                <a:gd name="connsiteY58" fmla="*/ 67476 h 2563780"/>
                <a:gd name="connsiteX59" fmla="*/ 232330 w 1653912"/>
                <a:gd name="connsiteY59" fmla="*/ 264535 h 2563780"/>
                <a:gd name="connsiteX60" fmla="*/ 302873 w 1653912"/>
                <a:gd name="connsiteY60" fmla="*/ 152586 h 2563780"/>
                <a:gd name="connsiteX61" fmla="*/ 358080 w 1653912"/>
                <a:gd name="connsiteY61" fmla="*/ 39105 h 2563780"/>
                <a:gd name="connsiteX62" fmla="*/ 372648 w 1653912"/>
                <a:gd name="connsiteY62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213584 w 1653912"/>
                <a:gd name="connsiteY31" fmla="*/ 1729845 h 2563780"/>
                <a:gd name="connsiteX32" fmla="*/ 1213566 w 1653912"/>
                <a:gd name="connsiteY32" fmla="*/ 1729864 h 2563780"/>
                <a:gd name="connsiteX33" fmla="*/ 1153179 w 1653912"/>
                <a:gd name="connsiteY33" fmla="*/ 1679852 h 2563780"/>
                <a:gd name="connsiteX34" fmla="*/ 971492 w 1653912"/>
                <a:gd name="connsiteY34" fmla="*/ 1436918 h 2563780"/>
                <a:gd name="connsiteX35" fmla="*/ 963058 w 1653912"/>
                <a:gd name="connsiteY35" fmla="*/ 1439986 h 2563780"/>
                <a:gd name="connsiteX36" fmla="*/ 781334 w 1653912"/>
                <a:gd name="connsiteY36" fmla="*/ 1581070 h 2563780"/>
                <a:gd name="connsiteX37" fmla="*/ 512966 w 1653912"/>
                <a:gd name="connsiteY37" fmla="*/ 1537364 h 2563780"/>
                <a:gd name="connsiteX38" fmla="*/ 160254 w 1653912"/>
                <a:gd name="connsiteY38" fmla="*/ 1286632 h 2563780"/>
                <a:gd name="connsiteX39" fmla="*/ 142619 w 1653912"/>
                <a:gd name="connsiteY39" fmla="*/ 1266697 h 2563780"/>
                <a:gd name="connsiteX40" fmla="*/ 223129 w 1653912"/>
                <a:gd name="connsiteY40" fmla="*/ 1272830 h 2563780"/>
                <a:gd name="connsiteX41" fmla="*/ 649450 w 1653912"/>
                <a:gd name="connsiteY41" fmla="*/ 1236026 h 2563780"/>
                <a:gd name="connsiteX42" fmla="*/ 917052 w 1653912"/>
                <a:gd name="connsiteY42" fmla="*/ 1274364 h 2563780"/>
                <a:gd name="connsiteX43" fmla="*/ 896349 w 1653912"/>
                <a:gd name="connsiteY43" fmla="*/ 966125 h 2563780"/>
                <a:gd name="connsiteX44" fmla="*/ 797436 w 1653912"/>
                <a:gd name="connsiteY44" fmla="*/ 771366 h 2563780"/>
                <a:gd name="connsiteX45" fmla="*/ 793602 w 1653912"/>
                <a:gd name="connsiteY45" fmla="*/ 789002 h 2563780"/>
                <a:gd name="connsiteX46" fmla="*/ 722293 w 1653912"/>
                <a:gd name="connsiteY46" fmla="*/ 905550 h 2563780"/>
                <a:gd name="connsiteX47" fmla="*/ 572007 w 1653912"/>
                <a:gd name="connsiteY47" fmla="*/ 951556 h 2563780"/>
                <a:gd name="connsiteX48" fmla="*/ 228497 w 1653912"/>
                <a:gd name="connsiteY48" fmla="*/ 877947 h 2563780"/>
                <a:gd name="connsiteX49" fmla="*/ 266068 w 1653912"/>
                <a:gd name="connsiteY49" fmla="*/ 864145 h 2563780"/>
                <a:gd name="connsiteX50" fmla="*/ 547471 w 1653912"/>
                <a:gd name="connsiteY50" fmla="*/ 722294 h 2563780"/>
                <a:gd name="connsiteX51" fmla="*/ 661718 w 1653912"/>
                <a:gd name="connsiteY51" fmla="*/ 664786 h 2563780"/>
                <a:gd name="connsiteX52" fmla="*/ 342744 w 1653912"/>
                <a:gd name="connsiteY52" fmla="*/ 443190 h 2563780"/>
                <a:gd name="connsiteX53" fmla="*/ 286004 w 1653912"/>
                <a:gd name="connsiteY53" fmla="*/ 512966 h 2563780"/>
                <a:gd name="connsiteX54" fmla="*/ 161021 w 1653912"/>
                <a:gd name="connsiteY54" fmla="*/ 516033 h 2563780"/>
                <a:gd name="connsiteX55" fmla="*/ 0 w 1653912"/>
                <a:gd name="connsiteY55" fmla="*/ 434756 h 2563780"/>
                <a:gd name="connsiteX56" fmla="*/ 272202 w 1653912"/>
                <a:gd name="connsiteY56" fmla="*/ 365748 h 2563780"/>
                <a:gd name="connsiteX57" fmla="*/ 144152 w 1653912"/>
                <a:gd name="connsiteY57" fmla="*/ 67476 h 2563780"/>
                <a:gd name="connsiteX58" fmla="*/ 232330 w 1653912"/>
                <a:gd name="connsiteY58" fmla="*/ 264535 h 2563780"/>
                <a:gd name="connsiteX59" fmla="*/ 302873 w 1653912"/>
                <a:gd name="connsiteY59" fmla="*/ 152586 h 2563780"/>
                <a:gd name="connsiteX60" fmla="*/ 358080 w 1653912"/>
                <a:gd name="connsiteY60" fmla="*/ 39105 h 2563780"/>
                <a:gd name="connsiteX61" fmla="*/ 372648 w 1653912"/>
                <a:gd name="connsiteY61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213584 w 1653912"/>
                <a:gd name="connsiteY31" fmla="*/ 1729845 h 2563780"/>
                <a:gd name="connsiteX32" fmla="*/ 1153179 w 1653912"/>
                <a:gd name="connsiteY32" fmla="*/ 1679852 h 2563780"/>
                <a:gd name="connsiteX33" fmla="*/ 971492 w 1653912"/>
                <a:gd name="connsiteY33" fmla="*/ 1436918 h 2563780"/>
                <a:gd name="connsiteX34" fmla="*/ 963058 w 1653912"/>
                <a:gd name="connsiteY34" fmla="*/ 1439986 h 2563780"/>
                <a:gd name="connsiteX35" fmla="*/ 781334 w 1653912"/>
                <a:gd name="connsiteY35" fmla="*/ 1581070 h 2563780"/>
                <a:gd name="connsiteX36" fmla="*/ 512966 w 1653912"/>
                <a:gd name="connsiteY36" fmla="*/ 1537364 h 2563780"/>
                <a:gd name="connsiteX37" fmla="*/ 160254 w 1653912"/>
                <a:gd name="connsiteY37" fmla="*/ 1286632 h 2563780"/>
                <a:gd name="connsiteX38" fmla="*/ 142619 w 1653912"/>
                <a:gd name="connsiteY38" fmla="*/ 1266697 h 2563780"/>
                <a:gd name="connsiteX39" fmla="*/ 223129 w 1653912"/>
                <a:gd name="connsiteY39" fmla="*/ 1272830 h 2563780"/>
                <a:gd name="connsiteX40" fmla="*/ 649450 w 1653912"/>
                <a:gd name="connsiteY40" fmla="*/ 1236026 h 2563780"/>
                <a:gd name="connsiteX41" fmla="*/ 917052 w 1653912"/>
                <a:gd name="connsiteY41" fmla="*/ 1274364 h 2563780"/>
                <a:gd name="connsiteX42" fmla="*/ 896349 w 1653912"/>
                <a:gd name="connsiteY42" fmla="*/ 966125 h 2563780"/>
                <a:gd name="connsiteX43" fmla="*/ 797436 w 1653912"/>
                <a:gd name="connsiteY43" fmla="*/ 771366 h 2563780"/>
                <a:gd name="connsiteX44" fmla="*/ 793602 w 1653912"/>
                <a:gd name="connsiteY44" fmla="*/ 789002 h 2563780"/>
                <a:gd name="connsiteX45" fmla="*/ 722293 w 1653912"/>
                <a:gd name="connsiteY45" fmla="*/ 905550 h 2563780"/>
                <a:gd name="connsiteX46" fmla="*/ 572007 w 1653912"/>
                <a:gd name="connsiteY46" fmla="*/ 951556 h 2563780"/>
                <a:gd name="connsiteX47" fmla="*/ 228497 w 1653912"/>
                <a:gd name="connsiteY47" fmla="*/ 877947 h 2563780"/>
                <a:gd name="connsiteX48" fmla="*/ 266068 w 1653912"/>
                <a:gd name="connsiteY48" fmla="*/ 864145 h 2563780"/>
                <a:gd name="connsiteX49" fmla="*/ 547471 w 1653912"/>
                <a:gd name="connsiteY49" fmla="*/ 722294 h 2563780"/>
                <a:gd name="connsiteX50" fmla="*/ 661718 w 1653912"/>
                <a:gd name="connsiteY50" fmla="*/ 664786 h 2563780"/>
                <a:gd name="connsiteX51" fmla="*/ 342744 w 1653912"/>
                <a:gd name="connsiteY51" fmla="*/ 443190 h 2563780"/>
                <a:gd name="connsiteX52" fmla="*/ 286004 w 1653912"/>
                <a:gd name="connsiteY52" fmla="*/ 512966 h 2563780"/>
                <a:gd name="connsiteX53" fmla="*/ 161021 w 1653912"/>
                <a:gd name="connsiteY53" fmla="*/ 516033 h 2563780"/>
                <a:gd name="connsiteX54" fmla="*/ 0 w 1653912"/>
                <a:gd name="connsiteY54" fmla="*/ 434756 h 2563780"/>
                <a:gd name="connsiteX55" fmla="*/ 272202 w 1653912"/>
                <a:gd name="connsiteY55" fmla="*/ 365748 h 2563780"/>
                <a:gd name="connsiteX56" fmla="*/ 144152 w 1653912"/>
                <a:gd name="connsiteY56" fmla="*/ 67476 h 2563780"/>
                <a:gd name="connsiteX57" fmla="*/ 232330 w 1653912"/>
                <a:gd name="connsiteY57" fmla="*/ 264535 h 2563780"/>
                <a:gd name="connsiteX58" fmla="*/ 302873 w 1653912"/>
                <a:gd name="connsiteY58" fmla="*/ 152586 h 2563780"/>
                <a:gd name="connsiteX59" fmla="*/ 358080 w 1653912"/>
                <a:gd name="connsiteY59" fmla="*/ 39105 h 2563780"/>
                <a:gd name="connsiteX60" fmla="*/ 372648 w 1653912"/>
                <a:gd name="connsiteY60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153179 w 1653912"/>
                <a:gd name="connsiteY31" fmla="*/ 1679852 h 2563780"/>
                <a:gd name="connsiteX32" fmla="*/ 971492 w 1653912"/>
                <a:gd name="connsiteY32" fmla="*/ 1436918 h 2563780"/>
                <a:gd name="connsiteX33" fmla="*/ 963058 w 1653912"/>
                <a:gd name="connsiteY33" fmla="*/ 1439986 h 2563780"/>
                <a:gd name="connsiteX34" fmla="*/ 781334 w 1653912"/>
                <a:gd name="connsiteY34" fmla="*/ 1581070 h 2563780"/>
                <a:gd name="connsiteX35" fmla="*/ 512966 w 1653912"/>
                <a:gd name="connsiteY35" fmla="*/ 1537364 h 2563780"/>
                <a:gd name="connsiteX36" fmla="*/ 160254 w 1653912"/>
                <a:gd name="connsiteY36" fmla="*/ 1286632 h 2563780"/>
                <a:gd name="connsiteX37" fmla="*/ 142619 w 1653912"/>
                <a:gd name="connsiteY37" fmla="*/ 1266697 h 2563780"/>
                <a:gd name="connsiteX38" fmla="*/ 223129 w 1653912"/>
                <a:gd name="connsiteY38" fmla="*/ 1272830 h 2563780"/>
                <a:gd name="connsiteX39" fmla="*/ 649450 w 1653912"/>
                <a:gd name="connsiteY39" fmla="*/ 1236026 h 2563780"/>
                <a:gd name="connsiteX40" fmla="*/ 917052 w 1653912"/>
                <a:gd name="connsiteY40" fmla="*/ 1274364 h 2563780"/>
                <a:gd name="connsiteX41" fmla="*/ 896349 w 1653912"/>
                <a:gd name="connsiteY41" fmla="*/ 966125 h 2563780"/>
                <a:gd name="connsiteX42" fmla="*/ 797436 w 1653912"/>
                <a:gd name="connsiteY42" fmla="*/ 771366 h 2563780"/>
                <a:gd name="connsiteX43" fmla="*/ 793602 w 1653912"/>
                <a:gd name="connsiteY43" fmla="*/ 789002 h 2563780"/>
                <a:gd name="connsiteX44" fmla="*/ 722293 w 1653912"/>
                <a:gd name="connsiteY44" fmla="*/ 905550 h 2563780"/>
                <a:gd name="connsiteX45" fmla="*/ 572007 w 1653912"/>
                <a:gd name="connsiteY45" fmla="*/ 951556 h 2563780"/>
                <a:gd name="connsiteX46" fmla="*/ 228497 w 1653912"/>
                <a:gd name="connsiteY46" fmla="*/ 877947 h 2563780"/>
                <a:gd name="connsiteX47" fmla="*/ 266068 w 1653912"/>
                <a:gd name="connsiteY47" fmla="*/ 864145 h 2563780"/>
                <a:gd name="connsiteX48" fmla="*/ 547471 w 1653912"/>
                <a:gd name="connsiteY48" fmla="*/ 722294 h 2563780"/>
                <a:gd name="connsiteX49" fmla="*/ 661718 w 1653912"/>
                <a:gd name="connsiteY49" fmla="*/ 664786 h 2563780"/>
                <a:gd name="connsiteX50" fmla="*/ 342744 w 1653912"/>
                <a:gd name="connsiteY50" fmla="*/ 443190 h 2563780"/>
                <a:gd name="connsiteX51" fmla="*/ 286004 w 1653912"/>
                <a:gd name="connsiteY51" fmla="*/ 512966 h 2563780"/>
                <a:gd name="connsiteX52" fmla="*/ 161021 w 1653912"/>
                <a:gd name="connsiteY52" fmla="*/ 516033 h 2563780"/>
                <a:gd name="connsiteX53" fmla="*/ 0 w 1653912"/>
                <a:gd name="connsiteY53" fmla="*/ 434756 h 2563780"/>
                <a:gd name="connsiteX54" fmla="*/ 272202 w 1653912"/>
                <a:gd name="connsiteY54" fmla="*/ 365748 h 2563780"/>
                <a:gd name="connsiteX55" fmla="*/ 144152 w 1653912"/>
                <a:gd name="connsiteY55" fmla="*/ 67476 h 2563780"/>
                <a:gd name="connsiteX56" fmla="*/ 232330 w 1653912"/>
                <a:gd name="connsiteY56" fmla="*/ 264535 h 2563780"/>
                <a:gd name="connsiteX57" fmla="*/ 302873 w 1653912"/>
                <a:gd name="connsiteY57" fmla="*/ 152586 h 2563780"/>
                <a:gd name="connsiteX58" fmla="*/ 358080 w 1653912"/>
                <a:gd name="connsiteY58" fmla="*/ 39105 h 2563780"/>
                <a:gd name="connsiteX59" fmla="*/ 372648 w 1653912"/>
                <a:gd name="connsiteY59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458976 w 1653912"/>
                <a:gd name="connsiteY21" fmla="*/ 1850696 h 2563780"/>
                <a:gd name="connsiteX22" fmla="*/ 1523754 w 1653912"/>
                <a:gd name="connsiteY22" fmla="*/ 1954414 h 2563780"/>
                <a:gd name="connsiteX23" fmla="*/ 1611740 w 1653912"/>
                <a:gd name="connsiteY23" fmla="*/ 2343236 h 2563780"/>
                <a:gd name="connsiteX24" fmla="*/ 1609440 w 1653912"/>
                <a:gd name="connsiteY24" fmla="*/ 2476653 h 2563780"/>
                <a:gd name="connsiteX25" fmla="*/ 1558067 w 1653912"/>
                <a:gd name="connsiteY25" fmla="*/ 2549496 h 2563780"/>
                <a:gd name="connsiteX26" fmla="*/ 1446885 w 1653912"/>
                <a:gd name="connsiteY26" fmla="*/ 2563297 h 2563780"/>
                <a:gd name="connsiteX27" fmla="*/ 1410848 w 1653912"/>
                <a:gd name="connsiteY27" fmla="*/ 2493522 h 2563780"/>
                <a:gd name="connsiteX28" fmla="*/ 1483691 w 1653912"/>
                <a:gd name="connsiteY28" fmla="*/ 2291863 h 2563780"/>
                <a:gd name="connsiteX29" fmla="*/ 1429239 w 1653912"/>
                <a:gd name="connsiteY29" fmla="*/ 1968707 h 2563780"/>
                <a:gd name="connsiteX30" fmla="*/ 1386086 w 1653912"/>
                <a:gd name="connsiteY30" fmla="*/ 1907911 h 2563780"/>
                <a:gd name="connsiteX31" fmla="*/ 1153179 w 1653912"/>
                <a:gd name="connsiteY31" fmla="*/ 1679852 h 2563780"/>
                <a:gd name="connsiteX32" fmla="*/ 971492 w 1653912"/>
                <a:gd name="connsiteY32" fmla="*/ 1436918 h 2563780"/>
                <a:gd name="connsiteX33" fmla="*/ 963058 w 1653912"/>
                <a:gd name="connsiteY33" fmla="*/ 1439986 h 2563780"/>
                <a:gd name="connsiteX34" fmla="*/ 781334 w 1653912"/>
                <a:gd name="connsiteY34" fmla="*/ 1581070 h 2563780"/>
                <a:gd name="connsiteX35" fmla="*/ 512966 w 1653912"/>
                <a:gd name="connsiteY35" fmla="*/ 1537364 h 2563780"/>
                <a:gd name="connsiteX36" fmla="*/ 160254 w 1653912"/>
                <a:gd name="connsiteY36" fmla="*/ 1286632 h 2563780"/>
                <a:gd name="connsiteX37" fmla="*/ 142619 w 1653912"/>
                <a:gd name="connsiteY37" fmla="*/ 1266697 h 2563780"/>
                <a:gd name="connsiteX38" fmla="*/ 223129 w 1653912"/>
                <a:gd name="connsiteY38" fmla="*/ 1272830 h 2563780"/>
                <a:gd name="connsiteX39" fmla="*/ 649450 w 1653912"/>
                <a:gd name="connsiteY39" fmla="*/ 1236026 h 2563780"/>
                <a:gd name="connsiteX40" fmla="*/ 917052 w 1653912"/>
                <a:gd name="connsiteY40" fmla="*/ 1274364 h 2563780"/>
                <a:gd name="connsiteX41" fmla="*/ 896349 w 1653912"/>
                <a:gd name="connsiteY41" fmla="*/ 966125 h 2563780"/>
                <a:gd name="connsiteX42" fmla="*/ 797436 w 1653912"/>
                <a:gd name="connsiteY42" fmla="*/ 771366 h 2563780"/>
                <a:gd name="connsiteX43" fmla="*/ 793602 w 1653912"/>
                <a:gd name="connsiteY43" fmla="*/ 789002 h 2563780"/>
                <a:gd name="connsiteX44" fmla="*/ 722293 w 1653912"/>
                <a:gd name="connsiteY44" fmla="*/ 905550 h 2563780"/>
                <a:gd name="connsiteX45" fmla="*/ 572007 w 1653912"/>
                <a:gd name="connsiteY45" fmla="*/ 951556 h 2563780"/>
                <a:gd name="connsiteX46" fmla="*/ 228497 w 1653912"/>
                <a:gd name="connsiteY46" fmla="*/ 877947 h 2563780"/>
                <a:gd name="connsiteX47" fmla="*/ 266068 w 1653912"/>
                <a:gd name="connsiteY47" fmla="*/ 864145 h 2563780"/>
                <a:gd name="connsiteX48" fmla="*/ 547471 w 1653912"/>
                <a:gd name="connsiteY48" fmla="*/ 722294 h 2563780"/>
                <a:gd name="connsiteX49" fmla="*/ 661718 w 1653912"/>
                <a:gd name="connsiteY49" fmla="*/ 664786 h 2563780"/>
                <a:gd name="connsiteX50" fmla="*/ 342744 w 1653912"/>
                <a:gd name="connsiteY50" fmla="*/ 443190 h 2563780"/>
                <a:gd name="connsiteX51" fmla="*/ 286004 w 1653912"/>
                <a:gd name="connsiteY51" fmla="*/ 512966 h 2563780"/>
                <a:gd name="connsiteX52" fmla="*/ 161021 w 1653912"/>
                <a:gd name="connsiteY52" fmla="*/ 516033 h 2563780"/>
                <a:gd name="connsiteX53" fmla="*/ 0 w 1653912"/>
                <a:gd name="connsiteY53" fmla="*/ 434756 h 2563780"/>
                <a:gd name="connsiteX54" fmla="*/ 272202 w 1653912"/>
                <a:gd name="connsiteY54" fmla="*/ 365748 h 2563780"/>
                <a:gd name="connsiteX55" fmla="*/ 144152 w 1653912"/>
                <a:gd name="connsiteY55" fmla="*/ 67476 h 2563780"/>
                <a:gd name="connsiteX56" fmla="*/ 232330 w 1653912"/>
                <a:gd name="connsiteY56" fmla="*/ 264535 h 2563780"/>
                <a:gd name="connsiteX57" fmla="*/ 302873 w 1653912"/>
                <a:gd name="connsiteY57" fmla="*/ 152586 h 2563780"/>
                <a:gd name="connsiteX58" fmla="*/ 358080 w 1653912"/>
                <a:gd name="connsiteY58" fmla="*/ 39105 h 2563780"/>
                <a:gd name="connsiteX59" fmla="*/ 372648 w 1653912"/>
                <a:gd name="connsiteY59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386086 w 1653912"/>
                <a:gd name="connsiteY29" fmla="*/ 1907911 h 2563780"/>
                <a:gd name="connsiteX30" fmla="*/ 1153179 w 1653912"/>
                <a:gd name="connsiteY30" fmla="*/ 1679852 h 2563780"/>
                <a:gd name="connsiteX31" fmla="*/ 971492 w 1653912"/>
                <a:gd name="connsiteY31" fmla="*/ 1436918 h 2563780"/>
                <a:gd name="connsiteX32" fmla="*/ 963058 w 1653912"/>
                <a:gd name="connsiteY32" fmla="*/ 1439986 h 2563780"/>
                <a:gd name="connsiteX33" fmla="*/ 781334 w 1653912"/>
                <a:gd name="connsiteY33" fmla="*/ 1581070 h 2563780"/>
                <a:gd name="connsiteX34" fmla="*/ 512966 w 1653912"/>
                <a:gd name="connsiteY34" fmla="*/ 1537364 h 2563780"/>
                <a:gd name="connsiteX35" fmla="*/ 160254 w 1653912"/>
                <a:gd name="connsiteY35" fmla="*/ 1286632 h 2563780"/>
                <a:gd name="connsiteX36" fmla="*/ 142619 w 1653912"/>
                <a:gd name="connsiteY36" fmla="*/ 1266697 h 2563780"/>
                <a:gd name="connsiteX37" fmla="*/ 223129 w 1653912"/>
                <a:gd name="connsiteY37" fmla="*/ 1272830 h 2563780"/>
                <a:gd name="connsiteX38" fmla="*/ 649450 w 1653912"/>
                <a:gd name="connsiteY38" fmla="*/ 1236026 h 2563780"/>
                <a:gd name="connsiteX39" fmla="*/ 917052 w 1653912"/>
                <a:gd name="connsiteY39" fmla="*/ 1274364 h 2563780"/>
                <a:gd name="connsiteX40" fmla="*/ 896349 w 1653912"/>
                <a:gd name="connsiteY40" fmla="*/ 966125 h 2563780"/>
                <a:gd name="connsiteX41" fmla="*/ 797436 w 1653912"/>
                <a:gd name="connsiteY41" fmla="*/ 771366 h 2563780"/>
                <a:gd name="connsiteX42" fmla="*/ 793602 w 1653912"/>
                <a:gd name="connsiteY42" fmla="*/ 789002 h 2563780"/>
                <a:gd name="connsiteX43" fmla="*/ 722293 w 1653912"/>
                <a:gd name="connsiteY43" fmla="*/ 905550 h 2563780"/>
                <a:gd name="connsiteX44" fmla="*/ 572007 w 1653912"/>
                <a:gd name="connsiteY44" fmla="*/ 951556 h 2563780"/>
                <a:gd name="connsiteX45" fmla="*/ 228497 w 1653912"/>
                <a:gd name="connsiteY45" fmla="*/ 877947 h 2563780"/>
                <a:gd name="connsiteX46" fmla="*/ 266068 w 1653912"/>
                <a:gd name="connsiteY46" fmla="*/ 864145 h 2563780"/>
                <a:gd name="connsiteX47" fmla="*/ 547471 w 1653912"/>
                <a:gd name="connsiteY47" fmla="*/ 722294 h 2563780"/>
                <a:gd name="connsiteX48" fmla="*/ 661718 w 1653912"/>
                <a:gd name="connsiteY48" fmla="*/ 664786 h 2563780"/>
                <a:gd name="connsiteX49" fmla="*/ 342744 w 1653912"/>
                <a:gd name="connsiteY49" fmla="*/ 443190 h 2563780"/>
                <a:gd name="connsiteX50" fmla="*/ 286004 w 1653912"/>
                <a:gd name="connsiteY50" fmla="*/ 512966 h 2563780"/>
                <a:gd name="connsiteX51" fmla="*/ 161021 w 1653912"/>
                <a:gd name="connsiteY51" fmla="*/ 516033 h 2563780"/>
                <a:gd name="connsiteX52" fmla="*/ 0 w 1653912"/>
                <a:gd name="connsiteY52" fmla="*/ 434756 h 2563780"/>
                <a:gd name="connsiteX53" fmla="*/ 272202 w 1653912"/>
                <a:gd name="connsiteY53" fmla="*/ 365748 h 2563780"/>
                <a:gd name="connsiteX54" fmla="*/ 144152 w 1653912"/>
                <a:gd name="connsiteY54" fmla="*/ 67476 h 2563780"/>
                <a:gd name="connsiteX55" fmla="*/ 232330 w 1653912"/>
                <a:gd name="connsiteY55" fmla="*/ 264535 h 2563780"/>
                <a:gd name="connsiteX56" fmla="*/ 302873 w 1653912"/>
                <a:gd name="connsiteY56" fmla="*/ 152586 h 2563780"/>
                <a:gd name="connsiteX57" fmla="*/ 358080 w 1653912"/>
                <a:gd name="connsiteY57" fmla="*/ 39105 h 2563780"/>
                <a:gd name="connsiteX58" fmla="*/ 372648 w 1653912"/>
                <a:gd name="connsiteY58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  <a:gd name="connsiteX0" fmla="*/ 372648 w 1653912"/>
                <a:gd name="connsiteY0" fmla="*/ 0 h 2563780"/>
                <a:gd name="connsiteX1" fmla="*/ 413287 w 1653912"/>
                <a:gd name="connsiteY1" fmla="*/ 164087 h 2563780"/>
                <a:gd name="connsiteX2" fmla="*/ 400252 w 1653912"/>
                <a:gd name="connsiteY2" fmla="*/ 275269 h 2563780"/>
                <a:gd name="connsiteX3" fmla="*/ 300572 w 1653912"/>
                <a:gd name="connsiteY3" fmla="*/ 344278 h 2563780"/>
                <a:gd name="connsiteX4" fmla="*/ 568174 w 1653912"/>
                <a:gd name="connsiteY4" fmla="*/ 545171 h 2563780"/>
                <a:gd name="connsiteX5" fmla="*/ 568939 w 1653912"/>
                <a:gd name="connsiteY5" fmla="*/ 466194 h 2563780"/>
                <a:gd name="connsiteX6" fmla="*/ 634882 w 1653912"/>
                <a:gd name="connsiteY6" fmla="*/ 365748 h 2563780"/>
                <a:gd name="connsiteX7" fmla="*/ 894048 w 1653912"/>
                <a:gd name="connsiteY7" fmla="*/ 113482 h 2563780"/>
                <a:gd name="connsiteX8" fmla="*/ 904017 w 1653912"/>
                <a:gd name="connsiteY8" fmla="*/ 104280 h 2563780"/>
                <a:gd name="connsiteX9" fmla="*/ 908617 w 1653912"/>
                <a:gd name="connsiteY9" fmla="*/ 129584 h 2563780"/>
                <a:gd name="connsiteX10" fmla="*/ 868745 w 1653912"/>
                <a:gd name="connsiteY10" fmla="*/ 436290 h 2563780"/>
                <a:gd name="connsiteX11" fmla="*/ 687021 w 1653912"/>
                <a:gd name="connsiteY11" fmla="*/ 617247 h 2563780"/>
                <a:gd name="connsiteX12" fmla="*/ 958457 w 1653912"/>
                <a:gd name="connsiteY12" fmla="*/ 1003697 h 2563780"/>
                <a:gd name="connsiteX13" fmla="*/ 1245227 w 1653912"/>
                <a:gd name="connsiteY13" fmla="*/ 879480 h 2563780"/>
                <a:gd name="connsiteX14" fmla="*/ 1519729 w 1653912"/>
                <a:gd name="connsiteY14" fmla="*/ 786701 h 2563780"/>
                <a:gd name="connsiteX15" fmla="*/ 1653912 w 1653912"/>
                <a:gd name="connsiteY15" fmla="*/ 715392 h 2563780"/>
                <a:gd name="connsiteX16" fmla="*/ 1647012 w 1653912"/>
                <a:gd name="connsiteY16" fmla="*/ 741462 h 2563780"/>
                <a:gd name="connsiteX17" fmla="*/ 1405480 w 1653912"/>
                <a:gd name="connsiteY17" fmla="*/ 1130212 h 2563780"/>
                <a:gd name="connsiteX18" fmla="*/ 1187719 w 1653912"/>
                <a:gd name="connsiteY18" fmla="*/ 1259796 h 2563780"/>
                <a:gd name="connsiteX19" fmla="*/ 969958 w 1653912"/>
                <a:gd name="connsiteY19" fmla="*/ 1198454 h 2563780"/>
                <a:gd name="connsiteX20" fmla="*/ 1223252 w 1653912"/>
                <a:gd name="connsiteY20" fmla="*/ 1633703 h 2563780"/>
                <a:gd name="connsiteX21" fmla="*/ 1523754 w 1653912"/>
                <a:gd name="connsiteY21" fmla="*/ 1954414 h 2563780"/>
                <a:gd name="connsiteX22" fmla="*/ 1611740 w 1653912"/>
                <a:gd name="connsiteY22" fmla="*/ 2343236 h 2563780"/>
                <a:gd name="connsiteX23" fmla="*/ 1609440 w 1653912"/>
                <a:gd name="connsiteY23" fmla="*/ 2476653 h 2563780"/>
                <a:gd name="connsiteX24" fmla="*/ 1558067 w 1653912"/>
                <a:gd name="connsiteY24" fmla="*/ 2549496 h 2563780"/>
                <a:gd name="connsiteX25" fmla="*/ 1446885 w 1653912"/>
                <a:gd name="connsiteY25" fmla="*/ 2563297 h 2563780"/>
                <a:gd name="connsiteX26" fmla="*/ 1410848 w 1653912"/>
                <a:gd name="connsiteY26" fmla="*/ 2493522 h 2563780"/>
                <a:gd name="connsiteX27" fmla="*/ 1483691 w 1653912"/>
                <a:gd name="connsiteY27" fmla="*/ 2291863 h 2563780"/>
                <a:gd name="connsiteX28" fmla="*/ 1429239 w 1653912"/>
                <a:gd name="connsiteY28" fmla="*/ 1968707 h 2563780"/>
                <a:gd name="connsiteX29" fmla="*/ 1153179 w 1653912"/>
                <a:gd name="connsiteY29" fmla="*/ 1679852 h 2563780"/>
                <a:gd name="connsiteX30" fmla="*/ 971492 w 1653912"/>
                <a:gd name="connsiteY30" fmla="*/ 1436918 h 2563780"/>
                <a:gd name="connsiteX31" fmla="*/ 963058 w 1653912"/>
                <a:gd name="connsiteY31" fmla="*/ 1439986 h 2563780"/>
                <a:gd name="connsiteX32" fmla="*/ 781334 w 1653912"/>
                <a:gd name="connsiteY32" fmla="*/ 1581070 h 2563780"/>
                <a:gd name="connsiteX33" fmla="*/ 512966 w 1653912"/>
                <a:gd name="connsiteY33" fmla="*/ 1537364 h 2563780"/>
                <a:gd name="connsiteX34" fmla="*/ 160254 w 1653912"/>
                <a:gd name="connsiteY34" fmla="*/ 1286632 h 2563780"/>
                <a:gd name="connsiteX35" fmla="*/ 142619 w 1653912"/>
                <a:gd name="connsiteY35" fmla="*/ 1266697 h 2563780"/>
                <a:gd name="connsiteX36" fmla="*/ 223129 w 1653912"/>
                <a:gd name="connsiteY36" fmla="*/ 1272830 h 2563780"/>
                <a:gd name="connsiteX37" fmla="*/ 649450 w 1653912"/>
                <a:gd name="connsiteY37" fmla="*/ 1236026 h 2563780"/>
                <a:gd name="connsiteX38" fmla="*/ 917052 w 1653912"/>
                <a:gd name="connsiteY38" fmla="*/ 1274364 h 2563780"/>
                <a:gd name="connsiteX39" fmla="*/ 896349 w 1653912"/>
                <a:gd name="connsiteY39" fmla="*/ 966125 h 2563780"/>
                <a:gd name="connsiteX40" fmla="*/ 797436 w 1653912"/>
                <a:gd name="connsiteY40" fmla="*/ 771366 h 2563780"/>
                <a:gd name="connsiteX41" fmla="*/ 793602 w 1653912"/>
                <a:gd name="connsiteY41" fmla="*/ 789002 h 2563780"/>
                <a:gd name="connsiteX42" fmla="*/ 722293 w 1653912"/>
                <a:gd name="connsiteY42" fmla="*/ 905550 h 2563780"/>
                <a:gd name="connsiteX43" fmla="*/ 572007 w 1653912"/>
                <a:gd name="connsiteY43" fmla="*/ 951556 h 2563780"/>
                <a:gd name="connsiteX44" fmla="*/ 228497 w 1653912"/>
                <a:gd name="connsiteY44" fmla="*/ 877947 h 2563780"/>
                <a:gd name="connsiteX45" fmla="*/ 266068 w 1653912"/>
                <a:gd name="connsiteY45" fmla="*/ 864145 h 2563780"/>
                <a:gd name="connsiteX46" fmla="*/ 547471 w 1653912"/>
                <a:gd name="connsiteY46" fmla="*/ 722294 h 2563780"/>
                <a:gd name="connsiteX47" fmla="*/ 661718 w 1653912"/>
                <a:gd name="connsiteY47" fmla="*/ 664786 h 2563780"/>
                <a:gd name="connsiteX48" fmla="*/ 342744 w 1653912"/>
                <a:gd name="connsiteY48" fmla="*/ 443190 h 2563780"/>
                <a:gd name="connsiteX49" fmla="*/ 286004 w 1653912"/>
                <a:gd name="connsiteY49" fmla="*/ 512966 h 2563780"/>
                <a:gd name="connsiteX50" fmla="*/ 161021 w 1653912"/>
                <a:gd name="connsiteY50" fmla="*/ 516033 h 2563780"/>
                <a:gd name="connsiteX51" fmla="*/ 0 w 1653912"/>
                <a:gd name="connsiteY51" fmla="*/ 434756 h 2563780"/>
                <a:gd name="connsiteX52" fmla="*/ 272202 w 1653912"/>
                <a:gd name="connsiteY52" fmla="*/ 365748 h 2563780"/>
                <a:gd name="connsiteX53" fmla="*/ 144152 w 1653912"/>
                <a:gd name="connsiteY53" fmla="*/ 67476 h 2563780"/>
                <a:gd name="connsiteX54" fmla="*/ 232330 w 1653912"/>
                <a:gd name="connsiteY54" fmla="*/ 264535 h 2563780"/>
                <a:gd name="connsiteX55" fmla="*/ 302873 w 1653912"/>
                <a:gd name="connsiteY55" fmla="*/ 152586 h 2563780"/>
                <a:gd name="connsiteX56" fmla="*/ 358080 w 1653912"/>
                <a:gd name="connsiteY56" fmla="*/ 39105 h 2563780"/>
                <a:gd name="connsiteX57" fmla="*/ 372648 w 1653912"/>
                <a:gd name="connsiteY57" fmla="*/ 0 h 256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53912" h="2563780">
                  <a:moveTo>
                    <a:pt x="372648" y="0"/>
                  </a:moveTo>
                  <a:cubicBezTo>
                    <a:pt x="398718" y="56740"/>
                    <a:pt x="412520" y="108881"/>
                    <a:pt x="413287" y="164087"/>
                  </a:cubicBezTo>
                  <a:cubicBezTo>
                    <a:pt x="414053" y="200893"/>
                    <a:pt x="420955" y="239231"/>
                    <a:pt x="400252" y="275269"/>
                  </a:cubicBezTo>
                  <a:cubicBezTo>
                    <a:pt x="378782" y="312073"/>
                    <a:pt x="358080" y="346578"/>
                    <a:pt x="300572" y="344278"/>
                  </a:cubicBezTo>
                  <a:cubicBezTo>
                    <a:pt x="384150" y="429388"/>
                    <a:pt x="476162" y="489196"/>
                    <a:pt x="568174" y="545171"/>
                  </a:cubicBezTo>
                  <a:cubicBezTo>
                    <a:pt x="568174" y="517566"/>
                    <a:pt x="564340" y="491497"/>
                    <a:pt x="568939" y="466194"/>
                  </a:cubicBezTo>
                  <a:cubicBezTo>
                    <a:pt x="576608" y="424788"/>
                    <a:pt x="597311" y="387983"/>
                    <a:pt x="634882" y="365748"/>
                  </a:cubicBezTo>
                  <a:cubicBezTo>
                    <a:pt x="741462" y="302106"/>
                    <a:pt x="826573" y="216995"/>
                    <a:pt x="894048" y="113482"/>
                  </a:cubicBezTo>
                  <a:cubicBezTo>
                    <a:pt x="895582" y="110414"/>
                    <a:pt x="898649" y="108881"/>
                    <a:pt x="904017" y="104280"/>
                  </a:cubicBezTo>
                  <a:cubicBezTo>
                    <a:pt x="905549" y="115014"/>
                    <a:pt x="907850" y="121916"/>
                    <a:pt x="908617" y="129584"/>
                  </a:cubicBezTo>
                  <a:cubicBezTo>
                    <a:pt x="915518" y="234630"/>
                    <a:pt x="904017" y="337376"/>
                    <a:pt x="868745" y="436290"/>
                  </a:cubicBezTo>
                  <a:cubicBezTo>
                    <a:pt x="838841" y="522167"/>
                    <a:pt x="782868" y="585809"/>
                    <a:pt x="687021" y="617247"/>
                  </a:cubicBezTo>
                  <a:cubicBezTo>
                    <a:pt x="832707" y="709258"/>
                    <a:pt x="942355" y="823506"/>
                    <a:pt x="958457" y="1003697"/>
                  </a:cubicBezTo>
                  <a:cubicBezTo>
                    <a:pt x="1035133" y="912451"/>
                    <a:pt x="1135580" y="886381"/>
                    <a:pt x="1245227" y="879480"/>
                  </a:cubicBezTo>
                  <a:cubicBezTo>
                    <a:pt x="1344907" y="873347"/>
                    <a:pt x="1433085" y="831940"/>
                    <a:pt x="1519729" y="786701"/>
                  </a:cubicBezTo>
                  <a:lnTo>
                    <a:pt x="1653912" y="715392"/>
                  </a:lnTo>
                  <a:cubicBezTo>
                    <a:pt x="1650846" y="726894"/>
                    <a:pt x="1650079" y="734562"/>
                    <a:pt x="1647012" y="741462"/>
                  </a:cubicBezTo>
                  <a:cubicBezTo>
                    <a:pt x="1590271" y="885615"/>
                    <a:pt x="1510527" y="1015965"/>
                    <a:pt x="1405480" y="1130212"/>
                  </a:cubicBezTo>
                  <a:cubicBezTo>
                    <a:pt x="1345674" y="1194621"/>
                    <a:pt x="1272063" y="1237560"/>
                    <a:pt x="1187719" y="1259796"/>
                  </a:cubicBezTo>
                  <a:cubicBezTo>
                    <a:pt x="1104142" y="1282032"/>
                    <a:pt x="1028232" y="1275131"/>
                    <a:pt x="969958" y="1198454"/>
                  </a:cubicBezTo>
                  <a:cubicBezTo>
                    <a:pt x="967946" y="1317879"/>
                    <a:pt x="1057514" y="1504226"/>
                    <a:pt x="1223252" y="1633703"/>
                  </a:cubicBezTo>
                  <a:cubicBezTo>
                    <a:pt x="1357800" y="1732536"/>
                    <a:pt x="1465043" y="1821070"/>
                    <a:pt x="1523754" y="1954414"/>
                  </a:cubicBezTo>
                  <a:cubicBezTo>
                    <a:pt x="1585000" y="2073670"/>
                    <a:pt x="1613466" y="2203493"/>
                    <a:pt x="1611740" y="2343236"/>
                  </a:cubicBezTo>
                  <a:cubicBezTo>
                    <a:pt x="1610973" y="2387708"/>
                    <a:pt x="1610207" y="2432180"/>
                    <a:pt x="1609440" y="2476653"/>
                  </a:cubicBezTo>
                  <a:cubicBezTo>
                    <a:pt x="1608674" y="2512691"/>
                    <a:pt x="1591038" y="2540295"/>
                    <a:pt x="1558067" y="2549496"/>
                  </a:cubicBezTo>
                  <a:cubicBezTo>
                    <a:pt x="1522029" y="2559463"/>
                    <a:pt x="1483691" y="2565598"/>
                    <a:pt x="1446885" y="2563297"/>
                  </a:cubicBezTo>
                  <a:cubicBezTo>
                    <a:pt x="1404715" y="2560230"/>
                    <a:pt x="1394746" y="2534160"/>
                    <a:pt x="1410848" y="2493522"/>
                  </a:cubicBezTo>
                  <a:cubicBezTo>
                    <a:pt x="1436918" y="2426814"/>
                    <a:pt x="1469122" y="2360871"/>
                    <a:pt x="1483691" y="2291863"/>
                  </a:cubicBezTo>
                  <a:cubicBezTo>
                    <a:pt x="1508995" y="2172822"/>
                    <a:pt x="1485560" y="2065858"/>
                    <a:pt x="1429239" y="1968707"/>
                  </a:cubicBezTo>
                  <a:cubicBezTo>
                    <a:pt x="1349291" y="1854315"/>
                    <a:pt x="1260288" y="1776137"/>
                    <a:pt x="1153179" y="1679852"/>
                  </a:cubicBezTo>
                  <a:cubicBezTo>
                    <a:pt x="1076874" y="1611166"/>
                    <a:pt x="1012322" y="1533531"/>
                    <a:pt x="971492" y="1436918"/>
                  </a:cubicBezTo>
                  <a:cubicBezTo>
                    <a:pt x="966124" y="1438452"/>
                    <a:pt x="963058" y="1439219"/>
                    <a:pt x="963058" y="1439986"/>
                  </a:cubicBezTo>
                  <a:cubicBezTo>
                    <a:pt x="940054" y="1535065"/>
                    <a:pt x="869512" y="1569570"/>
                    <a:pt x="781334" y="1581070"/>
                  </a:cubicBezTo>
                  <a:cubicBezTo>
                    <a:pt x="687788" y="1593339"/>
                    <a:pt x="598843" y="1578771"/>
                    <a:pt x="512966" y="1537364"/>
                  </a:cubicBezTo>
                  <a:cubicBezTo>
                    <a:pt x="380315" y="1473724"/>
                    <a:pt x="263767" y="1390147"/>
                    <a:pt x="160254" y="1286632"/>
                  </a:cubicBezTo>
                  <a:cubicBezTo>
                    <a:pt x="155654" y="1282032"/>
                    <a:pt x="151820" y="1277431"/>
                    <a:pt x="142619" y="1266697"/>
                  </a:cubicBezTo>
                  <a:lnTo>
                    <a:pt x="223129" y="1272830"/>
                  </a:lnTo>
                  <a:cubicBezTo>
                    <a:pt x="367281" y="1287400"/>
                    <a:pt x="509900" y="1285866"/>
                    <a:pt x="649450" y="1236026"/>
                  </a:cubicBezTo>
                  <a:cubicBezTo>
                    <a:pt x="739929" y="1203055"/>
                    <a:pt x="830407" y="1210722"/>
                    <a:pt x="917052" y="1274364"/>
                  </a:cubicBezTo>
                  <a:cubicBezTo>
                    <a:pt x="910150" y="1167017"/>
                    <a:pt x="908617" y="1065804"/>
                    <a:pt x="896349" y="966125"/>
                  </a:cubicBezTo>
                  <a:cubicBezTo>
                    <a:pt x="887915" y="893282"/>
                    <a:pt x="847275" y="831940"/>
                    <a:pt x="797436" y="771366"/>
                  </a:cubicBezTo>
                  <a:cubicBezTo>
                    <a:pt x="795136" y="780568"/>
                    <a:pt x="793602" y="784401"/>
                    <a:pt x="793602" y="789002"/>
                  </a:cubicBezTo>
                  <a:cubicBezTo>
                    <a:pt x="792068" y="841142"/>
                    <a:pt x="764465" y="877947"/>
                    <a:pt x="722293" y="905550"/>
                  </a:cubicBezTo>
                  <a:cubicBezTo>
                    <a:pt x="676287" y="935454"/>
                    <a:pt x="625681" y="950022"/>
                    <a:pt x="572007" y="951556"/>
                  </a:cubicBezTo>
                  <a:cubicBezTo>
                    <a:pt x="454692" y="955390"/>
                    <a:pt x="343511" y="927020"/>
                    <a:pt x="228497" y="877947"/>
                  </a:cubicBezTo>
                  <a:cubicBezTo>
                    <a:pt x="245366" y="871813"/>
                    <a:pt x="255333" y="867212"/>
                    <a:pt x="266068" y="864145"/>
                  </a:cubicBezTo>
                  <a:cubicBezTo>
                    <a:pt x="368814" y="835008"/>
                    <a:pt x="463894" y="792069"/>
                    <a:pt x="547471" y="722294"/>
                  </a:cubicBezTo>
                  <a:cubicBezTo>
                    <a:pt x="579675" y="695456"/>
                    <a:pt x="623381" y="683188"/>
                    <a:pt x="661718" y="664786"/>
                  </a:cubicBezTo>
                  <a:lnTo>
                    <a:pt x="342744" y="443190"/>
                  </a:lnTo>
                  <a:cubicBezTo>
                    <a:pt x="339677" y="476928"/>
                    <a:pt x="318974" y="500697"/>
                    <a:pt x="286004" y="512966"/>
                  </a:cubicBezTo>
                  <a:cubicBezTo>
                    <a:pt x="244599" y="528302"/>
                    <a:pt x="203193" y="527535"/>
                    <a:pt x="161021" y="516033"/>
                  </a:cubicBezTo>
                  <a:cubicBezTo>
                    <a:pt x="100446" y="499932"/>
                    <a:pt x="46773" y="470028"/>
                    <a:pt x="0" y="434756"/>
                  </a:cubicBezTo>
                  <a:lnTo>
                    <a:pt x="272202" y="365748"/>
                  </a:lnTo>
                  <a:cubicBezTo>
                    <a:pt x="207027" y="272969"/>
                    <a:pt x="145685" y="182490"/>
                    <a:pt x="144152" y="67476"/>
                  </a:cubicBezTo>
                  <a:cubicBezTo>
                    <a:pt x="167155" y="138018"/>
                    <a:pt x="187857" y="210094"/>
                    <a:pt x="232330" y="264535"/>
                  </a:cubicBezTo>
                  <a:cubicBezTo>
                    <a:pt x="256100" y="227729"/>
                    <a:pt x="281403" y="190924"/>
                    <a:pt x="302873" y="152586"/>
                  </a:cubicBezTo>
                  <a:cubicBezTo>
                    <a:pt x="323575" y="115781"/>
                    <a:pt x="340444" y="77443"/>
                    <a:pt x="358080" y="39105"/>
                  </a:cubicBezTo>
                  <a:cubicBezTo>
                    <a:pt x="362681" y="28370"/>
                    <a:pt x="366514" y="17635"/>
                    <a:pt x="3726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8DD15A-0B62-426D-BE8B-9F8040EF3B33}"/>
                </a:ext>
              </a:extLst>
            </p:cNvPr>
            <p:cNvSpPr/>
            <p:nvPr/>
          </p:nvSpPr>
          <p:spPr>
            <a:xfrm>
              <a:off x="6902069" y="-1274614"/>
              <a:ext cx="5592042" cy="8102772"/>
            </a:xfrm>
            <a:custGeom>
              <a:avLst/>
              <a:gdLst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158896 w 5592042"/>
                <a:gd name="connsiteY47" fmla="*/ 4141545 h 8102772"/>
                <a:gd name="connsiteX48" fmla="*/ 232062 w 5592042"/>
                <a:gd name="connsiteY48" fmla="*/ 4141545 h 8102772"/>
                <a:gd name="connsiteX49" fmla="*/ 232062 w 5592042"/>
                <a:gd name="connsiteY49" fmla="*/ 4072874 h 8102772"/>
                <a:gd name="connsiteX50" fmla="*/ 233098 w 5592042"/>
                <a:gd name="connsiteY50" fmla="*/ 4073581 h 8102772"/>
                <a:gd name="connsiteX51" fmla="*/ 443957 w 5592042"/>
                <a:gd name="connsiteY51" fmla="*/ 3830517 h 8102772"/>
                <a:gd name="connsiteX52" fmla="*/ 883314 w 5592042"/>
                <a:gd name="connsiteY52" fmla="*/ 3467838 h 8102772"/>
                <a:gd name="connsiteX53" fmla="*/ 1439985 w 5592042"/>
                <a:gd name="connsiteY53" fmla="*/ 3658762 h 8102772"/>
                <a:gd name="connsiteX54" fmla="*/ 1653147 w 5592042"/>
                <a:gd name="connsiteY54" fmla="*/ 4003807 h 8102772"/>
                <a:gd name="connsiteX55" fmla="*/ 1677683 w 5592042"/>
                <a:gd name="connsiteY55" fmla="*/ 4045979 h 8102772"/>
                <a:gd name="connsiteX56" fmla="*/ 1705286 w 5592042"/>
                <a:gd name="connsiteY56" fmla="*/ 3964701 h 8102772"/>
                <a:gd name="connsiteX57" fmla="*/ 1913080 w 5592042"/>
                <a:gd name="connsiteY57" fmla="*/ 3348989 h 8102772"/>
                <a:gd name="connsiteX58" fmla="*/ 2360870 w 5592042"/>
                <a:gd name="connsiteY58" fmla="*/ 2648931 h 8102772"/>
                <a:gd name="connsiteX59" fmla="*/ 2772623 w 5592042"/>
                <a:gd name="connsiteY59" fmla="*/ 2195007 h 8102772"/>
                <a:gd name="connsiteX60" fmla="*/ 3380668 w 5592042"/>
                <a:gd name="connsiteY60" fmla="*/ 1312459 h 8102772"/>
                <a:gd name="connsiteX61" fmla="*/ 3760984 w 5592042"/>
                <a:gd name="connsiteY61" fmla="*/ 471317 h 8102772"/>
                <a:gd name="connsiteX62" fmla="*/ 3803922 w 5592042"/>
                <a:gd name="connsiteY62" fmla="*/ 379305 h 8102772"/>
                <a:gd name="connsiteX63" fmla="*/ 3879831 w 5592042"/>
                <a:gd name="connsiteY63" fmla="*/ 377004 h 8102772"/>
                <a:gd name="connsiteX64" fmla="*/ 3931205 w 5592042"/>
                <a:gd name="connsiteY64" fmla="*/ 511955 h 8102772"/>
                <a:gd name="connsiteX65" fmla="*/ 3987947 w 5592042"/>
                <a:gd name="connsiteY65" fmla="*/ 913741 h 8102772"/>
                <a:gd name="connsiteX66" fmla="*/ 3892867 w 5592042"/>
                <a:gd name="connsiteY66" fmla="*/ 1388369 h 8102772"/>
                <a:gd name="connsiteX67" fmla="*/ 3877532 w 5592042"/>
                <a:gd name="connsiteY67" fmla="*/ 1429774 h 8102772"/>
                <a:gd name="connsiteX68" fmla="*/ 3881365 w 5592042"/>
                <a:gd name="connsiteY68" fmla="*/ 1439742 h 8102772"/>
                <a:gd name="connsiteX69" fmla="*/ 3939639 w 5592042"/>
                <a:gd name="connsiteY69" fmla="*/ 1363833 h 8102772"/>
                <a:gd name="connsiteX70" fmla="*/ 4130563 w 5592042"/>
                <a:gd name="connsiteY70" fmla="*/ 1016487 h 8102772"/>
                <a:gd name="connsiteX71" fmla="*/ 4171970 w 5592042"/>
                <a:gd name="connsiteY71" fmla="*/ 961280 h 8102772"/>
                <a:gd name="connsiteX72" fmla="*/ 4221809 w 5592042"/>
                <a:gd name="connsiteY72" fmla="*/ 966648 h 8102772"/>
                <a:gd name="connsiteX73" fmla="*/ 4265515 w 5592042"/>
                <a:gd name="connsiteY73" fmla="*/ 1041790 h 8102772"/>
                <a:gd name="connsiteX74" fmla="*/ 4280851 w 5592042"/>
                <a:gd name="connsiteY74" fmla="*/ 1011120 h 8102772"/>
                <a:gd name="connsiteX75" fmla="*/ 4716373 w 5592042"/>
                <a:gd name="connsiteY75" fmla="*/ 432979 h 8102772"/>
                <a:gd name="connsiteX76" fmla="*/ 4943335 w 5592042"/>
                <a:gd name="connsiteY76" fmla="*/ 165378 h 8102772"/>
                <a:gd name="connsiteX77" fmla="*/ 5229339 w 5592042"/>
                <a:gd name="connsiteY77" fmla="*/ 10491 h 8102772"/>
                <a:gd name="connsiteX78" fmla="*/ 5328731 w 5592042"/>
                <a:gd name="connsiteY7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158896 w 5592042"/>
                <a:gd name="connsiteY47" fmla="*/ 4141545 h 8102772"/>
                <a:gd name="connsiteX48" fmla="*/ 232062 w 5592042"/>
                <a:gd name="connsiteY48" fmla="*/ 4072874 h 8102772"/>
                <a:gd name="connsiteX49" fmla="*/ 233098 w 5592042"/>
                <a:gd name="connsiteY49" fmla="*/ 4073581 h 8102772"/>
                <a:gd name="connsiteX50" fmla="*/ 443957 w 5592042"/>
                <a:gd name="connsiteY50" fmla="*/ 3830517 h 8102772"/>
                <a:gd name="connsiteX51" fmla="*/ 883314 w 5592042"/>
                <a:gd name="connsiteY51" fmla="*/ 3467838 h 8102772"/>
                <a:gd name="connsiteX52" fmla="*/ 1439985 w 5592042"/>
                <a:gd name="connsiteY52" fmla="*/ 3658762 h 8102772"/>
                <a:gd name="connsiteX53" fmla="*/ 1653147 w 5592042"/>
                <a:gd name="connsiteY53" fmla="*/ 4003807 h 8102772"/>
                <a:gd name="connsiteX54" fmla="*/ 1677683 w 5592042"/>
                <a:gd name="connsiteY54" fmla="*/ 4045979 h 8102772"/>
                <a:gd name="connsiteX55" fmla="*/ 1705286 w 5592042"/>
                <a:gd name="connsiteY55" fmla="*/ 3964701 h 8102772"/>
                <a:gd name="connsiteX56" fmla="*/ 1913080 w 5592042"/>
                <a:gd name="connsiteY56" fmla="*/ 3348989 h 8102772"/>
                <a:gd name="connsiteX57" fmla="*/ 2360870 w 5592042"/>
                <a:gd name="connsiteY57" fmla="*/ 2648931 h 8102772"/>
                <a:gd name="connsiteX58" fmla="*/ 2772623 w 5592042"/>
                <a:gd name="connsiteY58" fmla="*/ 2195007 h 8102772"/>
                <a:gd name="connsiteX59" fmla="*/ 3380668 w 5592042"/>
                <a:gd name="connsiteY59" fmla="*/ 1312459 h 8102772"/>
                <a:gd name="connsiteX60" fmla="*/ 3760984 w 5592042"/>
                <a:gd name="connsiteY60" fmla="*/ 471317 h 8102772"/>
                <a:gd name="connsiteX61" fmla="*/ 3803922 w 5592042"/>
                <a:gd name="connsiteY61" fmla="*/ 379305 h 8102772"/>
                <a:gd name="connsiteX62" fmla="*/ 3879831 w 5592042"/>
                <a:gd name="connsiteY62" fmla="*/ 377004 h 8102772"/>
                <a:gd name="connsiteX63" fmla="*/ 3931205 w 5592042"/>
                <a:gd name="connsiteY63" fmla="*/ 511955 h 8102772"/>
                <a:gd name="connsiteX64" fmla="*/ 3987947 w 5592042"/>
                <a:gd name="connsiteY64" fmla="*/ 913741 h 8102772"/>
                <a:gd name="connsiteX65" fmla="*/ 3892867 w 5592042"/>
                <a:gd name="connsiteY65" fmla="*/ 1388369 h 8102772"/>
                <a:gd name="connsiteX66" fmla="*/ 3877532 w 5592042"/>
                <a:gd name="connsiteY66" fmla="*/ 1429774 h 8102772"/>
                <a:gd name="connsiteX67" fmla="*/ 3881365 w 5592042"/>
                <a:gd name="connsiteY67" fmla="*/ 1439742 h 8102772"/>
                <a:gd name="connsiteX68" fmla="*/ 3939639 w 5592042"/>
                <a:gd name="connsiteY68" fmla="*/ 1363833 h 8102772"/>
                <a:gd name="connsiteX69" fmla="*/ 4130563 w 5592042"/>
                <a:gd name="connsiteY69" fmla="*/ 1016487 h 8102772"/>
                <a:gd name="connsiteX70" fmla="*/ 4171970 w 5592042"/>
                <a:gd name="connsiteY70" fmla="*/ 961280 h 8102772"/>
                <a:gd name="connsiteX71" fmla="*/ 4221809 w 5592042"/>
                <a:gd name="connsiteY71" fmla="*/ 966648 h 8102772"/>
                <a:gd name="connsiteX72" fmla="*/ 4265515 w 5592042"/>
                <a:gd name="connsiteY72" fmla="*/ 1041790 h 8102772"/>
                <a:gd name="connsiteX73" fmla="*/ 4280851 w 5592042"/>
                <a:gd name="connsiteY73" fmla="*/ 1011120 h 8102772"/>
                <a:gd name="connsiteX74" fmla="*/ 4716373 w 5592042"/>
                <a:gd name="connsiteY74" fmla="*/ 432979 h 8102772"/>
                <a:gd name="connsiteX75" fmla="*/ 4943335 w 5592042"/>
                <a:gd name="connsiteY75" fmla="*/ 165378 h 8102772"/>
                <a:gd name="connsiteX76" fmla="*/ 5229339 w 5592042"/>
                <a:gd name="connsiteY76" fmla="*/ 10491 h 8102772"/>
                <a:gd name="connsiteX77" fmla="*/ 5328731 w 5592042"/>
                <a:gd name="connsiteY77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78978 w 5592042"/>
                <a:gd name="connsiteY46" fmla="*/ 4213037 h 8102772"/>
                <a:gd name="connsiteX47" fmla="*/ 232062 w 5592042"/>
                <a:gd name="connsiteY47" fmla="*/ 4072874 h 8102772"/>
                <a:gd name="connsiteX48" fmla="*/ 233098 w 5592042"/>
                <a:gd name="connsiteY48" fmla="*/ 4073581 h 8102772"/>
                <a:gd name="connsiteX49" fmla="*/ 443957 w 5592042"/>
                <a:gd name="connsiteY49" fmla="*/ 3830517 h 8102772"/>
                <a:gd name="connsiteX50" fmla="*/ 883314 w 5592042"/>
                <a:gd name="connsiteY50" fmla="*/ 3467838 h 8102772"/>
                <a:gd name="connsiteX51" fmla="*/ 1439985 w 5592042"/>
                <a:gd name="connsiteY51" fmla="*/ 3658762 h 8102772"/>
                <a:gd name="connsiteX52" fmla="*/ 1653147 w 5592042"/>
                <a:gd name="connsiteY52" fmla="*/ 4003807 h 8102772"/>
                <a:gd name="connsiteX53" fmla="*/ 1677683 w 5592042"/>
                <a:gd name="connsiteY53" fmla="*/ 4045979 h 8102772"/>
                <a:gd name="connsiteX54" fmla="*/ 1705286 w 5592042"/>
                <a:gd name="connsiteY54" fmla="*/ 3964701 h 8102772"/>
                <a:gd name="connsiteX55" fmla="*/ 1913080 w 5592042"/>
                <a:gd name="connsiteY55" fmla="*/ 3348989 h 8102772"/>
                <a:gd name="connsiteX56" fmla="*/ 2360870 w 5592042"/>
                <a:gd name="connsiteY56" fmla="*/ 2648931 h 8102772"/>
                <a:gd name="connsiteX57" fmla="*/ 2772623 w 5592042"/>
                <a:gd name="connsiteY57" fmla="*/ 2195007 h 8102772"/>
                <a:gd name="connsiteX58" fmla="*/ 3380668 w 5592042"/>
                <a:gd name="connsiteY58" fmla="*/ 1312459 h 8102772"/>
                <a:gd name="connsiteX59" fmla="*/ 3760984 w 5592042"/>
                <a:gd name="connsiteY59" fmla="*/ 471317 h 8102772"/>
                <a:gd name="connsiteX60" fmla="*/ 3803922 w 5592042"/>
                <a:gd name="connsiteY60" fmla="*/ 379305 h 8102772"/>
                <a:gd name="connsiteX61" fmla="*/ 3879831 w 5592042"/>
                <a:gd name="connsiteY61" fmla="*/ 377004 h 8102772"/>
                <a:gd name="connsiteX62" fmla="*/ 3931205 w 5592042"/>
                <a:gd name="connsiteY62" fmla="*/ 511955 h 8102772"/>
                <a:gd name="connsiteX63" fmla="*/ 3987947 w 5592042"/>
                <a:gd name="connsiteY63" fmla="*/ 913741 h 8102772"/>
                <a:gd name="connsiteX64" fmla="*/ 3892867 w 5592042"/>
                <a:gd name="connsiteY64" fmla="*/ 1388369 h 8102772"/>
                <a:gd name="connsiteX65" fmla="*/ 3877532 w 5592042"/>
                <a:gd name="connsiteY65" fmla="*/ 1429774 h 8102772"/>
                <a:gd name="connsiteX66" fmla="*/ 3881365 w 5592042"/>
                <a:gd name="connsiteY66" fmla="*/ 1439742 h 8102772"/>
                <a:gd name="connsiteX67" fmla="*/ 3939639 w 5592042"/>
                <a:gd name="connsiteY67" fmla="*/ 1363833 h 8102772"/>
                <a:gd name="connsiteX68" fmla="*/ 4130563 w 5592042"/>
                <a:gd name="connsiteY68" fmla="*/ 1016487 h 8102772"/>
                <a:gd name="connsiteX69" fmla="*/ 4171970 w 5592042"/>
                <a:gd name="connsiteY69" fmla="*/ 961280 h 8102772"/>
                <a:gd name="connsiteX70" fmla="*/ 4221809 w 5592042"/>
                <a:gd name="connsiteY70" fmla="*/ 966648 h 8102772"/>
                <a:gd name="connsiteX71" fmla="*/ 4265515 w 5592042"/>
                <a:gd name="connsiteY71" fmla="*/ 1041790 h 8102772"/>
                <a:gd name="connsiteX72" fmla="*/ 4280851 w 5592042"/>
                <a:gd name="connsiteY72" fmla="*/ 1011120 h 8102772"/>
                <a:gd name="connsiteX73" fmla="*/ 4716373 w 5592042"/>
                <a:gd name="connsiteY73" fmla="*/ 432979 h 8102772"/>
                <a:gd name="connsiteX74" fmla="*/ 4943335 w 5592042"/>
                <a:gd name="connsiteY74" fmla="*/ 165378 h 8102772"/>
                <a:gd name="connsiteX75" fmla="*/ 5229339 w 5592042"/>
                <a:gd name="connsiteY75" fmla="*/ 10491 h 8102772"/>
                <a:gd name="connsiteX76" fmla="*/ 5328731 w 5592042"/>
                <a:gd name="connsiteY76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2062 w 5592042"/>
                <a:gd name="connsiteY46" fmla="*/ 4072874 h 8102772"/>
                <a:gd name="connsiteX47" fmla="*/ 233098 w 5592042"/>
                <a:gd name="connsiteY47" fmla="*/ 4073581 h 8102772"/>
                <a:gd name="connsiteX48" fmla="*/ 443957 w 5592042"/>
                <a:gd name="connsiteY48" fmla="*/ 3830517 h 8102772"/>
                <a:gd name="connsiteX49" fmla="*/ 883314 w 5592042"/>
                <a:gd name="connsiteY49" fmla="*/ 3467838 h 8102772"/>
                <a:gd name="connsiteX50" fmla="*/ 1439985 w 5592042"/>
                <a:gd name="connsiteY50" fmla="*/ 3658762 h 8102772"/>
                <a:gd name="connsiteX51" fmla="*/ 1653147 w 5592042"/>
                <a:gd name="connsiteY51" fmla="*/ 4003807 h 8102772"/>
                <a:gd name="connsiteX52" fmla="*/ 1677683 w 5592042"/>
                <a:gd name="connsiteY52" fmla="*/ 4045979 h 8102772"/>
                <a:gd name="connsiteX53" fmla="*/ 1705286 w 5592042"/>
                <a:gd name="connsiteY53" fmla="*/ 3964701 h 8102772"/>
                <a:gd name="connsiteX54" fmla="*/ 1913080 w 5592042"/>
                <a:gd name="connsiteY54" fmla="*/ 3348989 h 8102772"/>
                <a:gd name="connsiteX55" fmla="*/ 2360870 w 5592042"/>
                <a:gd name="connsiteY55" fmla="*/ 2648931 h 8102772"/>
                <a:gd name="connsiteX56" fmla="*/ 2772623 w 5592042"/>
                <a:gd name="connsiteY56" fmla="*/ 2195007 h 8102772"/>
                <a:gd name="connsiteX57" fmla="*/ 3380668 w 5592042"/>
                <a:gd name="connsiteY57" fmla="*/ 1312459 h 8102772"/>
                <a:gd name="connsiteX58" fmla="*/ 3760984 w 5592042"/>
                <a:gd name="connsiteY58" fmla="*/ 471317 h 8102772"/>
                <a:gd name="connsiteX59" fmla="*/ 3803922 w 5592042"/>
                <a:gd name="connsiteY59" fmla="*/ 379305 h 8102772"/>
                <a:gd name="connsiteX60" fmla="*/ 3879831 w 5592042"/>
                <a:gd name="connsiteY60" fmla="*/ 377004 h 8102772"/>
                <a:gd name="connsiteX61" fmla="*/ 3931205 w 5592042"/>
                <a:gd name="connsiteY61" fmla="*/ 511955 h 8102772"/>
                <a:gd name="connsiteX62" fmla="*/ 3987947 w 5592042"/>
                <a:gd name="connsiteY62" fmla="*/ 913741 h 8102772"/>
                <a:gd name="connsiteX63" fmla="*/ 3892867 w 5592042"/>
                <a:gd name="connsiteY63" fmla="*/ 1388369 h 8102772"/>
                <a:gd name="connsiteX64" fmla="*/ 3877532 w 5592042"/>
                <a:gd name="connsiteY64" fmla="*/ 1429774 h 8102772"/>
                <a:gd name="connsiteX65" fmla="*/ 3881365 w 5592042"/>
                <a:gd name="connsiteY65" fmla="*/ 1439742 h 8102772"/>
                <a:gd name="connsiteX66" fmla="*/ 3939639 w 5592042"/>
                <a:gd name="connsiteY66" fmla="*/ 1363833 h 8102772"/>
                <a:gd name="connsiteX67" fmla="*/ 4130563 w 5592042"/>
                <a:gd name="connsiteY67" fmla="*/ 1016487 h 8102772"/>
                <a:gd name="connsiteX68" fmla="*/ 4171970 w 5592042"/>
                <a:gd name="connsiteY68" fmla="*/ 961280 h 8102772"/>
                <a:gd name="connsiteX69" fmla="*/ 4221809 w 5592042"/>
                <a:gd name="connsiteY69" fmla="*/ 966648 h 8102772"/>
                <a:gd name="connsiteX70" fmla="*/ 4265515 w 5592042"/>
                <a:gd name="connsiteY70" fmla="*/ 1041790 h 8102772"/>
                <a:gd name="connsiteX71" fmla="*/ 4280851 w 5592042"/>
                <a:gd name="connsiteY71" fmla="*/ 1011120 h 8102772"/>
                <a:gd name="connsiteX72" fmla="*/ 4716373 w 5592042"/>
                <a:gd name="connsiteY72" fmla="*/ 432979 h 8102772"/>
                <a:gd name="connsiteX73" fmla="*/ 4943335 w 5592042"/>
                <a:gd name="connsiteY73" fmla="*/ 165378 h 8102772"/>
                <a:gd name="connsiteX74" fmla="*/ 5229339 w 5592042"/>
                <a:gd name="connsiteY74" fmla="*/ 10491 h 8102772"/>
                <a:gd name="connsiteX75" fmla="*/ 5328731 w 5592042"/>
                <a:gd name="connsiteY75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07919 w 5592042"/>
                <a:gd name="connsiteY46" fmla="*/ 4103052 h 8102772"/>
                <a:gd name="connsiteX47" fmla="*/ 233098 w 5592042"/>
                <a:gd name="connsiteY47" fmla="*/ 4073581 h 8102772"/>
                <a:gd name="connsiteX48" fmla="*/ 443957 w 5592042"/>
                <a:gd name="connsiteY48" fmla="*/ 3830517 h 8102772"/>
                <a:gd name="connsiteX49" fmla="*/ 883314 w 5592042"/>
                <a:gd name="connsiteY49" fmla="*/ 3467838 h 8102772"/>
                <a:gd name="connsiteX50" fmla="*/ 1439985 w 5592042"/>
                <a:gd name="connsiteY50" fmla="*/ 3658762 h 8102772"/>
                <a:gd name="connsiteX51" fmla="*/ 1653147 w 5592042"/>
                <a:gd name="connsiteY51" fmla="*/ 4003807 h 8102772"/>
                <a:gd name="connsiteX52" fmla="*/ 1677683 w 5592042"/>
                <a:gd name="connsiteY52" fmla="*/ 4045979 h 8102772"/>
                <a:gd name="connsiteX53" fmla="*/ 1705286 w 5592042"/>
                <a:gd name="connsiteY53" fmla="*/ 3964701 h 8102772"/>
                <a:gd name="connsiteX54" fmla="*/ 1913080 w 5592042"/>
                <a:gd name="connsiteY54" fmla="*/ 3348989 h 8102772"/>
                <a:gd name="connsiteX55" fmla="*/ 2360870 w 5592042"/>
                <a:gd name="connsiteY55" fmla="*/ 2648931 h 8102772"/>
                <a:gd name="connsiteX56" fmla="*/ 2772623 w 5592042"/>
                <a:gd name="connsiteY56" fmla="*/ 2195007 h 8102772"/>
                <a:gd name="connsiteX57" fmla="*/ 3380668 w 5592042"/>
                <a:gd name="connsiteY57" fmla="*/ 1312459 h 8102772"/>
                <a:gd name="connsiteX58" fmla="*/ 3760984 w 5592042"/>
                <a:gd name="connsiteY58" fmla="*/ 471317 h 8102772"/>
                <a:gd name="connsiteX59" fmla="*/ 3803922 w 5592042"/>
                <a:gd name="connsiteY59" fmla="*/ 379305 h 8102772"/>
                <a:gd name="connsiteX60" fmla="*/ 3879831 w 5592042"/>
                <a:gd name="connsiteY60" fmla="*/ 377004 h 8102772"/>
                <a:gd name="connsiteX61" fmla="*/ 3931205 w 5592042"/>
                <a:gd name="connsiteY61" fmla="*/ 511955 h 8102772"/>
                <a:gd name="connsiteX62" fmla="*/ 3987947 w 5592042"/>
                <a:gd name="connsiteY62" fmla="*/ 913741 h 8102772"/>
                <a:gd name="connsiteX63" fmla="*/ 3892867 w 5592042"/>
                <a:gd name="connsiteY63" fmla="*/ 1388369 h 8102772"/>
                <a:gd name="connsiteX64" fmla="*/ 3877532 w 5592042"/>
                <a:gd name="connsiteY64" fmla="*/ 1429774 h 8102772"/>
                <a:gd name="connsiteX65" fmla="*/ 3881365 w 5592042"/>
                <a:gd name="connsiteY65" fmla="*/ 1439742 h 8102772"/>
                <a:gd name="connsiteX66" fmla="*/ 3939639 w 5592042"/>
                <a:gd name="connsiteY66" fmla="*/ 1363833 h 8102772"/>
                <a:gd name="connsiteX67" fmla="*/ 4130563 w 5592042"/>
                <a:gd name="connsiteY67" fmla="*/ 1016487 h 8102772"/>
                <a:gd name="connsiteX68" fmla="*/ 4171970 w 5592042"/>
                <a:gd name="connsiteY68" fmla="*/ 961280 h 8102772"/>
                <a:gd name="connsiteX69" fmla="*/ 4221809 w 5592042"/>
                <a:gd name="connsiteY69" fmla="*/ 966648 h 8102772"/>
                <a:gd name="connsiteX70" fmla="*/ 4265515 w 5592042"/>
                <a:gd name="connsiteY70" fmla="*/ 1041790 h 8102772"/>
                <a:gd name="connsiteX71" fmla="*/ 4280851 w 5592042"/>
                <a:gd name="connsiteY71" fmla="*/ 1011120 h 8102772"/>
                <a:gd name="connsiteX72" fmla="*/ 4716373 w 5592042"/>
                <a:gd name="connsiteY72" fmla="*/ 432979 h 8102772"/>
                <a:gd name="connsiteX73" fmla="*/ 4943335 w 5592042"/>
                <a:gd name="connsiteY73" fmla="*/ 165378 h 8102772"/>
                <a:gd name="connsiteX74" fmla="*/ 5229339 w 5592042"/>
                <a:gd name="connsiteY74" fmla="*/ 10491 h 8102772"/>
                <a:gd name="connsiteX75" fmla="*/ 5328731 w 5592042"/>
                <a:gd name="connsiteY75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75270 w 5592042"/>
                <a:gd name="connsiteY42" fmla="*/ 4248787 h 8102772"/>
                <a:gd name="connsiteX43" fmla="*/ 249200 w 5592042"/>
                <a:gd name="connsiteY43" fmla="*/ 4250705 h 8102772"/>
                <a:gd name="connsiteX44" fmla="*/ 68243 w 5592042"/>
                <a:gd name="connsiteY44" fmla="*/ 4298244 h 8102772"/>
                <a:gd name="connsiteX45" fmla="*/ 0 w 5592042"/>
                <a:gd name="connsiteY45" fmla="*/ 4298244 h 8102772"/>
                <a:gd name="connsiteX46" fmla="*/ 233098 w 5592042"/>
                <a:gd name="connsiteY46" fmla="*/ 4073581 h 8102772"/>
                <a:gd name="connsiteX47" fmla="*/ 443957 w 5592042"/>
                <a:gd name="connsiteY47" fmla="*/ 3830517 h 8102772"/>
                <a:gd name="connsiteX48" fmla="*/ 883314 w 5592042"/>
                <a:gd name="connsiteY48" fmla="*/ 3467838 h 8102772"/>
                <a:gd name="connsiteX49" fmla="*/ 1439985 w 5592042"/>
                <a:gd name="connsiteY49" fmla="*/ 3658762 h 8102772"/>
                <a:gd name="connsiteX50" fmla="*/ 1653147 w 5592042"/>
                <a:gd name="connsiteY50" fmla="*/ 4003807 h 8102772"/>
                <a:gd name="connsiteX51" fmla="*/ 1677683 w 5592042"/>
                <a:gd name="connsiteY51" fmla="*/ 4045979 h 8102772"/>
                <a:gd name="connsiteX52" fmla="*/ 1705286 w 5592042"/>
                <a:gd name="connsiteY52" fmla="*/ 3964701 h 8102772"/>
                <a:gd name="connsiteX53" fmla="*/ 1913080 w 5592042"/>
                <a:gd name="connsiteY53" fmla="*/ 3348989 h 8102772"/>
                <a:gd name="connsiteX54" fmla="*/ 2360870 w 5592042"/>
                <a:gd name="connsiteY54" fmla="*/ 2648931 h 8102772"/>
                <a:gd name="connsiteX55" fmla="*/ 2772623 w 5592042"/>
                <a:gd name="connsiteY55" fmla="*/ 2195007 h 8102772"/>
                <a:gd name="connsiteX56" fmla="*/ 3380668 w 5592042"/>
                <a:gd name="connsiteY56" fmla="*/ 1312459 h 8102772"/>
                <a:gd name="connsiteX57" fmla="*/ 3760984 w 5592042"/>
                <a:gd name="connsiteY57" fmla="*/ 471317 h 8102772"/>
                <a:gd name="connsiteX58" fmla="*/ 3803922 w 5592042"/>
                <a:gd name="connsiteY58" fmla="*/ 379305 h 8102772"/>
                <a:gd name="connsiteX59" fmla="*/ 3879831 w 5592042"/>
                <a:gd name="connsiteY59" fmla="*/ 377004 h 8102772"/>
                <a:gd name="connsiteX60" fmla="*/ 3931205 w 5592042"/>
                <a:gd name="connsiteY60" fmla="*/ 511955 h 8102772"/>
                <a:gd name="connsiteX61" fmla="*/ 3987947 w 5592042"/>
                <a:gd name="connsiteY61" fmla="*/ 913741 h 8102772"/>
                <a:gd name="connsiteX62" fmla="*/ 3892867 w 5592042"/>
                <a:gd name="connsiteY62" fmla="*/ 1388369 h 8102772"/>
                <a:gd name="connsiteX63" fmla="*/ 3877532 w 5592042"/>
                <a:gd name="connsiteY63" fmla="*/ 1429774 h 8102772"/>
                <a:gd name="connsiteX64" fmla="*/ 3881365 w 5592042"/>
                <a:gd name="connsiteY64" fmla="*/ 1439742 h 8102772"/>
                <a:gd name="connsiteX65" fmla="*/ 3939639 w 5592042"/>
                <a:gd name="connsiteY65" fmla="*/ 1363833 h 8102772"/>
                <a:gd name="connsiteX66" fmla="*/ 4130563 w 5592042"/>
                <a:gd name="connsiteY66" fmla="*/ 1016487 h 8102772"/>
                <a:gd name="connsiteX67" fmla="*/ 4171970 w 5592042"/>
                <a:gd name="connsiteY67" fmla="*/ 961280 h 8102772"/>
                <a:gd name="connsiteX68" fmla="*/ 4221809 w 5592042"/>
                <a:gd name="connsiteY68" fmla="*/ 966648 h 8102772"/>
                <a:gd name="connsiteX69" fmla="*/ 4265515 w 5592042"/>
                <a:gd name="connsiteY69" fmla="*/ 1041790 h 8102772"/>
                <a:gd name="connsiteX70" fmla="*/ 4280851 w 5592042"/>
                <a:gd name="connsiteY70" fmla="*/ 1011120 h 8102772"/>
                <a:gd name="connsiteX71" fmla="*/ 4716373 w 5592042"/>
                <a:gd name="connsiteY71" fmla="*/ 432979 h 8102772"/>
                <a:gd name="connsiteX72" fmla="*/ 4943335 w 5592042"/>
                <a:gd name="connsiteY72" fmla="*/ 165378 h 8102772"/>
                <a:gd name="connsiteX73" fmla="*/ 5229339 w 5592042"/>
                <a:gd name="connsiteY73" fmla="*/ 10491 h 8102772"/>
                <a:gd name="connsiteX74" fmla="*/ 5328731 w 5592042"/>
                <a:gd name="connsiteY74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84388 w 5592042"/>
                <a:gd name="connsiteY41" fmla="*/ 4254812 h 8102772"/>
                <a:gd name="connsiteX42" fmla="*/ 249200 w 5592042"/>
                <a:gd name="connsiteY42" fmla="*/ 4250705 h 8102772"/>
                <a:gd name="connsiteX43" fmla="*/ 68243 w 5592042"/>
                <a:gd name="connsiteY43" fmla="*/ 4298244 h 8102772"/>
                <a:gd name="connsiteX44" fmla="*/ 0 w 5592042"/>
                <a:gd name="connsiteY44" fmla="*/ 4298244 h 8102772"/>
                <a:gd name="connsiteX45" fmla="*/ 233098 w 5592042"/>
                <a:gd name="connsiteY45" fmla="*/ 4073581 h 8102772"/>
                <a:gd name="connsiteX46" fmla="*/ 443957 w 5592042"/>
                <a:gd name="connsiteY46" fmla="*/ 3830517 h 8102772"/>
                <a:gd name="connsiteX47" fmla="*/ 883314 w 5592042"/>
                <a:gd name="connsiteY47" fmla="*/ 3467838 h 8102772"/>
                <a:gd name="connsiteX48" fmla="*/ 1439985 w 5592042"/>
                <a:gd name="connsiteY48" fmla="*/ 3658762 h 8102772"/>
                <a:gd name="connsiteX49" fmla="*/ 1653147 w 5592042"/>
                <a:gd name="connsiteY49" fmla="*/ 4003807 h 8102772"/>
                <a:gd name="connsiteX50" fmla="*/ 1677683 w 5592042"/>
                <a:gd name="connsiteY50" fmla="*/ 4045979 h 8102772"/>
                <a:gd name="connsiteX51" fmla="*/ 1705286 w 5592042"/>
                <a:gd name="connsiteY51" fmla="*/ 3964701 h 8102772"/>
                <a:gd name="connsiteX52" fmla="*/ 1913080 w 5592042"/>
                <a:gd name="connsiteY52" fmla="*/ 3348989 h 8102772"/>
                <a:gd name="connsiteX53" fmla="*/ 2360870 w 5592042"/>
                <a:gd name="connsiteY53" fmla="*/ 2648931 h 8102772"/>
                <a:gd name="connsiteX54" fmla="*/ 2772623 w 5592042"/>
                <a:gd name="connsiteY54" fmla="*/ 2195007 h 8102772"/>
                <a:gd name="connsiteX55" fmla="*/ 3380668 w 5592042"/>
                <a:gd name="connsiteY55" fmla="*/ 1312459 h 8102772"/>
                <a:gd name="connsiteX56" fmla="*/ 3760984 w 5592042"/>
                <a:gd name="connsiteY56" fmla="*/ 471317 h 8102772"/>
                <a:gd name="connsiteX57" fmla="*/ 3803922 w 5592042"/>
                <a:gd name="connsiteY57" fmla="*/ 379305 h 8102772"/>
                <a:gd name="connsiteX58" fmla="*/ 3879831 w 5592042"/>
                <a:gd name="connsiteY58" fmla="*/ 377004 h 8102772"/>
                <a:gd name="connsiteX59" fmla="*/ 3931205 w 5592042"/>
                <a:gd name="connsiteY59" fmla="*/ 511955 h 8102772"/>
                <a:gd name="connsiteX60" fmla="*/ 3987947 w 5592042"/>
                <a:gd name="connsiteY60" fmla="*/ 913741 h 8102772"/>
                <a:gd name="connsiteX61" fmla="*/ 3892867 w 5592042"/>
                <a:gd name="connsiteY61" fmla="*/ 1388369 h 8102772"/>
                <a:gd name="connsiteX62" fmla="*/ 3877532 w 5592042"/>
                <a:gd name="connsiteY62" fmla="*/ 1429774 h 8102772"/>
                <a:gd name="connsiteX63" fmla="*/ 3881365 w 5592042"/>
                <a:gd name="connsiteY63" fmla="*/ 1439742 h 8102772"/>
                <a:gd name="connsiteX64" fmla="*/ 3939639 w 5592042"/>
                <a:gd name="connsiteY64" fmla="*/ 1363833 h 8102772"/>
                <a:gd name="connsiteX65" fmla="*/ 4130563 w 5592042"/>
                <a:gd name="connsiteY65" fmla="*/ 1016487 h 8102772"/>
                <a:gd name="connsiteX66" fmla="*/ 4171970 w 5592042"/>
                <a:gd name="connsiteY66" fmla="*/ 961280 h 8102772"/>
                <a:gd name="connsiteX67" fmla="*/ 4221809 w 5592042"/>
                <a:gd name="connsiteY67" fmla="*/ 966648 h 8102772"/>
                <a:gd name="connsiteX68" fmla="*/ 4265515 w 5592042"/>
                <a:gd name="connsiteY68" fmla="*/ 1041790 h 8102772"/>
                <a:gd name="connsiteX69" fmla="*/ 4280851 w 5592042"/>
                <a:gd name="connsiteY69" fmla="*/ 1011120 h 8102772"/>
                <a:gd name="connsiteX70" fmla="*/ 4716373 w 5592042"/>
                <a:gd name="connsiteY70" fmla="*/ 432979 h 8102772"/>
                <a:gd name="connsiteX71" fmla="*/ 4943335 w 5592042"/>
                <a:gd name="connsiteY71" fmla="*/ 165378 h 8102772"/>
                <a:gd name="connsiteX72" fmla="*/ 5229339 w 5592042"/>
                <a:gd name="connsiteY72" fmla="*/ 10491 h 8102772"/>
                <a:gd name="connsiteX73" fmla="*/ 5328731 w 5592042"/>
                <a:gd name="connsiteY73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361091 w 5592042"/>
                <a:gd name="connsiteY40" fmla="*/ 4193429 h 8102772"/>
                <a:gd name="connsiteX41" fmla="*/ 249200 w 5592042"/>
                <a:gd name="connsiteY41" fmla="*/ 4250705 h 8102772"/>
                <a:gd name="connsiteX42" fmla="*/ 68243 w 5592042"/>
                <a:gd name="connsiteY42" fmla="*/ 4298244 h 8102772"/>
                <a:gd name="connsiteX43" fmla="*/ 0 w 5592042"/>
                <a:gd name="connsiteY43" fmla="*/ 4298244 h 8102772"/>
                <a:gd name="connsiteX44" fmla="*/ 233098 w 5592042"/>
                <a:gd name="connsiteY44" fmla="*/ 4073581 h 8102772"/>
                <a:gd name="connsiteX45" fmla="*/ 443957 w 5592042"/>
                <a:gd name="connsiteY45" fmla="*/ 3830517 h 8102772"/>
                <a:gd name="connsiteX46" fmla="*/ 883314 w 5592042"/>
                <a:gd name="connsiteY46" fmla="*/ 3467838 h 8102772"/>
                <a:gd name="connsiteX47" fmla="*/ 1439985 w 5592042"/>
                <a:gd name="connsiteY47" fmla="*/ 3658762 h 8102772"/>
                <a:gd name="connsiteX48" fmla="*/ 1653147 w 5592042"/>
                <a:gd name="connsiteY48" fmla="*/ 4003807 h 8102772"/>
                <a:gd name="connsiteX49" fmla="*/ 1677683 w 5592042"/>
                <a:gd name="connsiteY49" fmla="*/ 4045979 h 8102772"/>
                <a:gd name="connsiteX50" fmla="*/ 1705286 w 5592042"/>
                <a:gd name="connsiteY50" fmla="*/ 3964701 h 8102772"/>
                <a:gd name="connsiteX51" fmla="*/ 1913080 w 5592042"/>
                <a:gd name="connsiteY51" fmla="*/ 3348989 h 8102772"/>
                <a:gd name="connsiteX52" fmla="*/ 2360870 w 5592042"/>
                <a:gd name="connsiteY52" fmla="*/ 2648931 h 8102772"/>
                <a:gd name="connsiteX53" fmla="*/ 2772623 w 5592042"/>
                <a:gd name="connsiteY53" fmla="*/ 2195007 h 8102772"/>
                <a:gd name="connsiteX54" fmla="*/ 3380668 w 5592042"/>
                <a:gd name="connsiteY54" fmla="*/ 1312459 h 8102772"/>
                <a:gd name="connsiteX55" fmla="*/ 3760984 w 5592042"/>
                <a:gd name="connsiteY55" fmla="*/ 471317 h 8102772"/>
                <a:gd name="connsiteX56" fmla="*/ 3803922 w 5592042"/>
                <a:gd name="connsiteY56" fmla="*/ 379305 h 8102772"/>
                <a:gd name="connsiteX57" fmla="*/ 3879831 w 5592042"/>
                <a:gd name="connsiteY57" fmla="*/ 377004 h 8102772"/>
                <a:gd name="connsiteX58" fmla="*/ 3931205 w 5592042"/>
                <a:gd name="connsiteY58" fmla="*/ 511955 h 8102772"/>
                <a:gd name="connsiteX59" fmla="*/ 3987947 w 5592042"/>
                <a:gd name="connsiteY59" fmla="*/ 913741 h 8102772"/>
                <a:gd name="connsiteX60" fmla="*/ 3892867 w 5592042"/>
                <a:gd name="connsiteY60" fmla="*/ 1388369 h 8102772"/>
                <a:gd name="connsiteX61" fmla="*/ 3877532 w 5592042"/>
                <a:gd name="connsiteY61" fmla="*/ 1429774 h 8102772"/>
                <a:gd name="connsiteX62" fmla="*/ 3881365 w 5592042"/>
                <a:gd name="connsiteY62" fmla="*/ 1439742 h 8102772"/>
                <a:gd name="connsiteX63" fmla="*/ 3939639 w 5592042"/>
                <a:gd name="connsiteY63" fmla="*/ 1363833 h 8102772"/>
                <a:gd name="connsiteX64" fmla="*/ 4130563 w 5592042"/>
                <a:gd name="connsiteY64" fmla="*/ 1016487 h 8102772"/>
                <a:gd name="connsiteX65" fmla="*/ 4171970 w 5592042"/>
                <a:gd name="connsiteY65" fmla="*/ 961280 h 8102772"/>
                <a:gd name="connsiteX66" fmla="*/ 4221809 w 5592042"/>
                <a:gd name="connsiteY66" fmla="*/ 966648 h 8102772"/>
                <a:gd name="connsiteX67" fmla="*/ 4265515 w 5592042"/>
                <a:gd name="connsiteY67" fmla="*/ 1041790 h 8102772"/>
                <a:gd name="connsiteX68" fmla="*/ 4280851 w 5592042"/>
                <a:gd name="connsiteY68" fmla="*/ 1011120 h 8102772"/>
                <a:gd name="connsiteX69" fmla="*/ 4716373 w 5592042"/>
                <a:gd name="connsiteY69" fmla="*/ 432979 h 8102772"/>
                <a:gd name="connsiteX70" fmla="*/ 4943335 w 5592042"/>
                <a:gd name="connsiteY70" fmla="*/ 165378 h 8102772"/>
                <a:gd name="connsiteX71" fmla="*/ 5229339 w 5592042"/>
                <a:gd name="connsiteY71" fmla="*/ 10491 h 8102772"/>
                <a:gd name="connsiteX72" fmla="*/ 5328731 w 5592042"/>
                <a:gd name="connsiteY72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77249 w 5592042"/>
                <a:gd name="connsiteY38" fmla="*/ 4211599 h 8102772"/>
                <a:gd name="connsiteX39" fmla="*/ 380801 w 5592042"/>
                <a:gd name="connsiteY39" fmla="*/ 4218057 h 8102772"/>
                <a:gd name="connsiteX40" fmla="*/ 249200 w 5592042"/>
                <a:gd name="connsiteY40" fmla="*/ 4250705 h 8102772"/>
                <a:gd name="connsiteX41" fmla="*/ 68243 w 5592042"/>
                <a:gd name="connsiteY41" fmla="*/ 4298244 h 8102772"/>
                <a:gd name="connsiteX42" fmla="*/ 0 w 5592042"/>
                <a:gd name="connsiteY42" fmla="*/ 4298244 h 8102772"/>
                <a:gd name="connsiteX43" fmla="*/ 233098 w 5592042"/>
                <a:gd name="connsiteY43" fmla="*/ 4073581 h 8102772"/>
                <a:gd name="connsiteX44" fmla="*/ 443957 w 5592042"/>
                <a:gd name="connsiteY44" fmla="*/ 3830517 h 8102772"/>
                <a:gd name="connsiteX45" fmla="*/ 883314 w 5592042"/>
                <a:gd name="connsiteY45" fmla="*/ 3467838 h 8102772"/>
                <a:gd name="connsiteX46" fmla="*/ 1439985 w 5592042"/>
                <a:gd name="connsiteY46" fmla="*/ 3658762 h 8102772"/>
                <a:gd name="connsiteX47" fmla="*/ 1653147 w 5592042"/>
                <a:gd name="connsiteY47" fmla="*/ 4003807 h 8102772"/>
                <a:gd name="connsiteX48" fmla="*/ 1677683 w 5592042"/>
                <a:gd name="connsiteY48" fmla="*/ 4045979 h 8102772"/>
                <a:gd name="connsiteX49" fmla="*/ 1705286 w 5592042"/>
                <a:gd name="connsiteY49" fmla="*/ 3964701 h 8102772"/>
                <a:gd name="connsiteX50" fmla="*/ 1913080 w 5592042"/>
                <a:gd name="connsiteY50" fmla="*/ 3348989 h 8102772"/>
                <a:gd name="connsiteX51" fmla="*/ 2360870 w 5592042"/>
                <a:gd name="connsiteY51" fmla="*/ 2648931 h 8102772"/>
                <a:gd name="connsiteX52" fmla="*/ 2772623 w 5592042"/>
                <a:gd name="connsiteY52" fmla="*/ 2195007 h 8102772"/>
                <a:gd name="connsiteX53" fmla="*/ 3380668 w 5592042"/>
                <a:gd name="connsiteY53" fmla="*/ 1312459 h 8102772"/>
                <a:gd name="connsiteX54" fmla="*/ 3760984 w 5592042"/>
                <a:gd name="connsiteY54" fmla="*/ 471317 h 8102772"/>
                <a:gd name="connsiteX55" fmla="*/ 3803922 w 5592042"/>
                <a:gd name="connsiteY55" fmla="*/ 379305 h 8102772"/>
                <a:gd name="connsiteX56" fmla="*/ 3879831 w 5592042"/>
                <a:gd name="connsiteY56" fmla="*/ 377004 h 8102772"/>
                <a:gd name="connsiteX57" fmla="*/ 3931205 w 5592042"/>
                <a:gd name="connsiteY57" fmla="*/ 511955 h 8102772"/>
                <a:gd name="connsiteX58" fmla="*/ 3987947 w 5592042"/>
                <a:gd name="connsiteY58" fmla="*/ 913741 h 8102772"/>
                <a:gd name="connsiteX59" fmla="*/ 3892867 w 5592042"/>
                <a:gd name="connsiteY59" fmla="*/ 1388369 h 8102772"/>
                <a:gd name="connsiteX60" fmla="*/ 3877532 w 5592042"/>
                <a:gd name="connsiteY60" fmla="*/ 1429774 h 8102772"/>
                <a:gd name="connsiteX61" fmla="*/ 3881365 w 5592042"/>
                <a:gd name="connsiteY61" fmla="*/ 1439742 h 8102772"/>
                <a:gd name="connsiteX62" fmla="*/ 3939639 w 5592042"/>
                <a:gd name="connsiteY62" fmla="*/ 1363833 h 8102772"/>
                <a:gd name="connsiteX63" fmla="*/ 4130563 w 5592042"/>
                <a:gd name="connsiteY63" fmla="*/ 1016487 h 8102772"/>
                <a:gd name="connsiteX64" fmla="*/ 4171970 w 5592042"/>
                <a:gd name="connsiteY64" fmla="*/ 961280 h 8102772"/>
                <a:gd name="connsiteX65" fmla="*/ 4221809 w 5592042"/>
                <a:gd name="connsiteY65" fmla="*/ 966648 h 8102772"/>
                <a:gd name="connsiteX66" fmla="*/ 4265515 w 5592042"/>
                <a:gd name="connsiteY66" fmla="*/ 1041790 h 8102772"/>
                <a:gd name="connsiteX67" fmla="*/ 4280851 w 5592042"/>
                <a:gd name="connsiteY67" fmla="*/ 1011120 h 8102772"/>
                <a:gd name="connsiteX68" fmla="*/ 4716373 w 5592042"/>
                <a:gd name="connsiteY68" fmla="*/ 432979 h 8102772"/>
                <a:gd name="connsiteX69" fmla="*/ 4943335 w 5592042"/>
                <a:gd name="connsiteY69" fmla="*/ 165378 h 8102772"/>
                <a:gd name="connsiteX70" fmla="*/ 5229339 w 5592042"/>
                <a:gd name="connsiteY70" fmla="*/ 10491 h 8102772"/>
                <a:gd name="connsiteX71" fmla="*/ 5328731 w 5592042"/>
                <a:gd name="connsiteY71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380801 w 5592042"/>
                <a:gd name="connsiteY38" fmla="*/ 4218057 h 8102772"/>
                <a:gd name="connsiteX39" fmla="*/ 249200 w 5592042"/>
                <a:gd name="connsiteY39" fmla="*/ 4250705 h 8102772"/>
                <a:gd name="connsiteX40" fmla="*/ 68243 w 5592042"/>
                <a:gd name="connsiteY40" fmla="*/ 4298244 h 8102772"/>
                <a:gd name="connsiteX41" fmla="*/ 0 w 5592042"/>
                <a:gd name="connsiteY41" fmla="*/ 4298244 h 8102772"/>
                <a:gd name="connsiteX42" fmla="*/ 233098 w 5592042"/>
                <a:gd name="connsiteY42" fmla="*/ 4073581 h 8102772"/>
                <a:gd name="connsiteX43" fmla="*/ 443957 w 5592042"/>
                <a:gd name="connsiteY43" fmla="*/ 3830517 h 8102772"/>
                <a:gd name="connsiteX44" fmla="*/ 883314 w 5592042"/>
                <a:gd name="connsiteY44" fmla="*/ 3467838 h 8102772"/>
                <a:gd name="connsiteX45" fmla="*/ 1439985 w 5592042"/>
                <a:gd name="connsiteY45" fmla="*/ 3658762 h 8102772"/>
                <a:gd name="connsiteX46" fmla="*/ 1653147 w 5592042"/>
                <a:gd name="connsiteY46" fmla="*/ 4003807 h 8102772"/>
                <a:gd name="connsiteX47" fmla="*/ 1677683 w 5592042"/>
                <a:gd name="connsiteY47" fmla="*/ 4045979 h 8102772"/>
                <a:gd name="connsiteX48" fmla="*/ 1705286 w 5592042"/>
                <a:gd name="connsiteY48" fmla="*/ 3964701 h 8102772"/>
                <a:gd name="connsiteX49" fmla="*/ 1913080 w 5592042"/>
                <a:gd name="connsiteY49" fmla="*/ 3348989 h 8102772"/>
                <a:gd name="connsiteX50" fmla="*/ 2360870 w 5592042"/>
                <a:gd name="connsiteY50" fmla="*/ 2648931 h 8102772"/>
                <a:gd name="connsiteX51" fmla="*/ 2772623 w 5592042"/>
                <a:gd name="connsiteY51" fmla="*/ 2195007 h 8102772"/>
                <a:gd name="connsiteX52" fmla="*/ 3380668 w 5592042"/>
                <a:gd name="connsiteY52" fmla="*/ 1312459 h 8102772"/>
                <a:gd name="connsiteX53" fmla="*/ 3760984 w 5592042"/>
                <a:gd name="connsiteY53" fmla="*/ 471317 h 8102772"/>
                <a:gd name="connsiteX54" fmla="*/ 3803922 w 5592042"/>
                <a:gd name="connsiteY54" fmla="*/ 379305 h 8102772"/>
                <a:gd name="connsiteX55" fmla="*/ 3879831 w 5592042"/>
                <a:gd name="connsiteY55" fmla="*/ 377004 h 8102772"/>
                <a:gd name="connsiteX56" fmla="*/ 3931205 w 5592042"/>
                <a:gd name="connsiteY56" fmla="*/ 511955 h 8102772"/>
                <a:gd name="connsiteX57" fmla="*/ 3987947 w 5592042"/>
                <a:gd name="connsiteY57" fmla="*/ 913741 h 8102772"/>
                <a:gd name="connsiteX58" fmla="*/ 3892867 w 5592042"/>
                <a:gd name="connsiteY58" fmla="*/ 1388369 h 8102772"/>
                <a:gd name="connsiteX59" fmla="*/ 3877532 w 5592042"/>
                <a:gd name="connsiteY59" fmla="*/ 1429774 h 8102772"/>
                <a:gd name="connsiteX60" fmla="*/ 3881365 w 5592042"/>
                <a:gd name="connsiteY60" fmla="*/ 1439742 h 8102772"/>
                <a:gd name="connsiteX61" fmla="*/ 3939639 w 5592042"/>
                <a:gd name="connsiteY61" fmla="*/ 1363833 h 8102772"/>
                <a:gd name="connsiteX62" fmla="*/ 4130563 w 5592042"/>
                <a:gd name="connsiteY62" fmla="*/ 1016487 h 8102772"/>
                <a:gd name="connsiteX63" fmla="*/ 4171970 w 5592042"/>
                <a:gd name="connsiteY63" fmla="*/ 961280 h 8102772"/>
                <a:gd name="connsiteX64" fmla="*/ 4221809 w 5592042"/>
                <a:gd name="connsiteY64" fmla="*/ 966648 h 8102772"/>
                <a:gd name="connsiteX65" fmla="*/ 4265515 w 5592042"/>
                <a:gd name="connsiteY65" fmla="*/ 1041790 h 8102772"/>
                <a:gd name="connsiteX66" fmla="*/ 4280851 w 5592042"/>
                <a:gd name="connsiteY66" fmla="*/ 1011120 h 8102772"/>
                <a:gd name="connsiteX67" fmla="*/ 4716373 w 5592042"/>
                <a:gd name="connsiteY67" fmla="*/ 432979 h 8102772"/>
                <a:gd name="connsiteX68" fmla="*/ 4943335 w 5592042"/>
                <a:gd name="connsiteY68" fmla="*/ 165378 h 8102772"/>
                <a:gd name="connsiteX69" fmla="*/ 5229339 w 5592042"/>
                <a:gd name="connsiteY69" fmla="*/ 10491 h 8102772"/>
                <a:gd name="connsiteX70" fmla="*/ 5328731 w 5592042"/>
                <a:gd name="connsiteY70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249200 w 5592042"/>
                <a:gd name="connsiteY38" fmla="*/ 4250705 h 8102772"/>
                <a:gd name="connsiteX39" fmla="*/ 68243 w 5592042"/>
                <a:gd name="connsiteY39" fmla="*/ 4298244 h 8102772"/>
                <a:gd name="connsiteX40" fmla="*/ 0 w 5592042"/>
                <a:gd name="connsiteY40" fmla="*/ 4298244 h 8102772"/>
                <a:gd name="connsiteX41" fmla="*/ 233098 w 5592042"/>
                <a:gd name="connsiteY41" fmla="*/ 4073581 h 8102772"/>
                <a:gd name="connsiteX42" fmla="*/ 443957 w 5592042"/>
                <a:gd name="connsiteY42" fmla="*/ 3830517 h 8102772"/>
                <a:gd name="connsiteX43" fmla="*/ 883314 w 5592042"/>
                <a:gd name="connsiteY43" fmla="*/ 3467838 h 8102772"/>
                <a:gd name="connsiteX44" fmla="*/ 1439985 w 5592042"/>
                <a:gd name="connsiteY44" fmla="*/ 3658762 h 8102772"/>
                <a:gd name="connsiteX45" fmla="*/ 1653147 w 5592042"/>
                <a:gd name="connsiteY45" fmla="*/ 4003807 h 8102772"/>
                <a:gd name="connsiteX46" fmla="*/ 1677683 w 5592042"/>
                <a:gd name="connsiteY46" fmla="*/ 4045979 h 8102772"/>
                <a:gd name="connsiteX47" fmla="*/ 1705286 w 5592042"/>
                <a:gd name="connsiteY47" fmla="*/ 3964701 h 8102772"/>
                <a:gd name="connsiteX48" fmla="*/ 1913080 w 5592042"/>
                <a:gd name="connsiteY48" fmla="*/ 3348989 h 8102772"/>
                <a:gd name="connsiteX49" fmla="*/ 2360870 w 5592042"/>
                <a:gd name="connsiteY49" fmla="*/ 2648931 h 8102772"/>
                <a:gd name="connsiteX50" fmla="*/ 2772623 w 5592042"/>
                <a:gd name="connsiteY50" fmla="*/ 2195007 h 8102772"/>
                <a:gd name="connsiteX51" fmla="*/ 3380668 w 5592042"/>
                <a:gd name="connsiteY51" fmla="*/ 1312459 h 8102772"/>
                <a:gd name="connsiteX52" fmla="*/ 3760984 w 5592042"/>
                <a:gd name="connsiteY52" fmla="*/ 471317 h 8102772"/>
                <a:gd name="connsiteX53" fmla="*/ 3803922 w 5592042"/>
                <a:gd name="connsiteY53" fmla="*/ 379305 h 8102772"/>
                <a:gd name="connsiteX54" fmla="*/ 3879831 w 5592042"/>
                <a:gd name="connsiteY54" fmla="*/ 377004 h 8102772"/>
                <a:gd name="connsiteX55" fmla="*/ 3931205 w 5592042"/>
                <a:gd name="connsiteY55" fmla="*/ 511955 h 8102772"/>
                <a:gd name="connsiteX56" fmla="*/ 3987947 w 5592042"/>
                <a:gd name="connsiteY56" fmla="*/ 913741 h 8102772"/>
                <a:gd name="connsiteX57" fmla="*/ 3892867 w 5592042"/>
                <a:gd name="connsiteY57" fmla="*/ 1388369 h 8102772"/>
                <a:gd name="connsiteX58" fmla="*/ 3877532 w 5592042"/>
                <a:gd name="connsiteY58" fmla="*/ 1429774 h 8102772"/>
                <a:gd name="connsiteX59" fmla="*/ 3881365 w 5592042"/>
                <a:gd name="connsiteY59" fmla="*/ 1439742 h 8102772"/>
                <a:gd name="connsiteX60" fmla="*/ 3939639 w 5592042"/>
                <a:gd name="connsiteY60" fmla="*/ 1363833 h 8102772"/>
                <a:gd name="connsiteX61" fmla="*/ 4130563 w 5592042"/>
                <a:gd name="connsiteY61" fmla="*/ 1016487 h 8102772"/>
                <a:gd name="connsiteX62" fmla="*/ 4171970 w 5592042"/>
                <a:gd name="connsiteY62" fmla="*/ 961280 h 8102772"/>
                <a:gd name="connsiteX63" fmla="*/ 4221809 w 5592042"/>
                <a:gd name="connsiteY63" fmla="*/ 966648 h 8102772"/>
                <a:gd name="connsiteX64" fmla="*/ 4265515 w 5592042"/>
                <a:gd name="connsiteY64" fmla="*/ 1041790 h 8102772"/>
                <a:gd name="connsiteX65" fmla="*/ 4280851 w 5592042"/>
                <a:gd name="connsiteY65" fmla="*/ 1011120 h 8102772"/>
                <a:gd name="connsiteX66" fmla="*/ 4716373 w 5592042"/>
                <a:gd name="connsiteY66" fmla="*/ 432979 h 8102772"/>
                <a:gd name="connsiteX67" fmla="*/ 4943335 w 5592042"/>
                <a:gd name="connsiteY67" fmla="*/ 165378 h 8102772"/>
                <a:gd name="connsiteX68" fmla="*/ 5229339 w 5592042"/>
                <a:gd name="connsiteY68" fmla="*/ 10491 h 8102772"/>
                <a:gd name="connsiteX69" fmla="*/ 5328731 w 5592042"/>
                <a:gd name="connsiteY69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  <a:gd name="connsiteX0" fmla="*/ 5328731 w 5592042"/>
                <a:gd name="connsiteY0" fmla="*/ 427 h 8102772"/>
                <a:gd name="connsiteX1" fmla="*/ 5389593 w 5592042"/>
                <a:gd name="connsiteY1" fmla="*/ 10491 h 8102772"/>
                <a:gd name="connsiteX2" fmla="*/ 5583583 w 5592042"/>
                <a:gd name="connsiteY2" fmla="*/ 206016 h 8102772"/>
                <a:gd name="connsiteX3" fmla="*/ 5540645 w 5592042"/>
                <a:gd name="connsiteY3" fmla="*/ 600900 h 8102772"/>
                <a:gd name="connsiteX4" fmla="*/ 5263077 w 5592042"/>
                <a:gd name="connsiteY4" fmla="*/ 1105432 h 8102772"/>
                <a:gd name="connsiteX5" fmla="*/ 5488505 w 5592042"/>
                <a:gd name="connsiteY5" fmla="*/ 1529453 h 8102772"/>
                <a:gd name="connsiteX6" fmla="*/ 5196368 w 5592042"/>
                <a:gd name="connsiteY6" fmla="*/ 2096860 h 8102772"/>
                <a:gd name="connsiteX7" fmla="*/ 5266910 w 5592042"/>
                <a:gd name="connsiteY7" fmla="*/ 2737876 h 8102772"/>
                <a:gd name="connsiteX8" fmla="*/ 4954837 w 5592042"/>
                <a:gd name="connsiteY8" fmla="*/ 3187967 h 8102772"/>
                <a:gd name="connsiteX9" fmla="*/ 4960971 w 5592042"/>
                <a:gd name="connsiteY9" fmla="*/ 3588220 h 8102772"/>
                <a:gd name="connsiteX10" fmla="*/ 4613625 w 5592042"/>
                <a:gd name="connsiteY10" fmla="*/ 3874223 h 8102772"/>
                <a:gd name="connsiteX11" fmla="*/ 4248645 w 5592042"/>
                <a:gd name="connsiteY11" fmla="*/ 4466166 h 8102772"/>
                <a:gd name="connsiteX12" fmla="*/ 3164439 w 5592042"/>
                <a:gd name="connsiteY12" fmla="*/ 5190760 h 8102772"/>
                <a:gd name="connsiteX13" fmla="*/ 3171341 w 5592042"/>
                <a:gd name="connsiteY13" fmla="*/ 5203027 h 8102772"/>
                <a:gd name="connsiteX14" fmla="*/ 3619899 w 5592042"/>
                <a:gd name="connsiteY14" fmla="*/ 5783469 h 8102772"/>
                <a:gd name="connsiteX15" fmla="*/ 4069223 w 5592042"/>
                <a:gd name="connsiteY15" fmla="*/ 6211324 h 8102772"/>
                <a:gd name="connsiteX16" fmla="*/ 4944869 w 5592042"/>
                <a:gd name="connsiteY16" fmla="*/ 6605443 h 8102772"/>
                <a:gd name="connsiteX17" fmla="*/ 5034580 w 5592042"/>
                <a:gd name="connsiteY17" fmla="*/ 6626911 h 8102772"/>
                <a:gd name="connsiteX18" fmla="*/ 5198668 w 5592042"/>
                <a:gd name="connsiteY18" fmla="*/ 6709723 h 8102772"/>
                <a:gd name="connsiteX19" fmla="*/ 5084419 w 5592042"/>
                <a:gd name="connsiteY19" fmla="*/ 6841606 h 8102772"/>
                <a:gd name="connsiteX20" fmla="*/ 5056817 w 5592042"/>
                <a:gd name="connsiteY20" fmla="*/ 7073936 h 8102772"/>
                <a:gd name="connsiteX21" fmla="*/ 4826787 w 5592042"/>
                <a:gd name="connsiteY21" fmla="*/ 7234957 h 8102772"/>
                <a:gd name="connsiteX22" fmla="*/ 4654265 w 5592042"/>
                <a:gd name="connsiteY22" fmla="*/ 7599171 h 8102772"/>
                <a:gd name="connsiteX23" fmla="*/ 4258614 w 5592042"/>
                <a:gd name="connsiteY23" fmla="*/ 7768625 h 8102772"/>
                <a:gd name="connsiteX24" fmla="*/ 4083025 w 5592042"/>
                <a:gd name="connsiteY24" fmla="*/ 8009390 h 8102772"/>
                <a:gd name="connsiteX25" fmla="*/ 3859129 w 5592042"/>
                <a:gd name="connsiteY25" fmla="*/ 8094501 h 8102772"/>
                <a:gd name="connsiteX26" fmla="*/ 3734147 w 5592042"/>
                <a:gd name="connsiteY26" fmla="*/ 8018591 h 8102772"/>
                <a:gd name="connsiteX27" fmla="*/ 3632167 w 5592042"/>
                <a:gd name="connsiteY27" fmla="*/ 7580001 h 8102772"/>
                <a:gd name="connsiteX28" fmla="*/ 3243417 w 5592042"/>
                <a:gd name="connsiteY28" fmla="*/ 6643781 h 8102772"/>
                <a:gd name="connsiteX29" fmla="*/ 2617737 w 5592042"/>
                <a:gd name="connsiteY29" fmla="*/ 6166852 h 8102772"/>
                <a:gd name="connsiteX30" fmla="*/ 2320999 w 5592042"/>
                <a:gd name="connsiteY30" fmla="*/ 6113945 h 8102772"/>
                <a:gd name="connsiteX31" fmla="*/ 1550399 w 5592042"/>
                <a:gd name="connsiteY31" fmla="*/ 5809539 h 8102772"/>
                <a:gd name="connsiteX32" fmla="*/ 1215324 w 5592042"/>
                <a:gd name="connsiteY32" fmla="*/ 5553440 h 8102772"/>
                <a:gd name="connsiteX33" fmla="*/ 854944 w 5592042"/>
                <a:gd name="connsiteY33" fmla="*/ 4831146 h 8102772"/>
                <a:gd name="connsiteX34" fmla="*/ 831941 w 5592042"/>
                <a:gd name="connsiteY34" fmla="*/ 4645589 h 8102772"/>
                <a:gd name="connsiteX35" fmla="*/ 673221 w 5592042"/>
                <a:gd name="connsiteY35" fmla="*/ 4328914 h 8102772"/>
                <a:gd name="connsiteX36" fmla="*/ 511433 w 5592042"/>
                <a:gd name="connsiteY36" fmla="*/ 4190896 h 8102772"/>
                <a:gd name="connsiteX37" fmla="*/ 459293 w 5592042"/>
                <a:gd name="connsiteY37" fmla="*/ 4183229 h 8102772"/>
                <a:gd name="connsiteX38" fmla="*/ 68243 w 5592042"/>
                <a:gd name="connsiteY38" fmla="*/ 4298244 h 8102772"/>
                <a:gd name="connsiteX39" fmla="*/ 0 w 5592042"/>
                <a:gd name="connsiteY39" fmla="*/ 4298244 h 8102772"/>
                <a:gd name="connsiteX40" fmla="*/ 233098 w 5592042"/>
                <a:gd name="connsiteY40" fmla="*/ 4073581 h 8102772"/>
                <a:gd name="connsiteX41" fmla="*/ 443957 w 5592042"/>
                <a:gd name="connsiteY41" fmla="*/ 3830517 h 8102772"/>
                <a:gd name="connsiteX42" fmla="*/ 883314 w 5592042"/>
                <a:gd name="connsiteY42" fmla="*/ 3467838 h 8102772"/>
                <a:gd name="connsiteX43" fmla="*/ 1439985 w 5592042"/>
                <a:gd name="connsiteY43" fmla="*/ 3658762 h 8102772"/>
                <a:gd name="connsiteX44" fmla="*/ 1653147 w 5592042"/>
                <a:gd name="connsiteY44" fmla="*/ 4003807 h 8102772"/>
                <a:gd name="connsiteX45" fmla="*/ 1677683 w 5592042"/>
                <a:gd name="connsiteY45" fmla="*/ 4045979 h 8102772"/>
                <a:gd name="connsiteX46" fmla="*/ 1705286 w 5592042"/>
                <a:gd name="connsiteY46" fmla="*/ 3964701 h 8102772"/>
                <a:gd name="connsiteX47" fmla="*/ 1913080 w 5592042"/>
                <a:gd name="connsiteY47" fmla="*/ 3348989 h 8102772"/>
                <a:gd name="connsiteX48" fmla="*/ 2360870 w 5592042"/>
                <a:gd name="connsiteY48" fmla="*/ 2648931 h 8102772"/>
                <a:gd name="connsiteX49" fmla="*/ 2772623 w 5592042"/>
                <a:gd name="connsiteY49" fmla="*/ 2195007 h 8102772"/>
                <a:gd name="connsiteX50" fmla="*/ 3380668 w 5592042"/>
                <a:gd name="connsiteY50" fmla="*/ 1312459 h 8102772"/>
                <a:gd name="connsiteX51" fmla="*/ 3760984 w 5592042"/>
                <a:gd name="connsiteY51" fmla="*/ 471317 h 8102772"/>
                <a:gd name="connsiteX52" fmla="*/ 3803922 w 5592042"/>
                <a:gd name="connsiteY52" fmla="*/ 379305 h 8102772"/>
                <a:gd name="connsiteX53" fmla="*/ 3879831 w 5592042"/>
                <a:gd name="connsiteY53" fmla="*/ 377004 h 8102772"/>
                <a:gd name="connsiteX54" fmla="*/ 3931205 w 5592042"/>
                <a:gd name="connsiteY54" fmla="*/ 511955 h 8102772"/>
                <a:gd name="connsiteX55" fmla="*/ 3987947 w 5592042"/>
                <a:gd name="connsiteY55" fmla="*/ 913741 h 8102772"/>
                <a:gd name="connsiteX56" fmla="*/ 3892867 w 5592042"/>
                <a:gd name="connsiteY56" fmla="*/ 1388369 h 8102772"/>
                <a:gd name="connsiteX57" fmla="*/ 3877532 w 5592042"/>
                <a:gd name="connsiteY57" fmla="*/ 1429774 h 8102772"/>
                <a:gd name="connsiteX58" fmla="*/ 3881365 w 5592042"/>
                <a:gd name="connsiteY58" fmla="*/ 1439742 h 8102772"/>
                <a:gd name="connsiteX59" fmla="*/ 3939639 w 5592042"/>
                <a:gd name="connsiteY59" fmla="*/ 1363833 h 8102772"/>
                <a:gd name="connsiteX60" fmla="*/ 4130563 w 5592042"/>
                <a:gd name="connsiteY60" fmla="*/ 1016487 h 8102772"/>
                <a:gd name="connsiteX61" fmla="*/ 4171970 w 5592042"/>
                <a:gd name="connsiteY61" fmla="*/ 961280 h 8102772"/>
                <a:gd name="connsiteX62" fmla="*/ 4221809 w 5592042"/>
                <a:gd name="connsiteY62" fmla="*/ 966648 h 8102772"/>
                <a:gd name="connsiteX63" fmla="*/ 4265515 w 5592042"/>
                <a:gd name="connsiteY63" fmla="*/ 1041790 h 8102772"/>
                <a:gd name="connsiteX64" fmla="*/ 4280851 w 5592042"/>
                <a:gd name="connsiteY64" fmla="*/ 1011120 h 8102772"/>
                <a:gd name="connsiteX65" fmla="*/ 4716373 w 5592042"/>
                <a:gd name="connsiteY65" fmla="*/ 432979 h 8102772"/>
                <a:gd name="connsiteX66" fmla="*/ 4943335 w 5592042"/>
                <a:gd name="connsiteY66" fmla="*/ 165378 h 8102772"/>
                <a:gd name="connsiteX67" fmla="*/ 5229339 w 5592042"/>
                <a:gd name="connsiteY67" fmla="*/ 10491 h 8102772"/>
                <a:gd name="connsiteX68" fmla="*/ 5328731 w 5592042"/>
                <a:gd name="connsiteY68" fmla="*/ 427 h 81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592042" h="8102772">
                  <a:moveTo>
                    <a:pt x="5328731" y="427"/>
                  </a:moveTo>
                  <a:cubicBezTo>
                    <a:pt x="5356622" y="1865"/>
                    <a:pt x="5378091" y="6657"/>
                    <a:pt x="5389593" y="10491"/>
                  </a:cubicBezTo>
                  <a:cubicBezTo>
                    <a:pt x="5491572" y="46529"/>
                    <a:pt x="5566716" y="98669"/>
                    <a:pt x="5583583" y="206016"/>
                  </a:cubicBezTo>
                  <a:cubicBezTo>
                    <a:pt x="5602753" y="334066"/>
                    <a:pt x="5589718" y="484352"/>
                    <a:pt x="5540645" y="600900"/>
                  </a:cubicBezTo>
                  <a:cubicBezTo>
                    <a:pt x="5478538" y="748886"/>
                    <a:pt x="5263077" y="1081663"/>
                    <a:pt x="5263077" y="1105432"/>
                  </a:cubicBezTo>
                  <a:cubicBezTo>
                    <a:pt x="5266910" y="1231949"/>
                    <a:pt x="5456301" y="1173675"/>
                    <a:pt x="5488505" y="1529453"/>
                  </a:cubicBezTo>
                  <a:cubicBezTo>
                    <a:pt x="5462435" y="1805489"/>
                    <a:pt x="5226272" y="1925105"/>
                    <a:pt x="5196368" y="2096860"/>
                  </a:cubicBezTo>
                  <a:cubicBezTo>
                    <a:pt x="5150362" y="2349893"/>
                    <a:pt x="5361221" y="2412768"/>
                    <a:pt x="5266910" y="2737876"/>
                  </a:cubicBezTo>
                  <a:cubicBezTo>
                    <a:pt x="5227805" y="2842923"/>
                    <a:pt x="4961738" y="3133527"/>
                    <a:pt x="4954837" y="3187967"/>
                  </a:cubicBezTo>
                  <a:cubicBezTo>
                    <a:pt x="4943335" y="3283813"/>
                    <a:pt x="5056817" y="3356656"/>
                    <a:pt x="4960971" y="3588220"/>
                  </a:cubicBezTo>
                  <a:cubicBezTo>
                    <a:pt x="4895797" y="3743873"/>
                    <a:pt x="4704105" y="3759208"/>
                    <a:pt x="4613625" y="3874223"/>
                  </a:cubicBezTo>
                  <a:cubicBezTo>
                    <a:pt x="4695670" y="4110387"/>
                    <a:pt x="4655032" y="4377988"/>
                    <a:pt x="4248645" y="4466166"/>
                  </a:cubicBezTo>
                  <a:cubicBezTo>
                    <a:pt x="4208007" y="4882520"/>
                    <a:pt x="3274854" y="5208395"/>
                    <a:pt x="3164439" y="5190760"/>
                  </a:cubicBezTo>
                  <a:cubicBezTo>
                    <a:pt x="3167507" y="5196127"/>
                    <a:pt x="3169041" y="5199960"/>
                    <a:pt x="3171341" y="5203027"/>
                  </a:cubicBezTo>
                  <a:lnTo>
                    <a:pt x="3619899" y="5783469"/>
                  </a:lnTo>
                  <a:cubicBezTo>
                    <a:pt x="3747182" y="5949858"/>
                    <a:pt x="3910503" y="6077140"/>
                    <a:pt x="4069223" y="6211324"/>
                  </a:cubicBezTo>
                  <a:cubicBezTo>
                    <a:pt x="4325323" y="6426786"/>
                    <a:pt x="4622827" y="6541800"/>
                    <a:pt x="4944869" y="6605443"/>
                  </a:cubicBezTo>
                  <a:cubicBezTo>
                    <a:pt x="4975539" y="6610809"/>
                    <a:pt x="5005443" y="6618477"/>
                    <a:pt x="5034580" y="6626911"/>
                  </a:cubicBezTo>
                  <a:cubicBezTo>
                    <a:pt x="5078286" y="6639946"/>
                    <a:pt x="5201735" y="6664483"/>
                    <a:pt x="5198668" y="6709723"/>
                  </a:cubicBezTo>
                  <a:cubicBezTo>
                    <a:pt x="5194834" y="6759562"/>
                    <a:pt x="5104357" y="6797134"/>
                    <a:pt x="5084419" y="6841606"/>
                  </a:cubicBezTo>
                  <a:cubicBezTo>
                    <a:pt x="5048382" y="6923650"/>
                    <a:pt x="5105123" y="6998026"/>
                    <a:pt x="5056817" y="7073936"/>
                  </a:cubicBezTo>
                  <a:cubicBezTo>
                    <a:pt x="5027679" y="7119942"/>
                    <a:pt x="4855925" y="7193551"/>
                    <a:pt x="4826787" y="7234957"/>
                  </a:cubicBezTo>
                  <a:cubicBezTo>
                    <a:pt x="4722507" y="7386010"/>
                    <a:pt x="4765447" y="7499491"/>
                    <a:pt x="4654265" y="7599171"/>
                  </a:cubicBezTo>
                  <a:cubicBezTo>
                    <a:pt x="4571453" y="7673546"/>
                    <a:pt x="4345258" y="7708818"/>
                    <a:pt x="4258614" y="7768625"/>
                  </a:cubicBezTo>
                  <a:cubicBezTo>
                    <a:pt x="4194973" y="7810031"/>
                    <a:pt x="4195739" y="7934247"/>
                    <a:pt x="4083025" y="8009390"/>
                  </a:cubicBezTo>
                  <a:cubicBezTo>
                    <a:pt x="3984111" y="8075331"/>
                    <a:pt x="3859129" y="8094501"/>
                    <a:pt x="3859129" y="8094501"/>
                  </a:cubicBezTo>
                  <a:cubicBezTo>
                    <a:pt x="3800088" y="8119037"/>
                    <a:pt x="3751015" y="8087599"/>
                    <a:pt x="3734147" y="8018591"/>
                  </a:cubicBezTo>
                  <a:cubicBezTo>
                    <a:pt x="3698875" y="7872905"/>
                    <a:pt x="3665905" y="7726453"/>
                    <a:pt x="3632167" y="7580001"/>
                  </a:cubicBezTo>
                  <a:cubicBezTo>
                    <a:pt x="3555490" y="7245691"/>
                    <a:pt x="3426673" y="6933617"/>
                    <a:pt x="3243417" y="6643781"/>
                  </a:cubicBezTo>
                  <a:cubicBezTo>
                    <a:pt x="3093899" y="6406850"/>
                    <a:pt x="2892238" y="6237394"/>
                    <a:pt x="2617737" y="6166852"/>
                  </a:cubicBezTo>
                  <a:cubicBezTo>
                    <a:pt x="2520357" y="6141549"/>
                    <a:pt x="2419911" y="6130815"/>
                    <a:pt x="2320999" y="6113945"/>
                  </a:cubicBezTo>
                  <a:cubicBezTo>
                    <a:pt x="2042663" y="6067173"/>
                    <a:pt x="1785797" y="5965193"/>
                    <a:pt x="1550399" y="5809539"/>
                  </a:cubicBezTo>
                  <a:cubicBezTo>
                    <a:pt x="1432318" y="5732095"/>
                    <a:pt x="1318070" y="5650819"/>
                    <a:pt x="1215324" y="5553440"/>
                  </a:cubicBezTo>
                  <a:cubicBezTo>
                    <a:pt x="1007530" y="5356381"/>
                    <a:pt x="884081" y="5117150"/>
                    <a:pt x="854944" y="4831146"/>
                  </a:cubicBezTo>
                  <a:cubicBezTo>
                    <a:pt x="848810" y="4769039"/>
                    <a:pt x="838075" y="4707697"/>
                    <a:pt x="831941" y="4645589"/>
                  </a:cubicBezTo>
                  <a:cubicBezTo>
                    <a:pt x="819673" y="4519072"/>
                    <a:pt x="762931" y="4414793"/>
                    <a:pt x="673221" y="4328914"/>
                  </a:cubicBezTo>
                  <a:cubicBezTo>
                    <a:pt x="621847" y="4279842"/>
                    <a:pt x="565107" y="4236902"/>
                    <a:pt x="511433" y="4190896"/>
                  </a:cubicBezTo>
                  <a:cubicBezTo>
                    <a:pt x="495331" y="4176329"/>
                    <a:pt x="479229" y="4175562"/>
                    <a:pt x="459293" y="4183229"/>
                  </a:cubicBezTo>
                  <a:cubicBezTo>
                    <a:pt x="334125" y="4237334"/>
                    <a:pt x="223256" y="4288128"/>
                    <a:pt x="68243" y="4298244"/>
                  </a:cubicBezTo>
                  <a:cubicBezTo>
                    <a:pt x="47540" y="4302845"/>
                    <a:pt x="25304" y="4302078"/>
                    <a:pt x="0" y="4298244"/>
                  </a:cubicBezTo>
                  <a:cubicBezTo>
                    <a:pt x="81797" y="4188372"/>
                    <a:pt x="153069" y="4151535"/>
                    <a:pt x="233098" y="4073581"/>
                  </a:cubicBezTo>
                  <a:cubicBezTo>
                    <a:pt x="307474" y="3996906"/>
                    <a:pt x="393352" y="3934031"/>
                    <a:pt x="443957" y="3830517"/>
                  </a:cubicBezTo>
                  <a:cubicBezTo>
                    <a:pt x="533669" y="3645727"/>
                    <a:pt x="684722" y="3523044"/>
                    <a:pt x="883314" y="3467838"/>
                  </a:cubicBezTo>
                  <a:cubicBezTo>
                    <a:pt x="1112577" y="3403429"/>
                    <a:pt x="1300434" y="3466304"/>
                    <a:pt x="1439985" y="3658762"/>
                  </a:cubicBezTo>
                  <a:cubicBezTo>
                    <a:pt x="1518963" y="3767643"/>
                    <a:pt x="1582603" y="3888024"/>
                    <a:pt x="1653147" y="4003807"/>
                  </a:cubicBezTo>
                  <a:cubicBezTo>
                    <a:pt x="1660047" y="4015308"/>
                    <a:pt x="1666948" y="4026809"/>
                    <a:pt x="1677683" y="4045979"/>
                  </a:cubicBezTo>
                  <a:cubicBezTo>
                    <a:pt x="1688417" y="4013775"/>
                    <a:pt x="1698385" y="3989237"/>
                    <a:pt x="1705286" y="3964701"/>
                  </a:cubicBezTo>
                  <a:cubicBezTo>
                    <a:pt x="1765861" y="3756908"/>
                    <a:pt x="1829503" y="3549114"/>
                    <a:pt x="1913080" y="3348989"/>
                  </a:cubicBezTo>
                  <a:cubicBezTo>
                    <a:pt x="2021193" y="3089822"/>
                    <a:pt x="2176847" y="2859792"/>
                    <a:pt x="2360870" y="2648931"/>
                  </a:cubicBezTo>
                  <a:cubicBezTo>
                    <a:pt x="2495054" y="2494811"/>
                    <a:pt x="2631539" y="2342225"/>
                    <a:pt x="2772623" y="2195007"/>
                  </a:cubicBezTo>
                  <a:cubicBezTo>
                    <a:pt x="3023355" y="1933539"/>
                    <a:pt x="3223481" y="1636800"/>
                    <a:pt x="3380668" y="1312459"/>
                  </a:cubicBezTo>
                  <a:cubicBezTo>
                    <a:pt x="3514085" y="1035657"/>
                    <a:pt x="3634467" y="751953"/>
                    <a:pt x="3760984" y="471317"/>
                  </a:cubicBezTo>
                  <a:cubicBezTo>
                    <a:pt x="3774785" y="440646"/>
                    <a:pt x="3787820" y="409209"/>
                    <a:pt x="3803922" y="379305"/>
                  </a:cubicBezTo>
                  <a:cubicBezTo>
                    <a:pt x="3826159" y="338667"/>
                    <a:pt x="3858362" y="336366"/>
                    <a:pt x="3879831" y="377004"/>
                  </a:cubicBezTo>
                  <a:cubicBezTo>
                    <a:pt x="3902069" y="419176"/>
                    <a:pt x="3922771" y="465182"/>
                    <a:pt x="3931205" y="511955"/>
                  </a:cubicBezTo>
                  <a:cubicBezTo>
                    <a:pt x="3954207" y="645373"/>
                    <a:pt x="3975679" y="779557"/>
                    <a:pt x="3987947" y="913741"/>
                  </a:cubicBezTo>
                  <a:cubicBezTo>
                    <a:pt x="4003281" y="1079362"/>
                    <a:pt x="3954207" y="1235782"/>
                    <a:pt x="3892867" y="1388369"/>
                  </a:cubicBezTo>
                  <a:cubicBezTo>
                    <a:pt x="3887501" y="1402170"/>
                    <a:pt x="3882899" y="1415972"/>
                    <a:pt x="3877532" y="1429774"/>
                  </a:cubicBezTo>
                  <a:cubicBezTo>
                    <a:pt x="3877532" y="1430541"/>
                    <a:pt x="3878299" y="1432074"/>
                    <a:pt x="3881365" y="1439742"/>
                  </a:cubicBezTo>
                  <a:cubicBezTo>
                    <a:pt x="3902835" y="1412905"/>
                    <a:pt x="3925071" y="1389902"/>
                    <a:pt x="3939639" y="1363833"/>
                  </a:cubicBezTo>
                  <a:cubicBezTo>
                    <a:pt x="4004049" y="1248818"/>
                    <a:pt x="4066156" y="1132269"/>
                    <a:pt x="4130563" y="1016487"/>
                  </a:cubicBezTo>
                  <a:cubicBezTo>
                    <a:pt x="4141299" y="996552"/>
                    <a:pt x="4156634" y="978149"/>
                    <a:pt x="4171970" y="961280"/>
                  </a:cubicBezTo>
                  <a:cubicBezTo>
                    <a:pt x="4189605" y="942111"/>
                    <a:pt x="4208775" y="945945"/>
                    <a:pt x="4221809" y="966648"/>
                  </a:cubicBezTo>
                  <a:cubicBezTo>
                    <a:pt x="4234845" y="986583"/>
                    <a:pt x="4244046" y="1009587"/>
                    <a:pt x="4265515" y="1041790"/>
                  </a:cubicBezTo>
                  <a:cubicBezTo>
                    <a:pt x="4270115" y="1031056"/>
                    <a:pt x="4273949" y="1019554"/>
                    <a:pt x="4280851" y="1011120"/>
                  </a:cubicBezTo>
                  <a:cubicBezTo>
                    <a:pt x="4439571" y="828630"/>
                    <a:pt x="4579122" y="631571"/>
                    <a:pt x="4716373" y="432979"/>
                  </a:cubicBezTo>
                  <a:cubicBezTo>
                    <a:pt x="4784615" y="334066"/>
                    <a:pt x="4864359" y="260456"/>
                    <a:pt x="4943335" y="165378"/>
                  </a:cubicBezTo>
                  <a:cubicBezTo>
                    <a:pt x="5010043" y="67998"/>
                    <a:pt x="5165697" y="18159"/>
                    <a:pt x="5229339" y="10491"/>
                  </a:cubicBezTo>
                  <a:cubicBezTo>
                    <a:pt x="5266527" y="906"/>
                    <a:pt x="5300840" y="-1011"/>
                    <a:pt x="5328731" y="4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00000" scaled="0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9AF5833-59FF-4220-99D5-A4BA8C46231B}"/>
              </a:ext>
            </a:extLst>
          </p:cNvPr>
          <p:cNvSpPr txBox="1"/>
          <p:nvPr/>
        </p:nvSpPr>
        <p:spPr>
          <a:xfrm>
            <a:off x="6460064" y="1828762"/>
            <a:ext cx="531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875DB-A4EA-4861-9945-78F90B8BBF4F}"/>
              </a:ext>
            </a:extLst>
          </p:cNvPr>
          <p:cNvSpPr txBox="1"/>
          <p:nvPr/>
        </p:nvSpPr>
        <p:spPr>
          <a:xfrm>
            <a:off x="8230743" y="3554454"/>
            <a:ext cx="1592526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independence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B8A9C-D8C6-4C68-99B3-FD3AC1290DF0}"/>
              </a:ext>
            </a:extLst>
          </p:cNvPr>
          <p:cNvSpPr txBox="1"/>
          <p:nvPr/>
        </p:nvSpPr>
        <p:spPr>
          <a:xfrm>
            <a:off x="6540202" y="2477821"/>
            <a:ext cx="520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3F321-C435-4296-806A-6CA0890FEE02}"/>
              </a:ext>
            </a:extLst>
          </p:cNvPr>
          <p:cNvSpPr txBox="1"/>
          <p:nvPr/>
        </p:nvSpPr>
        <p:spPr>
          <a:xfrm>
            <a:off x="6621134" y="3554454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Happy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99582-27F9-411A-90A6-FDD4F52C4517}"/>
              </a:ext>
            </a:extLst>
          </p:cNvPr>
          <p:cNvSpPr txBox="1"/>
          <p:nvPr/>
        </p:nvSpPr>
        <p:spPr>
          <a:xfrm>
            <a:off x="10061278" y="3554454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PowerPoint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717662-BA78-44C8-8CEB-53B4EC903AF6}"/>
              </a:ext>
            </a:extLst>
          </p:cNvPr>
          <p:cNvSpPr/>
          <p:nvPr/>
        </p:nvSpPr>
        <p:spPr>
          <a:xfrm>
            <a:off x="6616029" y="4312172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4DBBD-27E7-4BFC-97F1-57C2B0557226}"/>
              </a:ext>
            </a:extLst>
          </p:cNvPr>
          <p:cNvSpPr txBox="1"/>
          <p:nvPr/>
        </p:nvSpPr>
        <p:spPr>
          <a:xfrm>
            <a:off x="7370937" y="4277041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2D928-5A08-4223-B009-BD707C820F1F}"/>
              </a:ext>
            </a:extLst>
          </p:cNvPr>
          <p:cNvSpPr/>
          <p:nvPr/>
        </p:nvSpPr>
        <p:spPr>
          <a:xfrm>
            <a:off x="6616133" y="5318933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B2D896-172B-4F2D-9217-D00BDB0A0CDB}"/>
              </a:ext>
            </a:extLst>
          </p:cNvPr>
          <p:cNvSpPr txBox="1"/>
          <p:nvPr/>
        </p:nvSpPr>
        <p:spPr>
          <a:xfrm>
            <a:off x="7370937" y="5283802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B992BC92-E77D-4CDF-91FF-A6C135D37A50}"/>
              </a:ext>
            </a:extLst>
          </p:cNvPr>
          <p:cNvSpPr/>
          <p:nvPr/>
        </p:nvSpPr>
        <p:spPr>
          <a:xfrm>
            <a:off x="6795793" y="5455835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0012D664-4E76-4F63-8E5D-5F736595D158}"/>
              </a:ext>
            </a:extLst>
          </p:cNvPr>
          <p:cNvSpPr/>
          <p:nvPr/>
        </p:nvSpPr>
        <p:spPr>
          <a:xfrm>
            <a:off x="6698800" y="4472697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B0CED4-65B2-4C4B-ADEA-0E33B0C35E11}"/>
              </a:ext>
            </a:extLst>
          </p:cNvPr>
          <p:cNvGrpSpPr/>
          <p:nvPr/>
        </p:nvGrpSpPr>
        <p:grpSpPr>
          <a:xfrm>
            <a:off x="3325438" y="4440641"/>
            <a:ext cx="729316" cy="823738"/>
            <a:chOff x="3787776" y="4595868"/>
            <a:chExt cx="729316" cy="8237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EB88A2F-B7EF-4D46-8E9A-3F0A817D3D33}"/>
                </a:ext>
              </a:extLst>
            </p:cNvPr>
            <p:cNvSpPr/>
            <p:nvPr/>
          </p:nvSpPr>
          <p:spPr>
            <a:xfrm>
              <a:off x="3909065" y="4595868"/>
              <a:ext cx="608027" cy="823738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19" fmla="*/ 76027 w 1005786"/>
                <a:gd name="connsiteY19" fmla="*/ 1512598 h 1681837"/>
                <a:gd name="connsiteX0" fmla="*/ 144280 w 1005786"/>
                <a:gd name="connsiteY0" fmla="*/ 168183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0" fmla="*/ 144280 w 1005786"/>
                <a:gd name="connsiteY0" fmla="*/ 1681838 h 1681837"/>
                <a:gd name="connsiteX1" fmla="*/ 0 w 1005786"/>
                <a:gd name="connsiteY1" fmla="*/ 1159222 h 1681837"/>
                <a:gd name="connsiteX2" fmla="*/ 24306 w 1005786"/>
                <a:gd name="connsiteY2" fmla="*/ 1120513 h 1681837"/>
                <a:gd name="connsiteX3" fmla="*/ 224235 w 1005786"/>
                <a:gd name="connsiteY3" fmla="*/ 771311 h 1681837"/>
                <a:gd name="connsiteX4" fmla="*/ 363850 w 1005786"/>
                <a:gd name="connsiteY4" fmla="*/ 489299 h 1681837"/>
                <a:gd name="connsiteX5" fmla="*/ 416799 w 1005786"/>
                <a:gd name="connsiteY5" fmla="*/ 389538 h 1681837"/>
                <a:gd name="connsiteX6" fmla="*/ 429484 w 1005786"/>
                <a:gd name="connsiteY6" fmla="*/ 374071 h 1681837"/>
                <a:gd name="connsiteX7" fmla="*/ 589723 w 1005786"/>
                <a:gd name="connsiteY7" fmla="*/ 128476 h 1681837"/>
                <a:gd name="connsiteX8" fmla="*/ 765265 w 1005786"/>
                <a:gd name="connsiteY8" fmla="*/ 5883 h 1681837"/>
                <a:gd name="connsiteX9" fmla="*/ 965848 w 1005786"/>
                <a:gd name="connsiteY9" fmla="*/ 61697 h 1681837"/>
                <a:gd name="connsiteX10" fmla="*/ 1005785 w 1005786"/>
                <a:gd name="connsiteY10" fmla="*/ 141161 h 1681837"/>
                <a:gd name="connsiteX11" fmla="*/ 996292 w 1005786"/>
                <a:gd name="connsiteY11" fmla="*/ 166122 h 1681837"/>
                <a:gd name="connsiteX12" fmla="*/ 853731 w 1005786"/>
                <a:gd name="connsiteY12" fmla="*/ 443961 h 1681837"/>
                <a:gd name="connsiteX13" fmla="*/ 783187 w 1005786"/>
                <a:gd name="connsiteY13" fmla="*/ 598470 h 1681837"/>
                <a:gd name="connsiteX14" fmla="*/ 553141 w 1005786"/>
                <a:gd name="connsiteY14" fmla="*/ 1083768 h 1681837"/>
                <a:gd name="connsiteX15" fmla="*/ 272274 w 1005786"/>
                <a:gd name="connsiteY15" fmla="*/ 1539850 h 1681837"/>
                <a:gd name="connsiteX16" fmla="*/ 160402 w 1005786"/>
                <a:gd name="connsiteY16" fmla="*/ 1669889 h 1681837"/>
                <a:gd name="connsiteX17" fmla="*/ 144280 w 1005786"/>
                <a:gd name="connsiteY17" fmla="*/ 1681838 h 1681837"/>
                <a:gd name="connsiteX0" fmla="*/ 422207 w 1283713"/>
                <a:gd name="connsiteY0" fmla="*/ 1681838 h 1681837"/>
                <a:gd name="connsiteX1" fmla="*/ 0 w 1283713"/>
                <a:gd name="connsiteY1" fmla="*/ 1455274 h 1681837"/>
                <a:gd name="connsiteX2" fmla="*/ 302233 w 1283713"/>
                <a:gd name="connsiteY2" fmla="*/ 1120513 h 1681837"/>
                <a:gd name="connsiteX3" fmla="*/ 502162 w 1283713"/>
                <a:gd name="connsiteY3" fmla="*/ 771311 h 1681837"/>
                <a:gd name="connsiteX4" fmla="*/ 641777 w 1283713"/>
                <a:gd name="connsiteY4" fmla="*/ 489299 h 1681837"/>
                <a:gd name="connsiteX5" fmla="*/ 694726 w 1283713"/>
                <a:gd name="connsiteY5" fmla="*/ 389538 h 1681837"/>
                <a:gd name="connsiteX6" fmla="*/ 707411 w 1283713"/>
                <a:gd name="connsiteY6" fmla="*/ 374071 h 1681837"/>
                <a:gd name="connsiteX7" fmla="*/ 867650 w 1283713"/>
                <a:gd name="connsiteY7" fmla="*/ 128476 h 1681837"/>
                <a:gd name="connsiteX8" fmla="*/ 1043192 w 1283713"/>
                <a:gd name="connsiteY8" fmla="*/ 5883 h 1681837"/>
                <a:gd name="connsiteX9" fmla="*/ 1243775 w 1283713"/>
                <a:gd name="connsiteY9" fmla="*/ 61697 h 1681837"/>
                <a:gd name="connsiteX10" fmla="*/ 1283712 w 1283713"/>
                <a:gd name="connsiteY10" fmla="*/ 141161 h 1681837"/>
                <a:gd name="connsiteX11" fmla="*/ 1274219 w 1283713"/>
                <a:gd name="connsiteY11" fmla="*/ 166122 h 1681837"/>
                <a:gd name="connsiteX12" fmla="*/ 1131658 w 1283713"/>
                <a:gd name="connsiteY12" fmla="*/ 443961 h 1681837"/>
                <a:gd name="connsiteX13" fmla="*/ 1061114 w 1283713"/>
                <a:gd name="connsiteY13" fmla="*/ 598470 h 1681837"/>
                <a:gd name="connsiteX14" fmla="*/ 831068 w 1283713"/>
                <a:gd name="connsiteY14" fmla="*/ 1083768 h 1681837"/>
                <a:gd name="connsiteX15" fmla="*/ 550201 w 1283713"/>
                <a:gd name="connsiteY15" fmla="*/ 1539850 h 1681837"/>
                <a:gd name="connsiteX16" fmla="*/ 438329 w 1283713"/>
                <a:gd name="connsiteY16" fmla="*/ 1669889 h 1681837"/>
                <a:gd name="connsiteX17" fmla="*/ 422207 w 1283713"/>
                <a:gd name="connsiteY17" fmla="*/ 1681838 h 1681837"/>
                <a:gd name="connsiteX0" fmla="*/ 398039 w 1259545"/>
                <a:gd name="connsiteY0" fmla="*/ 1681838 h 1681837"/>
                <a:gd name="connsiteX1" fmla="*/ 0 w 1259545"/>
                <a:gd name="connsiteY1" fmla="*/ 1425065 h 1681837"/>
                <a:gd name="connsiteX2" fmla="*/ 278065 w 1259545"/>
                <a:gd name="connsiteY2" fmla="*/ 1120513 h 1681837"/>
                <a:gd name="connsiteX3" fmla="*/ 477994 w 1259545"/>
                <a:gd name="connsiteY3" fmla="*/ 771311 h 1681837"/>
                <a:gd name="connsiteX4" fmla="*/ 617609 w 1259545"/>
                <a:gd name="connsiteY4" fmla="*/ 489299 h 1681837"/>
                <a:gd name="connsiteX5" fmla="*/ 670558 w 1259545"/>
                <a:gd name="connsiteY5" fmla="*/ 389538 h 1681837"/>
                <a:gd name="connsiteX6" fmla="*/ 683243 w 1259545"/>
                <a:gd name="connsiteY6" fmla="*/ 374071 h 1681837"/>
                <a:gd name="connsiteX7" fmla="*/ 843482 w 1259545"/>
                <a:gd name="connsiteY7" fmla="*/ 128476 h 1681837"/>
                <a:gd name="connsiteX8" fmla="*/ 1019024 w 1259545"/>
                <a:gd name="connsiteY8" fmla="*/ 5883 h 1681837"/>
                <a:gd name="connsiteX9" fmla="*/ 1219607 w 1259545"/>
                <a:gd name="connsiteY9" fmla="*/ 61697 h 1681837"/>
                <a:gd name="connsiteX10" fmla="*/ 1259544 w 1259545"/>
                <a:gd name="connsiteY10" fmla="*/ 141161 h 1681837"/>
                <a:gd name="connsiteX11" fmla="*/ 1250051 w 1259545"/>
                <a:gd name="connsiteY11" fmla="*/ 166122 h 1681837"/>
                <a:gd name="connsiteX12" fmla="*/ 1107490 w 1259545"/>
                <a:gd name="connsiteY12" fmla="*/ 443961 h 1681837"/>
                <a:gd name="connsiteX13" fmla="*/ 1036946 w 1259545"/>
                <a:gd name="connsiteY13" fmla="*/ 598470 h 1681837"/>
                <a:gd name="connsiteX14" fmla="*/ 806900 w 1259545"/>
                <a:gd name="connsiteY14" fmla="*/ 1083768 h 1681837"/>
                <a:gd name="connsiteX15" fmla="*/ 526033 w 1259545"/>
                <a:gd name="connsiteY15" fmla="*/ 1539850 h 1681837"/>
                <a:gd name="connsiteX16" fmla="*/ 414161 w 1259545"/>
                <a:gd name="connsiteY16" fmla="*/ 1669889 h 1681837"/>
                <a:gd name="connsiteX17" fmla="*/ 398039 w 1259545"/>
                <a:gd name="connsiteY17" fmla="*/ 1681838 h 1681837"/>
                <a:gd name="connsiteX0" fmla="*/ 361786 w 1223292"/>
                <a:gd name="connsiteY0" fmla="*/ 1681838 h 1681837"/>
                <a:gd name="connsiteX1" fmla="*/ 0 w 1223292"/>
                <a:gd name="connsiteY1" fmla="*/ 1364645 h 1681837"/>
                <a:gd name="connsiteX2" fmla="*/ 241812 w 1223292"/>
                <a:gd name="connsiteY2" fmla="*/ 1120513 h 1681837"/>
                <a:gd name="connsiteX3" fmla="*/ 441741 w 1223292"/>
                <a:gd name="connsiteY3" fmla="*/ 771311 h 1681837"/>
                <a:gd name="connsiteX4" fmla="*/ 581356 w 1223292"/>
                <a:gd name="connsiteY4" fmla="*/ 489299 h 1681837"/>
                <a:gd name="connsiteX5" fmla="*/ 634305 w 1223292"/>
                <a:gd name="connsiteY5" fmla="*/ 389538 h 1681837"/>
                <a:gd name="connsiteX6" fmla="*/ 646990 w 1223292"/>
                <a:gd name="connsiteY6" fmla="*/ 374071 h 1681837"/>
                <a:gd name="connsiteX7" fmla="*/ 807229 w 1223292"/>
                <a:gd name="connsiteY7" fmla="*/ 128476 h 1681837"/>
                <a:gd name="connsiteX8" fmla="*/ 982771 w 1223292"/>
                <a:gd name="connsiteY8" fmla="*/ 5883 h 1681837"/>
                <a:gd name="connsiteX9" fmla="*/ 1183354 w 1223292"/>
                <a:gd name="connsiteY9" fmla="*/ 61697 h 1681837"/>
                <a:gd name="connsiteX10" fmla="*/ 1223291 w 1223292"/>
                <a:gd name="connsiteY10" fmla="*/ 141161 h 1681837"/>
                <a:gd name="connsiteX11" fmla="*/ 1213798 w 1223292"/>
                <a:gd name="connsiteY11" fmla="*/ 166122 h 1681837"/>
                <a:gd name="connsiteX12" fmla="*/ 1071237 w 1223292"/>
                <a:gd name="connsiteY12" fmla="*/ 443961 h 1681837"/>
                <a:gd name="connsiteX13" fmla="*/ 1000693 w 1223292"/>
                <a:gd name="connsiteY13" fmla="*/ 598470 h 1681837"/>
                <a:gd name="connsiteX14" fmla="*/ 770647 w 1223292"/>
                <a:gd name="connsiteY14" fmla="*/ 1083768 h 1681837"/>
                <a:gd name="connsiteX15" fmla="*/ 489780 w 1223292"/>
                <a:gd name="connsiteY15" fmla="*/ 1539850 h 1681837"/>
                <a:gd name="connsiteX16" fmla="*/ 377908 w 1223292"/>
                <a:gd name="connsiteY16" fmla="*/ 1669889 h 1681837"/>
                <a:gd name="connsiteX17" fmla="*/ 361786 w 1223292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5 w 1241418"/>
                <a:gd name="connsiteY15" fmla="*/ 1551933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1418" h="1681837">
                  <a:moveTo>
                    <a:pt x="379912" y="1681838"/>
                  </a:moveTo>
                  <a:cubicBezTo>
                    <a:pt x="395472" y="1596726"/>
                    <a:pt x="334176" y="1464237"/>
                    <a:pt x="0" y="1400897"/>
                  </a:cubicBezTo>
                  <a:cubicBezTo>
                    <a:pt x="3437" y="1385103"/>
                    <a:pt x="183293" y="1225444"/>
                    <a:pt x="259938" y="1120513"/>
                  </a:cubicBezTo>
                  <a:cubicBezTo>
                    <a:pt x="336583" y="1015582"/>
                    <a:pt x="400944" y="892104"/>
                    <a:pt x="459867" y="771311"/>
                  </a:cubicBezTo>
                  <a:cubicBezTo>
                    <a:pt x="505860" y="677034"/>
                    <a:pt x="554799" y="584230"/>
                    <a:pt x="599482" y="489299"/>
                  </a:cubicBezTo>
                  <a:cubicBezTo>
                    <a:pt x="615441" y="455418"/>
                    <a:pt x="632463" y="421619"/>
                    <a:pt x="652431" y="389538"/>
                  </a:cubicBezTo>
                  <a:cubicBezTo>
                    <a:pt x="660860" y="387820"/>
                    <a:pt x="661842" y="379800"/>
                    <a:pt x="665116" y="374071"/>
                  </a:cubicBezTo>
                  <a:cubicBezTo>
                    <a:pt x="712664" y="288387"/>
                    <a:pt x="761603" y="203522"/>
                    <a:pt x="825355" y="128476"/>
                  </a:cubicBezTo>
                  <a:cubicBezTo>
                    <a:pt x="872984" y="72417"/>
                    <a:pt x="925442" y="21269"/>
                    <a:pt x="1000897" y="5883"/>
                  </a:cubicBezTo>
                  <a:cubicBezTo>
                    <a:pt x="1076433" y="-9502"/>
                    <a:pt x="1145667" y="4001"/>
                    <a:pt x="1201480" y="61697"/>
                  </a:cubicBezTo>
                  <a:cubicBezTo>
                    <a:pt x="1222922" y="83875"/>
                    <a:pt x="1235034" y="111209"/>
                    <a:pt x="1241417" y="141161"/>
                  </a:cubicBezTo>
                  <a:cubicBezTo>
                    <a:pt x="1241499" y="150736"/>
                    <a:pt x="1236834" y="158265"/>
                    <a:pt x="1231924" y="166122"/>
                  </a:cubicBezTo>
                  <a:cubicBezTo>
                    <a:pt x="1176111" y="254425"/>
                    <a:pt x="1132819" y="349274"/>
                    <a:pt x="1089363" y="443961"/>
                  </a:cubicBezTo>
                  <a:cubicBezTo>
                    <a:pt x="1065712" y="495437"/>
                    <a:pt x="1067910" y="491836"/>
                    <a:pt x="1018819" y="598470"/>
                  </a:cubicBezTo>
                  <a:cubicBezTo>
                    <a:pt x="969728" y="705104"/>
                    <a:pt x="879969" y="924858"/>
                    <a:pt x="794817" y="1083768"/>
                  </a:cubicBezTo>
                  <a:cubicBezTo>
                    <a:pt x="709665" y="1242678"/>
                    <a:pt x="574369" y="1454246"/>
                    <a:pt x="507905" y="1551933"/>
                  </a:cubicBezTo>
                  <a:cubicBezTo>
                    <a:pt x="441441" y="1649620"/>
                    <a:pt x="435889" y="1628725"/>
                    <a:pt x="396034" y="1669889"/>
                  </a:cubicBezTo>
                  <a:cubicBezTo>
                    <a:pt x="391860" y="1674227"/>
                    <a:pt x="388505" y="1680038"/>
                    <a:pt x="379912" y="168183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F296CE-D98E-4365-9218-78D4A6945D40}"/>
                </a:ext>
              </a:extLst>
            </p:cNvPr>
            <p:cNvSpPr/>
            <p:nvPr/>
          </p:nvSpPr>
          <p:spPr>
            <a:xfrm>
              <a:off x="3787776" y="4724330"/>
              <a:ext cx="440829" cy="55843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844895 w 844958"/>
                <a:gd name="connsiteY0" fmla="*/ 127342 h 1126619"/>
                <a:gd name="connsiteX1" fmla="*/ 837284 w 844958"/>
                <a:gd name="connsiteY1" fmla="*/ 150912 h 1126619"/>
                <a:gd name="connsiteX2" fmla="*/ 768950 w 844958"/>
                <a:gd name="connsiteY2" fmla="*/ 287663 h 1126619"/>
                <a:gd name="connsiteX3" fmla="*/ 616650 w 844958"/>
                <a:gd name="connsiteY3" fmla="*/ 591526 h 1126619"/>
                <a:gd name="connsiteX4" fmla="*/ 437016 w 844958"/>
                <a:gd name="connsiteY4" fmla="*/ 888433 h 1126619"/>
                <a:gd name="connsiteX5" fmla="*/ 5329 w 844958"/>
                <a:gd name="connsiteY5" fmla="*/ 1126619 h 1126619"/>
                <a:gd name="connsiteX6" fmla="*/ 238887 w 844958"/>
                <a:gd name="connsiteY6" fmla="*/ 787200 h 1126619"/>
                <a:gd name="connsiteX7" fmla="*/ 455348 w 844958"/>
                <a:gd name="connsiteY7" fmla="*/ 235368 h 1126619"/>
                <a:gd name="connsiteX8" fmla="*/ 553144 w 844958"/>
                <a:gd name="connsiteY8" fmla="*/ 70302 h 1126619"/>
                <a:gd name="connsiteX9" fmla="*/ 700042 w 844958"/>
                <a:gd name="connsiteY9" fmla="*/ 3 h 1126619"/>
                <a:gd name="connsiteX10" fmla="*/ 823045 w 844958"/>
                <a:gd name="connsiteY10" fmla="*/ 73166 h 1126619"/>
                <a:gd name="connsiteX11" fmla="*/ 844895 w 844958"/>
                <a:gd name="connsiteY11" fmla="*/ 127342 h 1126619"/>
                <a:gd name="connsiteX0" fmla="*/ 847584 w 847647"/>
                <a:gd name="connsiteY0" fmla="*/ 127342 h 1126619"/>
                <a:gd name="connsiteX1" fmla="*/ 839973 w 847647"/>
                <a:gd name="connsiteY1" fmla="*/ 150912 h 1126619"/>
                <a:gd name="connsiteX2" fmla="*/ 771639 w 847647"/>
                <a:gd name="connsiteY2" fmla="*/ 287663 h 1126619"/>
                <a:gd name="connsiteX3" fmla="*/ 619339 w 847647"/>
                <a:gd name="connsiteY3" fmla="*/ 591526 h 1126619"/>
                <a:gd name="connsiteX4" fmla="*/ 439705 w 847647"/>
                <a:gd name="connsiteY4" fmla="*/ 888433 h 1126619"/>
                <a:gd name="connsiteX5" fmla="*/ 8018 w 847647"/>
                <a:gd name="connsiteY5" fmla="*/ 1126619 h 1126619"/>
                <a:gd name="connsiteX6" fmla="*/ 241576 w 847647"/>
                <a:gd name="connsiteY6" fmla="*/ 787200 h 1126619"/>
                <a:gd name="connsiteX7" fmla="*/ 458037 w 847647"/>
                <a:gd name="connsiteY7" fmla="*/ 235368 h 1126619"/>
                <a:gd name="connsiteX8" fmla="*/ 555833 w 847647"/>
                <a:gd name="connsiteY8" fmla="*/ 70302 h 1126619"/>
                <a:gd name="connsiteX9" fmla="*/ 702731 w 847647"/>
                <a:gd name="connsiteY9" fmla="*/ 3 h 1126619"/>
                <a:gd name="connsiteX10" fmla="*/ 825734 w 847647"/>
                <a:gd name="connsiteY10" fmla="*/ 73166 h 1126619"/>
                <a:gd name="connsiteX11" fmla="*/ 847584 w 847647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99984 w 900047"/>
                <a:gd name="connsiteY0" fmla="*/ 127342 h 1114534"/>
                <a:gd name="connsiteX1" fmla="*/ 892373 w 900047"/>
                <a:gd name="connsiteY1" fmla="*/ 150912 h 1114534"/>
                <a:gd name="connsiteX2" fmla="*/ 824039 w 900047"/>
                <a:gd name="connsiteY2" fmla="*/ 287663 h 1114534"/>
                <a:gd name="connsiteX3" fmla="*/ 671739 w 900047"/>
                <a:gd name="connsiteY3" fmla="*/ 591526 h 1114534"/>
                <a:gd name="connsiteX4" fmla="*/ 492105 w 900047"/>
                <a:gd name="connsiteY4" fmla="*/ 888433 h 1114534"/>
                <a:gd name="connsiteX5" fmla="*/ 0 w 900047"/>
                <a:gd name="connsiteY5" fmla="*/ 1114534 h 1114534"/>
                <a:gd name="connsiteX6" fmla="*/ 293976 w 900047"/>
                <a:gd name="connsiteY6" fmla="*/ 787200 h 1114534"/>
                <a:gd name="connsiteX7" fmla="*/ 510437 w 900047"/>
                <a:gd name="connsiteY7" fmla="*/ 235368 h 1114534"/>
                <a:gd name="connsiteX8" fmla="*/ 608233 w 900047"/>
                <a:gd name="connsiteY8" fmla="*/ 70302 h 1114534"/>
                <a:gd name="connsiteX9" fmla="*/ 755131 w 900047"/>
                <a:gd name="connsiteY9" fmla="*/ 3 h 1114534"/>
                <a:gd name="connsiteX10" fmla="*/ 878134 w 900047"/>
                <a:gd name="connsiteY10" fmla="*/ 73166 h 1114534"/>
                <a:gd name="connsiteX11" fmla="*/ 899984 w 900047"/>
                <a:gd name="connsiteY11" fmla="*/ 127342 h 1114534"/>
                <a:gd name="connsiteX0" fmla="*/ 899984 w 900047"/>
                <a:gd name="connsiteY0" fmla="*/ 127342 h 1159917"/>
                <a:gd name="connsiteX1" fmla="*/ 892373 w 900047"/>
                <a:gd name="connsiteY1" fmla="*/ 150912 h 1159917"/>
                <a:gd name="connsiteX2" fmla="*/ 824039 w 900047"/>
                <a:gd name="connsiteY2" fmla="*/ 287663 h 1159917"/>
                <a:gd name="connsiteX3" fmla="*/ 671739 w 900047"/>
                <a:gd name="connsiteY3" fmla="*/ 591526 h 1159917"/>
                <a:gd name="connsiteX4" fmla="*/ 244385 w 900047"/>
                <a:gd name="connsiteY4" fmla="*/ 1124067 h 1159917"/>
                <a:gd name="connsiteX5" fmla="*/ 0 w 900047"/>
                <a:gd name="connsiteY5" fmla="*/ 1114534 h 1159917"/>
                <a:gd name="connsiteX6" fmla="*/ 293976 w 900047"/>
                <a:gd name="connsiteY6" fmla="*/ 787200 h 1159917"/>
                <a:gd name="connsiteX7" fmla="*/ 510437 w 900047"/>
                <a:gd name="connsiteY7" fmla="*/ 235368 h 1159917"/>
                <a:gd name="connsiteX8" fmla="*/ 608233 w 900047"/>
                <a:gd name="connsiteY8" fmla="*/ 70302 h 1159917"/>
                <a:gd name="connsiteX9" fmla="*/ 755131 w 900047"/>
                <a:gd name="connsiteY9" fmla="*/ 3 h 1159917"/>
                <a:gd name="connsiteX10" fmla="*/ 878134 w 900047"/>
                <a:gd name="connsiteY10" fmla="*/ 73166 h 1159917"/>
                <a:gd name="connsiteX11" fmla="*/ 899984 w 900047"/>
                <a:gd name="connsiteY11" fmla="*/ 127342 h 1159917"/>
                <a:gd name="connsiteX0" fmla="*/ 899984 w 900047"/>
                <a:gd name="connsiteY0" fmla="*/ 127342 h 1156538"/>
                <a:gd name="connsiteX1" fmla="*/ 892373 w 900047"/>
                <a:gd name="connsiteY1" fmla="*/ 150912 h 1156538"/>
                <a:gd name="connsiteX2" fmla="*/ 824039 w 900047"/>
                <a:gd name="connsiteY2" fmla="*/ 287663 h 1156538"/>
                <a:gd name="connsiteX3" fmla="*/ 671739 w 900047"/>
                <a:gd name="connsiteY3" fmla="*/ 591526 h 1156538"/>
                <a:gd name="connsiteX4" fmla="*/ 244385 w 900047"/>
                <a:gd name="connsiteY4" fmla="*/ 1124067 h 1156538"/>
                <a:gd name="connsiteX5" fmla="*/ 0 w 900047"/>
                <a:gd name="connsiteY5" fmla="*/ 1114534 h 1156538"/>
                <a:gd name="connsiteX6" fmla="*/ 293976 w 900047"/>
                <a:gd name="connsiteY6" fmla="*/ 787200 h 1156538"/>
                <a:gd name="connsiteX7" fmla="*/ 510437 w 900047"/>
                <a:gd name="connsiteY7" fmla="*/ 235368 h 1156538"/>
                <a:gd name="connsiteX8" fmla="*/ 608233 w 900047"/>
                <a:gd name="connsiteY8" fmla="*/ 70302 h 1156538"/>
                <a:gd name="connsiteX9" fmla="*/ 755131 w 900047"/>
                <a:gd name="connsiteY9" fmla="*/ 3 h 1156538"/>
                <a:gd name="connsiteX10" fmla="*/ 878134 w 900047"/>
                <a:gd name="connsiteY10" fmla="*/ 73166 h 1156538"/>
                <a:gd name="connsiteX11" fmla="*/ 899984 w 900047"/>
                <a:gd name="connsiteY11" fmla="*/ 127342 h 1156538"/>
                <a:gd name="connsiteX0" fmla="*/ 899984 w 900047"/>
                <a:gd name="connsiteY0" fmla="*/ 127342 h 1124067"/>
                <a:gd name="connsiteX1" fmla="*/ 892373 w 900047"/>
                <a:gd name="connsiteY1" fmla="*/ 150912 h 1124067"/>
                <a:gd name="connsiteX2" fmla="*/ 824039 w 900047"/>
                <a:gd name="connsiteY2" fmla="*/ 287663 h 1124067"/>
                <a:gd name="connsiteX3" fmla="*/ 671739 w 900047"/>
                <a:gd name="connsiteY3" fmla="*/ 591526 h 1124067"/>
                <a:gd name="connsiteX4" fmla="*/ 244385 w 900047"/>
                <a:gd name="connsiteY4" fmla="*/ 1124067 h 1124067"/>
                <a:gd name="connsiteX5" fmla="*/ 0 w 900047"/>
                <a:gd name="connsiteY5" fmla="*/ 1114534 h 1124067"/>
                <a:gd name="connsiteX6" fmla="*/ 293976 w 900047"/>
                <a:gd name="connsiteY6" fmla="*/ 787200 h 1124067"/>
                <a:gd name="connsiteX7" fmla="*/ 510437 w 900047"/>
                <a:gd name="connsiteY7" fmla="*/ 235368 h 1124067"/>
                <a:gd name="connsiteX8" fmla="*/ 608233 w 900047"/>
                <a:gd name="connsiteY8" fmla="*/ 70302 h 1124067"/>
                <a:gd name="connsiteX9" fmla="*/ 755131 w 900047"/>
                <a:gd name="connsiteY9" fmla="*/ 3 h 1124067"/>
                <a:gd name="connsiteX10" fmla="*/ 878134 w 900047"/>
                <a:gd name="connsiteY10" fmla="*/ 73166 h 1124067"/>
                <a:gd name="connsiteX11" fmla="*/ 899984 w 900047"/>
                <a:gd name="connsiteY11" fmla="*/ 127342 h 1124067"/>
                <a:gd name="connsiteX0" fmla="*/ 899984 w 900047"/>
                <a:gd name="connsiteY0" fmla="*/ 127342 h 1124118"/>
                <a:gd name="connsiteX1" fmla="*/ 892373 w 900047"/>
                <a:gd name="connsiteY1" fmla="*/ 150912 h 1124118"/>
                <a:gd name="connsiteX2" fmla="*/ 824039 w 900047"/>
                <a:gd name="connsiteY2" fmla="*/ 287663 h 1124118"/>
                <a:gd name="connsiteX3" fmla="*/ 671739 w 900047"/>
                <a:gd name="connsiteY3" fmla="*/ 591526 h 1124118"/>
                <a:gd name="connsiteX4" fmla="*/ 244385 w 900047"/>
                <a:gd name="connsiteY4" fmla="*/ 1124067 h 1124118"/>
                <a:gd name="connsiteX5" fmla="*/ 0 w 900047"/>
                <a:gd name="connsiteY5" fmla="*/ 1114534 h 1124118"/>
                <a:gd name="connsiteX6" fmla="*/ 293976 w 900047"/>
                <a:gd name="connsiteY6" fmla="*/ 787200 h 1124118"/>
                <a:gd name="connsiteX7" fmla="*/ 510437 w 900047"/>
                <a:gd name="connsiteY7" fmla="*/ 235368 h 1124118"/>
                <a:gd name="connsiteX8" fmla="*/ 608233 w 900047"/>
                <a:gd name="connsiteY8" fmla="*/ 70302 h 1124118"/>
                <a:gd name="connsiteX9" fmla="*/ 755131 w 900047"/>
                <a:gd name="connsiteY9" fmla="*/ 3 h 1124118"/>
                <a:gd name="connsiteX10" fmla="*/ 878134 w 900047"/>
                <a:gd name="connsiteY10" fmla="*/ 73166 h 1124118"/>
                <a:gd name="connsiteX11" fmla="*/ 899984 w 900047"/>
                <a:gd name="connsiteY11" fmla="*/ 127342 h 1124118"/>
                <a:gd name="connsiteX0" fmla="*/ 899984 w 900047"/>
                <a:gd name="connsiteY0" fmla="*/ 127342 h 1130143"/>
                <a:gd name="connsiteX1" fmla="*/ 892373 w 900047"/>
                <a:gd name="connsiteY1" fmla="*/ 150912 h 1130143"/>
                <a:gd name="connsiteX2" fmla="*/ 824039 w 900047"/>
                <a:gd name="connsiteY2" fmla="*/ 287663 h 1130143"/>
                <a:gd name="connsiteX3" fmla="*/ 671739 w 900047"/>
                <a:gd name="connsiteY3" fmla="*/ 591526 h 1130143"/>
                <a:gd name="connsiteX4" fmla="*/ 238344 w 900047"/>
                <a:gd name="connsiteY4" fmla="*/ 1130108 h 1130143"/>
                <a:gd name="connsiteX5" fmla="*/ 0 w 900047"/>
                <a:gd name="connsiteY5" fmla="*/ 1114534 h 1130143"/>
                <a:gd name="connsiteX6" fmla="*/ 293976 w 900047"/>
                <a:gd name="connsiteY6" fmla="*/ 787200 h 1130143"/>
                <a:gd name="connsiteX7" fmla="*/ 510437 w 900047"/>
                <a:gd name="connsiteY7" fmla="*/ 235368 h 1130143"/>
                <a:gd name="connsiteX8" fmla="*/ 608233 w 900047"/>
                <a:gd name="connsiteY8" fmla="*/ 70302 h 1130143"/>
                <a:gd name="connsiteX9" fmla="*/ 755131 w 900047"/>
                <a:gd name="connsiteY9" fmla="*/ 3 h 1130143"/>
                <a:gd name="connsiteX10" fmla="*/ 878134 w 900047"/>
                <a:gd name="connsiteY10" fmla="*/ 73166 h 1130143"/>
                <a:gd name="connsiteX11" fmla="*/ 899984 w 900047"/>
                <a:gd name="connsiteY11" fmla="*/ 127342 h 1130143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43364 w 900047"/>
                <a:gd name="connsiteY4" fmla="*/ 1135126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40167"/>
                <a:gd name="connsiteX1" fmla="*/ 892373 w 900047"/>
                <a:gd name="connsiteY1" fmla="*/ 150912 h 1140167"/>
                <a:gd name="connsiteX2" fmla="*/ 824039 w 900047"/>
                <a:gd name="connsiteY2" fmla="*/ 287663 h 1140167"/>
                <a:gd name="connsiteX3" fmla="*/ 671738 w 900047"/>
                <a:gd name="connsiteY3" fmla="*/ 601565 h 1140167"/>
                <a:gd name="connsiteX4" fmla="*/ 243364 w 900047"/>
                <a:gd name="connsiteY4" fmla="*/ 1140145 h 1140167"/>
                <a:gd name="connsiteX5" fmla="*/ 0 w 900047"/>
                <a:gd name="connsiteY5" fmla="*/ 1114534 h 1140167"/>
                <a:gd name="connsiteX6" fmla="*/ 293976 w 900047"/>
                <a:gd name="connsiteY6" fmla="*/ 787200 h 1140167"/>
                <a:gd name="connsiteX7" fmla="*/ 510437 w 900047"/>
                <a:gd name="connsiteY7" fmla="*/ 235368 h 1140167"/>
                <a:gd name="connsiteX8" fmla="*/ 608233 w 900047"/>
                <a:gd name="connsiteY8" fmla="*/ 70302 h 1140167"/>
                <a:gd name="connsiteX9" fmla="*/ 755131 w 900047"/>
                <a:gd name="connsiteY9" fmla="*/ 3 h 1140167"/>
                <a:gd name="connsiteX10" fmla="*/ 878134 w 900047"/>
                <a:gd name="connsiteY10" fmla="*/ 73166 h 1140167"/>
                <a:gd name="connsiteX11" fmla="*/ 899984 w 900047"/>
                <a:gd name="connsiteY11" fmla="*/ 127342 h 114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047" h="1140167">
                  <a:moveTo>
                    <a:pt x="899984" y="127342"/>
                  </a:moveTo>
                  <a:cubicBezTo>
                    <a:pt x="900639" y="136263"/>
                    <a:pt x="896056" y="143465"/>
                    <a:pt x="892373" y="150912"/>
                  </a:cubicBezTo>
                  <a:cubicBezTo>
                    <a:pt x="869595" y="196496"/>
                    <a:pt x="860812" y="212554"/>
                    <a:pt x="824039" y="287663"/>
                  </a:cubicBezTo>
                  <a:cubicBezTo>
                    <a:pt x="787267" y="362772"/>
                    <a:pt x="768517" y="459485"/>
                    <a:pt x="671738" y="601565"/>
                  </a:cubicBezTo>
                  <a:cubicBezTo>
                    <a:pt x="574959" y="743645"/>
                    <a:pt x="488243" y="974433"/>
                    <a:pt x="243364" y="1140145"/>
                  </a:cubicBezTo>
                  <a:cubicBezTo>
                    <a:pt x="168143" y="1141120"/>
                    <a:pt x="2946" y="1111670"/>
                    <a:pt x="0" y="1114534"/>
                  </a:cubicBezTo>
                  <a:cubicBezTo>
                    <a:pt x="50500" y="1016836"/>
                    <a:pt x="225460" y="906161"/>
                    <a:pt x="293976" y="787200"/>
                  </a:cubicBezTo>
                  <a:cubicBezTo>
                    <a:pt x="376632" y="607403"/>
                    <a:pt x="437519" y="419012"/>
                    <a:pt x="510437" y="235368"/>
                  </a:cubicBezTo>
                  <a:cubicBezTo>
                    <a:pt x="534251" y="175381"/>
                    <a:pt x="563140" y="117767"/>
                    <a:pt x="608233" y="70302"/>
                  </a:cubicBezTo>
                  <a:cubicBezTo>
                    <a:pt x="648087" y="28319"/>
                    <a:pt x="694735" y="330"/>
                    <a:pt x="755131" y="3"/>
                  </a:cubicBezTo>
                  <a:cubicBezTo>
                    <a:pt x="811272" y="-324"/>
                    <a:pt x="850882" y="25945"/>
                    <a:pt x="878134" y="73166"/>
                  </a:cubicBezTo>
                  <a:cubicBezTo>
                    <a:pt x="887790" y="90025"/>
                    <a:pt x="895237" y="108192"/>
                    <a:pt x="899984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66888F-477A-4754-A56A-B8F4F95E7C91}"/>
              </a:ext>
            </a:extLst>
          </p:cNvPr>
          <p:cNvGrpSpPr/>
          <p:nvPr/>
        </p:nvGrpSpPr>
        <p:grpSpPr>
          <a:xfrm flipH="1">
            <a:off x="2061055" y="1853057"/>
            <a:ext cx="4777716" cy="3475836"/>
            <a:chOff x="5371625" y="2750784"/>
            <a:chExt cx="5292197" cy="38501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71C86C-6C27-49F4-AF1E-337215FAF8F3}"/>
                </a:ext>
              </a:extLst>
            </p:cNvPr>
            <p:cNvSpPr/>
            <p:nvPr/>
          </p:nvSpPr>
          <p:spPr>
            <a:xfrm>
              <a:off x="10195821" y="3212656"/>
              <a:ext cx="468000" cy="33882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A6EB44-DF48-498E-A15D-ED8AACD6F12B}"/>
                </a:ext>
              </a:extLst>
            </p:cNvPr>
            <p:cNvSpPr/>
            <p:nvPr/>
          </p:nvSpPr>
          <p:spPr>
            <a:xfrm>
              <a:off x="9572216" y="4080983"/>
              <a:ext cx="468000" cy="25199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5F75EF-910C-47B0-B36E-AC96801945F4}"/>
                </a:ext>
              </a:extLst>
            </p:cNvPr>
            <p:cNvSpPr/>
            <p:nvPr/>
          </p:nvSpPr>
          <p:spPr>
            <a:xfrm>
              <a:off x="8948611" y="4940888"/>
              <a:ext cx="468000" cy="16600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5">
              <a:extLst>
                <a:ext uri="{FF2B5EF4-FFF2-40B4-BE49-F238E27FC236}">
                  <a16:creationId xmlns:a16="http://schemas.microsoft.com/office/drawing/2014/main" id="{ADD3C530-0B23-414E-87CD-CD96A403D816}"/>
                </a:ext>
              </a:extLst>
            </p:cNvPr>
            <p:cNvSpPr/>
            <p:nvPr/>
          </p:nvSpPr>
          <p:spPr>
            <a:xfrm>
              <a:off x="5869218" y="2852656"/>
              <a:ext cx="4794604" cy="360000"/>
            </a:xfrm>
            <a:custGeom>
              <a:avLst/>
              <a:gdLst/>
              <a:ahLst/>
              <a:cxnLst/>
              <a:rect l="l" t="t" r="r" b="b"/>
              <a:pathLst>
                <a:path w="3800189" h="360000">
                  <a:moveTo>
                    <a:pt x="0" y="0"/>
                  </a:moveTo>
                  <a:lnTo>
                    <a:pt x="3440189" y="0"/>
                  </a:lnTo>
                  <a:lnTo>
                    <a:pt x="380018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B0E6212-D6A7-4A15-B82E-8F3EF9A89DEE}"/>
                </a:ext>
              </a:extLst>
            </p:cNvPr>
            <p:cNvSpPr/>
            <p:nvPr/>
          </p:nvSpPr>
          <p:spPr>
            <a:xfrm rot="16200000">
              <a:off x="5331817" y="2790592"/>
              <a:ext cx="577208" cy="49759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57">
              <a:extLst>
                <a:ext uri="{FF2B5EF4-FFF2-40B4-BE49-F238E27FC236}">
                  <a16:creationId xmlns:a16="http://schemas.microsoft.com/office/drawing/2014/main" id="{EEA1F9EF-2605-44F6-9B64-8DE772D90444}"/>
                </a:ext>
              </a:extLst>
            </p:cNvPr>
            <p:cNvSpPr/>
            <p:nvPr/>
          </p:nvSpPr>
          <p:spPr>
            <a:xfrm>
              <a:off x="6554156" y="3720983"/>
              <a:ext cx="3486061" cy="360000"/>
            </a:xfrm>
            <a:custGeom>
              <a:avLst/>
              <a:gdLst/>
              <a:ahLst/>
              <a:cxnLst/>
              <a:rect l="l" t="t" r="r" b="b"/>
              <a:pathLst>
                <a:path w="2655012" h="360000">
                  <a:moveTo>
                    <a:pt x="0" y="0"/>
                  </a:moveTo>
                  <a:lnTo>
                    <a:pt x="2295012" y="0"/>
                  </a:lnTo>
                  <a:lnTo>
                    <a:pt x="265501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219DB8D-FDBC-4F15-89A0-E9C143D49688}"/>
                </a:ext>
              </a:extLst>
            </p:cNvPr>
            <p:cNvSpPr/>
            <p:nvPr/>
          </p:nvSpPr>
          <p:spPr>
            <a:xfrm rot="16200000">
              <a:off x="6016755" y="3665651"/>
              <a:ext cx="577208" cy="49759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5201E5AE-4A98-4235-B019-2DDAEE720BA8}"/>
                </a:ext>
              </a:extLst>
            </p:cNvPr>
            <p:cNvSpPr/>
            <p:nvPr/>
          </p:nvSpPr>
          <p:spPr>
            <a:xfrm>
              <a:off x="7239094" y="4589310"/>
              <a:ext cx="2177518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DD26233-F0C8-45DF-BC1D-6D95C3C559B0}"/>
                </a:ext>
              </a:extLst>
            </p:cNvPr>
            <p:cNvSpPr/>
            <p:nvPr/>
          </p:nvSpPr>
          <p:spPr>
            <a:xfrm rot="16200000">
              <a:off x="6701693" y="4540710"/>
              <a:ext cx="577208" cy="49759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8B7968-1ED1-4185-BA31-4AE83004DD11}"/>
              </a:ext>
            </a:extLst>
          </p:cNvPr>
          <p:cNvGrpSpPr/>
          <p:nvPr/>
        </p:nvGrpSpPr>
        <p:grpSpPr>
          <a:xfrm>
            <a:off x="1073742" y="4441769"/>
            <a:ext cx="3354813" cy="1768498"/>
            <a:chOff x="1536080" y="4596996"/>
            <a:chExt cx="3354813" cy="176849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530C70-4A1D-407B-B451-B87AB636BCC2}"/>
                </a:ext>
              </a:extLst>
            </p:cNvPr>
            <p:cNvSpPr/>
            <p:nvPr/>
          </p:nvSpPr>
          <p:spPr>
            <a:xfrm>
              <a:off x="1536080" y="4686336"/>
              <a:ext cx="3354813" cy="1679158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E41FD-2276-4DF0-924F-E91366AC7894}"/>
                </a:ext>
              </a:extLst>
            </p:cNvPr>
            <p:cNvSpPr/>
            <p:nvPr/>
          </p:nvSpPr>
          <p:spPr>
            <a:xfrm>
              <a:off x="4013214" y="4596996"/>
              <a:ext cx="740315" cy="971678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686477-B22F-4FE2-9D94-FE915B4EC4EC}"/>
                </a:ext>
              </a:extLst>
            </p:cNvPr>
            <p:cNvSpPr/>
            <p:nvPr/>
          </p:nvSpPr>
          <p:spPr>
            <a:xfrm>
              <a:off x="3166022" y="5544093"/>
              <a:ext cx="855087" cy="113341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72FF89F-B448-47BC-AF2A-7F6257DB96BF}"/>
                </a:ext>
              </a:extLst>
            </p:cNvPr>
            <p:cNvSpPr/>
            <p:nvPr/>
          </p:nvSpPr>
          <p:spPr>
            <a:xfrm>
              <a:off x="3747441" y="5302358"/>
              <a:ext cx="314799" cy="266564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4194C2-C29E-47F0-BD92-A5AF09F64EB0}"/>
              </a:ext>
            </a:extLst>
          </p:cNvPr>
          <p:cNvGrpSpPr/>
          <p:nvPr/>
        </p:nvGrpSpPr>
        <p:grpSpPr>
          <a:xfrm flipH="1">
            <a:off x="6220420" y="1763269"/>
            <a:ext cx="5154971" cy="2428148"/>
            <a:chOff x="1275596" y="2701035"/>
            <a:chExt cx="5154971" cy="24281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90AA93-492B-48BA-B375-25F92980EB7F}"/>
                </a:ext>
              </a:extLst>
            </p:cNvPr>
            <p:cNvGrpSpPr/>
            <p:nvPr/>
          </p:nvGrpSpPr>
          <p:grpSpPr>
            <a:xfrm>
              <a:off x="1275596" y="2701035"/>
              <a:ext cx="3794673" cy="678692"/>
              <a:chOff x="803640" y="3362835"/>
              <a:chExt cx="2059657" cy="67869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6C8BF2-0F40-45E7-805D-D47B7F8FC6B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C1386-A7F2-4292-A99B-3B23ADE26080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2ED576-AEEB-4690-9D32-0FFB6919035E}"/>
                </a:ext>
              </a:extLst>
            </p:cNvPr>
            <p:cNvGrpSpPr/>
            <p:nvPr/>
          </p:nvGrpSpPr>
          <p:grpSpPr>
            <a:xfrm>
              <a:off x="1955745" y="3575763"/>
              <a:ext cx="3794673" cy="678692"/>
              <a:chOff x="803640" y="3362835"/>
              <a:chExt cx="2059657" cy="67869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C53E61-E377-4491-893D-842EEEEE1F50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978605-F94D-412B-BD15-FC33B5AD6AE0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095E15-3E08-443B-811C-29CFE6A92C2E}"/>
                </a:ext>
              </a:extLst>
            </p:cNvPr>
            <p:cNvGrpSpPr/>
            <p:nvPr/>
          </p:nvGrpSpPr>
          <p:grpSpPr>
            <a:xfrm>
              <a:off x="2635894" y="4450491"/>
              <a:ext cx="3794673" cy="678692"/>
              <a:chOff x="803640" y="3362835"/>
              <a:chExt cx="2059657" cy="6786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C7A218-55BA-49B2-85A9-24E311076A2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7D77AB-756A-4727-92AC-E67B0712E4B1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86D49-2D06-4942-8E3A-4AD67311C9ED}"/>
              </a:ext>
            </a:extLst>
          </p:cNvPr>
          <p:cNvGrpSpPr/>
          <p:nvPr/>
        </p:nvGrpSpPr>
        <p:grpSpPr>
          <a:xfrm>
            <a:off x="4904538" y="5184658"/>
            <a:ext cx="2061889" cy="925071"/>
            <a:chOff x="4291191" y="5263670"/>
            <a:chExt cx="2061889" cy="925071"/>
          </a:xfrm>
        </p:grpSpPr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4663F4A7-CA34-4261-8433-F562D21B37DC}"/>
                </a:ext>
              </a:extLst>
            </p:cNvPr>
            <p:cNvSpPr/>
            <p:nvPr/>
          </p:nvSpPr>
          <p:spPr>
            <a:xfrm>
              <a:off x="4291191" y="5397443"/>
              <a:ext cx="640080" cy="64008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rgbClr val="0070C0"/>
                </a:solidFill>
              </a:endParaRPr>
            </a:p>
          </p:txBody>
        </p:sp>
        <p:grpSp>
          <p:nvGrpSpPr>
            <p:cNvPr id="33" name="그룹 20">
              <a:extLst>
                <a:ext uri="{FF2B5EF4-FFF2-40B4-BE49-F238E27FC236}">
                  <a16:creationId xmlns:a16="http://schemas.microsoft.com/office/drawing/2014/main" id="{C174EEBC-BBC6-4C9C-A31B-46C5298CDDCC}"/>
                </a:ext>
              </a:extLst>
            </p:cNvPr>
            <p:cNvGrpSpPr/>
            <p:nvPr/>
          </p:nvGrpSpPr>
          <p:grpSpPr>
            <a:xfrm>
              <a:off x="5028471" y="5263670"/>
              <a:ext cx="1324609" cy="925071"/>
              <a:chOff x="1204823" y="4992851"/>
              <a:chExt cx="1911560" cy="92507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C25DA-F626-44A0-82BE-71FAE84FB705}"/>
                  </a:ext>
                </a:extLst>
              </p:cNvPr>
              <p:cNvSpPr txBox="1"/>
              <p:nvPr/>
            </p:nvSpPr>
            <p:spPr>
              <a:xfrm>
                <a:off x="1204823" y="4992851"/>
                <a:ext cx="1911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C77FED-DBB2-4969-A5C3-AD667937C4CB}"/>
                  </a:ext>
                </a:extLst>
              </p:cNvPr>
              <p:cNvSpPr txBox="1"/>
              <p:nvPr/>
            </p:nvSpPr>
            <p:spPr>
              <a:xfrm>
                <a:off x="1204824" y="5271591"/>
                <a:ext cx="1911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Rounded Rectangle 6">
              <a:extLst>
                <a:ext uri="{FF2B5EF4-FFF2-40B4-BE49-F238E27FC236}">
                  <a16:creationId xmlns:a16="http://schemas.microsoft.com/office/drawing/2014/main" id="{9622191A-1614-4EF1-A90D-31BD80B1EE9F}"/>
                </a:ext>
              </a:extLst>
            </p:cNvPr>
            <p:cNvSpPr/>
            <p:nvPr/>
          </p:nvSpPr>
          <p:spPr>
            <a:xfrm>
              <a:off x="4469192" y="5580510"/>
              <a:ext cx="314748" cy="320001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596FEA-C931-4D6E-8B1A-676C4115D960}"/>
              </a:ext>
            </a:extLst>
          </p:cNvPr>
          <p:cNvGrpSpPr/>
          <p:nvPr/>
        </p:nvGrpSpPr>
        <p:grpSpPr>
          <a:xfrm>
            <a:off x="7226224" y="5184658"/>
            <a:ext cx="2061889" cy="925071"/>
            <a:chOff x="6945236" y="5263670"/>
            <a:chExt cx="2061889" cy="925071"/>
          </a:xfrm>
        </p:grpSpPr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1EE24F95-6193-4300-816A-A322B21084F6}"/>
                </a:ext>
              </a:extLst>
            </p:cNvPr>
            <p:cNvSpPr/>
            <p:nvPr/>
          </p:nvSpPr>
          <p:spPr>
            <a:xfrm>
              <a:off x="6945236" y="5397443"/>
              <a:ext cx="640080" cy="64008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rgbClr val="0070C0"/>
                </a:solidFill>
              </a:endParaRPr>
            </a:p>
          </p:txBody>
        </p:sp>
        <p:grpSp>
          <p:nvGrpSpPr>
            <p:cNvPr id="39" name="그룹 21">
              <a:extLst>
                <a:ext uri="{FF2B5EF4-FFF2-40B4-BE49-F238E27FC236}">
                  <a16:creationId xmlns:a16="http://schemas.microsoft.com/office/drawing/2014/main" id="{D6C5A68C-3F52-41BB-B2D1-2B5BDA9F2C65}"/>
                </a:ext>
              </a:extLst>
            </p:cNvPr>
            <p:cNvGrpSpPr/>
            <p:nvPr/>
          </p:nvGrpSpPr>
          <p:grpSpPr>
            <a:xfrm>
              <a:off x="7682516" y="5263670"/>
              <a:ext cx="1324609" cy="925071"/>
              <a:chOff x="4028592" y="4992851"/>
              <a:chExt cx="1911560" cy="92507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3B062F-21AB-400D-98DD-F562DAA009D6}"/>
                  </a:ext>
                </a:extLst>
              </p:cNvPr>
              <p:cNvSpPr txBox="1"/>
              <p:nvPr/>
            </p:nvSpPr>
            <p:spPr>
              <a:xfrm>
                <a:off x="4028592" y="4992851"/>
                <a:ext cx="1911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DB815C-AF2D-44BC-8530-B2A1A6E769E1}"/>
                  </a:ext>
                </a:extLst>
              </p:cNvPr>
              <p:cNvSpPr txBox="1"/>
              <p:nvPr/>
            </p:nvSpPr>
            <p:spPr>
              <a:xfrm>
                <a:off x="4028593" y="5271591"/>
                <a:ext cx="1911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0" name="Teardrop 1">
              <a:extLst>
                <a:ext uri="{FF2B5EF4-FFF2-40B4-BE49-F238E27FC236}">
                  <a16:creationId xmlns:a16="http://schemas.microsoft.com/office/drawing/2014/main" id="{73B6CA27-65A7-4844-988E-3E79386F84F8}"/>
                </a:ext>
              </a:extLst>
            </p:cNvPr>
            <p:cNvSpPr/>
            <p:nvPr/>
          </p:nvSpPr>
          <p:spPr>
            <a:xfrm rot="18805991">
              <a:off x="7109577" y="5557046"/>
              <a:ext cx="342825" cy="339248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AFBAD0-D1B9-4F99-9611-67892A0391E7}"/>
              </a:ext>
            </a:extLst>
          </p:cNvPr>
          <p:cNvGrpSpPr/>
          <p:nvPr/>
        </p:nvGrpSpPr>
        <p:grpSpPr>
          <a:xfrm>
            <a:off x="9547909" y="5184658"/>
            <a:ext cx="2061889" cy="925071"/>
            <a:chOff x="9599280" y="5263670"/>
            <a:chExt cx="2061889" cy="925071"/>
          </a:xfrm>
        </p:grpSpPr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76DA938A-DA3A-44D7-808F-8A947EEC7554}"/>
                </a:ext>
              </a:extLst>
            </p:cNvPr>
            <p:cNvSpPr/>
            <p:nvPr/>
          </p:nvSpPr>
          <p:spPr>
            <a:xfrm>
              <a:off x="9599280" y="5397443"/>
              <a:ext cx="640080" cy="64008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rgbClr val="0070C0"/>
                </a:solidFill>
              </a:endParaRPr>
            </a:p>
          </p:txBody>
        </p:sp>
        <p:grpSp>
          <p:nvGrpSpPr>
            <p:cNvPr id="45" name="그룹 22">
              <a:extLst>
                <a:ext uri="{FF2B5EF4-FFF2-40B4-BE49-F238E27FC236}">
                  <a16:creationId xmlns:a16="http://schemas.microsoft.com/office/drawing/2014/main" id="{36E6810E-DCD0-4613-8A41-AAA78093853D}"/>
                </a:ext>
              </a:extLst>
            </p:cNvPr>
            <p:cNvGrpSpPr/>
            <p:nvPr/>
          </p:nvGrpSpPr>
          <p:grpSpPr>
            <a:xfrm>
              <a:off x="10336560" y="5263670"/>
              <a:ext cx="1324609" cy="925071"/>
              <a:chOff x="6852361" y="4992851"/>
              <a:chExt cx="1911560" cy="92507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528ECE-E0F7-463F-905C-E8B7685235CD}"/>
                  </a:ext>
                </a:extLst>
              </p:cNvPr>
              <p:cNvSpPr txBox="1"/>
              <p:nvPr/>
            </p:nvSpPr>
            <p:spPr>
              <a:xfrm>
                <a:off x="6852361" y="4992851"/>
                <a:ext cx="1911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5A5D1A-7718-406F-B689-09D990489B37}"/>
                  </a:ext>
                </a:extLst>
              </p:cNvPr>
              <p:cNvSpPr txBox="1"/>
              <p:nvPr/>
            </p:nvSpPr>
            <p:spPr>
              <a:xfrm>
                <a:off x="6852362" y="5271591"/>
                <a:ext cx="1911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6" name="Rounded Rectangle 27">
              <a:extLst>
                <a:ext uri="{FF2B5EF4-FFF2-40B4-BE49-F238E27FC236}">
                  <a16:creationId xmlns:a16="http://schemas.microsoft.com/office/drawing/2014/main" id="{EBDDC562-7ED6-4A7B-A7CB-F0212302A41C}"/>
                </a:ext>
              </a:extLst>
            </p:cNvPr>
            <p:cNvSpPr/>
            <p:nvPr/>
          </p:nvSpPr>
          <p:spPr>
            <a:xfrm>
              <a:off x="9766695" y="5594070"/>
              <a:ext cx="315111" cy="242048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686487-E024-4A6F-AEDF-67C22C912E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61CD1-3CE8-41E2-8B96-D5FD1F272DF8}"/>
              </a:ext>
            </a:extLst>
          </p:cNvPr>
          <p:cNvSpPr txBox="1"/>
          <p:nvPr/>
        </p:nvSpPr>
        <p:spPr>
          <a:xfrm>
            <a:off x="7226801" y="2397403"/>
            <a:ext cx="442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</a:t>
            </a:r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AD2F2-C1F5-4746-9170-017840020A8D}"/>
              </a:ext>
            </a:extLst>
          </p:cNvPr>
          <p:cNvSpPr txBox="1"/>
          <p:nvPr/>
        </p:nvSpPr>
        <p:spPr>
          <a:xfrm>
            <a:off x="7226801" y="2058720"/>
            <a:ext cx="442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B21A4-7765-4E95-8121-AC0C14E6B5B4}"/>
              </a:ext>
            </a:extLst>
          </p:cNvPr>
          <p:cNvSpPr txBox="1"/>
          <p:nvPr/>
        </p:nvSpPr>
        <p:spPr>
          <a:xfrm>
            <a:off x="7226801" y="2920752"/>
            <a:ext cx="442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183B273D-DFC6-49A7-99F1-7202962A253B}"/>
              </a:ext>
            </a:extLst>
          </p:cNvPr>
          <p:cNvSpPr txBox="1">
            <a:spLocks/>
          </p:cNvSpPr>
          <p:nvPr/>
        </p:nvSpPr>
        <p:spPr>
          <a:xfrm>
            <a:off x="7301270" y="3976267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835DD926-C949-404E-9C76-3FBE7A58FEA9}"/>
              </a:ext>
            </a:extLst>
          </p:cNvPr>
          <p:cNvSpPr txBox="1">
            <a:spLocks/>
          </p:cNvSpPr>
          <p:nvPr/>
        </p:nvSpPr>
        <p:spPr>
          <a:xfrm>
            <a:off x="8468378" y="3976267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E8CD0ECF-DC3B-4DDF-879B-8CE7FE4681B3}"/>
              </a:ext>
            </a:extLst>
          </p:cNvPr>
          <p:cNvSpPr txBox="1">
            <a:spLocks/>
          </p:cNvSpPr>
          <p:nvPr/>
        </p:nvSpPr>
        <p:spPr>
          <a:xfrm>
            <a:off x="10054586" y="3976267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876C600E-01CC-4865-B836-6574AAEB382C}"/>
              </a:ext>
            </a:extLst>
          </p:cNvPr>
          <p:cNvSpPr/>
          <p:nvPr/>
        </p:nvSpPr>
        <p:spPr>
          <a:xfrm>
            <a:off x="6514381" y="5941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22BB7371-FD36-44C9-ACE5-FAF19D8BEFB4}"/>
              </a:ext>
            </a:extLst>
          </p:cNvPr>
          <p:cNvSpPr/>
          <p:nvPr/>
        </p:nvSpPr>
        <p:spPr>
          <a:xfrm>
            <a:off x="7673373" y="116270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FDE06-80E1-4D40-8BA6-5694E9B3D411}"/>
              </a:ext>
            </a:extLst>
          </p:cNvPr>
          <p:cNvSpPr txBox="1"/>
          <p:nvPr/>
        </p:nvSpPr>
        <p:spPr>
          <a:xfrm>
            <a:off x="694998" y="612299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D695-910F-430B-8E4E-583B11974E99}"/>
              </a:ext>
            </a:extLst>
          </p:cNvPr>
          <p:cNvSpPr txBox="1"/>
          <p:nvPr/>
        </p:nvSpPr>
        <p:spPr>
          <a:xfrm>
            <a:off x="7226801" y="5441742"/>
            <a:ext cx="44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3C7C7-7509-468E-BA94-1143FBD225B4}"/>
              </a:ext>
            </a:extLst>
          </p:cNvPr>
          <p:cNvSpPr txBox="1"/>
          <p:nvPr/>
        </p:nvSpPr>
        <p:spPr>
          <a:xfrm>
            <a:off x="7226802" y="4508834"/>
            <a:ext cx="442505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DD48247-BD25-44A8-830A-6BFB34F912F0}"/>
              </a:ext>
            </a:extLst>
          </p:cNvPr>
          <p:cNvGrpSpPr/>
          <p:nvPr/>
        </p:nvGrpSpPr>
        <p:grpSpPr>
          <a:xfrm>
            <a:off x="894946" y="428017"/>
            <a:ext cx="2692913" cy="4484451"/>
            <a:chOff x="3048296" y="1440449"/>
            <a:chExt cx="1541511" cy="29650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A2ECD5-E464-46B0-A248-F69C291CD882}"/>
                </a:ext>
              </a:extLst>
            </p:cNvPr>
            <p:cNvSpPr/>
            <p:nvPr/>
          </p:nvSpPr>
          <p:spPr>
            <a:xfrm>
              <a:off x="3048296" y="1440449"/>
              <a:ext cx="1541511" cy="2965030"/>
            </a:xfrm>
            <a:custGeom>
              <a:avLst/>
              <a:gdLst>
                <a:gd name="connsiteX0" fmla="*/ 338960 w 1541511"/>
                <a:gd name="connsiteY0" fmla="*/ 2965024 h 2965030"/>
                <a:gd name="connsiteX1" fmla="*/ 314095 w 1541511"/>
                <a:gd name="connsiteY1" fmla="*/ 2939355 h 2965030"/>
                <a:gd name="connsiteX2" fmla="*/ 322051 w 1541511"/>
                <a:gd name="connsiteY2" fmla="*/ 2726520 h 2965030"/>
                <a:gd name="connsiteX3" fmla="*/ 331365 w 1541511"/>
                <a:gd name="connsiteY3" fmla="*/ 2480144 h 2965030"/>
                <a:gd name="connsiteX4" fmla="*/ 327651 w 1541511"/>
                <a:gd name="connsiteY4" fmla="*/ 2469776 h 2965030"/>
                <a:gd name="connsiteX5" fmla="*/ 245211 w 1541511"/>
                <a:gd name="connsiteY5" fmla="*/ 2386006 h 2965030"/>
                <a:gd name="connsiteX6" fmla="*/ 153236 w 1541511"/>
                <a:gd name="connsiteY6" fmla="*/ 2167655 h 2965030"/>
                <a:gd name="connsiteX7" fmla="*/ 93222 w 1541511"/>
                <a:gd name="connsiteY7" fmla="*/ 1890704 h 2965030"/>
                <a:gd name="connsiteX8" fmla="*/ 76340 w 1541511"/>
                <a:gd name="connsiteY8" fmla="*/ 1739435 h 2965030"/>
                <a:gd name="connsiteX9" fmla="*/ 75619 w 1541511"/>
                <a:gd name="connsiteY9" fmla="*/ 1578160 h 2965030"/>
                <a:gd name="connsiteX10" fmla="*/ 775 w 1541511"/>
                <a:gd name="connsiteY10" fmla="*/ 1293835 h 2965030"/>
                <a:gd name="connsiteX11" fmla="*/ 1468 w 1541511"/>
                <a:gd name="connsiteY11" fmla="*/ 1253391 h 2965030"/>
                <a:gd name="connsiteX12" fmla="*/ 134053 w 1541511"/>
                <a:gd name="connsiteY12" fmla="*/ 1121167 h 2965030"/>
                <a:gd name="connsiteX13" fmla="*/ 257740 w 1541511"/>
                <a:gd name="connsiteY13" fmla="*/ 1145394 h 2965030"/>
                <a:gd name="connsiteX14" fmla="*/ 342010 w 1541511"/>
                <a:gd name="connsiteY14" fmla="*/ 970203 h 2965030"/>
                <a:gd name="connsiteX15" fmla="*/ 537658 w 1541511"/>
                <a:gd name="connsiteY15" fmla="*/ 966211 h 2965030"/>
                <a:gd name="connsiteX16" fmla="*/ 520555 w 1541511"/>
                <a:gd name="connsiteY16" fmla="*/ 899628 h 2965030"/>
                <a:gd name="connsiteX17" fmla="*/ 441303 w 1541511"/>
                <a:gd name="connsiteY17" fmla="*/ 560750 h 2965030"/>
                <a:gd name="connsiteX18" fmla="*/ 402550 w 1541511"/>
                <a:gd name="connsiteY18" fmla="*/ 331061 h 2965030"/>
                <a:gd name="connsiteX19" fmla="*/ 385752 w 1541511"/>
                <a:gd name="connsiteY19" fmla="*/ 233375 h 2965030"/>
                <a:gd name="connsiteX20" fmla="*/ 403936 w 1541511"/>
                <a:gd name="connsiteY20" fmla="*/ 77145 h 2965030"/>
                <a:gd name="connsiteX21" fmla="*/ 497381 w 1541511"/>
                <a:gd name="connsiteY21" fmla="*/ 2245 h 2965030"/>
                <a:gd name="connsiteX22" fmla="*/ 502426 w 1541511"/>
                <a:gd name="connsiteY22" fmla="*/ 0 h 2965030"/>
                <a:gd name="connsiteX23" fmla="*/ 537159 w 1541511"/>
                <a:gd name="connsiteY23" fmla="*/ 0 h 2965030"/>
                <a:gd name="connsiteX24" fmla="*/ 587249 w 1541511"/>
                <a:gd name="connsiteY24" fmla="*/ 16022 h 2965030"/>
                <a:gd name="connsiteX25" fmla="*/ 691061 w 1541511"/>
                <a:gd name="connsiteY25" fmla="*/ 132419 h 2965030"/>
                <a:gd name="connsiteX26" fmla="*/ 784200 w 1541511"/>
                <a:gd name="connsiteY26" fmla="*/ 439613 h 2965030"/>
                <a:gd name="connsiteX27" fmla="*/ 859128 w 1541511"/>
                <a:gd name="connsiteY27" fmla="*/ 794984 h 2965030"/>
                <a:gd name="connsiteX28" fmla="*/ 912156 w 1541511"/>
                <a:gd name="connsiteY28" fmla="*/ 1016800 h 2965030"/>
                <a:gd name="connsiteX29" fmla="*/ 926765 w 1541511"/>
                <a:gd name="connsiteY29" fmla="*/ 1051811 h 2965030"/>
                <a:gd name="connsiteX30" fmla="*/ 952572 w 1541511"/>
                <a:gd name="connsiteY30" fmla="*/ 1056080 h 2965030"/>
                <a:gd name="connsiteX31" fmla="*/ 990493 w 1541511"/>
                <a:gd name="connsiteY31" fmla="*/ 1002857 h 2965030"/>
                <a:gd name="connsiteX32" fmla="*/ 1074097 w 1541511"/>
                <a:gd name="connsiteY32" fmla="*/ 780903 h 2965030"/>
                <a:gd name="connsiteX33" fmla="*/ 1184894 w 1541511"/>
                <a:gd name="connsiteY33" fmla="*/ 333528 h 2965030"/>
                <a:gd name="connsiteX34" fmla="*/ 1213917 w 1541511"/>
                <a:gd name="connsiteY34" fmla="*/ 202024 h 2965030"/>
                <a:gd name="connsiteX35" fmla="*/ 1309108 w 1541511"/>
                <a:gd name="connsiteY35" fmla="*/ 62370 h 2965030"/>
                <a:gd name="connsiteX36" fmla="*/ 1527542 w 1541511"/>
                <a:gd name="connsiteY36" fmla="*/ 133334 h 2965030"/>
                <a:gd name="connsiteX37" fmla="*/ 1538048 w 1541511"/>
                <a:gd name="connsiteY37" fmla="*/ 264339 h 2965030"/>
                <a:gd name="connsiteX38" fmla="*/ 1534944 w 1541511"/>
                <a:gd name="connsiteY38" fmla="*/ 327568 h 2965030"/>
                <a:gd name="connsiteX39" fmla="*/ 1510162 w 1541511"/>
                <a:gd name="connsiteY39" fmla="*/ 465975 h 2965030"/>
                <a:gd name="connsiteX40" fmla="*/ 1386142 w 1541511"/>
                <a:gd name="connsiteY40" fmla="*/ 977992 h 2965030"/>
                <a:gd name="connsiteX41" fmla="*/ 1315955 w 1541511"/>
                <a:gd name="connsiteY41" fmla="*/ 1302428 h 2965030"/>
                <a:gd name="connsiteX42" fmla="*/ 1285657 w 1541511"/>
                <a:gd name="connsiteY42" fmla="*/ 1557980 h 2965030"/>
                <a:gd name="connsiteX43" fmla="*/ 1307168 w 1541511"/>
                <a:gd name="connsiteY43" fmla="*/ 1615942 h 2965030"/>
                <a:gd name="connsiteX44" fmla="*/ 1402636 w 1541511"/>
                <a:gd name="connsiteY44" fmla="*/ 1758728 h 2965030"/>
                <a:gd name="connsiteX45" fmla="*/ 1419295 w 1541511"/>
                <a:gd name="connsiteY45" fmla="*/ 1863732 h 2965030"/>
                <a:gd name="connsiteX46" fmla="*/ 1428000 w 1541511"/>
                <a:gd name="connsiteY46" fmla="*/ 1972035 h 2965030"/>
                <a:gd name="connsiteX47" fmla="*/ 1342289 w 1541511"/>
                <a:gd name="connsiteY47" fmla="*/ 2322777 h 2965030"/>
                <a:gd name="connsiteX48" fmla="*/ 1250258 w 1541511"/>
                <a:gd name="connsiteY48" fmla="*/ 2435431 h 2965030"/>
                <a:gd name="connsiteX49" fmla="*/ 1145920 w 1541511"/>
                <a:gd name="connsiteY49" fmla="*/ 2465314 h 2965030"/>
                <a:gd name="connsiteX50" fmla="*/ 1135525 w 1541511"/>
                <a:gd name="connsiteY50" fmla="*/ 2464815 h 2965030"/>
                <a:gd name="connsiteX51" fmla="*/ 1131783 w 1541511"/>
                <a:gd name="connsiteY51" fmla="*/ 2465674 h 2965030"/>
                <a:gd name="connsiteX52" fmla="*/ 1131783 w 1541511"/>
                <a:gd name="connsiteY52" fmla="*/ 2478647 h 2965030"/>
                <a:gd name="connsiteX53" fmla="*/ 1138824 w 1541511"/>
                <a:gd name="connsiteY53" fmla="*/ 2902404 h 2965030"/>
                <a:gd name="connsiteX54" fmla="*/ 1138962 w 1541511"/>
                <a:gd name="connsiteY54" fmla="*/ 2938301 h 2965030"/>
                <a:gd name="connsiteX55" fmla="*/ 1121166 w 1541511"/>
                <a:gd name="connsiteY55" fmla="*/ 2957844 h 296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41511" h="2965030">
                  <a:moveTo>
                    <a:pt x="338960" y="2965024"/>
                  </a:moveTo>
                  <a:cubicBezTo>
                    <a:pt x="317588" y="2965245"/>
                    <a:pt x="313264" y="2960366"/>
                    <a:pt x="314095" y="2939355"/>
                  </a:cubicBezTo>
                  <a:cubicBezTo>
                    <a:pt x="316867" y="2868419"/>
                    <a:pt x="319362" y="2797456"/>
                    <a:pt x="322051" y="2726520"/>
                  </a:cubicBezTo>
                  <a:cubicBezTo>
                    <a:pt x="325156" y="2644385"/>
                    <a:pt x="328427" y="2562278"/>
                    <a:pt x="331365" y="2480144"/>
                  </a:cubicBezTo>
                  <a:cubicBezTo>
                    <a:pt x="331504" y="2476623"/>
                    <a:pt x="330062" y="2470968"/>
                    <a:pt x="327651" y="2469776"/>
                  </a:cubicBezTo>
                  <a:cubicBezTo>
                    <a:pt x="290284" y="2451481"/>
                    <a:pt x="266417" y="2419908"/>
                    <a:pt x="245211" y="2386006"/>
                  </a:cubicBezTo>
                  <a:cubicBezTo>
                    <a:pt x="202772" y="2318258"/>
                    <a:pt x="176188" y="2243636"/>
                    <a:pt x="153236" y="2167655"/>
                  </a:cubicBezTo>
                  <a:cubicBezTo>
                    <a:pt x="125821" y="2076983"/>
                    <a:pt x="106694" y="1984398"/>
                    <a:pt x="93222" y="1890704"/>
                  </a:cubicBezTo>
                  <a:cubicBezTo>
                    <a:pt x="86014" y="1840724"/>
                    <a:pt x="79417" y="1789830"/>
                    <a:pt x="76340" y="1739435"/>
                  </a:cubicBezTo>
                  <a:cubicBezTo>
                    <a:pt x="73041" y="1685714"/>
                    <a:pt x="79667" y="1631881"/>
                    <a:pt x="75619" y="1578160"/>
                  </a:cubicBezTo>
                  <a:cubicBezTo>
                    <a:pt x="68135" y="1478922"/>
                    <a:pt x="9479" y="1392075"/>
                    <a:pt x="775" y="1293835"/>
                  </a:cubicBezTo>
                  <a:cubicBezTo>
                    <a:pt x="-472" y="1279892"/>
                    <a:pt x="-195" y="1266364"/>
                    <a:pt x="1468" y="1253391"/>
                  </a:cubicBezTo>
                  <a:cubicBezTo>
                    <a:pt x="10394" y="1184063"/>
                    <a:pt x="59459" y="1131035"/>
                    <a:pt x="134053" y="1121167"/>
                  </a:cubicBezTo>
                  <a:cubicBezTo>
                    <a:pt x="177823" y="1115373"/>
                    <a:pt x="218877" y="1124909"/>
                    <a:pt x="257740" y="1145394"/>
                  </a:cubicBezTo>
                  <a:cubicBezTo>
                    <a:pt x="257935" y="1073128"/>
                    <a:pt x="276673" y="1009510"/>
                    <a:pt x="342010" y="970203"/>
                  </a:cubicBezTo>
                  <a:cubicBezTo>
                    <a:pt x="405100" y="932282"/>
                    <a:pt x="470769" y="936024"/>
                    <a:pt x="537658" y="966211"/>
                  </a:cubicBezTo>
                  <a:cubicBezTo>
                    <a:pt x="531754" y="943259"/>
                    <a:pt x="525766" y="921527"/>
                    <a:pt x="520555" y="899628"/>
                  </a:cubicBezTo>
                  <a:cubicBezTo>
                    <a:pt x="493805" y="786751"/>
                    <a:pt x="465392" y="674208"/>
                    <a:pt x="441303" y="560750"/>
                  </a:cubicBezTo>
                  <a:cubicBezTo>
                    <a:pt x="425170" y="484880"/>
                    <a:pt x="415385" y="407652"/>
                    <a:pt x="402550" y="331061"/>
                  </a:cubicBezTo>
                  <a:cubicBezTo>
                    <a:pt x="397089" y="298462"/>
                    <a:pt x="389688" y="266141"/>
                    <a:pt x="385752" y="233375"/>
                  </a:cubicBezTo>
                  <a:cubicBezTo>
                    <a:pt x="379349" y="180070"/>
                    <a:pt x="380513" y="127069"/>
                    <a:pt x="403936" y="77145"/>
                  </a:cubicBezTo>
                  <a:cubicBezTo>
                    <a:pt x="422758" y="37062"/>
                    <a:pt x="453139" y="10866"/>
                    <a:pt x="497381" y="2245"/>
                  </a:cubicBezTo>
                  <a:cubicBezTo>
                    <a:pt x="499155" y="1913"/>
                    <a:pt x="500762" y="748"/>
                    <a:pt x="502426" y="0"/>
                  </a:cubicBezTo>
                  <a:cubicBezTo>
                    <a:pt x="514013" y="0"/>
                    <a:pt x="525572" y="0"/>
                    <a:pt x="537159" y="0"/>
                  </a:cubicBezTo>
                  <a:cubicBezTo>
                    <a:pt x="553902" y="5239"/>
                    <a:pt x="571587" y="8538"/>
                    <a:pt x="587249" y="16022"/>
                  </a:cubicBezTo>
                  <a:cubicBezTo>
                    <a:pt x="637256" y="39945"/>
                    <a:pt x="671906" y="80998"/>
                    <a:pt x="691061" y="132419"/>
                  </a:cubicBezTo>
                  <a:cubicBezTo>
                    <a:pt x="728344" y="232461"/>
                    <a:pt x="760444" y="335468"/>
                    <a:pt x="784200" y="439613"/>
                  </a:cubicBezTo>
                  <a:cubicBezTo>
                    <a:pt x="811144" y="557617"/>
                    <a:pt x="833404" y="676703"/>
                    <a:pt x="859128" y="794984"/>
                  </a:cubicBezTo>
                  <a:cubicBezTo>
                    <a:pt x="875289" y="869246"/>
                    <a:pt x="893944" y="943010"/>
                    <a:pt x="912156" y="1016800"/>
                  </a:cubicBezTo>
                  <a:cubicBezTo>
                    <a:pt x="915150" y="1028970"/>
                    <a:pt x="920944" y="1040640"/>
                    <a:pt x="926765" y="1051811"/>
                  </a:cubicBezTo>
                  <a:cubicBezTo>
                    <a:pt x="933445" y="1064618"/>
                    <a:pt x="943286" y="1066946"/>
                    <a:pt x="952572" y="1056080"/>
                  </a:cubicBezTo>
                  <a:cubicBezTo>
                    <a:pt x="966682" y="1039531"/>
                    <a:pt x="980486" y="1022012"/>
                    <a:pt x="990493" y="1002857"/>
                  </a:cubicBezTo>
                  <a:cubicBezTo>
                    <a:pt x="1027361" y="932365"/>
                    <a:pt x="1051062" y="856689"/>
                    <a:pt x="1074097" y="780903"/>
                  </a:cubicBezTo>
                  <a:cubicBezTo>
                    <a:pt x="1118810" y="633709"/>
                    <a:pt x="1153543" y="484048"/>
                    <a:pt x="1184894" y="333528"/>
                  </a:cubicBezTo>
                  <a:cubicBezTo>
                    <a:pt x="1194042" y="289564"/>
                    <a:pt x="1201027" y="244879"/>
                    <a:pt x="1213917" y="202024"/>
                  </a:cubicBezTo>
                  <a:cubicBezTo>
                    <a:pt x="1230688" y="146168"/>
                    <a:pt x="1259794" y="96826"/>
                    <a:pt x="1309108" y="62370"/>
                  </a:cubicBezTo>
                  <a:cubicBezTo>
                    <a:pt x="1391742" y="4574"/>
                    <a:pt x="1494001" y="37838"/>
                    <a:pt x="1527542" y="133334"/>
                  </a:cubicBezTo>
                  <a:cubicBezTo>
                    <a:pt x="1542539" y="176078"/>
                    <a:pt x="1544452" y="219654"/>
                    <a:pt x="1538048" y="264339"/>
                  </a:cubicBezTo>
                  <a:cubicBezTo>
                    <a:pt x="1535082" y="285129"/>
                    <a:pt x="1538076" y="306806"/>
                    <a:pt x="1534944" y="327568"/>
                  </a:cubicBezTo>
                  <a:cubicBezTo>
                    <a:pt x="1527958" y="373916"/>
                    <a:pt x="1520973" y="420458"/>
                    <a:pt x="1510162" y="465975"/>
                  </a:cubicBezTo>
                  <a:cubicBezTo>
                    <a:pt x="1469552" y="636814"/>
                    <a:pt x="1426392" y="807070"/>
                    <a:pt x="1386142" y="977992"/>
                  </a:cubicBezTo>
                  <a:cubicBezTo>
                    <a:pt x="1360778" y="1085685"/>
                    <a:pt x="1337466" y="1193904"/>
                    <a:pt x="1315955" y="1302428"/>
                  </a:cubicBezTo>
                  <a:cubicBezTo>
                    <a:pt x="1299267" y="1386670"/>
                    <a:pt x="1287708" y="1471798"/>
                    <a:pt x="1285657" y="1557980"/>
                  </a:cubicBezTo>
                  <a:cubicBezTo>
                    <a:pt x="1285103" y="1580876"/>
                    <a:pt x="1289011" y="1598590"/>
                    <a:pt x="1307168" y="1615942"/>
                  </a:cubicBezTo>
                  <a:cubicBezTo>
                    <a:pt x="1347556" y="1654529"/>
                    <a:pt x="1385311" y="1705007"/>
                    <a:pt x="1402636" y="1758728"/>
                  </a:cubicBezTo>
                  <a:cubicBezTo>
                    <a:pt x="1413114" y="1791244"/>
                    <a:pt x="1414916" y="1829858"/>
                    <a:pt x="1419295" y="1863732"/>
                  </a:cubicBezTo>
                  <a:cubicBezTo>
                    <a:pt x="1423925" y="1899657"/>
                    <a:pt x="1427307" y="1935804"/>
                    <a:pt x="1428000" y="1972035"/>
                  </a:cubicBezTo>
                  <a:cubicBezTo>
                    <a:pt x="1430384" y="2092894"/>
                    <a:pt x="1398561" y="2215916"/>
                    <a:pt x="1342289" y="2322777"/>
                  </a:cubicBezTo>
                  <a:cubicBezTo>
                    <a:pt x="1319281" y="2366464"/>
                    <a:pt x="1291367" y="2406436"/>
                    <a:pt x="1250258" y="2435431"/>
                  </a:cubicBezTo>
                  <a:cubicBezTo>
                    <a:pt x="1218962" y="2457496"/>
                    <a:pt x="1184340" y="2468113"/>
                    <a:pt x="1145920" y="2465314"/>
                  </a:cubicBezTo>
                  <a:cubicBezTo>
                    <a:pt x="1142455" y="2465064"/>
                    <a:pt x="1138990" y="2464925"/>
                    <a:pt x="1135525" y="2464815"/>
                  </a:cubicBezTo>
                  <a:cubicBezTo>
                    <a:pt x="1134804" y="2464787"/>
                    <a:pt x="1134083" y="2465119"/>
                    <a:pt x="1131783" y="2465674"/>
                  </a:cubicBezTo>
                  <a:cubicBezTo>
                    <a:pt x="1131783" y="2469749"/>
                    <a:pt x="1131727" y="2474184"/>
                    <a:pt x="1131783" y="2478647"/>
                  </a:cubicBezTo>
                  <a:cubicBezTo>
                    <a:pt x="1134139" y="2619908"/>
                    <a:pt x="1136495" y="2761142"/>
                    <a:pt x="1138824" y="2902404"/>
                  </a:cubicBezTo>
                  <a:cubicBezTo>
                    <a:pt x="1139018" y="2914379"/>
                    <a:pt x="1139073" y="2926354"/>
                    <a:pt x="1138962" y="2938301"/>
                  </a:cubicBezTo>
                  <a:cubicBezTo>
                    <a:pt x="1138824" y="2951052"/>
                    <a:pt x="1133640" y="2956680"/>
                    <a:pt x="1121166" y="2957844"/>
                  </a:cubicBezTo>
                </a:path>
              </a:pathLst>
            </a:custGeom>
            <a:solidFill>
              <a:srgbClr val="EBB09A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92F69C-8308-4A23-A149-2EA9CEBA42E0}"/>
                </a:ext>
              </a:extLst>
            </p:cNvPr>
            <p:cNvSpPr/>
            <p:nvPr/>
          </p:nvSpPr>
          <p:spPr>
            <a:xfrm>
              <a:off x="3079065" y="1471823"/>
              <a:ext cx="1479622" cy="2901772"/>
            </a:xfrm>
            <a:custGeom>
              <a:avLst/>
              <a:gdLst>
                <a:gd name="connsiteX0" fmla="*/ 107684 w 1479622"/>
                <a:gd name="connsiteY0" fmla="*/ 1120898 h 2901772"/>
                <a:gd name="connsiteX1" fmla="*/ 233653 w 1479622"/>
                <a:gd name="connsiteY1" fmla="*/ 1158261 h 2901772"/>
                <a:gd name="connsiteX2" fmla="*/ 241830 w 1479622"/>
                <a:gd name="connsiteY2" fmla="*/ 1171595 h 2901772"/>
                <a:gd name="connsiteX3" fmla="*/ 383979 w 1479622"/>
                <a:gd name="connsiteY3" fmla="*/ 1777334 h 2901772"/>
                <a:gd name="connsiteX4" fmla="*/ 380015 w 1479622"/>
                <a:gd name="connsiteY4" fmla="*/ 1792636 h 2901772"/>
                <a:gd name="connsiteX5" fmla="*/ 241054 w 1479622"/>
                <a:gd name="connsiteY5" fmla="*/ 1799122 h 2901772"/>
                <a:gd name="connsiteX6" fmla="*/ 133639 w 1479622"/>
                <a:gd name="connsiteY6" fmla="*/ 1657500 h 2901772"/>
                <a:gd name="connsiteX7" fmla="*/ 84657 w 1479622"/>
                <a:gd name="connsiteY7" fmla="*/ 1538193 h 2901772"/>
                <a:gd name="connsiteX8" fmla="*/ 8011 w 1479622"/>
                <a:gd name="connsiteY8" fmla="*/ 1295032 h 2901772"/>
                <a:gd name="connsiteX9" fmla="*/ 0 w 1479622"/>
                <a:gd name="connsiteY9" fmla="*/ 1245025 h 2901772"/>
                <a:gd name="connsiteX10" fmla="*/ 65669 w 1479622"/>
                <a:gd name="connsiteY10" fmla="*/ 1132565 h 2901772"/>
                <a:gd name="connsiteX11" fmla="*/ 107684 w 1479622"/>
                <a:gd name="connsiteY11" fmla="*/ 1120898 h 2901772"/>
                <a:gd name="connsiteX12" fmla="*/ 431241 w 1479622"/>
                <a:gd name="connsiteY12" fmla="*/ 944983 h 2901772"/>
                <a:gd name="connsiteX13" fmla="*/ 515704 w 1479622"/>
                <a:gd name="connsiteY13" fmla="*/ 980520 h 2901772"/>
                <a:gd name="connsiteX14" fmla="*/ 496023 w 1479622"/>
                <a:gd name="connsiteY14" fmla="*/ 1176058 h 2901772"/>
                <a:gd name="connsiteX15" fmla="*/ 576383 w 1479622"/>
                <a:gd name="connsiteY15" fmla="*/ 1414894 h 2901772"/>
                <a:gd name="connsiteX16" fmla="*/ 584256 w 1479622"/>
                <a:gd name="connsiteY16" fmla="*/ 1452732 h 2901772"/>
                <a:gd name="connsiteX17" fmla="*/ 611643 w 1479622"/>
                <a:gd name="connsiteY17" fmla="*/ 1778997 h 2901772"/>
                <a:gd name="connsiteX18" fmla="*/ 593625 w 1479622"/>
                <a:gd name="connsiteY18" fmla="*/ 1817888 h 2901772"/>
                <a:gd name="connsiteX19" fmla="*/ 449314 w 1479622"/>
                <a:gd name="connsiteY19" fmla="*/ 1829115 h 2901772"/>
                <a:gd name="connsiteX20" fmla="*/ 420375 w 1479622"/>
                <a:gd name="connsiteY20" fmla="*/ 1790390 h 2901772"/>
                <a:gd name="connsiteX21" fmla="*/ 293472 w 1479622"/>
                <a:gd name="connsiteY21" fmla="*/ 1252177 h 2901772"/>
                <a:gd name="connsiteX22" fmla="*/ 262176 w 1479622"/>
                <a:gd name="connsiteY22" fmla="*/ 1118400 h 2901772"/>
                <a:gd name="connsiteX23" fmla="*/ 287928 w 1479622"/>
                <a:gd name="connsiteY23" fmla="*/ 1003361 h 2901772"/>
                <a:gd name="connsiteX24" fmla="*/ 431241 w 1479622"/>
                <a:gd name="connsiteY24" fmla="*/ 944983 h 2901772"/>
                <a:gd name="connsiteX25" fmla="*/ 687513 w 1479622"/>
                <a:gd name="connsiteY25" fmla="*/ 899190 h 2901772"/>
                <a:gd name="connsiteX26" fmla="*/ 735358 w 1479622"/>
                <a:gd name="connsiteY26" fmla="*/ 934921 h 2901772"/>
                <a:gd name="connsiteX27" fmla="*/ 821512 w 1479622"/>
                <a:gd name="connsiteY27" fmla="*/ 1179440 h 2901772"/>
                <a:gd name="connsiteX28" fmla="*/ 859655 w 1479622"/>
                <a:gd name="connsiteY28" fmla="*/ 1269530 h 2901772"/>
                <a:gd name="connsiteX29" fmla="*/ 904174 w 1479622"/>
                <a:gd name="connsiteY29" fmla="*/ 1326606 h 2901772"/>
                <a:gd name="connsiteX30" fmla="*/ 1173585 w 1479622"/>
                <a:gd name="connsiteY30" fmla="*/ 1548866 h 2901772"/>
                <a:gd name="connsiteX31" fmla="*/ 1287293 w 1479622"/>
                <a:gd name="connsiteY31" fmla="*/ 1648741 h 2901772"/>
                <a:gd name="connsiteX32" fmla="*/ 1341929 w 1479622"/>
                <a:gd name="connsiteY32" fmla="*/ 1750030 h 2901772"/>
                <a:gd name="connsiteX33" fmla="*/ 1363662 w 1479622"/>
                <a:gd name="connsiteY33" fmla="*/ 1879123 h 2901772"/>
                <a:gd name="connsiteX34" fmla="*/ 1283689 w 1479622"/>
                <a:gd name="connsiteY34" fmla="*/ 2276157 h 2901772"/>
                <a:gd name="connsiteX35" fmla="*/ 1190910 w 1479622"/>
                <a:gd name="connsiteY35" fmla="*/ 2384626 h 2901772"/>
                <a:gd name="connsiteX36" fmla="*/ 1097549 w 1479622"/>
                <a:gd name="connsiteY36" fmla="*/ 2399706 h 2901772"/>
                <a:gd name="connsiteX37" fmla="*/ 1068831 w 1479622"/>
                <a:gd name="connsiteY37" fmla="*/ 2423046 h 2901772"/>
                <a:gd name="connsiteX38" fmla="*/ 1076038 w 1479622"/>
                <a:gd name="connsiteY38" fmla="*/ 2879291 h 2901772"/>
                <a:gd name="connsiteX39" fmla="*/ 1076038 w 1479622"/>
                <a:gd name="connsiteY39" fmla="*/ 2894787 h 2901772"/>
                <a:gd name="connsiteX40" fmla="*/ 317228 w 1479622"/>
                <a:gd name="connsiteY40" fmla="*/ 2901772 h 2901772"/>
                <a:gd name="connsiteX41" fmla="*/ 317339 w 1479622"/>
                <a:gd name="connsiteY41" fmla="*/ 2839291 h 2901772"/>
                <a:gd name="connsiteX42" fmla="*/ 332973 w 1479622"/>
                <a:gd name="connsiteY42" fmla="*/ 2438957 h 2901772"/>
                <a:gd name="connsiteX43" fmla="*/ 314567 w 1479622"/>
                <a:gd name="connsiteY43" fmla="*/ 2411016 h 2901772"/>
                <a:gd name="connsiteX44" fmla="*/ 259016 w 1479622"/>
                <a:gd name="connsiteY44" fmla="*/ 2363559 h 2901772"/>
                <a:gd name="connsiteX45" fmla="*/ 180069 w 1479622"/>
                <a:gd name="connsiteY45" fmla="*/ 2208714 h 2901772"/>
                <a:gd name="connsiteX46" fmla="*/ 103756 w 1479622"/>
                <a:gd name="connsiteY46" fmla="*/ 1916462 h 2901772"/>
                <a:gd name="connsiteX47" fmla="*/ 75897 w 1479622"/>
                <a:gd name="connsiteY47" fmla="*/ 1624292 h 2901772"/>
                <a:gd name="connsiteX48" fmla="*/ 75897 w 1479622"/>
                <a:gd name="connsiteY48" fmla="*/ 1614313 h 2901772"/>
                <a:gd name="connsiteX49" fmla="*/ 110658 w 1479622"/>
                <a:gd name="connsiteY49" fmla="*/ 1681839 h 2901772"/>
                <a:gd name="connsiteX50" fmla="*/ 219848 w 1479622"/>
                <a:gd name="connsiteY50" fmla="*/ 1822241 h 2901772"/>
                <a:gd name="connsiteX51" fmla="*/ 356120 w 1479622"/>
                <a:gd name="connsiteY51" fmla="*/ 1846274 h 2901772"/>
                <a:gd name="connsiteX52" fmla="*/ 399114 w 1479622"/>
                <a:gd name="connsiteY52" fmla="*/ 1823073 h 2901772"/>
                <a:gd name="connsiteX53" fmla="*/ 519973 w 1479622"/>
                <a:gd name="connsiteY53" fmla="*/ 1877016 h 2901772"/>
                <a:gd name="connsiteX54" fmla="*/ 599807 w 1479622"/>
                <a:gd name="connsiteY54" fmla="*/ 1852872 h 2901772"/>
                <a:gd name="connsiteX55" fmla="*/ 642884 w 1479622"/>
                <a:gd name="connsiteY55" fmla="*/ 1763142 h 2901772"/>
                <a:gd name="connsiteX56" fmla="*/ 626696 w 1479622"/>
                <a:gd name="connsiteY56" fmla="*/ 1576419 h 2901772"/>
                <a:gd name="connsiteX57" fmla="*/ 621706 w 1479622"/>
                <a:gd name="connsiteY57" fmla="*/ 1499108 h 2901772"/>
                <a:gd name="connsiteX58" fmla="*/ 627167 w 1479622"/>
                <a:gd name="connsiteY58" fmla="*/ 1508588 h 2901772"/>
                <a:gd name="connsiteX59" fmla="*/ 793626 w 1479622"/>
                <a:gd name="connsiteY59" fmla="*/ 1819164 h 2901772"/>
                <a:gd name="connsiteX60" fmla="*/ 808872 w 1479622"/>
                <a:gd name="connsiteY60" fmla="*/ 1837958 h 2901772"/>
                <a:gd name="connsiteX61" fmla="*/ 772614 w 1479622"/>
                <a:gd name="connsiteY61" fmla="*/ 1883447 h 2901772"/>
                <a:gd name="connsiteX62" fmla="*/ 672988 w 1479622"/>
                <a:gd name="connsiteY62" fmla="*/ 2130322 h 2901772"/>
                <a:gd name="connsiteX63" fmla="*/ 675289 w 1479622"/>
                <a:gd name="connsiteY63" fmla="*/ 2348202 h 2901772"/>
                <a:gd name="connsiteX64" fmla="*/ 683882 w 1479622"/>
                <a:gd name="connsiteY64" fmla="*/ 2360066 h 2901772"/>
                <a:gd name="connsiteX65" fmla="*/ 690424 w 1479622"/>
                <a:gd name="connsiteY65" fmla="*/ 2345957 h 2901772"/>
                <a:gd name="connsiteX66" fmla="*/ 712129 w 1479622"/>
                <a:gd name="connsiteY66" fmla="*/ 2032664 h 2901772"/>
                <a:gd name="connsiteX67" fmla="*/ 840307 w 1479622"/>
                <a:gd name="connsiteY67" fmla="*/ 1829116 h 2901772"/>
                <a:gd name="connsiteX68" fmla="*/ 855968 w 1479622"/>
                <a:gd name="connsiteY68" fmla="*/ 1813925 h 2901772"/>
                <a:gd name="connsiteX69" fmla="*/ 840916 w 1479622"/>
                <a:gd name="connsiteY69" fmla="*/ 1815034 h 2901772"/>
                <a:gd name="connsiteX70" fmla="*/ 828304 w 1479622"/>
                <a:gd name="connsiteY70" fmla="*/ 1817390 h 2901772"/>
                <a:gd name="connsiteX71" fmla="*/ 778269 w 1479622"/>
                <a:gd name="connsiteY71" fmla="*/ 1723530 h 2901772"/>
                <a:gd name="connsiteX72" fmla="*/ 611948 w 1479622"/>
                <a:gd name="connsiteY72" fmla="*/ 1412871 h 2901772"/>
                <a:gd name="connsiteX73" fmla="*/ 528733 w 1479622"/>
                <a:gd name="connsiteY73" fmla="*/ 1178747 h 2901772"/>
                <a:gd name="connsiteX74" fmla="*/ 526792 w 1479622"/>
                <a:gd name="connsiteY74" fmla="*/ 1046578 h 2901772"/>
                <a:gd name="connsiteX75" fmla="*/ 581345 w 1479622"/>
                <a:gd name="connsiteY75" fmla="*/ 947478 h 2901772"/>
                <a:gd name="connsiteX76" fmla="*/ 630410 w 1479622"/>
                <a:gd name="connsiteY76" fmla="*/ 916958 h 2901772"/>
                <a:gd name="connsiteX77" fmla="*/ 687513 w 1479622"/>
                <a:gd name="connsiteY77" fmla="*/ 899190 h 2901772"/>
                <a:gd name="connsiteX78" fmla="*/ 497020 w 1479622"/>
                <a:gd name="connsiteY78" fmla="*/ 200 h 2901772"/>
                <a:gd name="connsiteX79" fmla="*/ 544089 w 1479622"/>
                <a:gd name="connsiteY79" fmla="*/ 13422 h 2901772"/>
                <a:gd name="connsiteX80" fmla="*/ 659266 w 1479622"/>
                <a:gd name="connsiteY80" fmla="*/ 192938 h 2901772"/>
                <a:gd name="connsiteX81" fmla="*/ 781983 w 1479622"/>
                <a:gd name="connsiteY81" fmla="*/ 694366 h 2901772"/>
                <a:gd name="connsiteX82" fmla="*/ 844825 w 1479622"/>
                <a:gd name="connsiteY82" fmla="*/ 973646 h 2901772"/>
                <a:gd name="connsiteX83" fmla="*/ 870078 w 1479622"/>
                <a:gd name="connsiteY83" fmla="*/ 1037790 h 2901772"/>
                <a:gd name="connsiteX84" fmla="*/ 941568 w 1479622"/>
                <a:gd name="connsiteY84" fmla="*/ 1050181 h 2901772"/>
                <a:gd name="connsiteX85" fmla="*/ 997479 w 1479622"/>
                <a:gd name="connsiteY85" fmla="*/ 967603 h 2901772"/>
                <a:gd name="connsiteX86" fmla="*/ 1080418 w 1479622"/>
                <a:gd name="connsiteY86" fmla="*/ 736418 h 2901772"/>
                <a:gd name="connsiteX87" fmla="*/ 1153765 w 1479622"/>
                <a:gd name="connsiteY87" fmla="*/ 454560 h 2901772"/>
                <a:gd name="connsiteX88" fmla="*/ 1213502 w 1479622"/>
                <a:gd name="connsiteY88" fmla="*/ 183346 h 2901772"/>
                <a:gd name="connsiteX89" fmla="*/ 1318838 w 1479622"/>
                <a:gd name="connsiteY89" fmla="*/ 44081 h 2901772"/>
                <a:gd name="connsiteX90" fmla="*/ 1460349 w 1479622"/>
                <a:gd name="connsiteY90" fmla="*/ 97664 h 2901772"/>
                <a:gd name="connsiteX91" fmla="*/ 1470938 w 1479622"/>
                <a:gd name="connsiteY91" fmla="*/ 304067 h 2901772"/>
                <a:gd name="connsiteX92" fmla="*/ 1403911 w 1479622"/>
                <a:gd name="connsiteY92" fmla="*/ 613174 h 2901772"/>
                <a:gd name="connsiteX93" fmla="*/ 1325020 w 1479622"/>
                <a:gd name="connsiteY93" fmla="*/ 936612 h 2901772"/>
                <a:gd name="connsiteX94" fmla="*/ 1245574 w 1479622"/>
                <a:gd name="connsiteY94" fmla="*/ 1313966 h 2901772"/>
                <a:gd name="connsiteX95" fmla="*/ 1229940 w 1479622"/>
                <a:gd name="connsiteY95" fmla="*/ 1429642 h 2901772"/>
                <a:gd name="connsiteX96" fmla="*/ 1221873 w 1479622"/>
                <a:gd name="connsiteY96" fmla="*/ 1547258 h 2901772"/>
                <a:gd name="connsiteX97" fmla="*/ 1024257 w 1479622"/>
                <a:gd name="connsiteY97" fmla="*/ 1391083 h 2901772"/>
                <a:gd name="connsiteX98" fmla="*/ 939738 w 1479622"/>
                <a:gd name="connsiteY98" fmla="*/ 1317264 h 2901772"/>
                <a:gd name="connsiteX99" fmla="*/ 860958 w 1479622"/>
                <a:gd name="connsiteY99" fmla="*/ 1197070 h 2901772"/>
                <a:gd name="connsiteX100" fmla="*/ 809565 w 1479622"/>
                <a:gd name="connsiteY100" fmla="*/ 1024568 h 2901772"/>
                <a:gd name="connsiteX101" fmla="*/ 771089 w 1479622"/>
                <a:gd name="connsiteY101" fmla="*/ 933230 h 2901772"/>
                <a:gd name="connsiteX102" fmla="*/ 703951 w 1479622"/>
                <a:gd name="connsiteY102" fmla="*/ 868088 h 2901772"/>
                <a:gd name="connsiteX103" fmla="*/ 666418 w 1479622"/>
                <a:gd name="connsiteY103" fmla="*/ 870832 h 2901772"/>
                <a:gd name="connsiteX104" fmla="*/ 597035 w 1479622"/>
                <a:gd name="connsiteY104" fmla="*/ 898552 h 2901772"/>
                <a:gd name="connsiteX105" fmla="*/ 541484 w 1479622"/>
                <a:gd name="connsiteY105" fmla="*/ 940382 h 2901772"/>
                <a:gd name="connsiteX106" fmla="*/ 518199 w 1479622"/>
                <a:gd name="connsiteY106" fmla="*/ 851816 h 2901772"/>
                <a:gd name="connsiteX107" fmla="*/ 430603 w 1479622"/>
                <a:gd name="connsiteY107" fmla="*/ 455391 h 2901772"/>
                <a:gd name="connsiteX108" fmla="*/ 395953 w 1479622"/>
                <a:gd name="connsiteY108" fmla="*/ 262931 h 2901772"/>
                <a:gd name="connsiteX109" fmla="*/ 395205 w 1479622"/>
                <a:gd name="connsiteY109" fmla="*/ 75571 h 2901772"/>
                <a:gd name="connsiteX110" fmla="*/ 497020 w 1479622"/>
                <a:gd name="connsiteY110" fmla="*/ 200 h 290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479622" h="2901772">
                  <a:moveTo>
                    <a:pt x="107684" y="1120898"/>
                  </a:moveTo>
                  <a:cubicBezTo>
                    <a:pt x="152364" y="1115678"/>
                    <a:pt x="202364" y="1129384"/>
                    <a:pt x="233653" y="1158261"/>
                  </a:cubicBezTo>
                  <a:cubicBezTo>
                    <a:pt x="237367" y="1161699"/>
                    <a:pt x="240694" y="1166744"/>
                    <a:pt x="241830" y="1171595"/>
                  </a:cubicBezTo>
                  <a:cubicBezTo>
                    <a:pt x="289481" y="1373452"/>
                    <a:pt x="336910" y="1575366"/>
                    <a:pt x="383979" y="1777334"/>
                  </a:cubicBezTo>
                  <a:cubicBezTo>
                    <a:pt x="385060" y="1781963"/>
                    <a:pt x="383036" y="1788727"/>
                    <a:pt x="380015" y="1792636"/>
                  </a:cubicBezTo>
                  <a:cubicBezTo>
                    <a:pt x="350271" y="1831527"/>
                    <a:pt x="273154" y="1836184"/>
                    <a:pt x="241054" y="1799122"/>
                  </a:cubicBezTo>
                  <a:cubicBezTo>
                    <a:pt x="202218" y="1754299"/>
                    <a:pt x="160887" y="1710667"/>
                    <a:pt x="133639" y="1657500"/>
                  </a:cubicBezTo>
                  <a:cubicBezTo>
                    <a:pt x="114068" y="1619357"/>
                    <a:pt x="98323" y="1578886"/>
                    <a:pt x="84657" y="1538193"/>
                  </a:cubicBezTo>
                  <a:cubicBezTo>
                    <a:pt x="57602" y="1457638"/>
                    <a:pt x="32793" y="1376335"/>
                    <a:pt x="8011" y="1295032"/>
                  </a:cubicBezTo>
                  <a:cubicBezTo>
                    <a:pt x="3160" y="1279038"/>
                    <a:pt x="2578" y="1261740"/>
                    <a:pt x="0" y="1245025"/>
                  </a:cubicBezTo>
                  <a:cubicBezTo>
                    <a:pt x="1414" y="1195074"/>
                    <a:pt x="18406" y="1154963"/>
                    <a:pt x="65669" y="1132565"/>
                  </a:cubicBezTo>
                  <a:cubicBezTo>
                    <a:pt x="78490" y="1126481"/>
                    <a:pt x="92791" y="1122638"/>
                    <a:pt x="107684" y="1120898"/>
                  </a:cubicBezTo>
                  <a:close/>
                  <a:moveTo>
                    <a:pt x="431241" y="944983"/>
                  </a:moveTo>
                  <a:cubicBezTo>
                    <a:pt x="462426" y="948032"/>
                    <a:pt x="491033" y="958926"/>
                    <a:pt x="515704" y="980520"/>
                  </a:cubicBezTo>
                  <a:cubicBezTo>
                    <a:pt x="485046" y="1043944"/>
                    <a:pt x="485323" y="1109640"/>
                    <a:pt x="496023" y="1176058"/>
                  </a:cubicBezTo>
                  <a:cubicBezTo>
                    <a:pt x="509550" y="1260049"/>
                    <a:pt x="540652" y="1338220"/>
                    <a:pt x="576383" y="1414894"/>
                  </a:cubicBezTo>
                  <a:cubicBezTo>
                    <a:pt x="581706" y="1426287"/>
                    <a:pt x="583064" y="1439953"/>
                    <a:pt x="584256" y="1452732"/>
                  </a:cubicBezTo>
                  <a:cubicBezTo>
                    <a:pt x="594485" y="1561394"/>
                    <a:pt x="601276" y="1670335"/>
                    <a:pt x="611643" y="1778997"/>
                  </a:cubicBezTo>
                  <a:cubicBezTo>
                    <a:pt x="613307" y="1796544"/>
                    <a:pt x="605074" y="1807854"/>
                    <a:pt x="593625" y="1817888"/>
                  </a:cubicBezTo>
                  <a:cubicBezTo>
                    <a:pt x="557478" y="1849600"/>
                    <a:pt x="490174" y="1854701"/>
                    <a:pt x="449314" y="1829115"/>
                  </a:cubicBezTo>
                  <a:cubicBezTo>
                    <a:pt x="434789" y="1820023"/>
                    <a:pt x="424422" y="1807549"/>
                    <a:pt x="420375" y="1790390"/>
                  </a:cubicBezTo>
                  <a:cubicBezTo>
                    <a:pt x="378102" y="1610986"/>
                    <a:pt x="335773" y="1431581"/>
                    <a:pt x="293472" y="1252177"/>
                  </a:cubicBezTo>
                  <a:cubicBezTo>
                    <a:pt x="282966" y="1207603"/>
                    <a:pt x="271712" y="1163196"/>
                    <a:pt x="262176" y="1118400"/>
                  </a:cubicBezTo>
                  <a:cubicBezTo>
                    <a:pt x="253278" y="1076515"/>
                    <a:pt x="264116" y="1037568"/>
                    <a:pt x="287928" y="1003361"/>
                  </a:cubicBezTo>
                  <a:cubicBezTo>
                    <a:pt x="322578" y="953576"/>
                    <a:pt x="373555" y="939300"/>
                    <a:pt x="431241" y="944983"/>
                  </a:cubicBezTo>
                  <a:close/>
                  <a:moveTo>
                    <a:pt x="687513" y="899190"/>
                  </a:moveTo>
                  <a:cubicBezTo>
                    <a:pt x="708969" y="899661"/>
                    <a:pt x="724215" y="918234"/>
                    <a:pt x="735358" y="934921"/>
                  </a:cubicBezTo>
                  <a:cubicBezTo>
                    <a:pt x="782815" y="1005829"/>
                    <a:pt x="795483" y="1099384"/>
                    <a:pt x="821512" y="1179440"/>
                  </a:cubicBezTo>
                  <a:cubicBezTo>
                    <a:pt x="831575" y="1210376"/>
                    <a:pt x="844187" y="1240951"/>
                    <a:pt x="859655" y="1269530"/>
                  </a:cubicBezTo>
                  <a:cubicBezTo>
                    <a:pt x="871020" y="1290487"/>
                    <a:pt x="886959" y="1309891"/>
                    <a:pt x="904174" y="1326606"/>
                  </a:cubicBezTo>
                  <a:cubicBezTo>
                    <a:pt x="987888" y="1407992"/>
                    <a:pt x="1080889" y="1478290"/>
                    <a:pt x="1173585" y="1548866"/>
                  </a:cubicBezTo>
                  <a:cubicBezTo>
                    <a:pt x="1213807" y="1579496"/>
                    <a:pt x="1253724" y="1610543"/>
                    <a:pt x="1287293" y="1648741"/>
                  </a:cubicBezTo>
                  <a:cubicBezTo>
                    <a:pt x="1315290" y="1680591"/>
                    <a:pt x="1331423" y="1709115"/>
                    <a:pt x="1341929" y="1750030"/>
                  </a:cubicBezTo>
                  <a:cubicBezTo>
                    <a:pt x="1352796" y="1792359"/>
                    <a:pt x="1360086" y="1835574"/>
                    <a:pt x="1363662" y="1879123"/>
                  </a:cubicBezTo>
                  <a:cubicBezTo>
                    <a:pt x="1374861" y="2015505"/>
                    <a:pt x="1347501" y="2154937"/>
                    <a:pt x="1283689" y="2276157"/>
                  </a:cubicBezTo>
                  <a:cubicBezTo>
                    <a:pt x="1261014" y="2319234"/>
                    <a:pt x="1233821" y="2358819"/>
                    <a:pt x="1190910" y="2384626"/>
                  </a:cubicBezTo>
                  <a:cubicBezTo>
                    <a:pt x="1161887" y="2402062"/>
                    <a:pt x="1130702" y="2407190"/>
                    <a:pt x="1097549" y="2399706"/>
                  </a:cubicBezTo>
                  <a:cubicBezTo>
                    <a:pt x="1075262" y="2394661"/>
                    <a:pt x="1068498" y="2400094"/>
                    <a:pt x="1068831" y="2423046"/>
                  </a:cubicBezTo>
                  <a:cubicBezTo>
                    <a:pt x="1071187" y="2575119"/>
                    <a:pt x="1073627" y="2727219"/>
                    <a:pt x="1076038" y="2879291"/>
                  </a:cubicBezTo>
                  <a:cubicBezTo>
                    <a:pt x="1076094" y="2883948"/>
                    <a:pt x="1076038" y="2888522"/>
                    <a:pt x="1076038" y="2894787"/>
                  </a:cubicBezTo>
                  <a:cubicBezTo>
                    <a:pt x="821679" y="2897115"/>
                    <a:pt x="568761" y="2899444"/>
                    <a:pt x="317228" y="2901772"/>
                  </a:cubicBezTo>
                  <a:cubicBezTo>
                    <a:pt x="317228" y="2879929"/>
                    <a:pt x="316563" y="2859582"/>
                    <a:pt x="317339" y="2839291"/>
                  </a:cubicBezTo>
                  <a:cubicBezTo>
                    <a:pt x="322412" y="2705847"/>
                    <a:pt x="327818" y="2572402"/>
                    <a:pt x="332973" y="2438957"/>
                  </a:cubicBezTo>
                  <a:cubicBezTo>
                    <a:pt x="333750" y="2418750"/>
                    <a:pt x="333029" y="2418195"/>
                    <a:pt x="314567" y="2411016"/>
                  </a:cubicBezTo>
                  <a:cubicBezTo>
                    <a:pt x="290534" y="2401702"/>
                    <a:pt x="273985" y="2383351"/>
                    <a:pt x="259016" y="2363559"/>
                  </a:cubicBezTo>
                  <a:cubicBezTo>
                    <a:pt x="223562" y="2316656"/>
                    <a:pt x="200416" y="2263351"/>
                    <a:pt x="180069" y="2208714"/>
                  </a:cubicBezTo>
                  <a:cubicBezTo>
                    <a:pt x="144754" y="2113884"/>
                    <a:pt x="121192" y="2015949"/>
                    <a:pt x="103756" y="1916462"/>
                  </a:cubicBezTo>
                  <a:cubicBezTo>
                    <a:pt x="86819" y="1819829"/>
                    <a:pt x="76479" y="1722504"/>
                    <a:pt x="75897" y="1624292"/>
                  </a:cubicBezTo>
                  <a:cubicBezTo>
                    <a:pt x="75870" y="1620966"/>
                    <a:pt x="75897" y="1617639"/>
                    <a:pt x="75897" y="1614313"/>
                  </a:cubicBezTo>
                  <a:cubicBezTo>
                    <a:pt x="87540" y="1637154"/>
                    <a:pt x="97935" y="1660189"/>
                    <a:pt x="110658" y="1681839"/>
                  </a:cubicBezTo>
                  <a:cubicBezTo>
                    <a:pt x="140901" y="1733315"/>
                    <a:pt x="179182" y="1779219"/>
                    <a:pt x="219848" y="1822241"/>
                  </a:cubicBezTo>
                  <a:cubicBezTo>
                    <a:pt x="257325" y="1861909"/>
                    <a:pt x="306528" y="1863821"/>
                    <a:pt x="356120" y="1846274"/>
                  </a:cubicBezTo>
                  <a:cubicBezTo>
                    <a:pt x="371033" y="1840980"/>
                    <a:pt x="384366" y="1831195"/>
                    <a:pt x="399114" y="1823073"/>
                  </a:cubicBezTo>
                  <a:cubicBezTo>
                    <a:pt x="427166" y="1865401"/>
                    <a:pt x="470437" y="1878707"/>
                    <a:pt x="519973" y="1877016"/>
                  </a:cubicBezTo>
                  <a:cubicBezTo>
                    <a:pt x="548497" y="1876046"/>
                    <a:pt x="575524" y="1868284"/>
                    <a:pt x="599807" y="1852872"/>
                  </a:cubicBezTo>
                  <a:cubicBezTo>
                    <a:pt x="632628" y="1832054"/>
                    <a:pt x="647652" y="1803696"/>
                    <a:pt x="642884" y="1763142"/>
                  </a:cubicBezTo>
                  <a:cubicBezTo>
                    <a:pt x="635621" y="1701132"/>
                    <a:pt x="631935" y="1638679"/>
                    <a:pt x="626696" y="1576419"/>
                  </a:cubicBezTo>
                  <a:cubicBezTo>
                    <a:pt x="624533" y="1550834"/>
                    <a:pt x="622233" y="1525276"/>
                    <a:pt x="621706" y="1499108"/>
                  </a:cubicBezTo>
                  <a:cubicBezTo>
                    <a:pt x="623535" y="1502268"/>
                    <a:pt x="625448" y="1505373"/>
                    <a:pt x="627167" y="1508588"/>
                  </a:cubicBezTo>
                  <a:cubicBezTo>
                    <a:pt x="682607" y="1612150"/>
                    <a:pt x="737964" y="1715741"/>
                    <a:pt x="793626" y="1819164"/>
                  </a:cubicBezTo>
                  <a:cubicBezTo>
                    <a:pt x="797202" y="1825817"/>
                    <a:pt x="803245" y="1831139"/>
                    <a:pt x="808872" y="1837958"/>
                  </a:cubicBezTo>
                  <a:cubicBezTo>
                    <a:pt x="797839" y="1851763"/>
                    <a:pt x="784728" y="1867231"/>
                    <a:pt x="772614" y="1883447"/>
                  </a:cubicBezTo>
                  <a:cubicBezTo>
                    <a:pt x="717811" y="1956961"/>
                    <a:pt x="685767" y="2039733"/>
                    <a:pt x="672988" y="2130322"/>
                  </a:cubicBezTo>
                  <a:cubicBezTo>
                    <a:pt x="662732" y="2203115"/>
                    <a:pt x="664644" y="2275714"/>
                    <a:pt x="675289" y="2348202"/>
                  </a:cubicBezTo>
                  <a:cubicBezTo>
                    <a:pt x="675954" y="2352693"/>
                    <a:pt x="681138" y="2360205"/>
                    <a:pt x="683882" y="2360066"/>
                  </a:cubicBezTo>
                  <a:cubicBezTo>
                    <a:pt x="692060" y="2359623"/>
                    <a:pt x="691283" y="2352665"/>
                    <a:pt x="690424" y="2345957"/>
                  </a:cubicBezTo>
                  <a:cubicBezTo>
                    <a:pt x="676703" y="2240094"/>
                    <a:pt x="677617" y="2135229"/>
                    <a:pt x="712129" y="2032664"/>
                  </a:cubicBezTo>
                  <a:cubicBezTo>
                    <a:pt x="738463" y="1954466"/>
                    <a:pt x="782094" y="1887189"/>
                    <a:pt x="840307" y="1829116"/>
                  </a:cubicBezTo>
                  <a:cubicBezTo>
                    <a:pt x="844908" y="1824542"/>
                    <a:pt x="849621" y="1820079"/>
                    <a:pt x="855968" y="1813925"/>
                  </a:cubicBezTo>
                  <a:cubicBezTo>
                    <a:pt x="849510" y="1814368"/>
                    <a:pt x="845185" y="1814452"/>
                    <a:pt x="840916" y="1815034"/>
                  </a:cubicBezTo>
                  <a:cubicBezTo>
                    <a:pt x="836398" y="1815644"/>
                    <a:pt x="831907" y="1816697"/>
                    <a:pt x="828304" y="1817390"/>
                  </a:cubicBezTo>
                  <a:cubicBezTo>
                    <a:pt x="811533" y="1785900"/>
                    <a:pt x="794956" y="1754687"/>
                    <a:pt x="778269" y="1723530"/>
                  </a:cubicBezTo>
                  <a:cubicBezTo>
                    <a:pt x="722773" y="1620023"/>
                    <a:pt x="666418" y="1516932"/>
                    <a:pt x="611948" y="1412871"/>
                  </a:cubicBezTo>
                  <a:cubicBezTo>
                    <a:pt x="573251" y="1338941"/>
                    <a:pt x="543618" y="1261325"/>
                    <a:pt x="528733" y="1178747"/>
                  </a:cubicBezTo>
                  <a:cubicBezTo>
                    <a:pt x="520833" y="1134866"/>
                    <a:pt x="518144" y="1090819"/>
                    <a:pt x="526792" y="1046578"/>
                  </a:cubicBezTo>
                  <a:cubicBezTo>
                    <a:pt x="534221" y="1008546"/>
                    <a:pt x="551934" y="973203"/>
                    <a:pt x="581345" y="947478"/>
                  </a:cubicBezTo>
                  <a:cubicBezTo>
                    <a:pt x="595926" y="934727"/>
                    <a:pt x="612697" y="924720"/>
                    <a:pt x="630410" y="916958"/>
                  </a:cubicBezTo>
                  <a:cubicBezTo>
                    <a:pt x="647818" y="909335"/>
                    <a:pt x="667998" y="898774"/>
                    <a:pt x="687513" y="899190"/>
                  </a:cubicBezTo>
                  <a:close/>
                  <a:moveTo>
                    <a:pt x="497020" y="200"/>
                  </a:moveTo>
                  <a:cubicBezTo>
                    <a:pt x="512208" y="1147"/>
                    <a:pt x="528095" y="5466"/>
                    <a:pt x="544089" y="13422"/>
                  </a:cubicBezTo>
                  <a:cubicBezTo>
                    <a:pt x="613861" y="48156"/>
                    <a:pt x="635261" y="124608"/>
                    <a:pt x="659266" y="192938"/>
                  </a:cubicBezTo>
                  <a:cubicBezTo>
                    <a:pt x="716425" y="355682"/>
                    <a:pt x="745005" y="526355"/>
                    <a:pt x="781983" y="694366"/>
                  </a:cubicBezTo>
                  <a:cubicBezTo>
                    <a:pt x="802441" y="787561"/>
                    <a:pt x="822870" y="880784"/>
                    <a:pt x="844825" y="973646"/>
                  </a:cubicBezTo>
                  <a:cubicBezTo>
                    <a:pt x="850064" y="995822"/>
                    <a:pt x="859322" y="1017610"/>
                    <a:pt x="870078" y="1037790"/>
                  </a:cubicBezTo>
                  <a:cubicBezTo>
                    <a:pt x="885268" y="1066287"/>
                    <a:pt x="916592" y="1070833"/>
                    <a:pt x="941568" y="1050181"/>
                  </a:cubicBezTo>
                  <a:cubicBezTo>
                    <a:pt x="968207" y="1028171"/>
                    <a:pt x="983203" y="997929"/>
                    <a:pt x="997479" y="967603"/>
                  </a:cubicBezTo>
                  <a:cubicBezTo>
                    <a:pt x="1032490" y="893230"/>
                    <a:pt x="1057410" y="815115"/>
                    <a:pt x="1080418" y="736418"/>
                  </a:cubicBezTo>
                  <a:cubicBezTo>
                    <a:pt x="1107694" y="643195"/>
                    <a:pt x="1131894" y="549168"/>
                    <a:pt x="1153765" y="454560"/>
                  </a:cubicBezTo>
                  <a:cubicBezTo>
                    <a:pt x="1174555" y="364747"/>
                    <a:pt x="1185006" y="271164"/>
                    <a:pt x="1213502" y="183346"/>
                  </a:cubicBezTo>
                  <a:cubicBezTo>
                    <a:pt x="1231631" y="127546"/>
                    <a:pt x="1262733" y="69140"/>
                    <a:pt x="1318838" y="44081"/>
                  </a:cubicBezTo>
                  <a:cubicBezTo>
                    <a:pt x="1374223" y="19354"/>
                    <a:pt x="1433960" y="43970"/>
                    <a:pt x="1460349" y="97664"/>
                  </a:cubicBezTo>
                  <a:cubicBezTo>
                    <a:pt x="1490453" y="158897"/>
                    <a:pt x="1478090" y="238482"/>
                    <a:pt x="1470938" y="304067"/>
                  </a:cubicBezTo>
                  <a:cubicBezTo>
                    <a:pt x="1459435" y="409293"/>
                    <a:pt x="1428887" y="510693"/>
                    <a:pt x="1403911" y="613174"/>
                  </a:cubicBezTo>
                  <a:cubicBezTo>
                    <a:pt x="1377660" y="721005"/>
                    <a:pt x="1351077" y="828753"/>
                    <a:pt x="1325020" y="936612"/>
                  </a:cubicBezTo>
                  <a:cubicBezTo>
                    <a:pt x="1294805" y="1061602"/>
                    <a:pt x="1266669" y="1187063"/>
                    <a:pt x="1245574" y="1313966"/>
                  </a:cubicBezTo>
                  <a:cubicBezTo>
                    <a:pt x="1239198" y="1352330"/>
                    <a:pt x="1233848" y="1390944"/>
                    <a:pt x="1229940" y="1429642"/>
                  </a:cubicBezTo>
                  <a:cubicBezTo>
                    <a:pt x="1226004" y="1467895"/>
                    <a:pt x="1224534" y="1506398"/>
                    <a:pt x="1221873" y="1547258"/>
                  </a:cubicBezTo>
                  <a:cubicBezTo>
                    <a:pt x="1155401" y="1494839"/>
                    <a:pt x="1089344" y="1443557"/>
                    <a:pt x="1024257" y="1391083"/>
                  </a:cubicBezTo>
                  <a:cubicBezTo>
                    <a:pt x="995151" y="1367632"/>
                    <a:pt x="968512" y="1341131"/>
                    <a:pt x="939738" y="1317264"/>
                  </a:cubicBezTo>
                  <a:cubicBezTo>
                    <a:pt x="901013" y="1285137"/>
                    <a:pt x="876065" y="1243972"/>
                    <a:pt x="860958" y="1197070"/>
                  </a:cubicBezTo>
                  <a:cubicBezTo>
                    <a:pt x="842579" y="1139967"/>
                    <a:pt x="826917" y="1082004"/>
                    <a:pt x="809565" y="1024568"/>
                  </a:cubicBezTo>
                  <a:cubicBezTo>
                    <a:pt x="800001" y="992939"/>
                    <a:pt x="788248" y="961588"/>
                    <a:pt x="771089" y="933230"/>
                  </a:cubicBezTo>
                  <a:cubicBezTo>
                    <a:pt x="756980" y="909890"/>
                    <a:pt x="732780" y="873216"/>
                    <a:pt x="703951" y="868088"/>
                  </a:cubicBezTo>
                  <a:cubicBezTo>
                    <a:pt x="691505" y="865870"/>
                    <a:pt x="678698" y="867866"/>
                    <a:pt x="666418" y="870832"/>
                  </a:cubicBezTo>
                  <a:cubicBezTo>
                    <a:pt x="642108" y="876653"/>
                    <a:pt x="618712" y="886134"/>
                    <a:pt x="597035" y="898552"/>
                  </a:cubicBezTo>
                  <a:cubicBezTo>
                    <a:pt x="590687" y="902184"/>
                    <a:pt x="539543" y="933036"/>
                    <a:pt x="541484" y="940382"/>
                  </a:cubicBezTo>
                  <a:cubicBezTo>
                    <a:pt x="533667" y="910832"/>
                    <a:pt x="525295" y="881477"/>
                    <a:pt x="518199" y="851816"/>
                  </a:cubicBezTo>
                  <a:cubicBezTo>
                    <a:pt x="486653" y="720035"/>
                    <a:pt x="456549" y="588614"/>
                    <a:pt x="430603" y="455391"/>
                  </a:cubicBezTo>
                  <a:cubicBezTo>
                    <a:pt x="418129" y="391413"/>
                    <a:pt x="404934" y="327519"/>
                    <a:pt x="395953" y="262931"/>
                  </a:cubicBezTo>
                  <a:cubicBezTo>
                    <a:pt x="387499" y="202196"/>
                    <a:pt x="375440" y="134615"/>
                    <a:pt x="395205" y="75571"/>
                  </a:cubicBezTo>
                  <a:cubicBezTo>
                    <a:pt x="412190" y="24864"/>
                    <a:pt x="451457" y="-2641"/>
                    <a:pt x="497020" y="200"/>
                  </a:cubicBezTo>
                  <a:close/>
                </a:path>
              </a:pathLst>
            </a:custGeom>
            <a:solidFill>
              <a:srgbClr val="F7CAB0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6993C7-D8CD-4304-8422-27BB6E8377C8}"/>
              </a:ext>
            </a:extLst>
          </p:cNvPr>
          <p:cNvSpPr/>
          <p:nvPr/>
        </p:nvSpPr>
        <p:spPr>
          <a:xfrm>
            <a:off x="4127283" y="1616779"/>
            <a:ext cx="2194560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28AFED-4648-4D9A-967F-4791895B5646}"/>
              </a:ext>
            </a:extLst>
          </p:cNvPr>
          <p:cNvSpPr/>
          <p:nvPr/>
        </p:nvSpPr>
        <p:spPr>
          <a:xfrm>
            <a:off x="4127283" y="2721680"/>
            <a:ext cx="2194560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22C6D7-28C8-4BF1-90C9-84D8BA259DF7}"/>
              </a:ext>
            </a:extLst>
          </p:cNvPr>
          <p:cNvSpPr/>
          <p:nvPr/>
        </p:nvSpPr>
        <p:spPr>
          <a:xfrm>
            <a:off x="4127283" y="3826581"/>
            <a:ext cx="2194560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anchor="ctr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F0C802AA-89FF-4D89-9AD1-4EFFAA36C9D0}"/>
              </a:ext>
            </a:extLst>
          </p:cNvPr>
          <p:cNvSpPr/>
          <p:nvPr/>
        </p:nvSpPr>
        <p:spPr>
          <a:xfrm>
            <a:off x="4485794" y="2029514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2" name="직사각형 22">
            <a:extLst>
              <a:ext uri="{FF2B5EF4-FFF2-40B4-BE49-F238E27FC236}">
                <a16:creationId xmlns:a16="http://schemas.microsoft.com/office/drawing/2014/main" id="{09B28934-75CC-41CF-9446-0FB75704EE82}"/>
              </a:ext>
            </a:extLst>
          </p:cNvPr>
          <p:cNvSpPr/>
          <p:nvPr/>
        </p:nvSpPr>
        <p:spPr>
          <a:xfrm>
            <a:off x="4485794" y="3145764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67EC45-24FF-48FC-ABC4-DC532AEF2BF2}"/>
              </a:ext>
            </a:extLst>
          </p:cNvPr>
          <p:cNvSpPr/>
          <p:nvPr/>
        </p:nvSpPr>
        <p:spPr>
          <a:xfrm>
            <a:off x="4485794" y="4262015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5398ED-63E6-459B-AFCC-1734CD4D269F}"/>
              </a:ext>
            </a:extLst>
          </p:cNvPr>
          <p:cNvSpPr txBox="1"/>
          <p:nvPr/>
        </p:nvSpPr>
        <p:spPr>
          <a:xfrm>
            <a:off x="765617" y="5056555"/>
            <a:ext cx="627882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D89C549A-B6F8-412C-A32F-B4F680453955}"/>
              </a:ext>
            </a:extLst>
          </p:cNvPr>
          <p:cNvSpPr txBox="1">
            <a:spLocks/>
          </p:cNvSpPr>
          <p:nvPr/>
        </p:nvSpPr>
        <p:spPr>
          <a:xfrm>
            <a:off x="765617" y="5723532"/>
            <a:ext cx="6112507" cy="634088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383E81-A5A0-4E6A-90CB-FF4D549507F5}"/>
              </a:ext>
            </a:extLst>
          </p:cNvPr>
          <p:cNvSpPr/>
          <p:nvPr/>
        </p:nvSpPr>
        <p:spPr>
          <a:xfrm>
            <a:off x="4127283" y="516564"/>
            <a:ext cx="2194560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직사각형 22">
            <a:extLst>
              <a:ext uri="{FF2B5EF4-FFF2-40B4-BE49-F238E27FC236}">
                <a16:creationId xmlns:a16="http://schemas.microsoft.com/office/drawing/2014/main" id="{67FB0A23-F595-43CA-8722-5E33B38237A2}"/>
              </a:ext>
            </a:extLst>
          </p:cNvPr>
          <p:cNvSpPr/>
          <p:nvPr/>
        </p:nvSpPr>
        <p:spPr>
          <a:xfrm>
            <a:off x="4485794" y="929299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8" name="직사각형 5">
            <a:extLst>
              <a:ext uri="{FF2B5EF4-FFF2-40B4-BE49-F238E27FC236}">
                <a16:creationId xmlns:a16="http://schemas.microsoft.com/office/drawing/2014/main" id="{3BAD9591-AD7C-40CC-9672-20587AB551A3}"/>
              </a:ext>
            </a:extLst>
          </p:cNvPr>
          <p:cNvSpPr/>
          <p:nvPr/>
        </p:nvSpPr>
        <p:spPr>
          <a:xfrm>
            <a:off x="7291112" y="451823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C4DCE419-BF19-422E-BAF3-01D11CF73764}"/>
              </a:ext>
            </a:extLst>
          </p:cNvPr>
          <p:cNvSpPr/>
          <p:nvPr/>
        </p:nvSpPr>
        <p:spPr>
          <a:xfrm>
            <a:off x="7291111" y="1172461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8D8255-5AF9-42E6-B77C-B005844FF6D6}"/>
              </a:ext>
            </a:extLst>
          </p:cNvPr>
          <p:cNvGrpSpPr/>
          <p:nvPr/>
        </p:nvGrpSpPr>
        <p:grpSpPr>
          <a:xfrm>
            <a:off x="8095194" y="3249657"/>
            <a:ext cx="4096806" cy="3642979"/>
            <a:chOff x="8990140" y="3557457"/>
            <a:chExt cx="4096806" cy="332226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9B954A-15A1-43FB-8A83-2E023A303D99}"/>
                </a:ext>
              </a:extLst>
            </p:cNvPr>
            <p:cNvSpPr/>
            <p:nvPr/>
          </p:nvSpPr>
          <p:spPr>
            <a:xfrm>
              <a:off x="10509563" y="4697436"/>
              <a:ext cx="852511" cy="687015"/>
            </a:xfrm>
            <a:custGeom>
              <a:avLst/>
              <a:gdLst>
                <a:gd name="connsiteX0" fmla="*/ 396545 w 950899"/>
                <a:gd name="connsiteY0" fmla="*/ 17758 h 766303"/>
                <a:gd name="connsiteX1" fmla="*/ 950900 w 950899"/>
                <a:gd name="connsiteY1" fmla="*/ 209210 h 766303"/>
                <a:gd name="connsiteX2" fmla="*/ 576567 w 950899"/>
                <a:gd name="connsiteY2" fmla="*/ 392090 h 766303"/>
                <a:gd name="connsiteX3" fmla="*/ 54597 w 950899"/>
                <a:gd name="connsiteY3" fmla="*/ 764518 h 766303"/>
                <a:gd name="connsiteX4" fmla="*/ 3162 w 950899"/>
                <a:gd name="connsiteY4" fmla="*/ 644503 h 766303"/>
                <a:gd name="connsiteX5" fmla="*/ 208902 w 950899"/>
                <a:gd name="connsiteY5" fmla="*/ 127295 h 766303"/>
                <a:gd name="connsiteX6" fmla="*/ 396545 w 950899"/>
                <a:gd name="connsiteY6" fmla="*/ 17758 h 766303"/>
                <a:gd name="connsiteX7" fmla="*/ 396545 w 950899"/>
                <a:gd name="connsiteY7" fmla="*/ 17758 h 7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899" h="766303">
                  <a:moveTo>
                    <a:pt x="396545" y="17758"/>
                  </a:moveTo>
                  <a:cubicBezTo>
                    <a:pt x="890892" y="-51775"/>
                    <a:pt x="845172" y="97768"/>
                    <a:pt x="950900" y="209210"/>
                  </a:cubicBezTo>
                  <a:cubicBezTo>
                    <a:pt x="872795" y="227308"/>
                    <a:pt x="605142" y="320653"/>
                    <a:pt x="576567" y="392090"/>
                  </a:cubicBezTo>
                  <a:cubicBezTo>
                    <a:pt x="504177" y="569255"/>
                    <a:pt x="247002" y="788330"/>
                    <a:pt x="54597" y="764518"/>
                  </a:cubicBezTo>
                  <a:cubicBezTo>
                    <a:pt x="-20650" y="755945"/>
                    <a:pt x="4115" y="704510"/>
                    <a:pt x="3162" y="644503"/>
                  </a:cubicBezTo>
                  <a:cubicBezTo>
                    <a:pt x="42215" y="477815"/>
                    <a:pt x="153657" y="288268"/>
                    <a:pt x="208902" y="127295"/>
                  </a:cubicBezTo>
                  <a:cubicBezTo>
                    <a:pt x="238430" y="46333"/>
                    <a:pt x="318440" y="51095"/>
                    <a:pt x="396545" y="17758"/>
                  </a:cubicBezTo>
                  <a:lnTo>
                    <a:pt x="396545" y="17758"/>
                  </a:ln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B81369-C71F-4087-9502-CAF292B76D2D}"/>
                </a:ext>
              </a:extLst>
            </p:cNvPr>
            <p:cNvSpPr/>
            <p:nvPr/>
          </p:nvSpPr>
          <p:spPr>
            <a:xfrm>
              <a:off x="9450948" y="4119201"/>
              <a:ext cx="2048731" cy="1168168"/>
            </a:xfrm>
            <a:custGeom>
              <a:avLst/>
              <a:gdLst>
                <a:gd name="connsiteX0" fmla="*/ 2278222 w 2285173"/>
                <a:gd name="connsiteY0" fmla="*/ 1068670 h 1302985"/>
                <a:gd name="connsiteX1" fmla="*/ 2158207 w 2285173"/>
                <a:gd name="connsiteY1" fmla="*/ 569560 h 1302985"/>
                <a:gd name="connsiteX2" fmla="*/ 1833404 w 2285173"/>
                <a:gd name="connsiteY2" fmla="*/ 112360 h 1302985"/>
                <a:gd name="connsiteX3" fmla="*/ 1060927 w 2285173"/>
                <a:gd name="connsiteY3" fmla="*/ 2823 h 1302985"/>
                <a:gd name="connsiteX4" fmla="*/ 675164 w 2285173"/>
                <a:gd name="connsiteY4" fmla="*/ 112360 h 1302985"/>
                <a:gd name="connsiteX5" fmla="*/ 50324 w 2285173"/>
                <a:gd name="connsiteY5" fmla="*/ 461928 h 1302985"/>
                <a:gd name="connsiteX6" fmla="*/ 115094 w 2285173"/>
                <a:gd name="connsiteY6" fmla="*/ 676240 h 1302985"/>
                <a:gd name="connsiteX7" fmla="*/ 467519 w 2285173"/>
                <a:gd name="connsiteY7" fmla="*/ 652428 h 1302985"/>
                <a:gd name="connsiteX8" fmla="*/ 891382 w 2285173"/>
                <a:gd name="connsiteY8" fmla="*/ 439068 h 1302985"/>
                <a:gd name="connsiteX9" fmla="*/ 1288574 w 2285173"/>
                <a:gd name="connsiteY9" fmla="*/ 469548 h 1302985"/>
                <a:gd name="connsiteX10" fmla="*/ 1577182 w 2285173"/>
                <a:gd name="connsiteY10" fmla="*/ 585753 h 1302985"/>
                <a:gd name="connsiteX11" fmla="*/ 1934370 w 2285173"/>
                <a:gd name="connsiteY11" fmla="*/ 969610 h 1302985"/>
                <a:gd name="connsiteX12" fmla="*/ 2270602 w 2285173"/>
                <a:gd name="connsiteY12" fmla="*/ 1302985 h 1302985"/>
                <a:gd name="connsiteX13" fmla="*/ 2278222 w 2285173"/>
                <a:gd name="connsiteY13" fmla="*/ 1068670 h 1302985"/>
                <a:gd name="connsiteX14" fmla="*/ 2278222 w 2285173"/>
                <a:gd name="connsiteY14" fmla="*/ 1068670 h 130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5173" h="1302985">
                  <a:moveTo>
                    <a:pt x="2278222" y="1068670"/>
                  </a:moveTo>
                  <a:cubicBezTo>
                    <a:pt x="2268697" y="896268"/>
                    <a:pt x="2214405" y="734343"/>
                    <a:pt x="2158207" y="569560"/>
                  </a:cubicBezTo>
                  <a:cubicBezTo>
                    <a:pt x="2062957" y="291430"/>
                    <a:pt x="1881029" y="143793"/>
                    <a:pt x="1833404" y="112360"/>
                  </a:cubicBezTo>
                  <a:cubicBezTo>
                    <a:pt x="1755299" y="61878"/>
                    <a:pt x="1151415" y="13300"/>
                    <a:pt x="1060927" y="2823"/>
                  </a:cubicBezTo>
                  <a:cubicBezTo>
                    <a:pt x="878999" y="-16227"/>
                    <a:pt x="787559" y="65688"/>
                    <a:pt x="675164" y="112360"/>
                  </a:cubicBezTo>
                  <a:cubicBezTo>
                    <a:pt x="675164" y="112360"/>
                    <a:pt x="143669" y="404778"/>
                    <a:pt x="50324" y="461928"/>
                  </a:cubicBezTo>
                  <a:cubicBezTo>
                    <a:pt x="-60166" y="529555"/>
                    <a:pt x="34132" y="650523"/>
                    <a:pt x="115094" y="676240"/>
                  </a:cubicBezTo>
                  <a:cubicBezTo>
                    <a:pt x="214154" y="707673"/>
                    <a:pt x="285592" y="713388"/>
                    <a:pt x="467519" y="652428"/>
                  </a:cubicBezTo>
                  <a:lnTo>
                    <a:pt x="891382" y="439068"/>
                  </a:lnTo>
                  <a:cubicBezTo>
                    <a:pt x="896144" y="449545"/>
                    <a:pt x="1192372" y="471453"/>
                    <a:pt x="1288574" y="469548"/>
                  </a:cubicBezTo>
                  <a:cubicBezTo>
                    <a:pt x="1455262" y="465738"/>
                    <a:pt x="1494315" y="473358"/>
                    <a:pt x="1577182" y="585753"/>
                  </a:cubicBezTo>
                  <a:cubicBezTo>
                    <a:pt x="1586707" y="597183"/>
                    <a:pt x="1807687" y="830545"/>
                    <a:pt x="1934370" y="969610"/>
                  </a:cubicBezTo>
                  <a:cubicBezTo>
                    <a:pt x="2048670" y="1078195"/>
                    <a:pt x="2146777" y="1202973"/>
                    <a:pt x="2270602" y="1302985"/>
                  </a:cubicBezTo>
                  <a:cubicBezTo>
                    <a:pt x="2294415" y="1223928"/>
                    <a:pt x="2282984" y="1144870"/>
                    <a:pt x="2278222" y="1068670"/>
                  </a:cubicBezTo>
                  <a:lnTo>
                    <a:pt x="2278222" y="1068670"/>
                  </a:lnTo>
                  <a:close/>
                </a:path>
              </a:pathLst>
            </a:custGeom>
            <a:solidFill>
              <a:srgbClr val="FDC383"/>
            </a:solidFill>
            <a:ln w="2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071B74-6515-4E30-9967-77F5560A476C}"/>
                </a:ext>
              </a:extLst>
            </p:cNvPr>
            <p:cNvSpPr/>
            <p:nvPr/>
          </p:nvSpPr>
          <p:spPr>
            <a:xfrm>
              <a:off x="8990140" y="3557457"/>
              <a:ext cx="4096806" cy="3322264"/>
            </a:xfrm>
            <a:custGeom>
              <a:avLst/>
              <a:gdLst>
                <a:gd name="connsiteX0" fmla="*/ 1253491 w 3369021"/>
                <a:gd name="connsiteY0" fmla="*/ 53 h 3675998"/>
                <a:gd name="connsiteX1" fmla="*/ 2205991 w 3369021"/>
                <a:gd name="connsiteY1" fmla="*/ 10530 h 3675998"/>
                <a:gd name="connsiteX2" fmla="*/ 2595564 w 3369021"/>
                <a:gd name="connsiteY2" fmla="*/ 222938 h 3675998"/>
                <a:gd name="connsiteX3" fmla="*/ 3011806 w 3369021"/>
                <a:gd name="connsiteY3" fmla="*/ 668708 h 3675998"/>
                <a:gd name="connsiteX4" fmla="*/ 3369021 w 3369021"/>
                <a:gd name="connsiteY4" fmla="*/ 1034235 h 3675998"/>
                <a:gd name="connsiteX5" fmla="*/ 3369021 w 3369021"/>
                <a:gd name="connsiteY5" fmla="*/ 3675998 h 3675998"/>
                <a:gd name="connsiteX6" fmla="*/ 1547733 w 3369021"/>
                <a:gd name="connsiteY6" fmla="*/ 3675998 h 3675998"/>
                <a:gd name="connsiteX7" fmla="*/ 1510398 w 3369021"/>
                <a:gd name="connsiteY7" fmla="*/ 3654840 h 3675998"/>
                <a:gd name="connsiteX8" fmla="*/ 1243013 w 3369021"/>
                <a:gd name="connsiteY8" fmla="*/ 3492870 h 3675998"/>
                <a:gd name="connsiteX9" fmla="*/ 317183 w 3369021"/>
                <a:gd name="connsiteY9" fmla="*/ 2399401 h 3675998"/>
                <a:gd name="connsiteX10" fmla="*/ 368618 w 3369021"/>
                <a:gd name="connsiteY10" fmla="*/ 2009828 h 3675998"/>
                <a:gd name="connsiteX11" fmla="*/ 975081 w 3369021"/>
                <a:gd name="connsiteY11" fmla="*/ 2489328 h 3675998"/>
                <a:gd name="connsiteX12" fmla="*/ 1426902 w 3369021"/>
                <a:gd name="connsiteY12" fmla="*/ 2787796 h 3675998"/>
                <a:gd name="connsiteX13" fmla="*/ 2276700 w 3369021"/>
                <a:gd name="connsiteY13" fmla="*/ 2753395 h 3675998"/>
                <a:gd name="connsiteX14" fmla="*/ 2493646 w 3369021"/>
                <a:gd name="connsiteY14" fmla="*/ 2308913 h 3675998"/>
                <a:gd name="connsiteX15" fmla="*/ 2499361 w 3369021"/>
                <a:gd name="connsiteY15" fmla="*/ 1718363 h 3675998"/>
                <a:gd name="connsiteX16" fmla="*/ 2328864 w 3369021"/>
                <a:gd name="connsiteY16" fmla="*/ 1173533 h 3675998"/>
                <a:gd name="connsiteX17" fmla="*/ 1930718 w 3369021"/>
                <a:gd name="connsiteY17" fmla="*/ 714428 h 3675998"/>
                <a:gd name="connsiteX18" fmla="*/ 1501141 w 3369021"/>
                <a:gd name="connsiteY18" fmla="*/ 649658 h 3675998"/>
                <a:gd name="connsiteX19" fmla="*/ 1118236 w 3369021"/>
                <a:gd name="connsiteY19" fmla="*/ 669660 h 3675998"/>
                <a:gd name="connsiteX20" fmla="*/ 174308 w 3369021"/>
                <a:gd name="connsiteY20" fmla="*/ 701093 h 3675998"/>
                <a:gd name="connsiteX21" fmla="*/ 158116 w 3369021"/>
                <a:gd name="connsiteY21" fmla="*/ 388673 h 3675998"/>
                <a:gd name="connsiteX22" fmla="*/ 1123951 w 3369021"/>
                <a:gd name="connsiteY22" fmla="*/ 17198 h 3675998"/>
                <a:gd name="connsiteX23" fmla="*/ 1253491 w 3369021"/>
                <a:gd name="connsiteY23" fmla="*/ 53 h 3675998"/>
                <a:gd name="connsiteX0" fmla="*/ 1253491 w 3369021"/>
                <a:gd name="connsiteY0" fmla="*/ 53 h 3675998"/>
                <a:gd name="connsiteX1" fmla="*/ 2205991 w 3369021"/>
                <a:gd name="connsiteY1" fmla="*/ 10530 h 3675998"/>
                <a:gd name="connsiteX2" fmla="*/ 2595564 w 3369021"/>
                <a:gd name="connsiteY2" fmla="*/ 222938 h 3675998"/>
                <a:gd name="connsiteX3" fmla="*/ 3011806 w 3369021"/>
                <a:gd name="connsiteY3" fmla="*/ 668708 h 3675998"/>
                <a:gd name="connsiteX4" fmla="*/ 3369021 w 3369021"/>
                <a:gd name="connsiteY4" fmla="*/ 1034235 h 3675998"/>
                <a:gd name="connsiteX5" fmla="*/ 3369021 w 3369021"/>
                <a:gd name="connsiteY5" fmla="*/ 3675998 h 3675998"/>
                <a:gd name="connsiteX6" fmla="*/ 1547733 w 3369021"/>
                <a:gd name="connsiteY6" fmla="*/ 3675998 h 3675998"/>
                <a:gd name="connsiteX7" fmla="*/ 1510398 w 3369021"/>
                <a:gd name="connsiteY7" fmla="*/ 3654840 h 3675998"/>
                <a:gd name="connsiteX8" fmla="*/ 1243013 w 3369021"/>
                <a:gd name="connsiteY8" fmla="*/ 3492870 h 3675998"/>
                <a:gd name="connsiteX9" fmla="*/ 89326 w 3369021"/>
                <a:gd name="connsiteY9" fmla="*/ 2779163 h 3675998"/>
                <a:gd name="connsiteX10" fmla="*/ 368618 w 3369021"/>
                <a:gd name="connsiteY10" fmla="*/ 2009828 h 3675998"/>
                <a:gd name="connsiteX11" fmla="*/ 975081 w 3369021"/>
                <a:gd name="connsiteY11" fmla="*/ 2489328 h 3675998"/>
                <a:gd name="connsiteX12" fmla="*/ 1426902 w 3369021"/>
                <a:gd name="connsiteY12" fmla="*/ 2787796 h 3675998"/>
                <a:gd name="connsiteX13" fmla="*/ 2276700 w 3369021"/>
                <a:gd name="connsiteY13" fmla="*/ 2753395 h 3675998"/>
                <a:gd name="connsiteX14" fmla="*/ 2493646 w 3369021"/>
                <a:gd name="connsiteY14" fmla="*/ 2308913 h 3675998"/>
                <a:gd name="connsiteX15" fmla="*/ 2499361 w 3369021"/>
                <a:gd name="connsiteY15" fmla="*/ 1718363 h 3675998"/>
                <a:gd name="connsiteX16" fmla="*/ 2328864 w 3369021"/>
                <a:gd name="connsiteY16" fmla="*/ 1173533 h 3675998"/>
                <a:gd name="connsiteX17" fmla="*/ 1930718 w 3369021"/>
                <a:gd name="connsiteY17" fmla="*/ 714428 h 3675998"/>
                <a:gd name="connsiteX18" fmla="*/ 1501141 w 3369021"/>
                <a:gd name="connsiteY18" fmla="*/ 649658 h 3675998"/>
                <a:gd name="connsiteX19" fmla="*/ 1118236 w 3369021"/>
                <a:gd name="connsiteY19" fmla="*/ 669660 h 3675998"/>
                <a:gd name="connsiteX20" fmla="*/ 174308 w 3369021"/>
                <a:gd name="connsiteY20" fmla="*/ 701093 h 3675998"/>
                <a:gd name="connsiteX21" fmla="*/ 158116 w 3369021"/>
                <a:gd name="connsiteY21" fmla="*/ 388673 h 3675998"/>
                <a:gd name="connsiteX22" fmla="*/ 1123951 w 3369021"/>
                <a:gd name="connsiteY22" fmla="*/ 17198 h 3675998"/>
                <a:gd name="connsiteX23" fmla="*/ 1253491 w 3369021"/>
                <a:gd name="connsiteY23" fmla="*/ 53 h 3675998"/>
                <a:gd name="connsiteX0" fmla="*/ 1253491 w 3369021"/>
                <a:gd name="connsiteY0" fmla="*/ 53 h 3675998"/>
                <a:gd name="connsiteX1" fmla="*/ 2205991 w 3369021"/>
                <a:gd name="connsiteY1" fmla="*/ 10530 h 3675998"/>
                <a:gd name="connsiteX2" fmla="*/ 2595564 w 3369021"/>
                <a:gd name="connsiteY2" fmla="*/ 222938 h 3675998"/>
                <a:gd name="connsiteX3" fmla="*/ 3011806 w 3369021"/>
                <a:gd name="connsiteY3" fmla="*/ 668708 h 3675998"/>
                <a:gd name="connsiteX4" fmla="*/ 3369021 w 3369021"/>
                <a:gd name="connsiteY4" fmla="*/ 1034235 h 3675998"/>
                <a:gd name="connsiteX5" fmla="*/ 3369021 w 3369021"/>
                <a:gd name="connsiteY5" fmla="*/ 3675998 h 3675998"/>
                <a:gd name="connsiteX6" fmla="*/ 1547733 w 3369021"/>
                <a:gd name="connsiteY6" fmla="*/ 3675998 h 3675998"/>
                <a:gd name="connsiteX7" fmla="*/ 1510398 w 3369021"/>
                <a:gd name="connsiteY7" fmla="*/ 3654840 h 3675998"/>
                <a:gd name="connsiteX8" fmla="*/ 1188762 w 3369021"/>
                <a:gd name="connsiteY8" fmla="*/ 3557972 h 3675998"/>
                <a:gd name="connsiteX9" fmla="*/ 89326 w 3369021"/>
                <a:gd name="connsiteY9" fmla="*/ 2779163 h 3675998"/>
                <a:gd name="connsiteX10" fmla="*/ 368618 w 3369021"/>
                <a:gd name="connsiteY10" fmla="*/ 2009828 h 3675998"/>
                <a:gd name="connsiteX11" fmla="*/ 975081 w 3369021"/>
                <a:gd name="connsiteY11" fmla="*/ 2489328 h 3675998"/>
                <a:gd name="connsiteX12" fmla="*/ 1426902 w 3369021"/>
                <a:gd name="connsiteY12" fmla="*/ 2787796 h 3675998"/>
                <a:gd name="connsiteX13" fmla="*/ 2276700 w 3369021"/>
                <a:gd name="connsiteY13" fmla="*/ 2753395 h 3675998"/>
                <a:gd name="connsiteX14" fmla="*/ 2493646 w 3369021"/>
                <a:gd name="connsiteY14" fmla="*/ 2308913 h 3675998"/>
                <a:gd name="connsiteX15" fmla="*/ 2499361 w 3369021"/>
                <a:gd name="connsiteY15" fmla="*/ 1718363 h 3675998"/>
                <a:gd name="connsiteX16" fmla="*/ 2328864 w 3369021"/>
                <a:gd name="connsiteY16" fmla="*/ 1173533 h 3675998"/>
                <a:gd name="connsiteX17" fmla="*/ 1930718 w 3369021"/>
                <a:gd name="connsiteY17" fmla="*/ 714428 h 3675998"/>
                <a:gd name="connsiteX18" fmla="*/ 1501141 w 3369021"/>
                <a:gd name="connsiteY18" fmla="*/ 649658 h 3675998"/>
                <a:gd name="connsiteX19" fmla="*/ 1118236 w 3369021"/>
                <a:gd name="connsiteY19" fmla="*/ 669660 h 3675998"/>
                <a:gd name="connsiteX20" fmla="*/ 174308 w 3369021"/>
                <a:gd name="connsiteY20" fmla="*/ 701093 h 3675998"/>
                <a:gd name="connsiteX21" fmla="*/ 158116 w 3369021"/>
                <a:gd name="connsiteY21" fmla="*/ 388673 h 3675998"/>
                <a:gd name="connsiteX22" fmla="*/ 1123951 w 3369021"/>
                <a:gd name="connsiteY22" fmla="*/ 17198 h 3675998"/>
                <a:gd name="connsiteX23" fmla="*/ 1253491 w 3369021"/>
                <a:gd name="connsiteY23" fmla="*/ 53 h 3675998"/>
                <a:gd name="connsiteX0" fmla="*/ 1253491 w 3369021"/>
                <a:gd name="connsiteY0" fmla="*/ 53 h 3675998"/>
                <a:gd name="connsiteX1" fmla="*/ 2205991 w 3369021"/>
                <a:gd name="connsiteY1" fmla="*/ 10530 h 3675998"/>
                <a:gd name="connsiteX2" fmla="*/ 2595564 w 3369021"/>
                <a:gd name="connsiteY2" fmla="*/ 222938 h 3675998"/>
                <a:gd name="connsiteX3" fmla="*/ 3011806 w 3369021"/>
                <a:gd name="connsiteY3" fmla="*/ 668708 h 3675998"/>
                <a:gd name="connsiteX4" fmla="*/ 3369021 w 3369021"/>
                <a:gd name="connsiteY4" fmla="*/ 1034235 h 3675998"/>
                <a:gd name="connsiteX5" fmla="*/ 3369021 w 3369021"/>
                <a:gd name="connsiteY5" fmla="*/ 3675998 h 3675998"/>
                <a:gd name="connsiteX6" fmla="*/ 1547733 w 3369021"/>
                <a:gd name="connsiteY6" fmla="*/ 3675998 h 3675998"/>
                <a:gd name="connsiteX7" fmla="*/ 1188762 w 3369021"/>
                <a:gd name="connsiteY7" fmla="*/ 3557972 h 3675998"/>
                <a:gd name="connsiteX8" fmla="*/ 89326 w 3369021"/>
                <a:gd name="connsiteY8" fmla="*/ 2779163 h 3675998"/>
                <a:gd name="connsiteX9" fmla="*/ 368618 w 3369021"/>
                <a:gd name="connsiteY9" fmla="*/ 2009828 h 3675998"/>
                <a:gd name="connsiteX10" fmla="*/ 975081 w 3369021"/>
                <a:gd name="connsiteY10" fmla="*/ 2489328 h 3675998"/>
                <a:gd name="connsiteX11" fmla="*/ 1426902 w 3369021"/>
                <a:gd name="connsiteY11" fmla="*/ 2787796 h 3675998"/>
                <a:gd name="connsiteX12" fmla="*/ 2276700 w 3369021"/>
                <a:gd name="connsiteY12" fmla="*/ 2753395 h 3675998"/>
                <a:gd name="connsiteX13" fmla="*/ 2493646 w 3369021"/>
                <a:gd name="connsiteY13" fmla="*/ 2308913 h 3675998"/>
                <a:gd name="connsiteX14" fmla="*/ 2499361 w 3369021"/>
                <a:gd name="connsiteY14" fmla="*/ 1718363 h 3675998"/>
                <a:gd name="connsiteX15" fmla="*/ 2328864 w 3369021"/>
                <a:gd name="connsiteY15" fmla="*/ 1173533 h 3675998"/>
                <a:gd name="connsiteX16" fmla="*/ 1930718 w 3369021"/>
                <a:gd name="connsiteY16" fmla="*/ 714428 h 3675998"/>
                <a:gd name="connsiteX17" fmla="*/ 1501141 w 3369021"/>
                <a:gd name="connsiteY17" fmla="*/ 649658 h 3675998"/>
                <a:gd name="connsiteX18" fmla="*/ 1118236 w 3369021"/>
                <a:gd name="connsiteY18" fmla="*/ 669660 h 3675998"/>
                <a:gd name="connsiteX19" fmla="*/ 174308 w 3369021"/>
                <a:gd name="connsiteY19" fmla="*/ 701093 h 3675998"/>
                <a:gd name="connsiteX20" fmla="*/ 158116 w 3369021"/>
                <a:gd name="connsiteY20" fmla="*/ 388673 h 3675998"/>
                <a:gd name="connsiteX21" fmla="*/ 1123951 w 3369021"/>
                <a:gd name="connsiteY21" fmla="*/ 17198 h 3675998"/>
                <a:gd name="connsiteX22" fmla="*/ 1253491 w 3369021"/>
                <a:gd name="connsiteY22" fmla="*/ 53 h 3675998"/>
                <a:gd name="connsiteX0" fmla="*/ 1253491 w 3369021"/>
                <a:gd name="connsiteY0" fmla="*/ 53 h 3675998"/>
                <a:gd name="connsiteX1" fmla="*/ 2205991 w 3369021"/>
                <a:gd name="connsiteY1" fmla="*/ 10530 h 3675998"/>
                <a:gd name="connsiteX2" fmla="*/ 2595564 w 3369021"/>
                <a:gd name="connsiteY2" fmla="*/ 222938 h 3675998"/>
                <a:gd name="connsiteX3" fmla="*/ 3011806 w 3369021"/>
                <a:gd name="connsiteY3" fmla="*/ 668708 h 3675998"/>
                <a:gd name="connsiteX4" fmla="*/ 3369021 w 3369021"/>
                <a:gd name="connsiteY4" fmla="*/ 1034235 h 3675998"/>
                <a:gd name="connsiteX5" fmla="*/ 3369021 w 3369021"/>
                <a:gd name="connsiteY5" fmla="*/ 3675998 h 3675998"/>
                <a:gd name="connsiteX6" fmla="*/ 1547733 w 3369021"/>
                <a:gd name="connsiteY6" fmla="*/ 3675998 h 3675998"/>
                <a:gd name="connsiteX7" fmla="*/ 1188762 w 3369021"/>
                <a:gd name="connsiteY7" fmla="*/ 3557972 h 3675998"/>
                <a:gd name="connsiteX8" fmla="*/ 89326 w 3369021"/>
                <a:gd name="connsiteY8" fmla="*/ 2779163 h 3675998"/>
                <a:gd name="connsiteX9" fmla="*/ 368618 w 3369021"/>
                <a:gd name="connsiteY9" fmla="*/ 2009828 h 3675998"/>
                <a:gd name="connsiteX10" fmla="*/ 975081 w 3369021"/>
                <a:gd name="connsiteY10" fmla="*/ 2489328 h 3675998"/>
                <a:gd name="connsiteX11" fmla="*/ 1426902 w 3369021"/>
                <a:gd name="connsiteY11" fmla="*/ 2787796 h 3675998"/>
                <a:gd name="connsiteX12" fmla="*/ 2276700 w 3369021"/>
                <a:gd name="connsiteY12" fmla="*/ 2753395 h 3675998"/>
                <a:gd name="connsiteX13" fmla="*/ 2493646 w 3369021"/>
                <a:gd name="connsiteY13" fmla="*/ 2308913 h 3675998"/>
                <a:gd name="connsiteX14" fmla="*/ 2499361 w 3369021"/>
                <a:gd name="connsiteY14" fmla="*/ 1718363 h 3675998"/>
                <a:gd name="connsiteX15" fmla="*/ 2328864 w 3369021"/>
                <a:gd name="connsiteY15" fmla="*/ 1173533 h 3675998"/>
                <a:gd name="connsiteX16" fmla="*/ 1930718 w 3369021"/>
                <a:gd name="connsiteY16" fmla="*/ 714428 h 3675998"/>
                <a:gd name="connsiteX17" fmla="*/ 1501141 w 3369021"/>
                <a:gd name="connsiteY17" fmla="*/ 649658 h 3675998"/>
                <a:gd name="connsiteX18" fmla="*/ 1118236 w 3369021"/>
                <a:gd name="connsiteY18" fmla="*/ 669660 h 3675998"/>
                <a:gd name="connsiteX19" fmla="*/ 174308 w 3369021"/>
                <a:gd name="connsiteY19" fmla="*/ 701093 h 3675998"/>
                <a:gd name="connsiteX20" fmla="*/ 158116 w 3369021"/>
                <a:gd name="connsiteY20" fmla="*/ 388673 h 3675998"/>
                <a:gd name="connsiteX21" fmla="*/ 1123951 w 3369021"/>
                <a:gd name="connsiteY21" fmla="*/ 17198 h 3675998"/>
                <a:gd name="connsiteX22" fmla="*/ 1253491 w 3369021"/>
                <a:gd name="connsiteY22" fmla="*/ 53 h 3675998"/>
                <a:gd name="connsiteX0" fmla="*/ 1279007 w 3394537"/>
                <a:gd name="connsiteY0" fmla="*/ 53 h 3675998"/>
                <a:gd name="connsiteX1" fmla="*/ 2231507 w 3394537"/>
                <a:gd name="connsiteY1" fmla="*/ 10530 h 3675998"/>
                <a:gd name="connsiteX2" fmla="*/ 2621080 w 3394537"/>
                <a:gd name="connsiteY2" fmla="*/ 222938 h 3675998"/>
                <a:gd name="connsiteX3" fmla="*/ 3037322 w 3394537"/>
                <a:gd name="connsiteY3" fmla="*/ 668708 h 3675998"/>
                <a:gd name="connsiteX4" fmla="*/ 3394537 w 3394537"/>
                <a:gd name="connsiteY4" fmla="*/ 1034235 h 3675998"/>
                <a:gd name="connsiteX5" fmla="*/ 3394537 w 3394537"/>
                <a:gd name="connsiteY5" fmla="*/ 3675998 h 3675998"/>
                <a:gd name="connsiteX6" fmla="*/ 1573249 w 3394537"/>
                <a:gd name="connsiteY6" fmla="*/ 3675998 h 3675998"/>
                <a:gd name="connsiteX7" fmla="*/ 1214278 w 3394537"/>
                <a:gd name="connsiteY7" fmla="*/ 3557972 h 3675998"/>
                <a:gd name="connsiteX8" fmla="*/ 114842 w 3394537"/>
                <a:gd name="connsiteY8" fmla="*/ 2779163 h 3675998"/>
                <a:gd name="connsiteX9" fmla="*/ 133727 w 3394537"/>
                <a:gd name="connsiteY9" fmla="*/ 2346188 h 3675998"/>
                <a:gd name="connsiteX10" fmla="*/ 1000597 w 3394537"/>
                <a:gd name="connsiteY10" fmla="*/ 2489328 h 3675998"/>
                <a:gd name="connsiteX11" fmla="*/ 1452418 w 3394537"/>
                <a:gd name="connsiteY11" fmla="*/ 2787796 h 3675998"/>
                <a:gd name="connsiteX12" fmla="*/ 2302216 w 3394537"/>
                <a:gd name="connsiteY12" fmla="*/ 2753395 h 3675998"/>
                <a:gd name="connsiteX13" fmla="*/ 2519162 w 3394537"/>
                <a:gd name="connsiteY13" fmla="*/ 2308913 h 3675998"/>
                <a:gd name="connsiteX14" fmla="*/ 2524877 w 3394537"/>
                <a:gd name="connsiteY14" fmla="*/ 1718363 h 3675998"/>
                <a:gd name="connsiteX15" fmla="*/ 2354380 w 3394537"/>
                <a:gd name="connsiteY15" fmla="*/ 1173533 h 3675998"/>
                <a:gd name="connsiteX16" fmla="*/ 1956234 w 3394537"/>
                <a:gd name="connsiteY16" fmla="*/ 714428 h 3675998"/>
                <a:gd name="connsiteX17" fmla="*/ 1526657 w 3394537"/>
                <a:gd name="connsiteY17" fmla="*/ 649658 h 3675998"/>
                <a:gd name="connsiteX18" fmla="*/ 1143752 w 3394537"/>
                <a:gd name="connsiteY18" fmla="*/ 669660 h 3675998"/>
                <a:gd name="connsiteX19" fmla="*/ 199824 w 3394537"/>
                <a:gd name="connsiteY19" fmla="*/ 701093 h 3675998"/>
                <a:gd name="connsiteX20" fmla="*/ 183632 w 3394537"/>
                <a:gd name="connsiteY20" fmla="*/ 388673 h 3675998"/>
                <a:gd name="connsiteX21" fmla="*/ 1149467 w 3394537"/>
                <a:gd name="connsiteY21" fmla="*/ 17198 h 3675998"/>
                <a:gd name="connsiteX22" fmla="*/ 1279007 w 3394537"/>
                <a:gd name="connsiteY22" fmla="*/ 53 h 3675998"/>
                <a:gd name="connsiteX0" fmla="*/ 1270296 w 3385826"/>
                <a:gd name="connsiteY0" fmla="*/ 53 h 3675998"/>
                <a:gd name="connsiteX1" fmla="*/ 2222796 w 3385826"/>
                <a:gd name="connsiteY1" fmla="*/ 10530 h 3675998"/>
                <a:gd name="connsiteX2" fmla="*/ 2612369 w 3385826"/>
                <a:gd name="connsiteY2" fmla="*/ 222938 h 3675998"/>
                <a:gd name="connsiteX3" fmla="*/ 3028611 w 3385826"/>
                <a:gd name="connsiteY3" fmla="*/ 668708 h 3675998"/>
                <a:gd name="connsiteX4" fmla="*/ 3385826 w 3385826"/>
                <a:gd name="connsiteY4" fmla="*/ 1034235 h 3675998"/>
                <a:gd name="connsiteX5" fmla="*/ 3385826 w 3385826"/>
                <a:gd name="connsiteY5" fmla="*/ 3675998 h 3675998"/>
                <a:gd name="connsiteX6" fmla="*/ 1564538 w 3385826"/>
                <a:gd name="connsiteY6" fmla="*/ 3675998 h 3675998"/>
                <a:gd name="connsiteX7" fmla="*/ 1205567 w 3385826"/>
                <a:gd name="connsiteY7" fmla="*/ 3557972 h 3675998"/>
                <a:gd name="connsiteX8" fmla="*/ 106131 w 3385826"/>
                <a:gd name="connsiteY8" fmla="*/ 2779163 h 3675998"/>
                <a:gd name="connsiteX9" fmla="*/ 125016 w 3385826"/>
                <a:gd name="connsiteY9" fmla="*/ 2346188 h 3675998"/>
                <a:gd name="connsiteX10" fmla="*/ 829131 w 3385826"/>
                <a:gd name="connsiteY10" fmla="*/ 2511028 h 3675998"/>
                <a:gd name="connsiteX11" fmla="*/ 1443707 w 3385826"/>
                <a:gd name="connsiteY11" fmla="*/ 2787796 h 3675998"/>
                <a:gd name="connsiteX12" fmla="*/ 2293505 w 3385826"/>
                <a:gd name="connsiteY12" fmla="*/ 2753395 h 3675998"/>
                <a:gd name="connsiteX13" fmla="*/ 2510451 w 3385826"/>
                <a:gd name="connsiteY13" fmla="*/ 2308913 h 3675998"/>
                <a:gd name="connsiteX14" fmla="*/ 2516166 w 3385826"/>
                <a:gd name="connsiteY14" fmla="*/ 1718363 h 3675998"/>
                <a:gd name="connsiteX15" fmla="*/ 2345669 w 3385826"/>
                <a:gd name="connsiteY15" fmla="*/ 1173533 h 3675998"/>
                <a:gd name="connsiteX16" fmla="*/ 1947523 w 3385826"/>
                <a:gd name="connsiteY16" fmla="*/ 714428 h 3675998"/>
                <a:gd name="connsiteX17" fmla="*/ 1517946 w 3385826"/>
                <a:gd name="connsiteY17" fmla="*/ 649658 h 3675998"/>
                <a:gd name="connsiteX18" fmla="*/ 1135041 w 3385826"/>
                <a:gd name="connsiteY18" fmla="*/ 669660 h 3675998"/>
                <a:gd name="connsiteX19" fmla="*/ 191113 w 3385826"/>
                <a:gd name="connsiteY19" fmla="*/ 701093 h 3675998"/>
                <a:gd name="connsiteX20" fmla="*/ 174921 w 3385826"/>
                <a:gd name="connsiteY20" fmla="*/ 388673 h 3675998"/>
                <a:gd name="connsiteX21" fmla="*/ 1140756 w 3385826"/>
                <a:gd name="connsiteY21" fmla="*/ 17198 h 3675998"/>
                <a:gd name="connsiteX22" fmla="*/ 1270296 w 3385826"/>
                <a:gd name="connsiteY22" fmla="*/ 53 h 3675998"/>
                <a:gd name="connsiteX0" fmla="*/ 1270296 w 3385826"/>
                <a:gd name="connsiteY0" fmla="*/ 53 h 3675998"/>
                <a:gd name="connsiteX1" fmla="*/ 2222796 w 3385826"/>
                <a:gd name="connsiteY1" fmla="*/ 10530 h 3675998"/>
                <a:gd name="connsiteX2" fmla="*/ 2612369 w 3385826"/>
                <a:gd name="connsiteY2" fmla="*/ 222938 h 3675998"/>
                <a:gd name="connsiteX3" fmla="*/ 3028611 w 3385826"/>
                <a:gd name="connsiteY3" fmla="*/ 668708 h 3675998"/>
                <a:gd name="connsiteX4" fmla="*/ 3385826 w 3385826"/>
                <a:gd name="connsiteY4" fmla="*/ 1034235 h 3675998"/>
                <a:gd name="connsiteX5" fmla="*/ 3385826 w 3385826"/>
                <a:gd name="connsiteY5" fmla="*/ 3675998 h 3675998"/>
                <a:gd name="connsiteX6" fmla="*/ 1564538 w 3385826"/>
                <a:gd name="connsiteY6" fmla="*/ 3675998 h 3675998"/>
                <a:gd name="connsiteX7" fmla="*/ 1205567 w 3385826"/>
                <a:gd name="connsiteY7" fmla="*/ 3557972 h 3675998"/>
                <a:gd name="connsiteX8" fmla="*/ 106131 w 3385826"/>
                <a:gd name="connsiteY8" fmla="*/ 2779163 h 3675998"/>
                <a:gd name="connsiteX9" fmla="*/ 125016 w 3385826"/>
                <a:gd name="connsiteY9" fmla="*/ 2346188 h 3675998"/>
                <a:gd name="connsiteX10" fmla="*/ 829131 w 3385826"/>
                <a:gd name="connsiteY10" fmla="*/ 2511028 h 3675998"/>
                <a:gd name="connsiteX11" fmla="*/ 1465407 w 3385826"/>
                <a:gd name="connsiteY11" fmla="*/ 2885450 h 3675998"/>
                <a:gd name="connsiteX12" fmla="*/ 2293505 w 3385826"/>
                <a:gd name="connsiteY12" fmla="*/ 2753395 h 3675998"/>
                <a:gd name="connsiteX13" fmla="*/ 2510451 w 3385826"/>
                <a:gd name="connsiteY13" fmla="*/ 2308913 h 3675998"/>
                <a:gd name="connsiteX14" fmla="*/ 2516166 w 3385826"/>
                <a:gd name="connsiteY14" fmla="*/ 1718363 h 3675998"/>
                <a:gd name="connsiteX15" fmla="*/ 2345669 w 3385826"/>
                <a:gd name="connsiteY15" fmla="*/ 1173533 h 3675998"/>
                <a:gd name="connsiteX16" fmla="*/ 1947523 w 3385826"/>
                <a:gd name="connsiteY16" fmla="*/ 714428 h 3675998"/>
                <a:gd name="connsiteX17" fmla="*/ 1517946 w 3385826"/>
                <a:gd name="connsiteY17" fmla="*/ 649658 h 3675998"/>
                <a:gd name="connsiteX18" fmla="*/ 1135041 w 3385826"/>
                <a:gd name="connsiteY18" fmla="*/ 669660 h 3675998"/>
                <a:gd name="connsiteX19" fmla="*/ 191113 w 3385826"/>
                <a:gd name="connsiteY19" fmla="*/ 701093 h 3675998"/>
                <a:gd name="connsiteX20" fmla="*/ 174921 w 3385826"/>
                <a:gd name="connsiteY20" fmla="*/ 388673 h 3675998"/>
                <a:gd name="connsiteX21" fmla="*/ 1140756 w 3385826"/>
                <a:gd name="connsiteY21" fmla="*/ 17198 h 3675998"/>
                <a:gd name="connsiteX22" fmla="*/ 1270296 w 3385826"/>
                <a:gd name="connsiteY22" fmla="*/ 53 h 3675998"/>
                <a:gd name="connsiteX0" fmla="*/ 1270296 w 3385826"/>
                <a:gd name="connsiteY0" fmla="*/ 53 h 3675998"/>
                <a:gd name="connsiteX1" fmla="*/ 2222796 w 3385826"/>
                <a:gd name="connsiteY1" fmla="*/ 10530 h 3675998"/>
                <a:gd name="connsiteX2" fmla="*/ 2612369 w 3385826"/>
                <a:gd name="connsiteY2" fmla="*/ 222938 h 3675998"/>
                <a:gd name="connsiteX3" fmla="*/ 3028611 w 3385826"/>
                <a:gd name="connsiteY3" fmla="*/ 668708 h 3675998"/>
                <a:gd name="connsiteX4" fmla="*/ 3385826 w 3385826"/>
                <a:gd name="connsiteY4" fmla="*/ 1034235 h 3675998"/>
                <a:gd name="connsiteX5" fmla="*/ 3385826 w 3385826"/>
                <a:gd name="connsiteY5" fmla="*/ 3675998 h 3675998"/>
                <a:gd name="connsiteX6" fmla="*/ 1564538 w 3385826"/>
                <a:gd name="connsiteY6" fmla="*/ 3675998 h 3675998"/>
                <a:gd name="connsiteX7" fmla="*/ 1205567 w 3385826"/>
                <a:gd name="connsiteY7" fmla="*/ 3557972 h 3675998"/>
                <a:gd name="connsiteX8" fmla="*/ 106131 w 3385826"/>
                <a:gd name="connsiteY8" fmla="*/ 2779163 h 3675998"/>
                <a:gd name="connsiteX9" fmla="*/ 125016 w 3385826"/>
                <a:gd name="connsiteY9" fmla="*/ 2346188 h 3675998"/>
                <a:gd name="connsiteX10" fmla="*/ 829131 w 3385826"/>
                <a:gd name="connsiteY10" fmla="*/ 2511028 h 3675998"/>
                <a:gd name="connsiteX11" fmla="*/ 1465407 w 3385826"/>
                <a:gd name="connsiteY11" fmla="*/ 2885450 h 3675998"/>
                <a:gd name="connsiteX12" fmla="*/ 2315206 w 3385826"/>
                <a:gd name="connsiteY12" fmla="*/ 2818497 h 3675998"/>
                <a:gd name="connsiteX13" fmla="*/ 2510451 w 3385826"/>
                <a:gd name="connsiteY13" fmla="*/ 2308913 h 3675998"/>
                <a:gd name="connsiteX14" fmla="*/ 2516166 w 3385826"/>
                <a:gd name="connsiteY14" fmla="*/ 1718363 h 3675998"/>
                <a:gd name="connsiteX15" fmla="*/ 2345669 w 3385826"/>
                <a:gd name="connsiteY15" fmla="*/ 1173533 h 3675998"/>
                <a:gd name="connsiteX16" fmla="*/ 1947523 w 3385826"/>
                <a:gd name="connsiteY16" fmla="*/ 714428 h 3675998"/>
                <a:gd name="connsiteX17" fmla="*/ 1517946 w 3385826"/>
                <a:gd name="connsiteY17" fmla="*/ 649658 h 3675998"/>
                <a:gd name="connsiteX18" fmla="*/ 1135041 w 3385826"/>
                <a:gd name="connsiteY18" fmla="*/ 669660 h 3675998"/>
                <a:gd name="connsiteX19" fmla="*/ 191113 w 3385826"/>
                <a:gd name="connsiteY19" fmla="*/ 701093 h 3675998"/>
                <a:gd name="connsiteX20" fmla="*/ 174921 w 3385826"/>
                <a:gd name="connsiteY20" fmla="*/ 388673 h 3675998"/>
                <a:gd name="connsiteX21" fmla="*/ 1140756 w 3385826"/>
                <a:gd name="connsiteY21" fmla="*/ 17198 h 3675998"/>
                <a:gd name="connsiteX22" fmla="*/ 1270296 w 3385826"/>
                <a:gd name="connsiteY22" fmla="*/ 53 h 3675998"/>
                <a:gd name="connsiteX0" fmla="*/ 1270296 w 3385826"/>
                <a:gd name="connsiteY0" fmla="*/ 53 h 3675998"/>
                <a:gd name="connsiteX1" fmla="*/ 2222796 w 3385826"/>
                <a:gd name="connsiteY1" fmla="*/ 10530 h 3675998"/>
                <a:gd name="connsiteX2" fmla="*/ 2612369 w 3385826"/>
                <a:gd name="connsiteY2" fmla="*/ 222938 h 3675998"/>
                <a:gd name="connsiteX3" fmla="*/ 3028611 w 3385826"/>
                <a:gd name="connsiteY3" fmla="*/ 668708 h 3675998"/>
                <a:gd name="connsiteX4" fmla="*/ 3385826 w 3385826"/>
                <a:gd name="connsiteY4" fmla="*/ 1034235 h 3675998"/>
                <a:gd name="connsiteX5" fmla="*/ 3385826 w 3385826"/>
                <a:gd name="connsiteY5" fmla="*/ 3675998 h 3675998"/>
                <a:gd name="connsiteX6" fmla="*/ 1564538 w 3385826"/>
                <a:gd name="connsiteY6" fmla="*/ 3675998 h 3675998"/>
                <a:gd name="connsiteX7" fmla="*/ 1205567 w 3385826"/>
                <a:gd name="connsiteY7" fmla="*/ 3557972 h 3675998"/>
                <a:gd name="connsiteX8" fmla="*/ 106131 w 3385826"/>
                <a:gd name="connsiteY8" fmla="*/ 2779163 h 3675998"/>
                <a:gd name="connsiteX9" fmla="*/ 125016 w 3385826"/>
                <a:gd name="connsiteY9" fmla="*/ 2346188 h 3675998"/>
                <a:gd name="connsiteX10" fmla="*/ 829131 w 3385826"/>
                <a:gd name="connsiteY10" fmla="*/ 2511028 h 3675998"/>
                <a:gd name="connsiteX11" fmla="*/ 1465407 w 3385826"/>
                <a:gd name="connsiteY11" fmla="*/ 2885450 h 3675998"/>
                <a:gd name="connsiteX12" fmla="*/ 2315206 w 3385826"/>
                <a:gd name="connsiteY12" fmla="*/ 2818497 h 3675998"/>
                <a:gd name="connsiteX13" fmla="*/ 2516166 w 3385826"/>
                <a:gd name="connsiteY13" fmla="*/ 1718363 h 3675998"/>
                <a:gd name="connsiteX14" fmla="*/ 2345669 w 3385826"/>
                <a:gd name="connsiteY14" fmla="*/ 1173533 h 3675998"/>
                <a:gd name="connsiteX15" fmla="*/ 1947523 w 3385826"/>
                <a:gd name="connsiteY15" fmla="*/ 714428 h 3675998"/>
                <a:gd name="connsiteX16" fmla="*/ 1517946 w 3385826"/>
                <a:gd name="connsiteY16" fmla="*/ 649658 h 3675998"/>
                <a:gd name="connsiteX17" fmla="*/ 1135041 w 3385826"/>
                <a:gd name="connsiteY17" fmla="*/ 669660 h 3675998"/>
                <a:gd name="connsiteX18" fmla="*/ 191113 w 3385826"/>
                <a:gd name="connsiteY18" fmla="*/ 701093 h 3675998"/>
                <a:gd name="connsiteX19" fmla="*/ 174921 w 3385826"/>
                <a:gd name="connsiteY19" fmla="*/ 388673 h 3675998"/>
                <a:gd name="connsiteX20" fmla="*/ 1140756 w 3385826"/>
                <a:gd name="connsiteY20" fmla="*/ 17198 h 3675998"/>
                <a:gd name="connsiteX21" fmla="*/ 1270296 w 3385826"/>
                <a:gd name="connsiteY21" fmla="*/ 53 h 3675998"/>
                <a:gd name="connsiteX0" fmla="*/ 1270296 w 3385826"/>
                <a:gd name="connsiteY0" fmla="*/ 53 h 3675998"/>
                <a:gd name="connsiteX1" fmla="*/ 2222796 w 3385826"/>
                <a:gd name="connsiteY1" fmla="*/ 10530 h 3675998"/>
                <a:gd name="connsiteX2" fmla="*/ 2612369 w 3385826"/>
                <a:gd name="connsiteY2" fmla="*/ 222938 h 3675998"/>
                <a:gd name="connsiteX3" fmla="*/ 3028611 w 3385826"/>
                <a:gd name="connsiteY3" fmla="*/ 668708 h 3675998"/>
                <a:gd name="connsiteX4" fmla="*/ 3385826 w 3385826"/>
                <a:gd name="connsiteY4" fmla="*/ 1034235 h 3675998"/>
                <a:gd name="connsiteX5" fmla="*/ 3385826 w 3385826"/>
                <a:gd name="connsiteY5" fmla="*/ 3675998 h 3675998"/>
                <a:gd name="connsiteX6" fmla="*/ 1564538 w 3385826"/>
                <a:gd name="connsiteY6" fmla="*/ 3675998 h 3675998"/>
                <a:gd name="connsiteX7" fmla="*/ 1205567 w 3385826"/>
                <a:gd name="connsiteY7" fmla="*/ 3557972 h 3675998"/>
                <a:gd name="connsiteX8" fmla="*/ 106131 w 3385826"/>
                <a:gd name="connsiteY8" fmla="*/ 2779163 h 3675998"/>
                <a:gd name="connsiteX9" fmla="*/ 125016 w 3385826"/>
                <a:gd name="connsiteY9" fmla="*/ 2346188 h 3675998"/>
                <a:gd name="connsiteX10" fmla="*/ 829131 w 3385826"/>
                <a:gd name="connsiteY10" fmla="*/ 2511028 h 3675998"/>
                <a:gd name="connsiteX11" fmla="*/ 1465407 w 3385826"/>
                <a:gd name="connsiteY11" fmla="*/ 2885450 h 3675998"/>
                <a:gd name="connsiteX12" fmla="*/ 2391159 w 3385826"/>
                <a:gd name="connsiteY12" fmla="*/ 2742546 h 3675998"/>
                <a:gd name="connsiteX13" fmla="*/ 2516166 w 3385826"/>
                <a:gd name="connsiteY13" fmla="*/ 1718363 h 3675998"/>
                <a:gd name="connsiteX14" fmla="*/ 2345669 w 3385826"/>
                <a:gd name="connsiteY14" fmla="*/ 1173533 h 3675998"/>
                <a:gd name="connsiteX15" fmla="*/ 1947523 w 3385826"/>
                <a:gd name="connsiteY15" fmla="*/ 714428 h 3675998"/>
                <a:gd name="connsiteX16" fmla="*/ 1517946 w 3385826"/>
                <a:gd name="connsiteY16" fmla="*/ 649658 h 3675998"/>
                <a:gd name="connsiteX17" fmla="*/ 1135041 w 3385826"/>
                <a:gd name="connsiteY17" fmla="*/ 669660 h 3675998"/>
                <a:gd name="connsiteX18" fmla="*/ 191113 w 3385826"/>
                <a:gd name="connsiteY18" fmla="*/ 701093 h 3675998"/>
                <a:gd name="connsiteX19" fmla="*/ 174921 w 3385826"/>
                <a:gd name="connsiteY19" fmla="*/ 388673 h 3675998"/>
                <a:gd name="connsiteX20" fmla="*/ 1140756 w 3385826"/>
                <a:gd name="connsiteY20" fmla="*/ 17198 h 3675998"/>
                <a:gd name="connsiteX21" fmla="*/ 1270296 w 3385826"/>
                <a:gd name="connsiteY21" fmla="*/ 53 h 3675998"/>
                <a:gd name="connsiteX0" fmla="*/ 1292826 w 3408356"/>
                <a:gd name="connsiteY0" fmla="*/ 53 h 3675998"/>
                <a:gd name="connsiteX1" fmla="*/ 2245326 w 3408356"/>
                <a:gd name="connsiteY1" fmla="*/ 10530 h 3675998"/>
                <a:gd name="connsiteX2" fmla="*/ 2634899 w 3408356"/>
                <a:gd name="connsiteY2" fmla="*/ 222938 h 3675998"/>
                <a:gd name="connsiteX3" fmla="*/ 3051141 w 3408356"/>
                <a:gd name="connsiteY3" fmla="*/ 668708 h 3675998"/>
                <a:gd name="connsiteX4" fmla="*/ 3408356 w 3408356"/>
                <a:gd name="connsiteY4" fmla="*/ 1034235 h 3675998"/>
                <a:gd name="connsiteX5" fmla="*/ 3408356 w 3408356"/>
                <a:gd name="connsiteY5" fmla="*/ 3675998 h 3675998"/>
                <a:gd name="connsiteX6" fmla="*/ 1587068 w 3408356"/>
                <a:gd name="connsiteY6" fmla="*/ 3675998 h 3675998"/>
                <a:gd name="connsiteX7" fmla="*/ 1228097 w 3408356"/>
                <a:gd name="connsiteY7" fmla="*/ 3557972 h 3675998"/>
                <a:gd name="connsiteX8" fmla="*/ 96110 w 3408356"/>
                <a:gd name="connsiteY8" fmla="*/ 3028721 h 3675998"/>
                <a:gd name="connsiteX9" fmla="*/ 147546 w 3408356"/>
                <a:gd name="connsiteY9" fmla="*/ 2346188 h 3675998"/>
                <a:gd name="connsiteX10" fmla="*/ 851661 w 3408356"/>
                <a:gd name="connsiteY10" fmla="*/ 2511028 h 3675998"/>
                <a:gd name="connsiteX11" fmla="*/ 1487937 w 3408356"/>
                <a:gd name="connsiteY11" fmla="*/ 2885450 h 3675998"/>
                <a:gd name="connsiteX12" fmla="*/ 2413689 w 3408356"/>
                <a:gd name="connsiteY12" fmla="*/ 2742546 h 3675998"/>
                <a:gd name="connsiteX13" fmla="*/ 2538696 w 3408356"/>
                <a:gd name="connsiteY13" fmla="*/ 1718363 h 3675998"/>
                <a:gd name="connsiteX14" fmla="*/ 2368199 w 3408356"/>
                <a:gd name="connsiteY14" fmla="*/ 1173533 h 3675998"/>
                <a:gd name="connsiteX15" fmla="*/ 1970053 w 3408356"/>
                <a:gd name="connsiteY15" fmla="*/ 714428 h 3675998"/>
                <a:gd name="connsiteX16" fmla="*/ 1540476 w 3408356"/>
                <a:gd name="connsiteY16" fmla="*/ 649658 h 3675998"/>
                <a:gd name="connsiteX17" fmla="*/ 1157571 w 3408356"/>
                <a:gd name="connsiteY17" fmla="*/ 669660 h 3675998"/>
                <a:gd name="connsiteX18" fmla="*/ 213643 w 3408356"/>
                <a:gd name="connsiteY18" fmla="*/ 701093 h 3675998"/>
                <a:gd name="connsiteX19" fmla="*/ 197451 w 3408356"/>
                <a:gd name="connsiteY19" fmla="*/ 388673 h 3675998"/>
                <a:gd name="connsiteX20" fmla="*/ 1163286 w 3408356"/>
                <a:gd name="connsiteY20" fmla="*/ 17198 h 3675998"/>
                <a:gd name="connsiteX21" fmla="*/ 1292826 w 3408356"/>
                <a:gd name="connsiteY21" fmla="*/ 53 h 3675998"/>
                <a:gd name="connsiteX0" fmla="*/ 1382951 w 3498481"/>
                <a:gd name="connsiteY0" fmla="*/ 53 h 3675998"/>
                <a:gd name="connsiteX1" fmla="*/ 2335451 w 3498481"/>
                <a:gd name="connsiteY1" fmla="*/ 10530 h 3675998"/>
                <a:gd name="connsiteX2" fmla="*/ 2725024 w 3498481"/>
                <a:gd name="connsiteY2" fmla="*/ 222938 h 3675998"/>
                <a:gd name="connsiteX3" fmla="*/ 3141266 w 3498481"/>
                <a:gd name="connsiteY3" fmla="*/ 668708 h 3675998"/>
                <a:gd name="connsiteX4" fmla="*/ 3498481 w 3498481"/>
                <a:gd name="connsiteY4" fmla="*/ 1034235 h 3675998"/>
                <a:gd name="connsiteX5" fmla="*/ 3498481 w 3498481"/>
                <a:gd name="connsiteY5" fmla="*/ 3675998 h 3675998"/>
                <a:gd name="connsiteX6" fmla="*/ 1677193 w 3498481"/>
                <a:gd name="connsiteY6" fmla="*/ 3675998 h 3675998"/>
                <a:gd name="connsiteX7" fmla="*/ 1318222 w 3498481"/>
                <a:gd name="connsiteY7" fmla="*/ 3557972 h 3675998"/>
                <a:gd name="connsiteX8" fmla="*/ 186235 w 3498481"/>
                <a:gd name="connsiteY8" fmla="*/ 3028721 h 3675998"/>
                <a:gd name="connsiteX9" fmla="*/ 74916 w 3498481"/>
                <a:gd name="connsiteY9" fmla="*/ 2508943 h 3675998"/>
                <a:gd name="connsiteX10" fmla="*/ 941786 w 3498481"/>
                <a:gd name="connsiteY10" fmla="*/ 2511028 h 3675998"/>
                <a:gd name="connsiteX11" fmla="*/ 1578062 w 3498481"/>
                <a:gd name="connsiteY11" fmla="*/ 2885450 h 3675998"/>
                <a:gd name="connsiteX12" fmla="*/ 2503814 w 3498481"/>
                <a:gd name="connsiteY12" fmla="*/ 2742546 h 3675998"/>
                <a:gd name="connsiteX13" fmla="*/ 2628821 w 3498481"/>
                <a:gd name="connsiteY13" fmla="*/ 1718363 h 3675998"/>
                <a:gd name="connsiteX14" fmla="*/ 2458324 w 3498481"/>
                <a:gd name="connsiteY14" fmla="*/ 1173533 h 3675998"/>
                <a:gd name="connsiteX15" fmla="*/ 2060178 w 3498481"/>
                <a:gd name="connsiteY15" fmla="*/ 714428 h 3675998"/>
                <a:gd name="connsiteX16" fmla="*/ 1630601 w 3498481"/>
                <a:gd name="connsiteY16" fmla="*/ 649658 h 3675998"/>
                <a:gd name="connsiteX17" fmla="*/ 1247696 w 3498481"/>
                <a:gd name="connsiteY17" fmla="*/ 669660 h 3675998"/>
                <a:gd name="connsiteX18" fmla="*/ 303768 w 3498481"/>
                <a:gd name="connsiteY18" fmla="*/ 701093 h 3675998"/>
                <a:gd name="connsiteX19" fmla="*/ 287576 w 3498481"/>
                <a:gd name="connsiteY19" fmla="*/ 388673 h 3675998"/>
                <a:gd name="connsiteX20" fmla="*/ 1253411 w 3498481"/>
                <a:gd name="connsiteY20" fmla="*/ 17198 h 3675998"/>
                <a:gd name="connsiteX21" fmla="*/ 1382951 w 3498481"/>
                <a:gd name="connsiteY21" fmla="*/ 53 h 3675998"/>
                <a:gd name="connsiteX0" fmla="*/ 1368883 w 3484413"/>
                <a:gd name="connsiteY0" fmla="*/ 53 h 3675998"/>
                <a:gd name="connsiteX1" fmla="*/ 2321383 w 3484413"/>
                <a:gd name="connsiteY1" fmla="*/ 10530 h 3675998"/>
                <a:gd name="connsiteX2" fmla="*/ 2710956 w 3484413"/>
                <a:gd name="connsiteY2" fmla="*/ 222938 h 3675998"/>
                <a:gd name="connsiteX3" fmla="*/ 3127198 w 3484413"/>
                <a:gd name="connsiteY3" fmla="*/ 668708 h 3675998"/>
                <a:gd name="connsiteX4" fmla="*/ 3484413 w 3484413"/>
                <a:gd name="connsiteY4" fmla="*/ 1034235 h 3675998"/>
                <a:gd name="connsiteX5" fmla="*/ 3484413 w 3484413"/>
                <a:gd name="connsiteY5" fmla="*/ 3675998 h 3675998"/>
                <a:gd name="connsiteX6" fmla="*/ 1663125 w 3484413"/>
                <a:gd name="connsiteY6" fmla="*/ 3675998 h 3675998"/>
                <a:gd name="connsiteX7" fmla="*/ 1304154 w 3484413"/>
                <a:gd name="connsiteY7" fmla="*/ 3557972 h 3675998"/>
                <a:gd name="connsiteX8" fmla="*/ 172167 w 3484413"/>
                <a:gd name="connsiteY8" fmla="*/ 3028721 h 3675998"/>
                <a:gd name="connsiteX9" fmla="*/ 60848 w 3484413"/>
                <a:gd name="connsiteY9" fmla="*/ 2508943 h 3675998"/>
                <a:gd name="connsiteX10" fmla="*/ 732412 w 3484413"/>
                <a:gd name="connsiteY10" fmla="*/ 2500178 h 3675998"/>
                <a:gd name="connsiteX11" fmla="*/ 1563994 w 3484413"/>
                <a:gd name="connsiteY11" fmla="*/ 2885450 h 3675998"/>
                <a:gd name="connsiteX12" fmla="*/ 2489746 w 3484413"/>
                <a:gd name="connsiteY12" fmla="*/ 2742546 h 3675998"/>
                <a:gd name="connsiteX13" fmla="*/ 2614753 w 3484413"/>
                <a:gd name="connsiteY13" fmla="*/ 1718363 h 3675998"/>
                <a:gd name="connsiteX14" fmla="*/ 2444256 w 3484413"/>
                <a:gd name="connsiteY14" fmla="*/ 1173533 h 3675998"/>
                <a:gd name="connsiteX15" fmla="*/ 2046110 w 3484413"/>
                <a:gd name="connsiteY15" fmla="*/ 714428 h 3675998"/>
                <a:gd name="connsiteX16" fmla="*/ 1616533 w 3484413"/>
                <a:gd name="connsiteY16" fmla="*/ 649658 h 3675998"/>
                <a:gd name="connsiteX17" fmla="*/ 1233628 w 3484413"/>
                <a:gd name="connsiteY17" fmla="*/ 669660 h 3675998"/>
                <a:gd name="connsiteX18" fmla="*/ 289700 w 3484413"/>
                <a:gd name="connsiteY18" fmla="*/ 701093 h 3675998"/>
                <a:gd name="connsiteX19" fmla="*/ 273508 w 3484413"/>
                <a:gd name="connsiteY19" fmla="*/ 388673 h 3675998"/>
                <a:gd name="connsiteX20" fmla="*/ 1239343 w 3484413"/>
                <a:gd name="connsiteY20" fmla="*/ 17198 h 3675998"/>
                <a:gd name="connsiteX21" fmla="*/ 1368883 w 3484413"/>
                <a:gd name="connsiteY21" fmla="*/ 53 h 3675998"/>
                <a:gd name="connsiteX0" fmla="*/ 1365779 w 3481309"/>
                <a:gd name="connsiteY0" fmla="*/ 53 h 3675998"/>
                <a:gd name="connsiteX1" fmla="*/ 2318279 w 3481309"/>
                <a:gd name="connsiteY1" fmla="*/ 10530 h 3675998"/>
                <a:gd name="connsiteX2" fmla="*/ 2707852 w 3481309"/>
                <a:gd name="connsiteY2" fmla="*/ 222938 h 3675998"/>
                <a:gd name="connsiteX3" fmla="*/ 3124094 w 3481309"/>
                <a:gd name="connsiteY3" fmla="*/ 668708 h 3675998"/>
                <a:gd name="connsiteX4" fmla="*/ 3481309 w 3481309"/>
                <a:gd name="connsiteY4" fmla="*/ 1034235 h 3675998"/>
                <a:gd name="connsiteX5" fmla="*/ 3481309 w 3481309"/>
                <a:gd name="connsiteY5" fmla="*/ 3675998 h 3675998"/>
                <a:gd name="connsiteX6" fmla="*/ 1660021 w 3481309"/>
                <a:gd name="connsiteY6" fmla="*/ 3675998 h 3675998"/>
                <a:gd name="connsiteX7" fmla="*/ 1301050 w 3481309"/>
                <a:gd name="connsiteY7" fmla="*/ 3557972 h 3675998"/>
                <a:gd name="connsiteX8" fmla="*/ 169063 w 3481309"/>
                <a:gd name="connsiteY8" fmla="*/ 3028721 h 3675998"/>
                <a:gd name="connsiteX9" fmla="*/ 57744 w 3481309"/>
                <a:gd name="connsiteY9" fmla="*/ 2508943 h 3675998"/>
                <a:gd name="connsiteX10" fmla="*/ 685906 w 3481309"/>
                <a:gd name="connsiteY10" fmla="*/ 2543579 h 3675998"/>
                <a:gd name="connsiteX11" fmla="*/ 1560890 w 3481309"/>
                <a:gd name="connsiteY11" fmla="*/ 2885450 h 3675998"/>
                <a:gd name="connsiteX12" fmla="*/ 2486642 w 3481309"/>
                <a:gd name="connsiteY12" fmla="*/ 2742546 h 3675998"/>
                <a:gd name="connsiteX13" fmla="*/ 2611649 w 3481309"/>
                <a:gd name="connsiteY13" fmla="*/ 1718363 h 3675998"/>
                <a:gd name="connsiteX14" fmla="*/ 2441152 w 3481309"/>
                <a:gd name="connsiteY14" fmla="*/ 1173533 h 3675998"/>
                <a:gd name="connsiteX15" fmla="*/ 2043006 w 3481309"/>
                <a:gd name="connsiteY15" fmla="*/ 714428 h 3675998"/>
                <a:gd name="connsiteX16" fmla="*/ 1613429 w 3481309"/>
                <a:gd name="connsiteY16" fmla="*/ 649658 h 3675998"/>
                <a:gd name="connsiteX17" fmla="*/ 1230524 w 3481309"/>
                <a:gd name="connsiteY17" fmla="*/ 669660 h 3675998"/>
                <a:gd name="connsiteX18" fmla="*/ 286596 w 3481309"/>
                <a:gd name="connsiteY18" fmla="*/ 701093 h 3675998"/>
                <a:gd name="connsiteX19" fmla="*/ 270404 w 3481309"/>
                <a:gd name="connsiteY19" fmla="*/ 388673 h 3675998"/>
                <a:gd name="connsiteX20" fmla="*/ 1236239 w 3481309"/>
                <a:gd name="connsiteY20" fmla="*/ 17198 h 3675998"/>
                <a:gd name="connsiteX21" fmla="*/ 1365779 w 3481309"/>
                <a:gd name="connsiteY21" fmla="*/ 53 h 3675998"/>
                <a:gd name="connsiteX0" fmla="*/ 1432010 w 3547540"/>
                <a:gd name="connsiteY0" fmla="*/ 53 h 3675998"/>
                <a:gd name="connsiteX1" fmla="*/ 2384510 w 3547540"/>
                <a:gd name="connsiteY1" fmla="*/ 10530 h 3675998"/>
                <a:gd name="connsiteX2" fmla="*/ 2774083 w 3547540"/>
                <a:gd name="connsiteY2" fmla="*/ 222938 h 3675998"/>
                <a:gd name="connsiteX3" fmla="*/ 3190325 w 3547540"/>
                <a:gd name="connsiteY3" fmla="*/ 668708 h 3675998"/>
                <a:gd name="connsiteX4" fmla="*/ 3547540 w 3547540"/>
                <a:gd name="connsiteY4" fmla="*/ 1034235 h 3675998"/>
                <a:gd name="connsiteX5" fmla="*/ 3547540 w 3547540"/>
                <a:gd name="connsiteY5" fmla="*/ 3675998 h 3675998"/>
                <a:gd name="connsiteX6" fmla="*/ 1726252 w 3547540"/>
                <a:gd name="connsiteY6" fmla="*/ 3675998 h 3675998"/>
                <a:gd name="connsiteX7" fmla="*/ 1367281 w 3547540"/>
                <a:gd name="connsiteY7" fmla="*/ 3557972 h 3675998"/>
                <a:gd name="connsiteX8" fmla="*/ 235294 w 3547540"/>
                <a:gd name="connsiteY8" fmla="*/ 3028721 h 3675998"/>
                <a:gd name="connsiteX9" fmla="*/ 37172 w 3547540"/>
                <a:gd name="connsiteY9" fmla="*/ 2584896 h 3675998"/>
                <a:gd name="connsiteX10" fmla="*/ 752137 w 3547540"/>
                <a:gd name="connsiteY10" fmla="*/ 2543579 h 3675998"/>
                <a:gd name="connsiteX11" fmla="*/ 1627121 w 3547540"/>
                <a:gd name="connsiteY11" fmla="*/ 2885450 h 3675998"/>
                <a:gd name="connsiteX12" fmla="*/ 2552873 w 3547540"/>
                <a:gd name="connsiteY12" fmla="*/ 2742546 h 3675998"/>
                <a:gd name="connsiteX13" fmla="*/ 2677880 w 3547540"/>
                <a:gd name="connsiteY13" fmla="*/ 1718363 h 3675998"/>
                <a:gd name="connsiteX14" fmla="*/ 2507383 w 3547540"/>
                <a:gd name="connsiteY14" fmla="*/ 1173533 h 3675998"/>
                <a:gd name="connsiteX15" fmla="*/ 2109237 w 3547540"/>
                <a:gd name="connsiteY15" fmla="*/ 714428 h 3675998"/>
                <a:gd name="connsiteX16" fmla="*/ 1679660 w 3547540"/>
                <a:gd name="connsiteY16" fmla="*/ 649658 h 3675998"/>
                <a:gd name="connsiteX17" fmla="*/ 1296755 w 3547540"/>
                <a:gd name="connsiteY17" fmla="*/ 669660 h 3675998"/>
                <a:gd name="connsiteX18" fmla="*/ 352827 w 3547540"/>
                <a:gd name="connsiteY18" fmla="*/ 701093 h 3675998"/>
                <a:gd name="connsiteX19" fmla="*/ 336635 w 3547540"/>
                <a:gd name="connsiteY19" fmla="*/ 388673 h 3675998"/>
                <a:gd name="connsiteX20" fmla="*/ 1302470 w 3547540"/>
                <a:gd name="connsiteY20" fmla="*/ 17198 h 3675998"/>
                <a:gd name="connsiteX21" fmla="*/ 1432010 w 3547540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650966 w 3571385"/>
                <a:gd name="connsiteY11" fmla="*/ 2885450 h 3675998"/>
                <a:gd name="connsiteX12" fmla="*/ 2576718 w 3571385"/>
                <a:gd name="connsiteY12" fmla="*/ 2742546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576718 w 3571385"/>
                <a:gd name="connsiteY12" fmla="*/ 2742546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598418 w 3571385"/>
                <a:gd name="connsiteY12" fmla="*/ 2547240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630969 w 3571385"/>
                <a:gd name="connsiteY12" fmla="*/ 2536389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630969 w 3571385"/>
                <a:gd name="connsiteY12" fmla="*/ 2536389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641819 w 3571385"/>
                <a:gd name="connsiteY12" fmla="*/ 2471287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3571385"/>
                <a:gd name="connsiteY0" fmla="*/ 53 h 3675998"/>
                <a:gd name="connsiteX1" fmla="*/ 2408355 w 3571385"/>
                <a:gd name="connsiteY1" fmla="*/ 10530 h 3675998"/>
                <a:gd name="connsiteX2" fmla="*/ 2797928 w 3571385"/>
                <a:gd name="connsiteY2" fmla="*/ 222938 h 3675998"/>
                <a:gd name="connsiteX3" fmla="*/ 3214170 w 3571385"/>
                <a:gd name="connsiteY3" fmla="*/ 668708 h 3675998"/>
                <a:gd name="connsiteX4" fmla="*/ 3571385 w 3571385"/>
                <a:gd name="connsiteY4" fmla="*/ 1034235 h 3675998"/>
                <a:gd name="connsiteX5" fmla="*/ 3571385 w 3571385"/>
                <a:gd name="connsiteY5" fmla="*/ 3675998 h 3675998"/>
                <a:gd name="connsiteX6" fmla="*/ 1750097 w 3571385"/>
                <a:gd name="connsiteY6" fmla="*/ 3675998 h 3675998"/>
                <a:gd name="connsiteX7" fmla="*/ 1391126 w 3571385"/>
                <a:gd name="connsiteY7" fmla="*/ 3557972 h 3675998"/>
                <a:gd name="connsiteX8" fmla="*/ 259139 w 3571385"/>
                <a:gd name="connsiteY8" fmla="*/ 3028721 h 3675998"/>
                <a:gd name="connsiteX9" fmla="*/ 61017 w 3571385"/>
                <a:gd name="connsiteY9" fmla="*/ 2584896 h 3675998"/>
                <a:gd name="connsiteX10" fmla="*/ 775982 w 3571385"/>
                <a:gd name="connsiteY10" fmla="*/ 2543579 h 3675998"/>
                <a:gd name="connsiteX11" fmla="*/ 1716068 w 3571385"/>
                <a:gd name="connsiteY11" fmla="*/ 2809499 h 3675998"/>
                <a:gd name="connsiteX12" fmla="*/ 2641819 w 3571385"/>
                <a:gd name="connsiteY12" fmla="*/ 2471287 h 3675998"/>
                <a:gd name="connsiteX13" fmla="*/ 2701725 w 3571385"/>
                <a:gd name="connsiteY13" fmla="*/ 1718363 h 3675998"/>
                <a:gd name="connsiteX14" fmla="*/ 2531228 w 3571385"/>
                <a:gd name="connsiteY14" fmla="*/ 1173533 h 3675998"/>
                <a:gd name="connsiteX15" fmla="*/ 2133082 w 3571385"/>
                <a:gd name="connsiteY15" fmla="*/ 714428 h 3675998"/>
                <a:gd name="connsiteX16" fmla="*/ 1703505 w 3571385"/>
                <a:gd name="connsiteY16" fmla="*/ 649658 h 3675998"/>
                <a:gd name="connsiteX17" fmla="*/ 1320600 w 3571385"/>
                <a:gd name="connsiteY17" fmla="*/ 669660 h 3675998"/>
                <a:gd name="connsiteX18" fmla="*/ 376672 w 3571385"/>
                <a:gd name="connsiteY18" fmla="*/ 701093 h 3675998"/>
                <a:gd name="connsiteX19" fmla="*/ 360480 w 3571385"/>
                <a:gd name="connsiteY19" fmla="*/ 388673 h 3675998"/>
                <a:gd name="connsiteX20" fmla="*/ 1326315 w 3571385"/>
                <a:gd name="connsiteY20" fmla="*/ 17198 h 3675998"/>
                <a:gd name="connsiteX21" fmla="*/ 1455855 w 3571385"/>
                <a:gd name="connsiteY21" fmla="*/ 53 h 3675998"/>
                <a:gd name="connsiteX0" fmla="*/ 1455855 w 4580466"/>
                <a:gd name="connsiteY0" fmla="*/ 53 h 3675998"/>
                <a:gd name="connsiteX1" fmla="*/ 2408355 w 4580466"/>
                <a:gd name="connsiteY1" fmla="*/ 10530 h 3675998"/>
                <a:gd name="connsiteX2" fmla="*/ 2797928 w 4580466"/>
                <a:gd name="connsiteY2" fmla="*/ 222938 h 3675998"/>
                <a:gd name="connsiteX3" fmla="*/ 3214170 w 4580466"/>
                <a:gd name="connsiteY3" fmla="*/ 668708 h 3675998"/>
                <a:gd name="connsiteX4" fmla="*/ 4580466 w 4580466"/>
                <a:gd name="connsiteY4" fmla="*/ 1697207 h 3675998"/>
                <a:gd name="connsiteX5" fmla="*/ 3571385 w 4580466"/>
                <a:gd name="connsiteY5" fmla="*/ 3675998 h 3675998"/>
                <a:gd name="connsiteX6" fmla="*/ 1750097 w 4580466"/>
                <a:gd name="connsiteY6" fmla="*/ 3675998 h 3675998"/>
                <a:gd name="connsiteX7" fmla="*/ 1391126 w 4580466"/>
                <a:gd name="connsiteY7" fmla="*/ 3557972 h 3675998"/>
                <a:gd name="connsiteX8" fmla="*/ 259139 w 4580466"/>
                <a:gd name="connsiteY8" fmla="*/ 3028721 h 3675998"/>
                <a:gd name="connsiteX9" fmla="*/ 61017 w 4580466"/>
                <a:gd name="connsiteY9" fmla="*/ 2584896 h 3675998"/>
                <a:gd name="connsiteX10" fmla="*/ 775982 w 4580466"/>
                <a:gd name="connsiteY10" fmla="*/ 2543579 h 3675998"/>
                <a:gd name="connsiteX11" fmla="*/ 1716068 w 4580466"/>
                <a:gd name="connsiteY11" fmla="*/ 2809499 h 3675998"/>
                <a:gd name="connsiteX12" fmla="*/ 2641819 w 4580466"/>
                <a:gd name="connsiteY12" fmla="*/ 2471287 h 3675998"/>
                <a:gd name="connsiteX13" fmla="*/ 2701725 w 4580466"/>
                <a:gd name="connsiteY13" fmla="*/ 1718363 h 3675998"/>
                <a:gd name="connsiteX14" fmla="*/ 2531228 w 4580466"/>
                <a:gd name="connsiteY14" fmla="*/ 1173533 h 3675998"/>
                <a:gd name="connsiteX15" fmla="*/ 2133082 w 4580466"/>
                <a:gd name="connsiteY15" fmla="*/ 714428 h 3675998"/>
                <a:gd name="connsiteX16" fmla="*/ 1703505 w 4580466"/>
                <a:gd name="connsiteY16" fmla="*/ 649658 h 3675998"/>
                <a:gd name="connsiteX17" fmla="*/ 1320600 w 4580466"/>
                <a:gd name="connsiteY17" fmla="*/ 669660 h 3675998"/>
                <a:gd name="connsiteX18" fmla="*/ 376672 w 4580466"/>
                <a:gd name="connsiteY18" fmla="*/ 701093 h 3675998"/>
                <a:gd name="connsiteX19" fmla="*/ 360480 w 4580466"/>
                <a:gd name="connsiteY19" fmla="*/ 388673 h 3675998"/>
                <a:gd name="connsiteX20" fmla="*/ 1326315 w 4580466"/>
                <a:gd name="connsiteY20" fmla="*/ 17198 h 3675998"/>
                <a:gd name="connsiteX21" fmla="*/ 1455855 w 4580466"/>
                <a:gd name="connsiteY21" fmla="*/ 53 h 3675998"/>
                <a:gd name="connsiteX0" fmla="*/ 1455855 w 4645568"/>
                <a:gd name="connsiteY0" fmla="*/ 53 h 3675998"/>
                <a:gd name="connsiteX1" fmla="*/ 2408355 w 4645568"/>
                <a:gd name="connsiteY1" fmla="*/ 10530 h 3675998"/>
                <a:gd name="connsiteX2" fmla="*/ 2797928 w 4645568"/>
                <a:gd name="connsiteY2" fmla="*/ 222938 h 3675998"/>
                <a:gd name="connsiteX3" fmla="*/ 3214170 w 4645568"/>
                <a:gd name="connsiteY3" fmla="*/ 668708 h 3675998"/>
                <a:gd name="connsiteX4" fmla="*/ 4645568 w 4645568"/>
                <a:gd name="connsiteY4" fmla="*/ 1914898 h 3675998"/>
                <a:gd name="connsiteX5" fmla="*/ 3571385 w 4645568"/>
                <a:gd name="connsiteY5" fmla="*/ 3675998 h 3675998"/>
                <a:gd name="connsiteX6" fmla="*/ 1750097 w 4645568"/>
                <a:gd name="connsiteY6" fmla="*/ 3675998 h 3675998"/>
                <a:gd name="connsiteX7" fmla="*/ 1391126 w 4645568"/>
                <a:gd name="connsiteY7" fmla="*/ 3557972 h 3675998"/>
                <a:gd name="connsiteX8" fmla="*/ 259139 w 4645568"/>
                <a:gd name="connsiteY8" fmla="*/ 3028721 h 3675998"/>
                <a:gd name="connsiteX9" fmla="*/ 61017 w 4645568"/>
                <a:gd name="connsiteY9" fmla="*/ 2584896 h 3675998"/>
                <a:gd name="connsiteX10" fmla="*/ 775982 w 4645568"/>
                <a:gd name="connsiteY10" fmla="*/ 2543579 h 3675998"/>
                <a:gd name="connsiteX11" fmla="*/ 1716068 w 4645568"/>
                <a:gd name="connsiteY11" fmla="*/ 2809499 h 3675998"/>
                <a:gd name="connsiteX12" fmla="*/ 2641819 w 4645568"/>
                <a:gd name="connsiteY12" fmla="*/ 2471287 h 3675998"/>
                <a:gd name="connsiteX13" fmla="*/ 2701725 w 4645568"/>
                <a:gd name="connsiteY13" fmla="*/ 1718363 h 3675998"/>
                <a:gd name="connsiteX14" fmla="*/ 2531228 w 4645568"/>
                <a:gd name="connsiteY14" fmla="*/ 1173533 h 3675998"/>
                <a:gd name="connsiteX15" fmla="*/ 2133082 w 4645568"/>
                <a:gd name="connsiteY15" fmla="*/ 714428 h 3675998"/>
                <a:gd name="connsiteX16" fmla="*/ 1703505 w 4645568"/>
                <a:gd name="connsiteY16" fmla="*/ 649658 h 3675998"/>
                <a:gd name="connsiteX17" fmla="*/ 1320600 w 4645568"/>
                <a:gd name="connsiteY17" fmla="*/ 669660 h 3675998"/>
                <a:gd name="connsiteX18" fmla="*/ 376672 w 4645568"/>
                <a:gd name="connsiteY18" fmla="*/ 701093 h 3675998"/>
                <a:gd name="connsiteX19" fmla="*/ 360480 w 4645568"/>
                <a:gd name="connsiteY19" fmla="*/ 388673 h 3675998"/>
                <a:gd name="connsiteX20" fmla="*/ 1326315 w 4645568"/>
                <a:gd name="connsiteY20" fmla="*/ 17198 h 3675998"/>
                <a:gd name="connsiteX21" fmla="*/ 1455855 w 4645568"/>
                <a:gd name="connsiteY21" fmla="*/ 53 h 3675998"/>
                <a:gd name="connsiteX0" fmla="*/ 1455855 w 4645568"/>
                <a:gd name="connsiteY0" fmla="*/ 53 h 3675998"/>
                <a:gd name="connsiteX1" fmla="*/ 2408355 w 4645568"/>
                <a:gd name="connsiteY1" fmla="*/ 10530 h 3675998"/>
                <a:gd name="connsiteX2" fmla="*/ 2797928 w 4645568"/>
                <a:gd name="connsiteY2" fmla="*/ 222938 h 3675998"/>
                <a:gd name="connsiteX3" fmla="*/ 3214170 w 4645568"/>
                <a:gd name="connsiteY3" fmla="*/ 668708 h 3675998"/>
                <a:gd name="connsiteX4" fmla="*/ 4645568 w 4645568"/>
                <a:gd name="connsiteY4" fmla="*/ 1914898 h 3675998"/>
                <a:gd name="connsiteX5" fmla="*/ 3571385 w 4645568"/>
                <a:gd name="connsiteY5" fmla="*/ 3675998 h 3675998"/>
                <a:gd name="connsiteX6" fmla="*/ 1750097 w 4645568"/>
                <a:gd name="connsiteY6" fmla="*/ 3675998 h 3675998"/>
                <a:gd name="connsiteX7" fmla="*/ 1391126 w 4645568"/>
                <a:gd name="connsiteY7" fmla="*/ 3557972 h 3675998"/>
                <a:gd name="connsiteX8" fmla="*/ 259139 w 4645568"/>
                <a:gd name="connsiteY8" fmla="*/ 3028721 h 3675998"/>
                <a:gd name="connsiteX9" fmla="*/ 61017 w 4645568"/>
                <a:gd name="connsiteY9" fmla="*/ 2584896 h 3675998"/>
                <a:gd name="connsiteX10" fmla="*/ 775982 w 4645568"/>
                <a:gd name="connsiteY10" fmla="*/ 2543579 h 3675998"/>
                <a:gd name="connsiteX11" fmla="*/ 1716068 w 4645568"/>
                <a:gd name="connsiteY11" fmla="*/ 2809499 h 3675998"/>
                <a:gd name="connsiteX12" fmla="*/ 2641819 w 4645568"/>
                <a:gd name="connsiteY12" fmla="*/ 2471287 h 3675998"/>
                <a:gd name="connsiteX13" fmla="*/ 2701725 w 4645568"/>
                <a:gd name="connsiteY13" fmla="*/ 1718363 h 3675998"/>
                <a:gd name="connsiteX14" fmla="*/ 2531228 w 4645568"/>
                <a:gd name="connsiteY14" fmla="*/ 1173533 h 3675998"/>
                <a:gd name="connsiteX15" fmla="*/ 2133082 w 4645568"/>
                <a:gd name="connsiteY15" fmla="*/ 714428 h 3675998"/>
                <a:gd name="connsiteX16" fmla="*/ 1703505 w 4645568"/>
                <a:gd name="connsiteY16" fmla="*/ 649658 h 3675998"/>
                <a:gd name="connsiteX17" fmla="*/ 1320600 w 4645568"/>
                <a:gd name="connsiteY17" fmla="*/ 669660 h 3675998"/>
                <a:gd name="connsiteX18" fmla="*/ 376672 w 4645568"/>
                <a:gd name="connsiteY18" fmla="*/ 701093 h 3675998"/>
                <a:gd name="connsiteX19" fmla="*/ 360480 w 4645568"/>
                <a:gd name="connsiteY19" fmla="*/ 388673 h 3675998"/>
                <a:gd name="connsiteX20" fmla="*/ 1326315 w 4645568"/>
                <a:gd name="connsiteY20" fmla="*/ 17198 h 3675998"/>
                <a:gd name="connsiteX21" fmla="*/ 1455855 w 4645568"/>
                <a:gd name="connsiteY21" fmla="*/ 53 h 3675998"/>
                <a:gd name="connsiteX0" fmla="*/ 1455855 w 4645568"/>
                <a:gd name="connsiteY0" fmla="*/ 53 h 3675998"/>
                <a:gd name="connsiteX1" fmla="*/ 2408355 w 4645568"/>
                <a:gd name="connsiteY1" fmla="*/ 10530 h 3675998"/>
                <a:gd name="connsiteX2" fmla="*/ 2797928 w 4645568"/>
                <a:gd name="connsiteY2" fmla="*/ 222938 h 3675998"/>
                <a:gd name="connsiteX3" fmla="*/ 3344374 w 4645568"/>
                <a:gd name="connsiteY3" fmla="*/ 648917 h 3675998"/>
                <a:gd name="connsiteX4" fmla="*/ 4645568 w 4645568"/>
                <a:gd name="connsiteY4" fmla="*/ 1914898 h 3675998"/>
                <a:gd name="connsiteX5" fmla="*/ 3571385 w 4645568"/>
                <a:gd name="connsiteY5" fmla="*/ 3675998 h 3675998"/>
                <a:gd name="connsiteX6" fmla="*/ 1750097 w 4645568"/>
                <a:gd name="connsiteY6" fmla="*/ 3675998 h 3675998"/>
                <a:gd name="connsiteX7" fmla="*/ 1391126 w 4645568"/>
                <a:gd name="connsiteY7" fmla="*/ 3557972 h 3675998"/>
                <a:gd name="connsiteX8" fmla="*/ 259139 w 4645568"/>
                <a:gd name="connsiteY8" fmla="*/ 3028721 h 3675998"/>
                <a:gd name="connsiteX9" fmla="*/ 61017 w 4645568"/>
                <a:gd name="connsiteY9" fmla="*/ 2584896 h 3675998"/>
                <a:gd name="connsiteX10" fmla="*/ 775982 w 4645568"/>
                <a:gd name="connsiteY10" fmla="*/ 2543579 h 3675998"/>
                <a:gd name="connsiteX11" fmla="*/ 1716068 w 4645568"/>
                <a:gd name="connsiteY11" fmla="*/ 2809499 h 3675998"/>
                <a:gd name="connsiteX12" fmla="*/ 2641819 w 4645568"/>
                <a:gd name="connsiteY12" fmla="*/ 2471287 h 3675998"/>
                <a:gd name="connsiteX13" fmla="*/ 2701725 w 4645568"/>
                <a:gd name="connsiteY13" fmla="*/ 1718363 h 3675998"/>
                <a:gd name="connsiteX14" fmla="*/ 2531228 w 4645568"/>
                <a:gd name="connsiteY14" fmla="*/ 1173533 h 3675998"/>
                <a:gd name="connsiteX15" fmla="*/ 2133082 w 4645568"/>
                <a:gd name="connsiteY15" fmla="*/ 714428 h 3675998"/>
                <a:gd name="connsiteX16" fmla="*/ 1703505 w 4645568"/>
                <a:gd name="connsiteY16" fmla="*/ 649658 h 3675998"/>
                <a:gd name="connsiteX17" fmla="*/ 1320600 w 4645568"/>
                <a:gd name="connsiteY17" fmla="*/ 669660 h 3675998"/>
                <a:gd name="connsiteX18" fmla="*/ 376672 w 4645568"/>
                <a:gd name="connsiteY18" fmla="*/ 701093 h 3675998"/>
                <a:gd name="connsiteX19" fmla="*/ 360480 w 4645568"/>
                <a:gd name="connsiteY19" fmla="*/ 388673 h 3675998"/>
                <a:gd name="connsiteX20" fmla="*/ 1326315 w 4645568"/>
                <a:gd name="connsiteY20" fmla="*/ 17198 h 3675998"/>
                <a:gd name="connsiteX21" fmla="*/ 1455855 w 4645568"/>
                <a:gd name="connsiteY21" fmla="*/ 53 h 3675998"/>
                <a:gd name="connsiteX0" fmla="*/ 1455855 w 4645568"/>
                <a:gd name="connsiteY0" fmla="*/ 53 h 3705683"/>
                <a:gd name="connsiteX1" fmla="*/ 2408355 w 4645568"/>
                <a:gd name="connsiteY1" fmla="*/ 10530 h 3705683"/>
                <a:gd name="connsiteX2" fmla="*/ 2797928 w 4645568"/>
                <a:gd name="connsiteY2" fmla="*/ 222938 h 3705683"/>
                <a:gd name="connsiteX3" fmla="*/ 3344374 w 4645568"/>
                <a:gd name="connsiteY3" fmla="*/ 648917 h 3705683"/>
                <a:gd name="connsiteX4" fmla="*/ 4645568 w 4645568"/>
                <a:gd name="connsiteY4" fmla="*/ 1914898 h 3705683"/>
                <a:gd name="connsiteX5" fmla="*/ 4569614 w 4645568"/>
                <a:gd name="connsiteY5" fmla="*/ 3705683 h 3705683"/>
                <a:gd name="connsiteX6" fmla="*/ 1750097 w 4645568"/>
                <a:gd name="connsiteY6" fmla="*/ 3675998 h 3705683"/>
                <a:gd name="connsiteX7" fmla="*/ 1391126 w 4645568"/>
                <a:gd name="connsiteY7" fmla="*/ 3557972 h 3705683"/>
                <a:gd name="connsiteX8" fmla="*/ 259139 w 4645568"/>
                <a:gd name="connsiteY8" fmla="*/ 3028721 h 3705683"/>
                <a:gd name="connsiteX9" fmla="*/ 61017 w 4645568"/>
                <a:gd name="connsiteY9" fmla="*/ 2584896 h 3705683"/>
                <a:gd name="connsiteX10" fmla="*/ 775982 w 4645568"/>
                <a:gd name="connsiteY10" fmla="*/ 2543579 h 3705683"/>
                <a:gd name="connsiteX11" fmla="*/ 1716068 w 4645568"/>
                <a:gd name="connsiteY11" fmla="*/ 2809499 h 3705683"/>
                <a:gd name="connsiteX12" fmla="*/ 2641819 w 4645568"/>
                <a:gd name="connsiteY12" fmla="*/ 2471287 h 3705683"/>
                <a:gd name="connsiteX13" fmla="*/ 2701725 w 4645568"/>
                <a:gd name="connsiteY13" fmla="*/ 1718363 h 3705683"/>
                <a:gd name="connsiteX14" fmla="*/ 2531228 w 4645568"/>
                <a:gd name="connsiteY14" fmla="*/ 1173533 h 3705683"/>
                <a:gd name="connsiteX15" fmla="*/ 2133082 w 4645568"/>
                <a:gd name="connsiteY15" fmla="*/ 714428 h 3705683"/>
                <a:gd name="connsiteX16" fmla="*/ 1703505 w 4645568"/>
                <a:gd name="connsiteY16" fmla="*/ 649658 h 3705683"/>
                <a:gd name="connsiteX17" fmla="*/ 1320600 w 4645568"/>
                <a:gd name="connsiteY17" fmla="*/ 669660 h 3705683"/>
                <a:gd name="connsiteX18" fmla="*/ 376672 w 4645568"/>
                <a:gd name="connsiteY18" fmla="*/ 701093 h 3705683"/>
                <a:gd name="connsiteX19" fmla="*/ 360480 w 4645568"/>
                <a:gd name="connsiteY19" fmla="*/ 388673 h 3705683"/>
                <a:gd name="connsiteX20" fmla="*/ 1326315 w 4645568"/>
                <a:gd name="connsiteY20" fmla="*/ 17198 h 3705683"/>
                <a:gd name="connsiteX21" fmla="*/ 1455855 w 4645568"/>
                <a:gd name="connsiteY21" fmla="*/ 53 h 3705683"/>
                <a:gd name="connsiteX0" fmla="*/ 1455855 w 4645568"/>
                <a:gd name="connsiteY0" fmla="*/ 53 h 3705683"/>
                <a:gd name="connsiteX1" fmla="*/ 2408355 w 4645568"/>
                <a:gd name="connsiteY1" fmla="*/ 10530 h 3705683"/>
                <a:gd name="connsiteX2" fmla="*/ 2797928 w 4645568"/>
                <a:gd name="connsiteY2" fmla="*/ 222938 h 3705683"/>
                <a:gd name="connsiteX3" fmla="*/ 3344374 w 4645568"/>
                <a:gd name="connsiteY3" fmla="*/ 648917 h 3705683"/>
                <a:gd name="connsiteX4" fmla="*/ 4645568 w 4645568"/>
                <a:gd name="connsiteY4" fmla="*/ 1914898 h 3705683"/>
                <a:gd name="connsiteX5" fmla="*/ 4569614 w 4645568"/>
                <a:gd name="connsiteY5" fmla="*/ 3705683 h 3705683"/>
                <a:gd name="connsiteX6" fmla="*/ 1750097 w 4645568"/>
                <a:gd name="connsiteY6" fmla="*/ 3675998 h 3705683"/>
                <a:gd name="connsiteX7" fmla="*/ 1391126 w 4645568"/>
                <a:gd name="connsiteY7" fmla="*/ 3557972 h 3705683"/>
                <a:gd name="connsiteX8" fmla="*/ 259139 w 4645568"/>
                <a:gd name="connsiteY8" fmla="*/ 3028721 h 3705683"/>
                <a:gd name="connsiteX9" fmla="*/ 61017 w 4645568"/>
                <a:gd name="connsiteY9" fmla="*/ 2584896 h 3705683"/>
                <a:gd name="connsiteX10" fmla="*/ 775982 w 4645568"/>
                <a:gd name="connsiteY10" fmla="*/ 2543579 h 3705683"/>
                <a:gd name="connsiteX11" fmla="*/ 1716068 w 4645568"/>
                <a:gd name="connsiteY11" fmla="*/ 2809499 h 3705683"/>
                <a:gd name="connsiteX12" fmla="*/ 2641819 w 4645568"/>
                <a:gd name="connsiteY12" fmla="*/ 2471287 h 3705683"/>
                <a:gd name="connsiteX13" fmla="*/ 2701725 w 4645568"/>
                <a:gd name="connsiteY13" fmla="*/ 1718363 h 3705683"/>
                <a:gd name="connsiteX14" fmla="*/ 2531228 w 4645568"/>
                <a:gd name="connsiteY14" fmla="*/ 1173533 h 3705683"/>
                <a:gd name="connsiteX15" fmla="*/ 2133082 w 4645568"/>
                <a:gd name="connsiteY15" fmla="*/ 714428 h 3705683"/>
                <a:gd name="connsiteX16" fmla="*/ 1703505 w 4645568"/>
                <a:gd name="connsiteY16" fmla="*/ 649658 h 3705683"/>
                <a:gd name="connsiteX17" fmla="*/ 1320600 w 4645568"/>
                <a:gd name="connsiteY17" fmla="*/ 669660 h 3705683"/>
                <a:gd name="connsiteX18" fmla="*/ 376672 w 4645568"/>
                <a:gd name="connsiteY18" fmla="*/ 701093 h 3705683"/>
                <a:gd name="connsiteX19" fmla="*/ 360480 w 4645568"/>
                <a:gd name="connsiteY19" fmla="*/ 388673 h 3705683"/>
                <a:gd name="connsiteX20" fmla="*/ 1326315 w 4645568"/>
                <a:gd name="connsiteY20" fmla="*/ 17198 h 3705683"/>
                <a:gd name="connsiteX21" fmla="*/ 1455855 w 4645568"/>
                <a:gd name="connsiteY21" fmla="*/ 53 h 3705683"/>
                <a:gd name="connsiteX0" fmla="*/ 1455855 w 4569615"/>
                <a:gd name="connsiteY0" fmla="*/ 53 h 3705683"/>
                <a:gd name="connsiteX1" fmla="*/ 2408355 w 4569615"/>
                <a:gd name="connsiteY1" fmla="*/ 10530 h 3705683"/>
                <a:gd name="connsiteX2" fmla="*/ 2797928 w 4569615"/>
                <a:gd name="connsiteY2" fmla="*/ 222938 h 3705683"/>
                <a:gd name="connsiteX3" fmla="*/ 3344374 w 4569615"/>
                <a:gd name="connsiteY3" fmla="*/ 648917 h 3705683"/>
                <a:gd name="connsiteX4" fmla="*/ 4569615 w 4569615"/>
                <a:gd name="connsiteY4" fmla="*/ 1855527 h 3705683"/>
                <a:gd name="connsiteX5" fmla="*/ 4569614 w 4569615"/>
                <a:gd name="connsiteY5" fmla="*/ 3705683 h 3705683"/>
                <a:gd name="connsiteX6" fmla="*/ 1750097 w 4569615"/>
                <a:gd name="connsiteY6" fmla="*/ 3675998 h 3705683"/>
                <a:gd name="connsiteX7" fmla="*/ 1391126 w 4569615"/>
                <a:gd name="connsiteY7" fmla="*/ 3557972 h 3705683"/>
                <a:gd name="connsiteX8" fmla="*/ 259139 w 4569615"/>
                <a:gd name="connsiteY8" fmla="*/ 3028721 h 3705683"/>
                <a:gd name="connsiteX9" fmla="*/ 61017 w 4569615"/>
                <a:gd name="connsiteY9" fmla="*/ 2584896 h 3705683"/>
                <a:gd name="connsiteX10" fmla="*/ 775982 w 4569615"/>
                <a:gd name="connsiteY10" fmla="*/ 2543579 h 3705683"/>
                <a:gd name="connsiteX11" fmla="*/ 1716068 w 4569615"/>
                <a:gd name="connsiteY11" fmla="*/ 2809499 h 3705683"/>
                <a:gd name="connsiteX12" fmla="*/ 2641819 w 4569615"/>
                <a:gd name="connsiteY12" fmla="*/ 2471287 h 3705683"/>
                <a:gd name="connsiteX13" fmla="*/ 2701725 w 4569615"/>
                <a:gd name="connsiteY13" fmla="*/ 1718363 h 3705683"/>
                <a:gd name="connsiteX14" fmla="*/ 2531228 w 4569615"/>
                <a:gd name="connsiteY14" fmla="*/ 1173533 h 3705683"/>
                <a:gd name="connsiteX15" fmla="*/ 2133082 w 4569615"/>
                <a:gd name="connsiteY15" fmla="*/ 714428 h 3705683"/>
                <a:gd name="connsiteX16" fmla="*/ 1703505 w 4569615"/>
                <a:gd name="connsiteY16" fmla="*/ 649658 h 3705683"/>
                <a:gd name="connsiteX17" fmla="*/ 1320600 w 4569615"/>
                <a:gd name="connsiteY17" fmla="*/ 669660 h 3705683"/>
                <a:gd name="connsiteX18" fmla="*/ 376672 w 4569615"/>
                <a:gd name="connsiteY18" fmla="*/ 701093 h 3705683"/>
                <a:gd name="connsiteX19" fmla="*/ 360480 w 4569615"/>
                <a:gd name="connsiteY19" fmla="*/ 388673 h 3705683"/>
                <a:gd name="connsiteX20" fmla="*/ 1326315 w 4569615"/>
                <a:gd name="connsiteY20" fmla="*/ 17198 h 3705683"/>
                <a:gd name="connsiteX21" fmla="*/ 1455855 w 4569615"/>
                <a:gd name="connsiteY21" fmla="*/ 53 h 370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69615" h="3705683">
                  <a:moveTo>
                    <a:pt x="1455855" y="53"/>
                  </a:moveTo>
                  <a:lnTo>
                    <a:pt x="2408355" y="10530"/>
                  </a:lnTo>
                  <a:cubicBezTo>
                    <a:pt x="2572185" y="17198"/>
                    <a:pt x="2641925" y="116540"/>
                    <a:pt x="2797928" y="222938"/>
                  </a:cubicBezTo>
                  <a:cubicBezTo>
                    <a:pt x="2953931" y="329336"/>
                    <a:pt x="3204357" y="502232"/>
                    <a:pt x="3344374" y="648917"/>
                  </a:cubicBezTo>
                  <a:cubicBezTo>
                    <a:pt x="3821507" y="1064314"/>
                    <a:pt x="4146733" y="1351074"/>
                    <a:pt x="4569615" y="1855527"/>
                  </a:cubicBezTo>
                  <a:cubicBezTo>
                    <a:pt x="4569615" y="2472246"/>
                    <a:pt x="4569614" y="3088964"/>
                    <a:pt x="4569614" y="3705683"/>
                  </a:cubicBezTo>
                  <a:lnTo>
                    <a:pt x="1750097" y="3675998"/>
                  </a:lnTo>
                  <a:cubicBezTo>
                    <a:pt x="1630440" y="3636656"/>
                    <a:pt x="1639619" y="3665851"/>
                    <a:pt x="1391126" y="3557972"/>
                  </a:cubicBezTo>
                  <a:cubicBezTo>
                    <a:pt x="1142633" y="3450093"/>
                    <a:pt x="480824" y="3190900"/>
                    <a:pt x="259139" y="3028721"/>
                  </a:cubicBezTo>
                  <a:cubicBezTo>
                    <a:pt x="37454" y="2866542"/>
                    <a:pt x="-79376" y="2709154"/>
                    <a:pt x="61017" y="2584896"/>
                  </a:cubicBezTo>
                  <a:cubicBezTo>
                    <a:pt x="201410" y="2460638"/>
                    <a:pt x="500140" y="2506145"/>
                    <a:pt x="775982" y="2543579"/>
                  </a:cubicBezTo>
                  <a:cubicBezTo>
                    <a:pt x="1051824" y="2581013"/>
                    <a:pt x="1555096" y="2709486"/>
                    <a:pt x="1716068" y="2809499"/>
                  </a:cubicBezTo>
                  <a:cubicBezTo>
                    <a:pt x="2031517" y="2961120"/>
                    <a:pt x="2488393" y="2718245"/>
                    <a:pt x="2641819" y="2471287"/>
                  </a:cubicBezTo>
                  <a:cubicBezTo>
                    <a:pt x="2795245" y="2224329"/>
                    <a:pt x="2696648" y="1992524"/>
                    <a:pt x="2701725" y="1718363"/>
                  </a:cubicBezTo>
                  <a:cubicBezTo>
                    <a:pt x="2695058" y="1566916"/>
                    <a:pt x="2575043" y="1264021"/>
                    <a:pt x="2531228" y="1173533"/>
                  </a:cubicBezTo>
                  <a:cubicBezTo>
                    <a:pt x="2396925" y="890640"/>
                    <a:pt x="2399782" y="820155"/>
                    <a:pt x="2133082" y="714428"/>
                  </a:cubicBezTo>
                  <a:cubicBezTo>
                    <a:pt x="1987350" y="656325"/>
                    <a:pt x="1848285" y="663945"/>
                    <a:pt x="1703505" y="649658"/>
                  </a:cubicBezTo>
                  <a:cubicBezTo>
                    <a:pt x="1562535" y="635370"/>
                    <a:pt x="1459665" y="609653"/>
                    <a:pt x="1320600" y="669660"/>
                  </a:cubicBezTo>
                  <a:cubicBezTo>
                    <a:pt x="1111050" y="759195"/>
                    <a:pt x="573840" y="779198"/>
                    <a:pt x="376672" y="701093"/>
                  </a:cubicBezTo>
                  <a:cubicBezTo>
                    <a:pt x="115687" y="596318"/>
                    <a:pt x="179505" y="498210"/>
                    <a:pt x="360480" y="388673"/>
                  </a:cubicBezTo>
                  <a:cubicBezTo>
                    <a:pt x="652897" y="210555"/>
                    <a:pt x="1012942" y="148643"/>
                    <a:pt x="1326315" y="17198"/>
                  </a:cubicBezTo>
                  <a:cubicBezTo>
                    <a:pt x="1372035" y="-1852"/>
                    <a:pt x="1411087" y="53"/>
                    <a:pt x="1455855" y="53"/>
                  </a:cubicBezTo>
                  <a:close/>
                </a:path>
              </a:pathLst>
            </a:custGeom>
            <a:solidFill>
              <a:srgbClr val="FBCA87"/>
            </a:solidFill>
            <a:ln w="2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61DDE9-A44E-4043-8047-78848833FA8B}"/>
                </a:ext>
              </a:extLst>
            </p:cNvPr>
            <p:cNvSpPr/>
            <p:nvPr/>
          </p:nvSpPr>
          <p:spPr>
            <a:xfrm>
              <a:off x="10083308" y="4518267"/>
              <a:ext cx="852511" cy="687015"/>
            </a:xfrm>
            <a:custGeom>
              <a:avLst/>
              <a:gdLst>
                <a:gd name="connsiteX0" fmla="*/ 396545 w 950899"/>
                <a:gd name="connsiteY0" fmla="*/ 17758 h 766303"/>
                <a:gd name="connsiteX1" fmla="*/ 950900 w 950899"/>
                <a:gd name="connsiteY1" fmla="*/ 209210 h 766303"/>
                <a:gd name="connsiteX2" fmla="*/ 576567 w 950899"/>
                <a:gd name="connsiteY2" fmla="*/ 392090 h 766303"/>
                <a:gd name="connsiteX3" fmla="*/ 54597 w 950899"/>
                <a:gd name="connsiteY3" fmla="*/ 764518 h 766303"/>
                <a:gd name="connsiteX4" fmla="*/ 3162 w 950899"/>
                <a:gd name="connsiteY4" fmla="*/ 644503 h 766303"/>
                <a:gd name="connsiteX5" fmla="*/ 208902 w 950899"/>
                <a:gd name="connsiteY5" fmla="*/ 127295 h 766303"/>
                <a:gd name="connsiteX6" fmla="*/ 396545 w 950899"/>
                <a:gd name="connsiteY6" fmla="*/ 17758 h 766303"/>
                <a:gd name="connsiteX7" fmla="*/ 396545 w 950899"/>
                <a:gd name="connsiteY7" fmla="*/ 17758 h 7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899" h="766303">
                  <a:moveTo>
                    <a:pt x="396545" y="17758"/>
                  </a:moveTo>
                  <a:cubicBezTo>
                    <a:pt x="890892" y="-51775"/>
                    <a:pt x="845172" y="97768"/>
                    <a:pt x="950900" y="209210"/>
                  </a:cubicBezTo>
                  <a:cubicBezTo>
                    <a:pt x="872795" y="227308"/>
                    <a:pt x="605142" y="320653"/>
                    <a:pt x="576567" y="392090"/>
                  </a:cubicBezTo>
                  <a:cubicBezTo>
                    <a:pt x="504177" y="569255"/>
                    <a:pt x="247002" y="788330"/>
                    <a:pt x="54597" y="764518"/>
                  </a:cubicBezTo>
                  <a:cubicBezTo>
                    <a:pt x="-20650" y="755945"/>
                    <a:pt x="4115" y="704510"/>
                    <a:pt x="3162" y="644503"/>
                  </a:cubicBezTo>
                  <a:cubicBezTo>
                    <a:pt x="42215" y="477815"/>
                    <a:pt x="153657" y="288268"/>
                    <a:pt x="208902" y="127295"/>
                  </a:cubicBezTo>
                  <a:cubicBezTo>
                    <a:pt x="238430" y="46333"/>
                    <a:pt x="318440" y="51095"/>
                    <a:pt x="396545" y="17758"/>
                  </a:cubicBezTo>
                  <a:lnTo>
                    <a:pt x="396545" y="17758"/>
                  </a:ln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787383-505F-40C4-80FC-2FFC39E2DDDD}"/>
              </a:ext>
            </a:extLst>
          </p:cNvPr>
          <p:cNvGrpSpPr/>
          <p:nvPr/>
        </p:nvGrpSpPr>
        <p:grpSpPr>
          <a:xfrm>
            <a:off x="7998797" y="3865629"/>
            <a:ext cx="1952876" cy="1950658"/>
            <a:chOff x="4056136" y="43905"/>
            <a:chExt cx="4439320" cy="44342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143E3E-EE49-488D-AF41-F83F6BC2DC9C}"/>
                </a:ext>
              </a:extLst>
            </p:cNvPr>
            <p:cNvSpPr/>
            <p:nvPr/>
          </p:nvSpPr>
          <p:spPr>
            <a:xfrm>
              <a:off x="4062208" y="43905"/>
              <a:ext cx="4433248" cy="4433248"/>
            </a:xfrm>
            <a:custGeom>
              <a:avLst/>
              <a:gdLst>
                <a:gd name="connsiteX0" fmla="*/ 4433249 w 4433248"/>
                <a:gd name="connsiteY0" fmla="*/ 2216624 h 4433248"/>
                <a:gd name="connsiteX1" fmla="*/ 2216624 w 4433248"/>
                <a:gd name="connsiteY1" fmla="*/ 4433249 h 4433248"/>
                <a:gd name="connsiteX2" fmla="*/ 0 w 4433248"/>
                <a:gd name="connsiteY2" fmla="*/ 2216624 h 4433248"/>
                <a:gd name="connsiteX3" fmla="*/ 2216624 w 4433248"/>
                <a:gd name="connsiteY3" fmla="*/ 0 h 4433248"/>
                <a:gd name="connsiteX4" fmla="*/ 4433249 w 4433248"/>
                <a:gd name="connsiteY4" fmla="*/ 2216624 h 443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3248" h="4433248">
                  <a:moveTo>
                    <a:pt x="4433249" y="2216624"/>
                  </a:moveTo>
                  <a:cubicBezTo>
                    <a:pt x="4433249" y="3440832"/>
                    <a:pt x="3440832" y="4433249"/>
                    <a:pt x="2216624" y="4433249"/>
                  </a:cubicBezTo>
                  <a:cubicBezTo>
                    <a:pt x="992416" y="4433249"/>
                    <a:pt x="0" y="3440832"/>
                    <a:pt x="0" y="2216624"/>
                  </a:cubicBezTo>
                  <a:cubicBezTo>
                    <a:pt x="0" y="992417"/>
                    <a:pt x="992416" y="0"/>
                    <a:pt x="2216624" y="0"/>
                  </a:cubicBezTo>
                  <a:cubicBezTo>
                    <a:pt x="3440832" y="0"/>
                    <a:pt x="4433249" y="992417"/>
                    <a:pt x="4433249" y="2216624"/>
                  </a:cubicBezTo>
                  <a:close/>
                </a:path>
              </a:pathLst>
            </a:custGeom>
            <a:solidFill>
              <a:srgbClr val="7BBFE9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FDDE7C2-E5A6-4A25-B352-E8642F8C8602}"/>
                </a:ext>
              </a:extLst>
            </p:cNvPr>
            <p:cNvSpPr/>
            <p:nvPr/>
          </p:nvSpPr>
          <p:spPr>
            <a:xfrm>
              <a:off x="4056136" y="678338"/>
              <a:ext cx="4430130" cy="3799846"/>
            </a:xfrm>
            <a:custGeom>
              <a:avLst/>
              <a:gdLst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922630 w 4430130"/>
                <a:gd name="connsiteY14" fmla="*/ 3694993 h 3799846"/>
                <a:gd name="connsiteX15" fmla="*/ 2891419 w 4430130"/>
                <a:gd name="connsiteY15" fmla="*/ 3697068 h 3799846"/>
                <a:gd name="connsiteX16" fmla="*/ 2581952 w 4430130"/>
                <a:gd name="connsiteY16" fmla="*/ 3769296 h 3799846"/>
                <a:gd name="connsiteX17" fmla="*/ 2358290 w 4430130"/>
                <a:gd name="connsiteY17" fmla="*/ 3795038 h 3799846"/>
                <a:gd name="connsiteX18" fmla="*/ 2282762 w 4430130"/>
                <a:gd name="connsiteY18" fmla="*/ 3799846 h 3799846"/>
                <a:gd name="connsiteX19" fmla="*/ 2161785 w 4430130"/>
                <a:gd name="connsiteY19" fmla="*/ 3799846 h 3799846"/>
                <a:gd name="connsiteX20" fmla="*/ 2092763 w 4430130"/>
                <a:gd name="connsiteY20" fmla="*/ 3795509 h 3799846"/>
                <a:gd name="connsiteX21" fmla="*/ 2066644 w 4430130"/>
                <a:gd name="connsiteY21" fmla="*/ 3792774 h 3799846"/>
                <a:gd name="connsiteX22" fmla="*/ 2062306 w 4430130"/>
                <a:gd name="connsiteY22" fmla="*/ 3756661 h 3799846"/>
                <a:gd name="connsiteX23" fmla="*/ 2172346 w 4430130"/>
                <a:gd name="connsiteY23" fmla="*/ 3413625 h 3799846"/>
                <a:gd name="connsiteX24" fmla="*/ 2267392 w 4430130"/>
                <a:gd name="connsiteY24" fmla="*/ 3195904 h 3799846"/>
                <a:gd name="connsiteX25" fmla="*/ 2394875 w 4430130"/>
                <a:gd name="connsiteY25" fmla="*/ 3019672 h 3799846"/>
                <a:gd name="connsiteX26" fmla="*/ 2449848 w 4430130"/>
                <a:gd name="connsiteY26" fmla="*/ 2912556 h 3799846"/>
                <a:gd name="connsiteX27" fmla="*/ 2369511 w 4430130"/>
                <a:gd name="connsiteY27" fmla="*/ 2606011 h 3799846"/>
                <a:gd name="connsiteX28" fmla="*/ 2199124 w 4430130"/>
                <a:gd name="connsiteY28" fmla="*/ 2358588 h 3799846"/>
                <a:gd name="connsiteX29" fmla="*/ 2135760 w 4430130"/>
                <a:gd name="connsiteY29" fmla="*/ 2001126 h 3799846"/>
                <a:gd name="connsiteX30" fmla="*/ 2308692 w 4430130"/>
                <a:gd name="connsiteY30" fmla="*/ 1877320 h 3799846"/>
                <a:gd name="connsiteX31" fmla="*/ 2463426 w 4430130"/>
                <a:gd name="connsiteY31" fmla="*/ 1913151 h 3799846"/>
                <a:gd name="connsiteX32" fmla="*/ 2582329 w 4430130"/>
                <a:gd name="connsiteY32" fmla="*/ 1951811 h 3799846"/>
                <a:gd name="connsiteX33" fmla="*/ 2733008 w 4430130"/>
                <a:gd name="connsiteY33" fmla="*/ 2001974 h 3799846"/>
                <a:gd name="connsiteX34" fmla="*/ 2876427 w 4430130"/>
                <a:gd name="connsiteY34" fmla="*/ 2054778 h 3799846"/>
                <a:gd name="connsiteX35" fmla="*/ 3046530 w 4430130"/>
                <a:gd name="connsiteY35" fmla="*/ 2136341 h 3799846"/>
                <a:gd name="connsiteX36" fmla="*/ 3183631 w 4430130"/>
                <a:gd name="connsiteY36" fmla="*/ 2194802 h 3799846"/>
                <a:gd name="connsiteX37" fmla="*/ 3402766 w 4430130"/>
                <a:gd name="connsiteY37" fmla="*/ 2241571 h 3799846"/>
                <a:gd name="connsiteX38" fmla="*/ 3578339 w 4430130"/>
                <a:gd name="connsiteY38" fmla="*/ 2206212 h 3799846"/>
                <a:gd name="connsiteX39" fmla="*/ 3793608 w 4430130"/>
                <a:gd name="connsiteY39" fmla="*/ 2032808 h 3799846"/>
                <a:gd name="connsiteX40" fmla="*/ 3761360 w 4430130"/>
                <a:gd name="connsiteY40" fmla="*/ 1832060 h 3799846"/>
                <a:gd name="connsiteX41" fmla="*/ 3636046 w 4430130"/>
                <a:gd name="connsiteY41" fmla="*/ 1757663 h 3799846"/>
                <a:gd name="connsiteX42" fmla="*/ 3513466 w 4430130"/>
                <a:gd name="connsiteY42" fmla="*/ 1691753 h 3799846"/>
                <a:gd name="connsiteX43" fmla="*/ 3390886 w 4430130"/>
                <a:gd name="connsiteY43" fmla="*/ 1597272 h 3799846"/>
                <a:gd name="connsiteX44" fmla="*/ 3359864 w 4430130"/>
                <a:gd name="connsiteY44" fmla="*/ 1381908 h 3799846"/>
                <a:gd name="connsiteX45" fmla="*/ 3474806 w 4430130"/>
                <a:gd name="connsiteY45" fmla="*/ 1243770 h 3799846"/>
                <a:gd name="connsiteX46" fmla="*/ 3721946 w 4430130"/>
                <a:gd name="connsiteY46" fmla="*/ 1066783 h 3799846"/>
                <a:gd name="connsiteX47" fmla="*/ 4071676 w 4430130"/>
                <a:gd name="connsiteY47" fmla="*/ 568448 h 3799846"/>
                <a:gd name="connsiteX48" fmla="*/ 4090723 w 4430130"/>
                <a:gd name="connsiteY48" fmla="*/ 449640 h 3799846"/>
                <a:gd name="connsiteX49" fmla="*/ 4099115 w 4430130"/>
                <a:gd name="connsiteY49" fmla="*/ 430121 h 3799846"/>
                <a:gd name="connsiteX50" fmla="*/ 684261 w 4430130"/>
                <a:gd name="connsiteY50" fmla="*/ 363 h 3799846"/>
                <a:gd name="connsiteX51" fmla="*/ 695635 w 4430130"/>
                <a:gd name="connsiteY51" fmla="*/ 5242 h 3799846"/>
                <a:gd name="connsiteX52" fmla="*/ 838960 w 4430130"/>
                <a:gd name="connsiteY52" fmla="*/ 135648 h 3799846"/>
                <a:gd name="connsiteX53" fmla="*/ 823213 w 4430130"/>
                <a:gd name="connsiteY53" fmla="*/ 362233 h 3799846"/>
                <a:gd name="connsiteX54" fmla="*/ 826796 w 4430130"/>
                <a:gd name="connsiteY54" fmla="*/ 470858 h 3799846"/>
                <a:gd name="connsiteX55" fmla="*/ 1086666 w 4430130"/>
                <a:gd name="connsiteY55" fmla="*/ 690653 h 3799846"/>
                <a:gd name="connsiteX56" fmla="*/ 1181430 w 4430130"/>
                <a:gd name="connsiteY56" fmla="*/ 835486 h 3799846"/>
                <a:gd name="connsiteX57" fmla="*/ 1190010 w 4430130"/>
                <a:gd name="connsiteY57" fmla="*/ 945902 h 3799846"/>
                <a:gd name="connsiteX58" fmla="*/ 1196800 w 4430130"/>
                <a:gd name="connsiteY58" fmla="*/ 1180125 h 3799846"/>
                <a:gd name="connsiteX59" fmla="*/ 1154368 w 4430130"/>
                <a:gd name="connsiteY59" fmla="*/ 1329955 h 3799846"/>
                <a:gd name="connsiteX60" fmla="*/ 935610 w 4430130"/>
                <a:gd name="connsiteY60" fmla="*/ 1648758 h 3799846"/>
                <a:gd name="connsiteX61" fmla="*/ 770220 w 4430130"/>
                <a:gd name="connsiteY61" fmla="*/ 1904007 h 3799846"/>
                <a:gd name="connsiteX62" fmla="*/ 737878 w 4430130"/>
                <a:gd name="connsiteY62" fmla="*/ 1993113 h 3799846"/>
                <a:gd name="connsiteX63" fmla="*/ 766637 w 4430130"/>
                <a:gd name="connsiteY63" fmla="*/ 2092215 h 3799846"/>
                <a:gd name="connsiteX64" fmla="*/ 920711 w 4430130"/>
                <a:gd name="connsiteY64" fmla="*/ 2184055 h 3799846"/>
                <a:gd name="connsiteX65" fmla="*/ 988036 w 4430130"/>
                <a:gd name="connsiteY65" fmla="*/ 2218944 h 3799846"/>
                <a:gd name="connsiteX66" fmla="*/ 1038388 w 4430130"/>
                <a:gd name="connsiteY66" fmla="*/ 2335300 h 3799846"/>
                <a:gd name="connsiteX67" fmla="*/ 849615 w 4430130"/>
                <a:gd name="connsiteY67" fmla="*/ 2678713 h 3799846"/>
                <a:gd name="connsiteX68" fmla="*/ 666876 w 4430130"/>
                <a:gd name="connsiteY68" fmla="*/ 2739720 h 3799846"/>
                <a:gd name="connsiteX69" fmla="*/ 606623 w 4430130"/>
                <a:gd name="connsiteY69" fmla="*/ 2740097 h 3799846"/>
                <a:gd name="connsiteX70" fmla="*/ 511483 w 4430130"/>
                <a:gd name="connsiteY70" fmla="*/ 2821943 h 3799846"/>
                <a:gd name="connsiteX71" fmla="*/ 504128 w 4430130"/>
                <a:gd name="connsiteY71" fmla="*/ 2929248 h 3799846"/>
                <a:gd name="connsiteX72" fmla="*/ 495170 w 4430130"/>
                <a:gd name="connsiteY72" fmla="*/ 2967530 h 3799846"/>
                <a:gd name="connsiteX73" fmla="*/ 343642 w 4430130"/>
                <a:gd name="connsiteY73" fmla="*/ 2760464 h 3799846"/>
                <a:gd name="connsiteX74" fmla="*/ 119698 w 4430130"/>
                <a:gd name="connsiteY74" fmla="*/ 2292303 h 3799846"/>
                <a:gd name="connsiteX75" fmla="*/ 12016 w 4430130"/>
                <a:gd name="connsiteY75" fmla="*/ 1781804 h 3799846"/>
                <a:gd name="connsiteX76" fmla="*/ 135 w 4430130"/>
                <a:gd name="connsiteY76" fmla="*/ 1538624 h 3799846"/>
                <a:gd name="connsiteX77" fmla="*/ 16259 w 4430130"/>
                <a:gd name="connsiteY77" fmla="*/ 1334010 h 3799846"/>
                <a:gd name="connsiteX78" fmla="*/ 48036 w 4430130"/>
                <a:gd name="connsiteY78" fmla="*/ 1136184 h 3799846"/>
                <a:gd name="connsiteX79" fmla="*/ 89430 w 4430130"/>
                <a:gd name="connsiteY79" fmla="*/ 966364 h 3799846"/>
                <a:gd name="connsiteX80" fmla="*/ 160432 w 4430130"/>
                <a:gd name="connsiteY80" fmla="*/ 761750 h 3799846"/>
                <a:gd name="connsiteX81" fmla="*/ 328744 w 4430130"/>
                <a:gd name="connsiteY81" fmla="*/ 427012 h 3799846"/>
                <a:gd name="connsiteX82" fmla="*/ 526286 w 4430130"/>
                <a:gd name="connsiteY82" fmla="*/ 153847 h 3799846"/>
                <a:gd name="connsiteX83" fmla="*/ 671685 w 4430130"/>
                <a:gd name="connsiteY83" fmla="*/ 2413 h 3799846"/>
                <a:gd name="connsiteX84" fmla="*/ 684261 w 4430130"/>
                <a:gd name="connsiteY84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70857 w 4430130"/>
                <a:gd name="connsiteY13" fmla="*/ 3638890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  <a:gd name="connsiteX0" fmla="*/ 4099115 w 4430130"/>
                <a:gd name="connsiteY0" fmla="*/ 430121 h 3799846"/>
                <a:gd name="connsiteX1" fmla="*/ 4199159 w 4430130"/>
                <a:gd name="connsiteY1" fmla="*/ 603619 h 3799846"/>
                <a:gd name="connsiteX2" fmla="*/ 4322683 w 4430130"/>
                <a:gd name="connsiteY2" fmla="*/ 902243 h 3799846"/>
                <a:gd name="connsiteX3" fmla="*/ 4379541 w 4430130"/>
                <a:gd name="connsiteY3" fmla="*/ 1115155 h 3799846"/>
                <a:gd name="connsiteX4" fmla="*/ 4424613 w 4430130"/>
                <a:gd name="connsiteY4" fmla="*/ 1403690 h 3799846"/>
                <a:gd name="connsiteX5" fmla="*/ 4429610 w 4430130"/>
                <a:gd name="connsiteY5" fmla="*/ 1628294 h 3799846"/>
                <a:gd name="connsiteX6" fmla="*/ 4415372 w 4430130"/>
                <a:gd name="connsiteY6" fmla="*/ 1889861 h 3799846"/>
                <a:gd name="connsiteX7" fmla="*/ 4384538 w 4430130"/>
                <a:gd name="connsiteY7" fmla="*/ 2088440 h 3799846"/>
                <a:gd name="connsiteX8" fmla="*/ 4343238 w 4430130"/>
                <a:gd name="connsiteY8" fmla="*/ 2240911 h 3799846"/>
                <a:gd name="connsiteX9" fmla="*/ 4186430 w 4430130"/>
                <a:gd name="connsiteY9" fmla="*/ 2620815 h 3799846"/>
                <a:gd name="connsiteX10" fmla="*/ 3932124 w 4430130"/>
                <a:gd name="connsiteY10" fmla="*/ 3001945 h 3799846"/>
                <a:gd name="connsiteX11" fmla="*/ 3681211 w 4430130"/>
                <a:gd name="connsiteY11" fmla="*/ 3261249 h 3799846"/>
                <a:gd name="connsiteX12" fmla="*/ 3468582 w 4430130"/>
                <a:gd name="connsiteY12" fmla="*/ 3425034 h 3799846"/>
                <a:gd name="connsiteX13" fmla="*/ 3082694 w 4430130"/>
                <a:gd name="connsiteY13" fmla="*/ 3621134 h 3799846"/>
                <a:gd name="connsiteX14" fmla="*/ 2891419 w 4430130"/>
                <a:gd name="connsiteY14" fmla="*/ 3697068 h 3799846"/>
                <a:gd name="connsiteX15" fmla="*/ 2581952 w 4430130"/>
                <a:gd name="connsiteY15" fmla="*/ 3769296 h 3799846"/>
                <a:gd name="connsiteX16" fmla="*/ 2358290 w 4430130"/>
                <a:gd name="connsiteY16" fmla="*/ 3795038 h 3799846"/>
                <a:gd name="connsiteX17" fmla="*/ 2282762 w 4430130"/>
                <a:gd name="connsiteY17" fmla="*/ 3799846 h 3799846"/>
                <a:gd name="connsiteX18" fmla="*/ 2161785 w 4430130"/>
                <a:gd name="connsiteY18" fmla="*/ 3799846 h 3799846"/>
                <a:gd name="connsiteX19" fmla="*/ 2092763 w 4430130"/>
                <a:gd name="connsiteY19" fmla="*/ 3795509 h 3799846"/>
                <a:gd name="connsiteX20" fmla="*/ 2066644 w 4430130"/>
                <a:gd name="connsiteY20" fmla="*/ 3792774 h 3799846"/>
                <a:gd name="connsiteX21" fmla="*/ 2062306 w 4430130"/>
                <a:gd name="connsiteY21" fmla="*/ 3756661 h 3799846"/>
                <a:gd name="connsiteX22" fmla="*/ 2172346 w 4430130"/>
                <a:gd name="connsiteY22" fmla="*/ 3413625 h 3799846"/>
                <a:gd name="connsiteX23" fmla="*/ 2267392 w 4430130"/>
                <a:gd name="connsiteY23" fmla="*/ 3195904 h 3799846"/>
                <a:gd name="connsiteX24" fmla="*/ 2394875 w 4430130"/>
                <a:gd name="connsiteY24" fmla="*/ 3019672 h 3799846"/>
                <a:gd name="connsiteX25" fmla="*/ 2449848 w 4430130"/>
                <a:gd name="connsiteY25" fmla="*/ 2912556 h 3799846"/>
                <a:gd name="connsiteX26" fmla="*/ 2369511 w 4430130"/>
                <a:gd name="connsiteY26" fmla="*/ 2606011 h 3799846"/>
                <a:gd name="connsiteX27" fmla="*/ 2199124 w 4430130"/>
                <a:gd name="connsiteY27" fmla="*/ 2358588 h 3799846"/>
                <a:gd name="connsiteX28" fmla="*/ 2135760 w 4430130"/>
                <a:gd name="connsiteY28" fmla="*/ 2001126 h 3799846"/>
                <a:gd name="connsiteX29" fmla="*/ 2308692 w 4430130"/>
                <a:gd name="connsiteY29" fmla="*/ 1877320 h 3799846"/>
                <a:gd name="connsiteX30" fmla="*/ 2463426 w 4430130"/>
                <a:gd name="connsiteY30" fmla="*/ 1913151 h 3799846"/>
                <a:gd name="connsiteX31" fmla="*/ 2582329 w 4430130"/>
                <a:gd name="connsiteY31" fmla="*/ 1951811 h 3799846"/>
                <a:gd name="connsiteX32" fmla="*/ 2733008 w 4430130"/>
                <a:gd name="connsiteY32" fmla="*/ 2001974 h 3799846"/>
                <a:gd name="connsiteX33" fmla="*/ 2876427 w 4430130"/>
                <a:gd name="connsiteY33" fmla="*/ 2054778 h 3799846"/>
                <a:gd name="connsiteX34" fmla="*/ 3046530 w 4430130"/>
                <a:gd name="connsiteY34" fmla="*/ 2136341 h 3799846"/>
                <a:gd name="connsiteX35" fmla="*/ 3183631 w 4430130"/>
                <a:gd name="connsiteY35" fmla="*/ 2194802 h 3799846"/>
                <a:gd name="connsiteX36" fmla="*/ 3402766 w 4430130"/>
                <a:gd name="connsiteY36" fmla="*/ 2241571 h 3799846"/>
                <a:gd name="connsiteX37" fmla="*/ 3578339 w 4430130"/>
                <a:gd name="connsiteY37" fmla="*/ 2206212 h 3799846"/>
                <a:gd name="connsiteX38" fmla="*/ 3793608 w 4430130"/>
                <a:gd name="connsiteY38" fmla="*/ 2032808 h 3799846"/>
                <a:gd name="connsiteX39" fmla="*/ 3761360 w 4430130"/>
                <a:gd name="connsiteY39" fmla="*/ 1832060 h 3799846"/>
                <a:gd name="connsiteX40" fmla="*/ 3636046 w 4430130"/>
                <a:gd name="connsiteY40" fmla="*/ 1757663 h 3799846"/>
                <a:gd name="connsiteX41" fmla="*/ 3513466 w 4430130"/>
                <a:gd name="connsiteY41" fmla="*/ 1691753 h 3799846"/>
                <a:gd name="connsiteX42" fmla="*/ 3390886 w 4430130"/>
                <a:gd name="connsiteY42" fmla="*/ 1597272 h 3799846"/>
                <a:gd name="connsiteX43" fmla="*/ 3359864 w 4430130"/>
                <a:gd name="connsiteY43" fmla="*/ 1381908 h 3799846"/>
                <a:gd name="connsiteX44" fmla="*/ 3474806 w 4430130"/>
                <a:gd name="connsiteY44" fmla="*/ 1243770 h 3799846"/>
                <a:gd name="connsiteX45" fmla="*/ 3721946 w 4430130"/>
                <a:gd name="connsiteY45" fmla="*/ 1066783 h 3799846"/>
                <a:gd name="connsiteX46" fmla="*/ 4071676 w 4430130"/>
                <a:gd name="connsiteY46" fmla="*/ 568448 h 3799846"/>
                <a:gd name="connsiteX47" fmla="*/ 4090723 w 4430130"/>
                <a:gd name="connsiteY47" fmla="*/ 449640 h 3799846"/>
                <a:gd name="connsiteX48" fmla="*/ 4099115 w 4430130"/>
                <a:gd name="connsiteY48" fmla="*/ 430121 h 3799846"/>
                <a:gd name="connsiteX49" fmla="*/ 684261 w 4430130"/>
                <a:gd name="connsiteY49" fmla="*/ 363 h 3799846"/>
                <a:gd name="connsiteX50" fmla="*/ 695635 w 4430130"/>
                <a:gd name="connsiteY50" fmla="*/ 5242 h 3799846"/>
                <a:gd name="connsiteX51" fmla="*/ 838960 w 4430130"/>
                <a:gd name="connsiteY51" fmla="*/ 135648 h 3799846"/>
                <a:gd name="connsiteX52" fmla="*/ 823213 w 4430130"/>
                <a:gd name="connsiteY52" fmla="*/ 362233 h 3799846"/>
                <a:gd name="connsiteX53" fmla="*/ 826796 w 4430130"/>
                <a:gd name="connsiteY53" fmla="*/ 470858 h 3799846"/>
                <a:gd name="connsiteX54" fmla="*/ 1086666 w 4430130"/>
                <a:gd name="connsiteY54" fmla="*/ 690653 h 3799846"/>
                <a:gd name="connsiteX55" fmla="*/ 1181430 w 4430130"/>
                <a:gd name="connsiteY55" fmla="*/ 835486 h 3799846"/>
                <a:gd name="connsiteX56" fmla="*/ 1190010 w 4430130"/>
                <a:gd name="connsiteY56" fmla="*/ 945902 h 3799846"/>
                <a:gd name="connsiteX57" fmla="*/ 1196800 w 4430130"/>
                <a:gd name="connsiteY57" fmla="*/ 1180125 h 3799846"/>
                <a:gd name="connsiteX58" fmla="*/ 1154368 w 4430130"/>
                <a:gd name="connsiteY58" fmla="*/ 1329955 h 3799846"/>
                <a:gd name="connsiteX59" fmla="*/ 935610 w 4430130"/>
                <a:gd name="connsiteY59" fmla="*/ 1648758 h 3799846"/>
                <a:gd name="connsiteX60" fmla="*/ 770220 w 4430130"/>
                <a:gd name="connsiteY60" fmla="*/ 1904007 h 3799846"/>
                <a:gd name="connsiteX61" fmla="*/ 737878 w 4430130"/>
                <a:gd name="connsiteY61" fmla="*/ 1993113 h 3799846"/>
                <a:gd name="connsiteX62" fmla="*/ 766637 w 4430130"/>
                <a:gd name="connsiteY62" fmla="*/ 2092215 h 3799846"/>
                <a:gd name="connsiteX63" fmla="*/ 920711 w 4430130"/>
                <a:gd name="connsiteY63" fmla="*/ 2184055 h 3799846"/>
                <a:gd name="connsiteX64" fmla="*/ 988036 w 4430130"/>
                <a:gd name="connsiteY64" fmla="*/ 2218944 h 3799846"/>
                <a:gd name="connsiteX65" fmla="*/ 1038388 w 4430130"/>
                <a:gd name="connsiteY65" fmla="*/ 2335300 h 3799846"/>
                <a:gd name="connsiteX66" fmla="*/ 849615 w 4430130"/>
                <a:gd name="connsiteY66" fmla="*/ 2678713 h 3799846"/>
                <a:gd name="connsiteX67" fmla="*/ 666876 w 4430130"/>
                <a:gd name="connsiteY67" fmla="*/ 2739720 h 3799846"/>
                <a:gd name="connsiteX68" fmla="*/ 606623 w 4430130"/>
                <a:gd name="connsiteY68" fmla="*/ 2740097 h 3799846"/>
                <a:gd name="connsiteX69" fmla="*/ 511483 w 4430130"/>
                <a:gd name="connsiteY69" fmla="*/ 2821943 h 3799846"/>
                <a:gd name="connsiteX70" fmla="*/ 504128 w 4430130"/>
                <a:gd name="connsiteY70" fmla="*/ 2929248 h 3799846"/>
                <a:gd name="connsiteX71" fmla="*/ 495170 w 4430130"/>
                <a:gd name="connsiteY71" fmla="*/ 2967530 h 3799846"/>
                <a:gd name="connsiteX72" fmla="*/ 343642 w 4430130"/>
                <a:gd name="connsiteY72" fmla="*/ 2760464 h 3799846"/>
                <a:gd name="connsiteX73" fmla="*/ 119698 w 4430130"/>
                <a:gd name="connsiteY73" fmla="*/ 2292303 h 3799846"/>
                <a:gd name="connsiteX74" fmla="*/ 12016 w 4430130"/>
                <a:gd name="connsiteY74" fmla="*/ 1781804 h 3799846"/>
                <a:gd name="connsiteX75" fmla="*/ 135 w 4430130"/>
                <a:gd name="connsiteY75" fmla="*/ 1538624 h 3799846"/>
                <a:gd name="connsiteX76" fmla="*/ 16259 w 4430130"/>
                <a:gd name="connsiteY76" fmla="*/ 1334010 h 3799846"/>
                <a:gd name="connsiteX77" fmla="*/ 48036 w 4430130"/>
                <a:gd name="connsiteY77" fmla="*/ 1136184 h 3799846"/>
                <a:gd name="connsiteX78" fmla="*/ 89430 w 4430130"/>
                <a:gd name="connsiteY78" fmla="*/ 966364 h 3799846"/>
                <a:gd name="connsiteX79" fmla="*/ 160432 w 4430130"/>
                <a:gd name="connsiteY79" fmla="*/ 761750 h 3799846"/>
                <a:gd name="connsiteX80" fmla="*/ 328744 w 4430130"/>
                <a:gd name="connsiteY80" fmla="*/ 427012 h 3799846"/>
                <a:gd name="connsiteX81" fmla="*/ 526286 w 4430130"/>
                <a:gd name="connsiteY81" fmla="*/ 153847 h 3799846"/>
                <a:gd name="connsiteX82" fmla="*/ 671685 w 4430130"/>
                <a:gd name="connsiteY82" fmla="*/ 2413 h 3799846"/>
                <a:gd name="connsiteX83" fmla="*/ 684261 w 4430130"/>
                <a:gd name="connsiteY83" fmla="*/ 363 h 37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430130" h="3799846">
                  <a:moveTo>
                    <a:pt x="4099115" y="430121"/>
                  </a:moveTo>
                  <a:cubicBezTo>
                    <a:pt x="4140604" y="483302"/>
                    <a:pt x="4168137" y="544498"/>
                    <a:pt x="4199159" y="603619"/>
                  </a:cubicBezTo>
                  <a:cubicBezTo>
                    <a:pt x="4249417" y="699326"/>
                    <a:pt x="4290435" y="799370"/>
                    <a:pt x="4322683" y="902243"/>
                  </a:cubicBezTo>
                  <a:cubicBezTo>
                    <a:pt x="4344653" y="972113"/>
                    <a:pt x="4363323" y="1043304"/>
                    <a:pt x="4379541" y="1115155"/>
                  </a:cubicBezTo>
                  <a:cubicBezTo>
                    <a:pt x="4401040" y="1210579"/>
                    <a:pt x="4413674" y="1307040"/>
                    <a:pt x="4424613" y="1403690"/>
                  </a:cubicBezTo>
                  <a:cubicBezTo>
                    <a:pt x="4433099" y="1478180"/>
                    <a:pt x="4426404" y="1553426"/>
                    <a:pt x="4429610" y="1628294"/>
                  </a:cubicBezTo>
                  <a:cubicBezTo>
                    <a:pt x="4433287" y="1716174"/>
                    <a:pt x="4416315" y="1802452"/>
                    <a:pt x="4415372" y="1889861"/>
                  </a:cubicBezTo>
                  <a:cubicBezTo>
                    <a:pt x="4413015" y="1957280"/>
                    <a:pt x="4398117" y="2022813"/>
                    <a:pt x="4384538" y="2088440"/>
                  </a:cubicBezTo>
                  <a:cubicBezTo>
                    <a:pt x="4373883" y="2139924"/>
                    <a:pt x="4359079" y="2190842"/>
                    <a:pt x="4343238" y="2240911"/>
                  </a:cubicBezTo>
                  <a:cubicBezTo>
                    <a:pt x="4301844" y="2371789"/>
                    <a:pt x="4250643" y="2499084"/>
                    <a:pt x="4186430" y="2620815"/>
                  </a:cubicBezTo>
                  <a:cubicBezTo>
                    <a:pt x="4114768" y="2756596"/>
                    <a:pt x="4028679" y="2882382"/>
                    <a:pt x="3932124" y="3001945"/>
                  </a:cubicBezTo>
                  <a:cubicBezTo>
                    <a:pt x="3856124" y="3096143"/>
                    <a:pt x="3768809" y="3179120"/>
                    <a:pt x="3681211" y="3261249"/>
                  </a:cubicBezTo>
                  <a:cubicBezTo>
                    <a:pt x="3616244" y="3322162"/>
                    <a:pt x="3541848" y="3373551"/>
                    <a:pt x="3468582" y="3425034"/>
                  </a:cubicBezTo>
                  <a:cubicBezTo>
                    <a:pt x="3341099" y="3505843"/>
                    <a:pt x="3178888" y="3575795"/>
                    <a:pt x="3082694" y="3621134"/>
                  </a:cubicBezTo>
                  <a:cubicBezTo>
                    <a:pt x="2986500" y="3666473"/>
                    <a:pt x="2975862" y="3657578"/>
                    <a:pt x="2891419" y="3697068"/>
                  </a:cubicBezTo>
                  <a:cubicBezTo>
                    <a:pt x="2789772" y="3727619"/>
                    <a:pt x="2687465" y="3754209"/>
                    <a:pt x="2581952" y="3769296"/>
                  </a:cubicBezTo>
                  <a:cubicBezTo>
                    <a:pt x="2507555" y="3779951"/>
                    <a:pt x="2433724" y="3794189"/>
                    <a:pt x="2358290" y="3795038"/>
                  </a:cubicBezTo>
                  <a:cubicBezTo>
                    <a:pt x="2333303" y="3800412"/>
                    <a:pt x="2307561" y="3792020"/>
                    <a:pt x="2282762" y="3799846"/>
                  </a:cubicBezTo>
                  <a:lnTo>
                    <a:pt x="2161785" y="3799846"/>
                  </a:lnTo>
                  <a:cubicBezTo>
                    <a:pt x="2139155" y="3792209"/>
                    <a:pt x="2115582" y="3799941"/>
                    <a:pt x="2092763" y="3795509"/>
                  </a:cubicBezTo>
                  <a:lnTo>
                    <a:pt x="2066644" y="3792774"/>
                  </a:lnTo>
                  <a:cubicBezTo>
                    <a:pt x="2056649" y="3781742"/>
                    <a:pt x="2060326" y="3769107"/>
                    <a:pt x="2062306" y="3756661"/>
                  </a:cubicBezTo>
                  <a:cubicBezTo>
                    <a:pt x="2081071" y="3636532"/>
                    <a:pt x="2125953" y="3524701"/>
                    <a:pt x="2172346" y="3413625"/>
                  </a:cubicBezTo>
                  <a:cubicBezTo>
                    <a:pt x="2202802" y="3340548"/>
                    <a:pt x="2232127" y="3266906"/>
                    <a:pt x="2267392" y="3195904"/>
                  </a:cubicBezTo>
                  <a:cubicBezTo>
                    <a:pt x="2300112" y="3129994"/>
                    <a:pt x="2341129" y="3070024"/>
                    <a:pt x="2394875" y="3019672"/>
                  </a:cubicBezTo>
                  <a:cubicBezTo>
                    <a:pt x="2426463" y="2990064"/>
                    <a:pt x="2444662" y="2955647"/>
                    <a:pt x="2449848" y="2912556"/>
                  </a:cubicBezTo>
                  <a:cubicBezTo>
                    <a:pt x="2463426" y="2799593"/>
                    <a:pt x="2441456" y="2697569"/>
                    <a:pt x="2369511" y="2606011"/>
                  </a:cubicBezTo>
                  <a:cubicBezTo>
                    <a:pt x="2307655" y="2527277"/>
                    <a:pt x="2243348" y="2450146"/>
                    <a:pt x="2199124" y="2358588"/>
                  </a:cubicBezTo>
                  <a:cubicBezTo>
                    <a:pt x="2144152" y="2244872"/>
                    <a:pt x="2125860" y="2125403"/>
                    <a:pt x="2135760" y="2001126"/>
                  </a:cubicBezTo>
                  <a:cubicBezTo>
                    <a:pt x="2143398" y="1905230"/>
                    <a:pt x="2217606" y="1853652"/>
                    <a:pt x="2308692" y="1877320"/>
                  </a:cubicBezTo>
                  <a:cubicBezTo>
                    <a:pt x="2363382" y="1876094"/>
                    <a:pt x="2412131" y="1900044"/>
                    <a:pt x="2463426" y="1913151"/>
                  </a:cubicBezTo>
                  <a:cubicBezTo>
                    <a:pt x="2503972" y="1923523"/>
                    <a:pt x="2542726" y="1938704"/>
                    <a:pt x="2582329" y="1951811"/>
                  </a:cubicBezTo>
                  <a:cubicBezTo>
                    <a:pt x="2632587" y="1968500"/>
                    <a:pt x="2682373" y="1986982"/>
                    <a:pt x="2733008" y="2001974"/>
                  </a:cubicBezTo>
                  <a:cubicBezTo>
                    <a:pt x="2782229" y="2016590"/>
                    <a:pt x="2829846" y="2034222"/>
                    <a:pt x="2876427" y="2054778"/>
                  </a:cubicBezTo>
                  <a:cubicBezTo>
                    <a:pt x="2933945" y="2080143"/>
                    <a:pt x="2989294" y="2110411"/>
                    <a:pt x="3046530" y="2136341"/>
                  </a:cubicBezTo>
                  <a:cubicBezTo>
                    <a:pt x="3091790" y="2156802"/>
                    <a:pt x="3136013" y="2179810"/>
                    <a:pt x="3183631" y="2194802"/>
                  </a:cubicBezTo>
                  <a:cubicBezTo>
                    <a:pt x="3255764" y="2214792"/>
                    <a:pt x="3327144" y="2239120"/>
                    <a:pt x="3402766" y="2241571"/>
                  </a:cubicBezTo>
                  <a:cubicBezTo>
                    <a:pt x="3463679" y="2243551"/>
                    <a:pt x="3523932" y="2232802"/>
                    <a:pt x="3578339" y="2206212"/>
                  </a:cubicBezTo>
                  <a:cubicBezTo>
                    <a:pt x="3662731" y="2165100"/>
                    <a:pt x="3736939" y="2109185"/>
                    <a:pt x="3793608" y="2032808"/>
                  </a:cubicBezTo>
                  <a:cubicBezTo>
                    <a:pt x="3851787" y="1954357"/>
                    <a:pt x="3841037" y="1889861"/>
                    <a:pt x="3761360" y="1832060"/>
                  </a:cubicBezTo>
                  <a:cubicBezTo>
                    <a:pt x="3721851" y="1803395"/>
                    <a:pt x="3679326" y="1779633"/>
                    <a:pt x="3636046" y="1757663"/>
                  </a:cubicBezTo>
                  <a:cubicBezTo>
                    <a:pt x="3594651" y="1736636"/>
                    <a:pt x="3554954" y="1712591"/>
                    <a:pt x="3513466" y="1691753"/>
                  </a:cubicBezTo>
                  <a:cubicBezTo>
                    <a:pt x="3469903" y="1663748"/>
                    <a:pt x="3426528" y="1635649"/>
                    <a:pt x="3390886" y="1597272"/>
                  </a:cubicBezTo>
                  <a:cubicBezTo>
                    <a:pt x="3329596" y="1531267"/>
                    <a:pt x="3319129" y="1462528"/>
                    <a:pt x="3359864" y="1381908"/>
                  </a:cubicBezTo>
                  <a:cubicBezTo>
                    <a:pt x="3387491" y="1327124"/>
                    <a:pt x="3430111" y="1284315"/>
                    <a:pt x="3474806" y="1243770"/>
                  </a:cubicBezTo>
                  <a:cubicBezTo>
                    <a:pt x="3550334" y="1175313"/>
                    <a:pt x="3634914" y="1119115"/>
                    <a:pt x="3721946" y="1066783"/>
                  </a:cubicBezTo>
                  <a:cubicBezTo>
                    <a:pt x="3912605" y="952218"/>
                    <a:pt x="4026416" y="784566"/>
                    <a:pt x="4071676" y="568448"/>
                  </a:cubicBezTo>
                  <a:cubicBezTo>
                    <a:pt x="4079880" y="529128"/>
                    <a:pt x="4088743" y="489902"/>
                    <a:pt x="4090723" y="449640"/>
                  </a:cubicBezTo>
                  <a:cubicBezTo>
                    <a:pt x="4091101" y="442285"/>
                    <a:pt x="4091949" y="434741"/>
                    <a:pt x="4099115" y="430121"/>
                  </a:cubicBezTo>
                  <a:close/>
                  <a:moveTo>
                    <a:pt x="684261" y="363"/>
                  </a:moveTo>
                  <a:cubicBezTo>
                    <a:pt x="688281" y="1141"/>
                    <a:pt x="692099" y="3074"/>
                    <a:pt x="695635" y="5242"/>
                  </a:cubicBezTo>
                  <a:cubicBezTo>
                    <a:pt x="751928" y="39282"/>
                    <a:pt x="806995" y="74547"/>
                    <a:pt x="838960" y="135648"/>
                  </a:cubicBezTo>
                  <a:cubicBezTo>
                    <a:pt x="880354" y="214665"/>
                    <a:pt x="874697" y="290382"/>
                    <a:pt x="823213" y="362233"/>
                  </a:cubicBezTo>
                  <a:cubicBezTo>
                    <a:pt x="790305" y="408059"/>
                    <a:pt x="790682" y="426352"/>
                    <a:pt x="826796" y="470858"/>
                  </a:cubicBezTo>
                  <a:cubicBezTo>
                    <a:pt x="899590" y="560530"/>
                    <a:pt x="985961" y="634266"/>
                    <a:pt x="1086666" y="690653"/>
                  </a:cubicBezTo>
                  <a:cubicBezTo>
                    <a:pt x="1144090" y="722807"/>
                    <a:pt x="1175301" y="771367"/>
                    <a:pt x="1181430" y="835486"/>
                  </a:cubicBezTo>
                  <a:cubicBezTo>
                    <a:pt x="1184919" y="872166"/>
                    <a:pt x="1191613" y="908751"/>
                    <a:pt x="1190010" y="945902"/>
                  </a:cubicBezTo>
                  <a:cubicBezTo>
                    <a:pt x="1186616" y="1024071"/>
                    <a:pt x="1192367" y="1102145"/>
                    <a:pt x="1196800" y="1180125"/>
                  </a:cubicBezTo>
                  <a:cubicBezTo>
                    <a:pt x="1200005" y="1235663"/>
                    <a:pt x="1183504" y="1284695"/>
                    <a:pt x="1154368" y="1329955"/>
                  </a:cubicBezTo>
                  <a:cubicBezTo>
                    <a:pt x="1084497" y="1438297"/>
                    <a:pt x="1010760" y="1543999"/>
                    <a:pt x="935610" y="1648758"/>
                  </a:cubicBezTo>
                  <a:cubicBezTo>
                    <a:pt x="876488" y="1731169"/>
                    <a:pt x="817650" y="1813863"/>
                    <a:pt x="770220" y="1904007"/>
                  </a:cubicBezTo>
                  <a:cubicBezTo>
                    <a:pt x="755416" y="1932200"/>
                    <a:pt x="744384" y="1961714"/>
                    <a:pt x="737878" y="1993113"/>
                  </a:cubicBezTo>
                  <a:cubicBezTo>
                    <a:pt x="729864" y="2031679"/>
                    <a:pt x="740613" y="2063927"/>
                    <a:pt x="766637" y="2092215"/>
                  </a:cubicBezTo>
                  <a:cubicBezTo>
                    <a:pt x="808786" y="2138135"/>
                    <a:pt x="865739" y="2159634"/>
                    <a:pt x="920711" y="2184055"/>
                  </a:cubicBezTo>
                  <a:cubicBezTo>
                    <a:pt x="944001" y="2194427"/>
                    <a:pt x="966349" y="2205648"/>
                    <a:pt x="988036" y="2218944"/>
                  </a:cubicBezTo>
                  <a:cubicBezTo>
                    <a:pt x="1032636" y="2246288"/>
                    <a:pt x="1049609" y="2286739"/>
                    <a:pt x="1038388" y="2335300"/>
                  </a:cubicBezTo>
                  <a:cubicBezTo>
                    <a:pt x="1008026" y="2467215"/>
                    <a:pt x="954751" y="2587626"/>
                    <a:pt x="849615" y="2678713"/>
                  </a:cubicBezTo>
                  <a:cubicBezTo>
                    <a:pt x="797471" y="2723973"/>
                    <a:pt x="733635" y="2737080"/>
                    <a:pt x="666876" y="2739720"/>
                  </a:cubicBezTo>
                  <a:cubicBezTo>
                    <a:pt x="646792" y="2740474"/>
                    <a:pt x="626708" y="2739343"/>
                    <a:pt x="606623" y="2740097"/>
                  </a:cubicBezTo>
                  <a:cubicBezTo>
                    <a:pt x="547974" y="2742455"/>
                    <a:pt x="522797" y="2764896"/>
                    <a:pt x="511483" y="2821943"/>
                  </a:cubicBezTo>
                  <a:cubicBezTo>
                    <a:pt x="504411" y="2857491"/>
                    <a:pt x="504128" y="2893228"/>
                    <a:pt x="504128" y="2929248"/>
                  </a:cubicBezTo>
                  <a:cubicBezTo>
                    <a:pt x="504128" y="2942260"/>
                    <a:pt x="507428" y="2956875"/>
                    <a:pt x="495170" y="2967530"/>
                  </a:cubicBezTo>
                  <a:cubicBezTo>
                    <a:pt x="436332" y="2904637"/>
                    <a:pt x="389940" y="2832504"/>
                    <a:pt x="343642" y="2760464"/>
                  </a:cubicBezTo>
                  <a:cubicBezTo>
                    <a:pt x="249444" y="2613746"/>
                    <a:pt x="175613" y="2457315"/>
                    <a:pt x="119698" y="2292303"/>
                  </a:cubicBezTo>
                  <a:cubicBezTo>
                    <a:pt x="63499" y="2126443"/>
                    <a:pt x="27008" y="1956622"/>
                    <a:pt x="12016" y="1781804"/>
                  </a:cubicBezTo>
                  <a:cubicBezTo>
                    <a:pt x="5038" y="1700713"/>
                    <a:pt x="1549" y="1619810"/>
                    <a:pt x="135" y="1538624"/>
                  </a:cubicBezTo>
                  <a:cubicBezTo>
                    <a:pt x="-1374" y="1469885"/>
                    <a:pt x="10130" y="1401995"/>
                    <a:pt x="16259" y="1334010"/>
                  </a:cubicBezTo>
                  <a:cubicBezTo>
                    <a:pt x="22199" y="1267911"/>
                    <a:pt x="32760" y="1201718"/>
                    <a:pt x="48036" y="1136184"/>
                  </a:cubicBezTo>
                  <a:cubicBezTo>
                    <a:pt x="61237" y="1079420"/>
                    <a:pt x="73023" y="1022374"/>
                    <a:pt x="89430" y="966364"/>
                  </a:cubicBezTo>
                  <a:cubicBezTo>
                    <a:pt x="109703" y="896965"/>
                    <a:pt x="134219" y="829169"/>
                    <a:pt x="160432" y="761750"/>
                  </a:cubicBezTo>
                  <a:cubicBezTo>
                    <a:pt x="205881" y="644638"/>
                    <a:pt x="263022" y="533939"/>
                    <a:pt x="328744" y="427012"/>
                  </a:cubicBezTo>
                  <a:cubicBezTo>
                    <a:pt x="387771" y="330834"/>
                    <a:pt x="453398" y="239936"/>
                    <a:pt x="526286" y="153847"/>
                  </a:cubicBezTo>
                  <a:cubicBezTo>
                    <a:pt x="571641" y="100194"/>
                    <a:pt x="617844" y="47768"/>
                    <a:pt x="671685" y="2413"/>
                  </a:cubicBezTo>
                  <a:cubicBezTo>
                    <a:pt x="676022" y="-38"/>
                    <a:pt x="680242" y="-415"/>
                    <a:pt x="684261" y="363"/>
                  </a:cubicBezTo>
                  <a:close/>
                </a:path>
              </a:pathLst>
            </a:custGeom>
            <a:solidFill>
              <a:schemeClr val="accent4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F56B33-C1FF-450F-AA12-332678F93FDB}"/>
                </a:ext>
              </a:extLst>
            </p:cNvPr>
            <p:cNvSpPr/>
            <p:nvPr/>
          </p:nvSpPr>
          <p:spPr>
            <a:xfrm>
              <a:off x="4551307" y="576748"/>
              <a:ext cx="3613090" cy="3894379"/>
            </a:xfrm>
            <a:custGeom>
              <a:avLst/>
              <a:gdLst>
                <a:gd name="connsiteX0" fmla="*/ 1463640 w 3613090"/>
                <a:gd name="connsiteY0" fmla="*/ 1895557 h 3894379"/>
                <a:gd name="connsiteX1" fmla="*/ 1531588 w 3613090"/>
                <a:gd name="connsiteY1" fmla="*/ 1897348 h 3894379"/>
                <a:gd name="connsiteX2" fmla="*/ 1674913 w 3613090"/>
                <a:gd name="connsiteY2" fmla="*/ 1928465 h 3894379"/>
                <a:gd name="connsiteX3" fmla="*/ 1813522 w 3613090"/>
                <a:gd name="connsiteY3" fmla="*/ 1978911 h 3894379"/>
                <a:gd name="connsiteX4" fmla="*/ 1714610 w 3613090"/>
                <a:gd name="connsiteY4" fmla="*/ 1993621 h 3894379"/>
                <a:gd name="connsiteX5" fmla="*/ 1648228 w 3613090"/>
                <a:gd name="connsiteY5" fmla="*/ 2108940 h 3894379"/>
                <a:gd name="connsiteX6" fmla="*/ 1754495 w 3613090"/>
                <a:gd name="connsiteY6" fmla="*/ 2533256 h 3894379"/>
                <a:gd name="connsiteX7" fmla="*/ 1880658 w 3613090"/>
                <a:gd name="connsiteY7" fmla="*/ 2702699 h 3894379"/>
                <a:gd name="connsiteX8" fmla="*/ 1961656 w 3613090"/>
                <a:gd name="connsiteY8" fmla="*/ 3022633 h 3894379"/>
                <a:gd name="connsiteX9" fmla="*/ 1904703 w 3613090"/>
                <a:gd name="connsiteY9" fmla="*/ 3128052 h 3894379"/>
                <a:gd name="connsiteX10" fmla="*/ 1738560 w 3613090"/>
                <a:gd name="connsiteY10" fmla="*/ 3390373 h 3894379"/>
                <a:gd name="connsiteX11" fmla="*/ 1616074 w 3613090"/>
                <a:gd name="connsiteY11" fmla="*/ 3698426 h 3894379"/>
                <a:gd name="connsiteX12" fmla="*/ 1571380 w 3613090"/>
                <a:gd name="connsiteY12" fmla="*/ 3894366 h 3894379"/>
                <a:gd name="connsiteX13" fmla="*/ 1279262 w 3613090"/>
                <a:gd name="connsiteY13" fmla="*/ 3856366 h 3894379"/>
                <a:gd name="connsiteX14" fmla="*/ 1322165 w 3613090"/>
                <a:gd name="connsiteY14" fmla="*/ 3694466 h 3894379"/>
                <a:gd name="connsiteX15" fmla="*/ 1419380 w 3613090"/>
                <a:gd name="connsiteY15" fmla="*/ 3453738 h 3894379"/>
                <a:gd name="connsiteX16" fmla="*/ 1597310 w 3613090"/>
                <a:gd name="connsiteY16" fmla="*/ 3142950 h 3894379"/>
                <a:gd name="connsiteX17" fmla="*/ 1645399 w 3613090"/>
                <a:gd name="connsiteY17" fmla="*/ 3099670 h 3894379"/>
                <a:gd name="connsiteX18" fmla="*/ 1683399 w 3613090"/>
                <a:gd name="connsiteY18" fmla="*/ 2992648 h 3894379"/>
                <a:gd name="connsiteX19" fmla="*/ 1648605 w 3613090"/>
                <a:gd name="connsiteY19" fmla="*/ 2760312 h 3894379"/>
                <a:gd name="connsiteX20" fmla="*/ 1541772 w 3613090"/>
                <a:gd name="connsiteY20" fmla="*/ 2603127 h 3894379"/>
                <a:gd name="connsiteX21" fmla="*/ 1371103 w 3613090"/>
                <a:gd name="connsiteY21" fmla="*/ 2306294 h 3894379"/>
                <a:gd name="connsiteX22" fmla="*/ 1344607 w 3613090"/>
                <a:gd name="connsiteY22" fmla="*/ 2019457 h 3894379"/>
                <a:gd name="connsiteX23" fmla="*/ 1463640 w 3613090"/>
                <a:gd name="connsiteY23" fmla="*/ 1895557 h 3894379"/>
                <a:gd name="connsiteX24" fmla="*/ 3447701 w 3613090"/>
                <a:gd name="connsiteY24" fmla="*/ 303713 h 3894379"/>
                <a:gd name="connsiteX25" fmla="*/ 3500505 w 3613090"/>
                <a:gd name="connsiteY25" fmla="*/ 363400 h 3894379"/>
                <a:gd name="connsiteX26" fmla="*/ 3613090 w 3613090"/>
                <a:gd name="connsiteY26" fmla="*/ 531806 h 3894379"/>
                <a:gd name="connsiteX27" fmla="*/ 3469765 w 3613090"/>
                <a:gd name="connsiteY27" fmla="*/ 966588 h 3894379"/>
                <a:gd name="connsiteX28" fmla="*/ 3237712 w 3613090"/>
                <a:gd name="connsiteY28" fmla="*/ 1176766 h 3894379"/>
                <a:gd name="connsiteX29" fmla="*/ 2944745 w 3613090"/>
                <a:gd name="connsiteY29" fmla="*/ 1399673 h 3894379"/>
                <a:gd name="connsiteX30" fmla="*/ 2876949 w 3613090"/>
                <a:gd name="connsiteY30" fmla="*/ 1494060 h 3894379"/>
                <a:gd name="connsiteX31" fmla="*/ 2908443 w 3613090"/>
                <a:gd name="connsiteY31" fmla="*/ 1691602 h 3894379"/>
                <a:gd name="connsiteX32" fmla="*/ 3028289 w 3613090"/>
                <a:gd name="connsiteY32" fmla="*/ 1788629 h 3894379"/>
                <a:gd name="connsiteX33" fmla="*/ 3028198 w 3613090"/>
                <a:gd name="connsiteY33" fmla="*/ 1788631 h 3894379"/>
                <a:gd name="connsiteX34" fmla="*/ 3174995 w 3613090"/>
                <a:gd name="connsiteY34" fmla="*/ 1862130 h 3894379"/>
                <a:gd name="connsiteX35" fmla="*/ 3310411 w 3613090"/>
                <a:gd name="connsiteY35" fmla="*/ 1954301 h 3894379"/>
                <a:gd name="connsiteX36" fmla="*/ 3329740 w 3613090"/>
                <a:gd name="connsiteY36" fmla="*/ 2117049 h 3894379"/>
                <a:gd name="connsiteX37" fmla="*/ 3149170 w 3613090"/>
                <a:gd name="connsiteY37" fmla="*/ 2286587 h 3894379"/>
                <a:gd name="connsiteX38" fmla="*/ 2937485 w 3613090"/>
                <a:gd name="connsiteY38" fmla="*/ 2351743 h 3894379"/>
                <a:gd name="connsiteX39" fmla="*/ 2752011 w 3613090"/>
                <a:gd name="connsiteY39" fmla="*/ 2319589 h 3894379"/>
                <a:gd name="connsiteX40" fmla="*/ 2697416 w 3613090"/>
                <a:gd name="connsiteY40" fmla="*/ 2296393 h 3894379"/>
                <a:gd name="connsiteX41" fmla="*/ 3048089 w 3613090"/>
                <a:gd name="connsiteY41" fmla="*/ 2147883 h 3894379"/>
                <a:gd name="connsiteX42" fmla="*/ 3146719 w 3613090"/>
                <a:gd name="connsiteY42" fmla="*/ 2031903 h 3894379"/>
                <a:gd name="connsiteX43" fmla="*/ 3106079 w 3613090"/>
                <a:gd name="connsiteY43" fmla="*/ 1854634 h 3894379"/>
                <a:gd name="connsiteX44" fmla="*/ 3014898 w 3613090"/>
                <a:gd name="connsiteY44" fmla="*/ 1788912 h 3894379"/>
                <a:gd name="connsiteX45" fmla="*/ 3014989 w 3613090"/>
                <a:gd name="connsiteY45" fmla="*/ 1788910 h 3894379"/>
                <a:gd name="connsiteX46" fmla="*/ 2927974 w 3613090"/>
                <a:gd name="connsiteY46" fmla="*/ 1746893 h 3894379"/>
                <a:gd name="connsiteX47" fmla="*/ 2843287 w 3613090"/>
                <a:gd name="connsiteY47" fmla="*/ 1700277 h 3894379"/>
                <a:gd name="connsiteX48" fmla="*/ 2682047 w 3613090"/>
                <a:gd name="connsiteY48" fmla="*/ 1575057 h 3894379"/>
                <a:gd name="connsiteX49" fmla="*/ 2668375 w 3613090"/>
                <a:gd name="connsiteY49" fmla="*/ 1356864 h 3894379"/>
                <a:gd name="connsiteX50" fmla="*/ 2887133 w 3613090"/>
                <a:gd name="connsiteY50" fmla="*/ 1140463 h 3894379"/>
                <a:gd name="connsiteX51" fmla="*/ 3162372 w 3613090"/>
                <a:gd name="connsiteY51" fmla="*/ 951501 h 3894379"/>
                <a:gd name="connsiteX52" fmla="*/ 3398198 w 3613090"/>
                <a:gd name="connsiteY52" fmla="*/ 592625 h 3894379"/>
                <a:gd name="connsiteX53" fmla="*/ 3447701 w 3613090"/>
                <a:gd name="connsiteY53" fmla="*/ 303713 h 3894379"/>
                <a:gd name="connsiteX54" fmla="*/ 286460 w 3613090"/>
                <a:gd name="connsiteY54" fmla="*/ 0 h 3894379"/>
                <a:gd name="connsiteX55" fmla="*/ 389333 w 3613090"/>
                <a:gd name="connsiteY55" fmla="*/ 42243 h 3894379"/>
                <a:gd name="connsiteX56" fmla="*/ 548687 w 3613090"/>
                <a:gd name="connsiteY56" fmla="*/ 202163 h 3894379"/>
                <a:gd name="connsiteX57" fmla="*/ 525585 w 3613090"/>
                <a:gd name="connsiteY57" fmla="*/ 398102 h 3894379"/>
                <a:gd name="connsiteX58" fmla="*/ 500598 w 3613090"/>
                <a:gd name="connsiteY58" fmla="*/ 494469 h 3894379"/>
                <a:gd name="connsiteX59" fmla="*/ 542181 w 3613090"/>
                <a:gd name="connsiteY59" fmla="*/ 548027 h 3894379"/>
                <a:gd name="connsiteX60" fmla="*/ 794979 w 3613090"/>
                <a:gd name="connsiteY60" fmla="*/ 755847 h 3894379"/>
                <a:gd name="connsiteX61" fmla="*/ 893137 w 3613090"/>
                <a:gd name="connsiteY61" fmla="*/ 892760 h 3894379"/>
                <a:gd name="connsiteX62" fmla="*/ 902283 w 3613090"/>
                <a:gd name="connsiteY62" fmla="*/ 1068992 h 3894379"/>
                <a:gd name="connsiteX63" fmla="*/ 911996 w 3613090"/>
                <a:gd name="connsiteY63" fmla="*/ 1232778 h 3894379"/>
                <a:gd name="connsiteX64" fmla="*/ 856363 w 3613090"/>
                <a:gd name="connsiteY64" fmla="*/ 1437864 h 3894379"/>
                <a:gd name="connsiteX65" fmla="*/ 643545 w 3613090"/>
                <a:gd name="connsiteY65" fmla="*/ 1747991 h 3894379"/>
                <a:gd name="connsiteX66" fmla="*/ 476836 w 3613090"/>
                <a:gd name="connsiteY66" fmla="*/ 1998055 h 3894379"/>
                <a:gd name="connsiteX67" fmla="*/ 431199 w 3613090"/>
                <a:gd name="connsiteY67" fmla="*/ 2163727 h 3894379"/>
                <a:gd name="connsiteX68" fmla="*/ 452038 w 3613090"/>
                <a:gd name="connsiteY68" fmla="*/ 2213701 h 3894379"/>
                <a:gd name="connsiteX69" fmla="*/ 626384 w 3613090"/>
                <a:gd name="connsiteY69" fmla="*/ 2325061 h 3894379"/>
                <a:gd name="connsiteX70" fmla="*/ 710399 w 3613090"/>
                <a:gd name="connsiteY70" fmla="*/ 2369944 h 3894379"/>
                <a:gd name="connsiteX71" fmla="*/ 746230 w 3613090"/>
                <a:gd name="connsiteY71" fmla="*/ 2500350 h 3894379"/>
                <a:gd name="connsiteX72" fmla="*/ 623178 w 3613090"/>
                <a:gd name="connsiteY72" fmla="*/ 2754374 h 3894379"/>
                <a:gd name="connsiteX73" fmla="*/ 403289 w 3613090"/>
                <a:gd name="connsiteY73" fmla="*/ 2885534 h 3894379"/>
                <a:gd name="connsiteX74" fmla="*/ 264584 w 3613090"/>
                <a:gd name="connsiteY74" fmla="*/ 2896567 h 3894379"/>
                <a:gd name="connsiteX75" fmla="*/ 191319 w 3613090"/>
                <a:gd name="connsiteY75" fmla="*/ 2999440 h 3894379"/>
                <a:gd name="connsiteX76" fmla="*/ 189433 w 3613090"/>
                <a:gd name="connsiteY76" fmla="*/ 3275339 h 3894379"/>
                <a:gd name="connsiteX77" fmla="*/ 0 w 3613090"/>
                <a:gd name="connsiteY77" fmla="*/ 3069121 h 3894379"/>
                <a:gd name="connsiteX78" fmla="*/ 6506 w 3613090"/>
                <a:gd name="connsiteY78" fmla="*/ 2927117 h 3894379"/>
                <a:gd name="connsiteX79" fmla="*/ 111642 w 3613090"/>
                <a:gd name="connsiteY79" fmla="*/ 2832919 h 3894379"/>
                <a:gd name="connsiteX80" fmla="*/ 270619 w 3613090"/>
                <a:gd name="connsiteY80" fmla="*/ 2816229 h 3894379"/>
                <a:gd name="connsiteX81" fmla="*/ 422618 w 3613090"/>
                <a:gd name="connsiteY81" fmla="*/ 2694592 h 3894379"/>
                <a:gd name="connsiteX82" fmla="*/ 531055 w 3613090"/>
                <a:gd name="connsiteY82" fmla="*/ 2463765 h 3894379"/>
                <a:gd name="connsiteX83" fmla="*/ 476176 w 3613090"/>
                <a:gd name="connsiteY83" fmla="*/ 2320440 h 3894379"/>
                <a:gd name="connsiteX84" fmla="*/ 368212 w 3613090"/>
                <a:gd name="connsiteY84" fmla="*/ 2269051 h 3894379"/>
                <a:gd name="connsiteX85" fmla="*/ 275334 w 3613090"/>
                <a:gd name="connsiteY85" fmla="*/ 2210213 h 3894379"/>
                <a:gd name="connsiteX86" fmla="*/ 240445 w 3613090"/>
                <a:gd name="connsiteY86" fmla="*/ 2067077 h 3894379"/>
                <a:gd name="connsiteX87" fmla="*/ 375095 w 3613090"/>
                <a:gd name="connsiteY87" fmla="*/ 1828517 h 3894379"/>
                <a:gd name="connsiteX88" fmla="*/ 612052 w 3613090"/>
                <a:gd name="connsiteY88" fmla="*/ 1486047 h 3894379"/>
                <a:gd name="connsiteX89" fmla="*/ 688052 w 3613090"/>
                <a:gd name="connsiteY89" fmla="*/ 1345363 h 3894379"/>
                <a:gd name="connsiteX90" fmla="*/ 691257 w 3613090"/>
                <a:gd name="connsiteY90" fmla="*/ 1225706 h 3894379"/>
                <a:gd name="connsiteX91" fmla="*/ 685977 w 3613090"/>
                <a:gd name="connsiteY91" fmla="*/ 1032878 h 3894379"/>
                <a:gd name="connsiteX92" fmla="*/ 669476 w 3613090"/>
                <a:gd name="connsiteY92" fmla="*/ 898700 h 3894379"/>
                <a:gd name="connsiteX93" fmla="*/ 600831 w 3613090"/>
                <a:gd name="connsiteY93" fmla="*/ 808180 h 3894379"/>
                <a:gd name="connsiteX94" fmla="*/ 363214 w 3613090"/>
                <a:gd name="connsiteY94" fmla="*/ 621669 h 3894379"/>
                <a:gd name="connsiteX95" fmla="*/ 303056 w 3613090"/>
                <a:gd name="connsiteY95" fmla="*/ 544915 h 3894379"/>
                <a:gd name="connsiteX96" fmla="*/ 311730 w 3613090"/>
                <a:gd name="connsiteY96" fmla="*/ 469859 h 3894379"/>
                <a:gd name="connsiteX97" fmla="*/ 272128 w 3613090"/>
                <a:gd name="connsiteY97" fmla="*/ 164729 h 3894379"/>
                <a:gd name="connsiteX98" fmla="*/ 176327 w 3613090"/>
                <a:gd name="connsiteY98" fmla="*/ 103910 h 3894379"/>
                <a:gd name="connsiteX99" fmla="*/ 286460 w 3613090"/>
                <a:gd name="connsiteY99" fmla="*/ 0 h 389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613090" h="3894379">
                  <a:moveTo>
                    <a:pt x="1463640" y="1895557"/>
                  </a:moveTo>
                  <a:cubicBezTo>
                    <a:pt x="1484654" y="1892699"/>
                    <a:pt x="1507544" y="1893341"/>
                    <a:pt x="1531588" y="1897348"/>
                  </a:cubicBezTo>
                  <a:cubicBezTo>
                    <a:pt x="1580054" y="1905363"/>
                    <a:pt x="1628238" y="1913189"/>
                    <a:pt x="1674913" y="1928465"/>
                  </a:cubicBezTo>
                  <a:cubicBezTo>
                    <a:pt x="1721776" y="1943740"/>
                    <a:pt x="1770525" y="1953546"/>
                    <a:pt x="1813522" y="1978911"/>
                  </a:cubicBezTo>
                  <a:cubicBezTo>
                    <a:pt x="1779766" y="1978723"/>
                    <a:pt x="1745538" y="1976554"/>
                    <a:pt x="1714610" y="1993621"/>
                  </a:cubicBezTo>
                  <a:cubicBezTo>
                    <a:pt x="1669349" y="2018514"/>
                    <a:pt x="1651906" y="2061228"/>
                    <a:pt x="1648228" y="2108940"/>
                  </a:cubicBezTo>
                  <a:cubicBezTo>
                    <a:pt x="1636536" y="2261883"/>
                    <a:pt x="1669915" y="2404735"/>
                    <a:pt x="1754495" y="2533256"/>
                  </a:cubicBezTo>
                  <a:cubicBezTo>
                    <a:pt x="1793155" y="2592000"/>
                    <a:pt x="1836058" y="2648198"/>
                    <a:pt x="1880658" y="2702699"/>
                  </a:cubicBezTo>
                  <a:cubicBezTo>
                    <a:pt x="1958073" y="2797369"/>
                    <a:pt x="1977591" y="2904485"/>
                    <a:pt x="1961656" y="3022633"/>
                  </a:cubicBezTo>
                  <a:cubicBezTo>
                    <a:pt x="1955715" y="3066385"/>
                    <a:pt x="1935914" y="3099010"/>
                    <a:pt x="1904703" y="3128052"/>
                  </a:cubicBezTo>
                  <a:cubicBezTo>
                    <a:pt x="1826440" y="3200846"/>
                    <a:pt x="1779011" y="3293441"/>
                    <a:pt x="1738560" y="3390373"/>
                  </a:cubicBezTo>
                  <a:cubicBezTo>
                    <a:pt x="1695940" y="3492398"/>
                    <a:pt x="1650962" y="3593385"/>
                    <a:pt x="1616074" y="3698426"/>
                  </a:cubicBezTo>
                  <a:cubicBezTo>
                    <a:pt x="1594858" y="3762262"/>
                    <a:pt x="1576849" y="3826947"/>
                    <a:pt x="1571380" y="3894366"/>
                  </a:cubicBezTo>
                  <a:cubicBezTo>
                    <a:pt x="1472278" y="3894932"/>
                    <a:pt x="1375535" y="3877582"/>
                    <a:pt x="1279262" y="3856366"/>
                  </a:cubicBezTo>
                  <a:cubicBezTo>
                    <a:pt x="1280770" y="3799036"/>
                    <a:pt x="1303683" y="3746893"/>
                    <a:pt x="1322165" y="3694466"/>
                  </a:cubicBezTo>
                  <a:cubicBezTo>
                    <a:pt x="1351018" y="3612903"/>
                    <a:pt x="1385341" y="3533320"/>
                    <a:pt x="1419380" y="3453738"/>
                  </a:cubicBezTo>
                  <a:cubicBezTo>
                    <a:pt x="1466621" y="3343416"/>
                    <a:pt x="1511127" y="3231396"/>
                    <a:pt x="1597310" y="3142950"/>
                  </a:cubicBezTo>
                  <a:cubicBezTo>
                    <a:pt x="1612585" y="3127298"/>
                    <a:pt x="1631632" y="3115982"/>
                    <a:pt x="1645399" y="3099670"/>
                  </a:cubicBezTo>
                  <a:cubicBezTo>
                    <a:pt x="1670952" y="3069214"/>
                    <a:pt x="1679816" y="3030365"/>
                    <a:pt x="1683399" y="2992648"/>
                  </a:cubicBezTo>
                  <a:cubicBezTo>
                    <a:pt x="1690848" y="2912971"/>
                    <a:pt x="1685756" y="2834614"/>
                    <a:pt x="1648605" y="2760312"/>
                  </a:cubicBezTo>
                  <a:cubicBezTo>
                    <a:pt x="1619940" y="2702793"/>
                    <a:pt x="1581658" y="2651970"/>
                    <a:pt x="1541772" y="2603127"/>
                  </a:cubicBezTo>
                  <a:cubicBezTo>
                    <a:pt x="1468318" y="2513172"/>
                    <a:pt x="1405331" y="2417465"/>
                    <a:pt x="1371103" y="2306294"/>
                  </a:cubicBezTo>
                  <a:cubicBezTo>
                    <a:pt x="1342438" y="2213322"/>
                    <a:pt x="1331971" y="2116106"/>
                    <a:pt x="1344607" y="2019457"/>
                  </a:cubicBezTo>
                  <a:cubicBezTo>
                    <a:pt x="1354437" y="1944212"/>
                    <a:pt x="1400599" y="1904132"/>
                    <a:pt x="1463640" y="1895557"/>
                  </a:cubicBezTo>
                  <a:close/>
                  <a:moveTo>
                    <a:pt x="3447701" y="303713"/>
                  </a:moveTo>
                  <a:cubicBezTo>
                    <a:pt x="3474197" y="315688"/>
                    <a:pt x="3484475" y="342373"/>
                    <a:pt x="3500505" y="363400"/>
                  </a:cubicBezTo>
                  <a:cubicBezTo>
                    <a:pt x="3541428" y="417241"/>
                    <a:pt x="3582162" y="471271"/>
                    <a:pt x="3613090" y="531806"/>
                  </a:cubicBezTo>
                  <a:cubicBezTo>
                    <a:pt x="3604320" y="689557"/>
                    <a:pt x="3558966" y="836182"/>
                    <a:pt x="3469765" y="966588"/>
                  </a:cubicBezTo>
                  <a:cubicBezTo>
                    <a:pt x="3409795" y="1054374"/>
                    <a:pt x="3328799" y="1121322"/>
                    <a:pt x="3237712" y="1176766"/>
                  </a:cubicBezTo>
                  <a:cubicBezTo>
                    <a:pt x="3132387" y="1240790"/>
                    <a:pt x="3029986" y="1309152"/>
                    <a:pt x="2944745" y="1399673"/>
                  </a:cubicBezTo>
                  <a:cubicBezTo>
                    <a:pt x="2918061" y="1428055"/>
                    <a:pt x="2893639" y="1458323"/>
                    <a:pt x="2876949" y="1494060"/>
                  </a:cubicBezTo>
                  <a:cubicBezTo>
                    <a:pt x="2843004" y="1566570"/>
                    <a:pt x="2854036" y="1632858"/>
                    <a:pt x="2908443" y="1691602"/>
                  </a:cubicBezTo>
                  <a:cubicBezTo>
                    <a:pt x="2943803" y="1729790"/>
                    <a:pt x="2988215" y="1756381"/>
                    <a:pt x="3028289" y="1788629"/>
                  </a:cubicBezTo>
                  <a:lnTo>
                    <a:pt x="3028198" y="1788631"/>
                  </a:lnTo>
                  <a:lnTo>
                    <a:pt x="3174995" y="1862130"/>
                  </a:lnTo>
                  <a:cubicBezTo>
                    <a:pt x="3223237" y="1887778"/>
                    <a:pt x="3269582" y="1916537"/>
                    <a:pt x="3310411" y="1954301"/>
                  </a:cubicBezTo>
                  <a:cubicBezTo>
                    <a:pt x="3361234" y="2001258"/>
                    <a:pt x="3366515" y="2058682"/>
                    <a:pt x="3329740" y="2117049"/>
                  </a:cubicBezTo>
                  <a:cubicBezTo>
                    <a:pt x="3284291" y="2189089"/>
                    <a:pt x="3218664" y="2239912"/>
                    <a:pt x="3149170" y="2286587"/>
                  </a:cubicBezTo>
                  <a:cubicBezTo>
                    <a:pt x="3085146" y="2329584"/>
                    <a:pt x="3012446" y="2348631"/>
                    <a:pt x="2937485" y="2351743"/>
                  </a:cubicBezTo>
                  <a:cubicBezTo>
                    <a:pt x="2874591" y="2354383"/>
                    <a:pt x="2812075" y="2340145"/>
                    <a:pt x="2752011" y="2319589"/>
                  </a:cubicBezTo>
                  <a:cubicBezTo>
                    <a:pt x="2733436" y="2313178"/>
                    <a:pt x="2712409" y="2311574"/>
                    <a:pt x="2697416" y="2296393"/>
                  </a:cubicBezTo>
                  <a:cubicBezTo>
                    <a:pt x="2833197" y="2291584"/>
                    <a:pt x="2949082" y="2241798"/>
                    <a:pt x="3048089" y="2147883"/>
                  </a:cubicBezTo>
                  <a:cubicBezTo>
                    <a:pt x="3085523" y="2112335"/>
                    <a:pt x="3121355" y="2077163"/>
                    <a:pt x="3146719" y="2031903"/>
                  </a:cubicBezTo>
                  <a:cubicBezTo>
                    <a:pt x="3185850" y="1961939"/>
                    <a:pt x="3168312" y="1907626"/>
                    <a:pt x="3106079" y="1854634"/>
                  </a:cubicBezTo>
                  <a:cubicBezTo>
                    <a:pt x="3077697" y="1830401"/>
                    <a:pt x="3045449" y="1810694"/>
                    <a:pt x="3014898" y="1788912"/>
                  </a:cubicBezTo>
                  <a:lnTo>
                    <a:pt x="3014989" y="1788910"/>
                  </a:lnTo>
                  <a:lnTo>
                    <a:pt x="2927974" y="1746893"/>
                  </a:lnTo>
                  <a:cubicBezTo>
                    <a:pt x="2899603" y="1731653"/>
                    <a:pt x="2871622" y="1715647"/>
                    <a:pt x="2843287" y="1700277"/>
                  </a:cubicBezTo>
                  <a:cubicBezTo>
                    <a:pt x="2782751" y="1667369"/>
                    <a:pt x="2726836" y="1628898"/>
                    <a:pt x="2682047" y="1575057"/>
                  </a:cubicBezTo>
                  <a:cubicBezTo>
                    <a:pt x="2622077" y="1502734"/>
                    <a:pt x="2623398" y="1433147"/>
                    <a:pt x="2668375" y="1356864"/>
                  </a:cubicBezTo>
                  <a:cubicBezTo>
                    <a:pt x="2722498" y="1265212"/>
                    <a:pt x="2806136" y="1204676"/>
                    <a:pt x="2887133" y="1140463"/>
                  </a:cubicBezTo>
                  <a:cubicBezTo>
                    <a:pt x="2974542" y="1071064"/>
                    <a:pt x="3078264" y="1025804"/>
                    <a:pt x="3162372" y="951501"/>
                  </a:cubicBezTo>
                  <a:cubicBezTo>
                    <a:pt x="3273732" y="853155"/>
                    <a:pt x="3353220" y="734912"/>
                    <a:pt x="3398198" y="592625"/>
                  </a:cubicBezTo>
                  <a:cubicBezTo>
                    <a:pt x="3427994" y="498238"/>
                    <a:pt x="3448267" y="403003"/>
                    <a:pt x="3447701" y="303713"/>
                  </a:cubicBezTo>
                  <a:close/>
                  <a:moveTo>
                    <a:pt x="286460" y="0"/>
                  </a:moveTo>
                  <a:cubicBezTo>
                    <a:pt x="324648" y="4526"/>
                    <a:pt x="357368" y="24045"/>
                    <a:pt x="389333" y="42243"/>
                  </a:cubicBezTo>
                  <a:cubicBezTo>
                    <a:pt x="456563" y="80714"/>
                    <a:pt x="522380" y="123523"/>
                    <a:pt x="548687" y="202163"/>
                  </a:cubicBezTo>
                  <a:cubicBezTo>
                    <a:pt x="571318" y="270053"/>
                    <a:pt x="572355" y="337189"/>
                    <a:pt x="525585" y="398102"/>
                  </a:cubicBezTo>
                  <a:cubicBezTo>
                    <a:pt x="503804" y="426390"/>
                    <a:pt x="480891" y="456469"/>
                    <a:pt x="500598" y="494469"/>
                  </a:cubicBezTo>
                  <a:cubicBezTo>
                    <a:pt x="510876" y="514176"/>
                    <a:pt x="527000" y="531337"/>
                    <a:pt x="542181" y="548027"/>
                  </a:cubicBezTo>
                  <a:cubicBezTo>
                    <a:pt x="616295" y="629496"/>
                    <a:pt x="695877" y="703609"/>
                    <a:pt x="794979" y="755847"/>
                  </a:cubicBezTo>
                  <a:cubicBezTo>
                    <a:pt x="848160" y="783852"/>
                    <a:pt x="882482" y="826850"/>
                    <a:pt x="893137" y="892760"/>
                  </a:cubicBezTo>
                  <a:cubicBezTo>
                    <a:pt x="902755" y="952070"/>
                    <a:pt x="898983" y="1010342"/>
                    <a:pt x="902283" y="1068992"/>
                  </a:cubicBezTo>
                  <a:cubicBezTo>
                    <a:pt x="905395" y="1123588"/>
                    <a:pt x="901812" y="1177900"/>
                    <a:pt x="911996" y="1232778"/>
                  </a:cubicBezTo>
                  <a:cubicBezTo>
                    <a:pt x="926045" y="1308118"/>
                    <a:pt x="896909" y="1374311"/>
                    <a:pt x="856363" y="1437864"/>
                  </a:cubicBezTo>
                  <a:cubicBezTo>
                    <a:pt x="788850" y="1543566"/>
                    <a:pt x="715774" y="1645496"/>
                    <a:pt x="643545" y="1747991"/>
                  </a:cubicBezTo>
                  <a:cubicBezTo>
                    <a:pt x="585744" y="1830026"/>
                    <a:pt x="527471" y="1911589"/>
                    <a:pt x="476836" y="1998055"/>
                  </a:cubicBezTo>
                  <a:cubicBezTo>
                    <a:pt x="447512" y="2048124"/>
                    <a:pt x="423939" y="2101776"/>
                    <a:pt x="431199" y="2163727"/>
                  </a:cubicBezTo>
                  <a:cubicBezTo>
                    <a:pt x="433556" y="2183528"/>
                    <a:pt x="439780" y="2198709"/>
                    <a:pt x="452038" y="2213701"/>
                  </a:cubicBezTo>
                  <a:cubicBezTo>
                    <a:pt x="498147" y="2269900"/>
                    <a:pt x="561039" y="2299696"/>
                    <a:pt x="626384" y="2325061"/>
                  </a:cubicBezTo>
                  <a:cubicBezTo>
                    <a:pt x="656369" y="2336753"/>
                    <a:pt x="684374" y="2352028"/>
                    <a:pt x="710399" y="2369944"/>
                  </a:cubicBezTo>
                  <a:cubicBezTo>
                    <a:pt x="744815" y="2393517"/>
                    <a:pt x="760374" y="2460276"/>
                    <a:pt x="746230" y="2500350"/>
                  </a:cubicBezTo>
                  <a:cubicBezTo>
                    <a:pt x="714830" y="2589739"/>
                    <a:pt x="677773" y="2676300"/>
                    <a:pt x="623178" y="2754374"/>
                  </a:cubicBezTo>
                  <a:cubicBezTo>
                    <a:pt x="569714" y="2830845"/>
                    <a:pt x="502201" y="2885157"/>
                    <a:pt x="403289" y="2885534"/>
                  </a:cubicBezTo>
                  <a:cubicBezTo>
                    <a:pt x="356708" y="2885723"/>
                    <a:pt x="310693" y="2892229"/>
                    <a:pt x="264584" y="2896567"/>
                  </a:cubicBezTo>
                  <a:cubicBezTo>
                    <a:pt x="227150" y="2900149"/>
                    <a:pt x="191979" y="2948804"/>
                    <a:pt x="191319" y="2999440"/>
                  </a:cubicBezTo>
                  <a:cubicBezTo>
                    <a:pt x="190093" y="3091375"/>
                    <a:pt x="189999" y="3183404"/>
                    <a:pt x="189433" y="3275339"/>
                  </a:cubicBezTo>
                  <a:cubicBezTo>
                    <a:pt x="118148" y="3214049"/>
                    <a:pt x="55632" y="3144744"/>
                    <a:pt x="0" y="3069121"/>
                  </a:cubicBezTo>
                  <a:cubicBezTo>
                    <a:pt x="3489" y="3021881"/>
                    <a:pt x="-1037" y="2974546"/>
                    <a:pt x="6506" y="2927117"/>
                  </a:cubicBezTo>
                  <a:cubicBezTo>
                    <a:pt x="16690" y="2863376"/>
                    <a:pt x="47241" y="2833485"/>
                    <a:pt x="111642" y="2832919"/>
                  </a:cubicBezTo>
                  <a:cubicBezTo>
                    <a:pt x="165200" y="2832448"/>
                    <a:pt x="218664" y="2834522"/>
                    <a:pt x="270619" y="2816229"/>
                  </a:cubicBezTo>
                  <a:cubicBezTo>
                    <a:pt x="335869" y="2793316"/>
                    <a:pt x="386504" y="2753054"/>
                    <a:pt x="422618" y="2694592"/>
                  </a:cubicBezTo>
                  <a:cubicBezTo>
                    <a:pt x="467596" y="2621799"/>
                    <a:pt x="509839" y="2547496"/>
                    <a:pt x="531055" y="2463765"/>
                  </a:cubicBezTo>
                  <a:cubicBezTo>
                    <a:pt x="549253" y="2391914"/>
                    <a:pt x="537466" y="2364758"/>
                    <a:pt x="476176" y="2320440"/>
                  </a:cubicBezTo>
                  <a:cubicBezTo>
                    <a:pt x="443174" y="2296584"/>
                    <a:pt x="403100" y="2288569"/>
                    <a:pt x="368212" y="2269051"/>
                  </a:cubicBezTo>
                  <a:cubicBezTo>
                    <a:pt x="336152" y="2251041"/>
                    <a:pt x="302961" y="2235860"/>
                    <a:pt x="275334" y="2210213"/>
                  </a:cubicBezTo>
                  <a:cubicBezTo>
                    <a:pt x="231488" y="2169478"/>
                    <a:pt x="221964" y="2122615"/>
                    <a:pt x="240445" y="2067077"/>
                  </a:cubicBezTo>
                  <a:cubicBezTo>
                    <a:pt x="269865" y="1978725"/>
                    <a:pt x="323611" y="1904140"/>
                    <a:pt x="375095" y="1828517"/>
                  </a:cubicBezTo>
                  <a:cubicBezTo>
                    <a:pt x="453169" y="1713763"/>
                    <a:pt x="537372" y="1603347"/>
                    <a:pt x="612052" y="1486047"/>
                  </a:cubicBezTo>
                  <a:cubicBezTo>
                    <a:pt x="640905" y="1440693"/>
                    <a:pt x="674850" y="1398827"/>
                    <a:pt x="688052" y="1345363"/>
                  </a:cubicBezTo>
                  <a:cubicBezTo>
                    <a:pt x="697858" y="1305760"/>
                    <a:pt x="695877" y="1264837"/>
                    <a:pt x="691257" y="1225706"/>
                  </a:cubicBezTo>
                  <a:cubicBezTo>
                    <a:pt x="683620" y="1161304"/>
                    <a:pt x="689937" y="1096997"/>
                    <a:pt x="685977" y="1032878"/>
                  </a:cubicBezTo>
                  <a:cubicBezTo>
                    <a:pt x="683148" y="987995"/>
                    <a:pt x="680131" y="943112"/>
                    <a:pt x="669476" y="898700"/>
                  </a:cubicBezTo>
                  <a:cubicBezTo>
                    <a:pt x="659481" y="857117"/>
                    <a:pt x="634871" y="828170"/>
                    <a:pt x="600831" y="808180"/>
                  </a:cubicBezTo>
                  <a:cubicBezTo>
                    <a:pt x="512951" y="756696"/>
                    <a:pt x="431293" y="697763"/>
                    <a:pt x="363214" y="621669"/>
                  </a:cubicBezTo>
                  <a:cubicBezTo>
                    <a:pt x="341621" y="597531"/>
                    <a:pt x="319274" y="573863"/>
                    <a:pt x="303056" y="544915"/>
                  </a:cubicBezTo>
                  <a:cubicBezTo>
                    <a:pt x="287026" y="516345"/>
                    <a:pt x="291364" y="492677"/>
                    <a:pt x="311730" y="469859"/>
                  </a:cubicBezTo>
                  <a:cubicBezTo>
                    <a:pt x="397254" y="374058"/>
                    <a:pt x="369815" y="240823"/>
                    <a:pt x="272128" y="164729"/>
                  </a:cubicBezTo>
                  <a:cubicBezTo>
                    <a:pt x="242331" y="141533"/>
                    <a:pt x="211969" y="118243"/>
                    <a:pt x="176327" y="103910"/>
                  </a:cubicBezTo>
                  <a:cubicBezTo>
                    <a:pt x="208009" y="63930"/>
                    <a:pt x="246763" y="31494"/>
                    <a:pt x="286460" y="0"/>
                  </a:cubicBezTo>
                  <a:close/>
                </a:path>
              </a:pathLst>
            </a:custGeom>
            <a:solidFill>
              <a:schemeClr val="accent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1A76F03-BCBD-4D46-BEC1-ED6E981D48B4}"/>
                </a:ext>
              </a:extLst>
            </p:cNvPr>
            <p:cNvSpPr/>
            <p:nvPr/>
          </p:nvSpPr>
          <p:spPr>
            <a:xfrm>
              <a:off x="5900713" y="518876"/>
              <a:ext cx="1235094" cy="1098958"/>
            </a:xfrm>
            <a:custGeom>
              <a:avLst/>
              <a:gdLst>
                <a:gd name="connsiteX0" fmla="*/ 571 w 1235094"/>
                <a:gd name="connsiteY0" fmla="*/ 654934 h 1098958"/>
                <a:gd name="connsiteX1" fmla="*/ 24804 w 1235094"/>
                <a:gd name="connsiteY1" fmla="*/ 678507 h 1098958"/>
                <a:gd name="connsiteX2" fmla="*/ 537095 w 1235094"/>
                <a:gd name="connsiteY2" fmla="*/ 1060391 h 1098958"/>
                <a:gd name="connsiteX3" fmla="*/ 1120953 w 1235094"/>
                <a:gd name="connsiteY3" fmla="*/ 962138 h 1098958"/>
                <a:gd name="connsiteX4" fmla="*/ 1073430 w 1235094"/>
                <a:gd name="connsiteY4" fmla="*/ 1025880 h 1098958"/>
                <a:gd name="connsiteX5" fmla="*/ 136635 w 1235094"/>
                <a:gd name="connsiteY5" fmla="*/ 876710 h 1098958"/>
                <a:gd name="connsiteX6" fmla="*/ 8869 w 1235094"/>
                <a:gd name="connsiteY6" fmla="*/ 693782 h 1098958"/>
                <a:gd name="connsiteX7" fmla="*/ 571 w 1235094"/>
                <a:gd name="connsiteY7" fmla="*/ 654934 h 1098958"/>
                <a:gd name="connsiteX8" fmla="*/ 1201256 w 1235094"/>
                <a:gd name="connsiteY8" fmla="*/ 249936 h 1098958"/>
                <a:gd name="connsiteX9" fmla="*/ 1230804 w 1235094"/>
                <a:gd name="connsiteY9" fmla="*/ 287194 h 1098958"/>
                <a:gd name="connsiteX10" fmla="*/ 1163668 w 1235094"/>
                <a:gd name="connsiteY10" fmla="*/ 470969 h 1098958"/>
                <a:gd name="connsiteX11" fmla="*/ 1097004 w 1235094"/>
                <a:gd name="connsiteY11" fmla="*/ 447396 h 1098958"/>
                <a:gd name="connsiteX12" fmla="*/ 1091912 w 1235094"/>
                <a:gd name="connsiteY12" fmla="*/ 410056 h 1098958"/>
                <a:gd name="connsiteX13" fmla="*/ 1156502 w 1235094"/>
                <a:gd name="connsiteY13" fmla="*/ 263809 h 1098958"/>
                <a:gd name="connsiteX14" fmla="*/ 1201256 w 1235094"/>
                <a:gd name="connsiteY14" fmla="*/ 249936 h 1098958"/>
                <a:gd name="connsiteX15" fmla="*/ 366299 w 1235094"/>
                <a:gd name="connsiteY15" fmla="*/ 457 h 1098958"/>
                <a:gd name="connsiteX16" fmla="*/ 383776 w 1235094"/>
                <a:gd name="connsiteY16" fmla="*/ 1488 h 1098958"/>
                <a:gd name="connsiteX17" fmla="*/ 420645 w 1235094"/>
                <a:gd name="connsiteY17" fmla="*/ 52406 h 1098958"/>
                <a:gd name="connsiteX18" fmla="*/ 422908 w 1235094"/>
                <a:gd name="connsiteY18" fmla="*/ 86823 h 1098958"/>
                <a:gd name="connsiteX19" fmla="*/ 376893 w 1235094"/>
                <a:gd name="connsiteY19" fmla="*/ 214589 h 1098958"/>
                <a:gd name="connsiteX20" fmla="*/ 294387 w 1235094"/>
                <a:gd name="connsiteY20" fmla="*/ 195824 h 1098958"/>
                <a:gd name="connsiteX21" fmla="*/ 327672 w 1235094"/>
                <a:gd name="connsiteY21" fmla="*/ 28833 h 1098958"/>
                <a:gd name="connsiteX22" fmla="*/ 366299 w 1235094"/>
                <a:gd name="connsiteY22" fmla="*/ 457 h 109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5094" h="1098958">
                  <a:moveTo>
                    <a:pt x="571" y="654934"/>
                  </a:moveTo>
                  <a:cubicBezTo>
                    <a:pt x="15846" y="657103"/>
                    <a:pt x="20184" y="668229"/>
                    <a:pt x="24804" y="678507"/>
                  </a:cubicBezTo>
                  <a:cubicBezTo>
                    <a:pt x="125697" y="899528"/>
                    <a:pt x="300704" y="1021637"/>
                    <a:pt x="537095" y="1060391"/>
                  </a:cubicBezTo>
                  <a:cubicBezTo>
                    <a:pt x="740578" y="1093676"/>
                    <a:pt x="934631" y="1065766"/>
                    <a:pt x="1120953" y="962138"/>
                  </a:cubicBezTo>
                  <a:cubicBezTo>
                    <a:pt x="1115861" y="996178"/>
                    <a:pt x="1098889" y="1015131"/>
                    <a:pt x="1073430" y="1025880"/>
                  </a:cubicBezTo>
                  <a:cubicBezTo>
                    <a:pt x="769526" y="1154401"/>
                    <a:pt x="385190" y="1118664"/>
                    <a:pt x="136635" y="876710"/>
                  </a:cubicBezTo>
                  <a:cubicBezTo>
                    <a:pt x="82417" y="823906"/>
                    <a:pt x="36780" y="764973"/>
                    <a:pt x="8869" y="693782"/>
                  </a:cubicBezTo>
                  <a:cubicBezTo>
                    <a:pt x="4060" y="681524"/>
                    <a:pt x="-1880" y="669455"/>
                    <a:pt x="571" y="654934"/>
                  </a:cubicBezTo>
                  <a:close/>
                  <a:moveTo>
                    <a:pt x="1201256" y="249936"/>
                  </a:moveTo>
                  <a:cubicBezTo>
                    <a:pt x="1214138" y="254097"/>
                    <a:pt x="1224487" y="266780"/>
                    <a:pt x="1230804" y="287194"/>
                  </a:cubicBezTo>
                  <a:cubicBezTo>
                    <a:pt x="1247777" y="342355"/>
                    <a:pt x="1212135" y="439947"/>
                    <a:pt x="1163668" y="470969"/>
                  </a:cubicBezTo>
                  <a:cubicBezTo>
                    <a:pt x="1134344" y="489733"/>
                    <a:pt x="1106999" y="480587"/>
                    <a:pt x="1097004" y="447396"/>
                  </a:cubicBezTo>
                  <a:cubicBezTo>
                    <a:pt x="1093137" y="434384"/>
                    <a:pt x="1093232" y="420334"/>
                    <a:pt x="1091912" y="410056"/>
                  </a:cubicBezTo>
                  <a:cubicBezTo>
                    <a:pt x="1095401" y="350747"/>
                    <a:pt x="1112373" y="300677"/>
                    <a:pt x="1156502" y="263809"/>
                  </a:cubicBezTo>
                  <a:cubicBezTo>
                    <a:pt x="1172956" y="250137"/>
                    <a:pt x="1188373" y="245776"/>
                    <a:pt x="1201256" y="249936"/>
                  </a:cubicBezTo>
                  <a:close/>
                  <a:moveTo>
                    <a:pt x="366299" y="457"/>
                  </a:moveTo>
                  <a:cubicBezTo>
                    <a:pt x="371713" y="-363"/>
                    <a:pt x="377530" y="-115"/>
                    <a:pt x="383776" y="1488"/>
                  </a:cubicBezTo>
                  <a:cubicBezTo>
                    <a:pt x="408575" y="7900"/>
                    <a:pt x="415270" y="30813"/>
                    <a:pt x="420645" y="52406"/>
                  </a:cubicBezTo>
                  <a:cubicBezTo>
                    <a:pt x="423379" y="63438"/>
                    <a:pt x="422342" y="75413"/>
                    <a:pt x="422908" y="86823"/>
                  </a:cubicBezTo>
                  <a:cubicBezTo>
                    <a:pt x="421682" y="134723"/>
                    <a:pt x="409612" y="178758"/>
                    <a:pt x="376893" y="214589"/>
                  </a:cubicBezTo>
                  <a:cubicBezTo>
                    <a:pt x="344362" y="250231"/>
                    <a:pt x="307588" y="242028"/>
                    <a:pt x="294387" y="195824"/>
                  </a:cubicBezTo>
                  <a:cubicBezTo>
                    <a:pt x="276943" y="135006"/>
                    <a:pt x="292124" y="79279"/>
                    <a:pt x="327672" y="28833"/>
                  </a:cubicBezTo>
                  <a:cubicBezTo>
                    <a:pt x="337432" y="14972"/>
                    <a:pt x="350055" y="2914"/>
                    <a:pt x="366299" y="457"/>
                  </a:cubicBezTo>
                  <a:close/>
                </a:path>
              </a:pathLst>
            </a:custGeom>
            <a:solidFill>
              <a:srgbClr val="3F2A66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1F52E7A-1510-4EE9-9B4B-B114815BD31D}"/>
              </a:ext>
            </a:extLst>
          </p:cNvPr>
          <p:cNvSpPr txBox="1">
            <a:spLocks/>
          </p:cNvSpPr>
          <p:nvPr/>
        </p:nvSpPr>
        <p:spPr>
          <a:xfrm>
            <a:off x="7928043" y="2015088"/>
            <a:ext cx="3739546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4742</Words>
  <Application>Microsoft Office PowerPoint</Application>
  <PresentationFormat>Widescreen</PresentationFormat>
  <Paragraphs>560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ae652</cp:lastModifiedBy>
  <cp:revision>67</cp:revision>
  <dcterms:created xsi:type="dcterms:W3CDTF">2020-01-20T05:08:25Z</dcterms:created>
  <dcterms:modified xsi:type="dcterms:W3CDTF">2021-09-07T06:02:38Z</dcterms:modified>
</cp:coreProperties>
</file>