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2793" y="4255516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02792" y="3279923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53770" y="4844068"/>
            <a:ext cx="84301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956376" y="195486"/>
            <a:ext cx="937514" cy="230402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28</cp:revision>
  <dcterms:created xsi:type="dcterms:W3CDTF">2014-04-01T16:27:38Z</dcterms:created>
  <dcterms:modified xsi:type="dcterms:W3CDTF">2016-04-05T06:36:27Z</dcterms:modified>
</cp:coreProperties>
</file>