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1683" y="915566"/>
            <a:ext cx="709430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02027" y="1491630"/>
            <a:ext cx="7094309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</p:cNvPr>
          <p:cNvSpPr txBox="1"/>
          <p:nvPr/>
        </p:nvSpPr>
        <p:spPr>
          <a:xfrm>
            <a:off x="0" y="48760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327" y="292836"/>
            <a:ext cx="1301512" cy="3218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40388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93990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1683" y="915566"/>
            <a:ext cx="8400797" cy="460648"/>
          </a:xfrm>
        </p:spPr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502027" y="1491630"/>
            <a:ext cx="7382341" cy="2995737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272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2015-02-14T08:18:46Z</dcterms:modified>
</cp:coreProperties>
</file>