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9" r:id="rId4"/>
    <p:sldId id="342" r:id="rId5"/>
    <p:sldId id="351" r:id="rId6"/>
    <p:sldId id="259" r:id="rId7"/>
    <p:sldId id="273" r:id="rId8"/>
    <p:sldId id="298" r:id="rId9"/>
    <p:sldId id="307" r:id="rId10"/>
    <p:sldId id="352" r:id="rId11"/>
    <p:sldId id="309" r:id="rId12"/>
    <p:sldId id="310" r:id="rId13"/>
    <p:sldId id="311" r:id="rId14"/>
    <p:sldId id="312" r:id="rId15"/>
    <p:sldId id="313" r:id="rId16"/>
    <p:sldId id="353" r:id="rId17"/>
    <p:sldId id="316" r:id="rId18"/>
    <p:sldId id="315" r:id="rId19"/>
    <p:sldId id="317" r:id="rId20"/>
    <p:sldId id="319" r:id="rId21"/>
    <p:sldId id="321" r:id="rId22"/>
    <p:sldId id="360" r:id="rId23"/>
    <p:sldId id="318" r:id="rId24"/>
    <p:sldId id="322" r:id="rId25"/>
    <p:sldId id="323" r:id="rId26"/>
    <p:sldId id="324" r:id="rId27"/>
    <p:sldId id="325" r:id="rId28"/>
    <p:sldId id="361" r:id="rId29"/>
    <p:sldId id="327" r:id="rId30"/>
    <p:sldId id="330" r:id="rId31"/>
    <p:sldId id="329" r:id="rId32"/>
    <p:sldId id="328" r:id="rId33"/>
    <p:sldId id="331" r:id="rId34"/>
    <p:sldId id="363" r:id="rId35"/>
    <p:sldId id="333" r:id="rId36"/>
    <p:sldId id="334" r:id="rId37"/>
    <p:sldId id="335" r:id="rId38"/>
    <p:sldId id="336" r:id="rId39"/>
    <p:sldId id="337" r:id="rId40"/>
    <p:sldId id="362" r:id="rId41"/>
    <p:sldId id="339" r:id="rId42"/>
    <p:sldId id="340" r:id="rId43"/>
    <p:sldId id="350" r:id="rId44"/>
    <p:sldId id="348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04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990-4EE2-B1B9-75979A25EA0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990-4EE2-B1B9-75979A25EA0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90-4EE2-B1B9-75979A25E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1-4026-A001-AE82D429348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71-4026-A001-AE82D429348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71-4026-A001-AE82D4293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1-4026-A001-AE82D429348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71-4026-A001-AE82D429348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71-4026-A001-AE82D4293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BC5DD"/>
            </a:solidFill>
            <a:ln w="476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1-C222-4FC7-AEC7-C4C29D078E1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3-C222-4FC7-AEC7-C4C29D078E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5-C222-4FC7-AEC7-C4C29D078E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7-C222-4FC7-AEC7-C4C29D078E1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9-C222-4FC7-AEC7-C4C29D078E1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B-C222-4FC7-AEC7-C4C29D078E1A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1.5</c:v>
                </c:pt>
                <c:pt idx="5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22-4FC7-AEC7-C4C29D078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7"/>
        <c:axId val="49199744"/>
        <c:axId val="49201536"/>
      </c:barChart>
      <c:catAx>
        <c:axId val="491997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201536"/>
        <c:crosses val="autoZero"/>
        <c:auto val="1"/>
        <c:lblAlgn val="ctr"/>
        <c:lblOffset val="100"/>
        <c:noMultiLvlLbl val="0"/>
      </c:catAx>
      <c:valAx>
        <c:axId val="49201536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49199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29E-44B7-81E1-66787A1C62A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29E-44B7-81E1-66787A1C62A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9E-44B7-81E1-66787A1C6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E36-43FF-97D8-EC93E769082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E36-43FF-97D8-EC93E769082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36-43FF-97D8-EC93E7690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2F68-4C11-8722-65F03F3EF9D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F68-4C11-8722-65F03F3EF9D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68-4C11-8722-65F03F3EF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047-4BB4-86EA-D1828860E4D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047-4BB4-86EA-D1828860E4D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47-4BB4-86EA-D1828860E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9C7-4093-A0A9-D3B83D8052CE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9C7-4093-A0A9-D3B83D8052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C7-4093-A0A9-D3B83D805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5AC-42A3-B6C6-2DC879BE4156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5AC-42A3-B6C6-2DC879BE4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AC-42A3-B6C6-2DC879BE4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666E-44B1-A234-64DC8A46C75F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66E-44B1-A234-64DC8A46C7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6E-44B1-A234-64DC8A46C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694-4DAA-8B2C-F5C6C1FAB2A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694-4DAA-8B2C-F5C6C1FAB2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94-4DAA-8B2C-F5C6C1FAB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767-48F0-AA5F-E2CE23C437C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767-48F0-AA5F-E2CE23C437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67-48F0-AA5F-E2CE23C43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067-490E-B269-B0BC2B612F6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067-490E-B269-B0BC2B612F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7-490E-B269-B0BC2B612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842-405C-B3AE-FA0C450BB39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842-405C-B3AE-FA0C450BB39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42-405C-B3AE-FA0C450BB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62-4084-BC82-EFF1DAB21A3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62-4084-BC82-EFF1DAB21A37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62-4084-BC82-EFF1DAB21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48264" y="54000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8264" y="369678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453336" y="1023552"/>
            <a:ext cx="2988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10950144" y="378000"/>
            <a:ext cx="90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5345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48006E8-D9DC-4369-AFBC-0EDE91264C93}"/>
              </a:ext>
            </a:extLst>
          </p:cNvPr>
          <p:cNvSpPr/>
          <p:nvPr userDrawn="1"/>
        </p:nvSpPr>
        <p:spPr>
          <a:xfrm>
            <a:off x="612064" y="6162240"/>
            <a:ext cx="5314950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625614-E85E-4B02-A285-F410E4419FF8}"/>
              </a:ext>
            </a:extLst>
          </p:cNvPr>
          <p:cNvGrpSpPr/>
          <p:nvPr userDrawn="1"/>
        </p:nvGrpSpPr>
        <p:grpSpPr>
          <a:xfrm>
            <a:off x="826234" y="3650162"/>
            <a:ext cx="4877238" cy="2679712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FE41B1-C146-4361-B23D-8B336688D78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3BA427-B7E6-4B8A-B493-02F5CE3650C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A3B350-093A-4ACC-A759-33C877374D1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F12C88-7638-4CFB-80F3-A70659E8250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DD7C13-DEF7-4666-821A-711FA63444F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DD017E-7349-4A72-BB36-4B46E8AF12C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4E82A3F-D2D4-4249-A4DF-3FE76AC4EE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E044D95-DEC4-4828-9CF8-5FCC20E77FB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EEE5EA-4848-4729-8E7C-27C066CA7C9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95BBD33-AAC5-4F05-B4CA-063C4FA8735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1A99F01-F7FD-4C80-9243-B78A8886B5D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466636-3F3F-446D-BE0A-755808BAAF6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5ACF33D-2983-4D30-B435-F08789E5CAC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81506" y="3784132"/>
            <a:ext cx="3526406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9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63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46D86C4E-53B1-4EE3-B579-74CF6645166B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FAB02C-98E5-41BA-B9F8-A4EBC888F8F7}"/>
              </a:ext>
            </a:extLst>
          </p:cNvPr>
          <p:cNvSpPr/>
          <p:nvPr userDrawn="1"/>
        </p:nvSpPr>
        <p:spPr>
          <a:xfrm>
            <a:off x="3942567" y="551699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7ED08-B442-47A0-888B-D237411ACFC0}"/>
              </a:ext>
            </a:extLst>
          </p:cNvPr>
          <p:cNvGrpSpPr/>
          <p:nvPr userDrawn="1"/>
        </p:nvGrpSpPr>
        <p:grpSpPr>
          <a:xfrm>
            <a:off x="4828253" y="1258088"/>
            <a:ext cx="2535494" cy="4457266"/>
            <a:chOff x="4871870" y="1763729"/>
            <a:chExt cx="2448272" cy="4303935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B304C4A8-5433-4197-B070-9749865BAEC9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788AB6B4-A04B-4406-8C5B-908B53DE4E9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1146BB1-4851-49FD-BA08-880B210D351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id="{EAFE88C3-EE23-498E-A959-B15B40C823F8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D9D0DF46-9593-4B54-8200-1FD42848F63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id="{93A19B6A-51FE-4B57-9B02-2FD92757175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0" name="Picture Placeholder 2">
              <a:extLst>
                <a:ext uri="{FF2B5EF4-FFF2-40B4-BE49-F238E27FC236}">
                  <a16:creationId xmlns:a16="http://schemas.microsoft.com/office/drawing/2014/main" id="{B995FED6-AA0C-47D7-A3B4-29DE94DDDDCB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965079" y="1629941"/>
            <a:ext cx="2264395" cy="3609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134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34">
            <a:extLst>
              <a:ext uri="{FF2B5EF4-FFF2-40B4-BE49-F238E27FC236}">
                <a16:creationId xmlns:a16="http://schemas.microsoft.com/office/drawing/2014/main" id="{F497A2E3-1C89-4EBF-8DFF-ADE90EE48504}"/>
              </a:ext>
            </a:extLst>
          </p:cNvPr>
          <p:cNvSpPr/>
          <p:nvPr userDrawn="1"/>
        </p:nvSpPr>
        <p:spPr>
          <a:xfrm>
            <a:off x="-1270" y="5854490"/>
            <a:ext cx="12193270" cy="1007319"/>
          </a:xfrm>
          <a:custGeom>
            <a:avLst/>
            <a:gdLst>
              <a:gd name="connsiteX0" fmla="*/ 12193270 w 12193270"/>
              <a:gd name="connsiteY0" fmla="*/ 572345 h 1007319"/>
              <a:gd name="connsiteX1" fmla="*/ 12151360 w 12193270"/>
              <a:gd name="connsiteY1" fmla="*/ 597110 h 1007319"/>
              <a:gd name="connsiteX2" fmla="*/ 12071350 w 12193270"/>
              <a:gd name="connsiteY2" fmla="*/ 620605 h 1007319"/>
              <a:gd name="connsiteX3" fmla="*/ 12102465 w 12193270"/>
              <a:gd name="connsiteY3" fmla="*/ 592030 h 1007319"/>
              <a:gd name="connsiteX4" fmla="*/ 12063730 w 12193270"/>
              <a:gd name="connsiteY4" fmla="*/ 536150 h 1007319"/>
              <a:gd name="connsiteX5" fmla="*/ 12017375 w 12193270"/>
              <a:gd name="connsiteY5" fmla="*/ 536785 h 1007319"/>
              <a:gd name="connsiteX6" fmla="*/ 11977370 w 12193270"/>
              <a:gd name="connsiteY6" fmla="*/ 539325 h 1007319"/>
              <a:gd name="connsiteX7" fmla="*/ 11967845 w 12193270"/>
              <a:gd name="connsiteY7" fmla="*/ 480270 h 1007319"/>
              <a:gd name="connsiteX8" fmla="*/ 11904980 w 12193270"/>
              <a:gd name="connsiteY8" fmla="*/ 400260 h 1007319"/>
              <a:gd name="connsiteX9" fmla="*/ 11799570 w 12193270"/>
              <a:gd name="connsiteY9" fmla="*/ 330410 h 1007319"/>
              <a:gd name="connsiteX10" fmla="*/ 11640820 w 12193270"/>
              <a:gd name="connsiteY10" fmla="*/ 333585 h 1007319"/>
              <a:gd name="connsiteX11" fmla="*/ 11567795 w 12193270"/>
              <a:gd name="connsiteY11" fmla="*/ 371050 h 1007319"/>
              <a:gd name="connsiteX12" fmla="*/ 11534775 w 12193270"/>
              <a:gd name="connsiteY12" fmla="*/ 425025 h 1007319"/>
              <a:gd name="connsiteX13" fmla="*/ 11511280 w 12193270"/>
              <a:gd name="connsiteY13" fmla="*/ 463125 h 1007319"/>
              <a:gd name="connsiteX14" fmla="*/ 11497945 w 12193270"/>
              <a:gd name="connsiteY14" fmla="*/ 475825 h 1007319"/>
              <a:gd name="connsiteX15" fmla="*/ 11390630 w 12193270"/>
              <a:gd name="connsiteY15" fmla="*/ 545675 h 1007319"/>
              <a:gd name="connsiteX16" fmla="*/ 11352530 w 12193270"/>
              <a:gd name="connsiteY16" fmla="*/ 550755 h 1007319"/>
              <a:gd name="connsiteX17" fmla="*/ 11291570 w 12193270"/>
              <a:gd name="connsiteY17" fmla="*/ 557105 h 1007319"/>
              <a:gd name="connsiteX18" fmla="*/ 11179175 w 12193270"/>
              <a:gd name="connsiteY18" fmla="*/ 559645 h 1007319"/>
              <a:gd name="connsiteX19" fmla="*/ 11176000 w 12193270"/>
              <a:gd name="connsiteY19" fmla="*/ 337395 h 1007319"/>
              <a:gd name="connsiteX20" fmla="*/ 11197590 w 12193270"/>
              <a:gd name="connsiteY20" fmla="*/ 315170 h 1007319"/>
              <a:gd name="connsiteX21" fmla="*/ 11296015 w 12193270"/>
              <a:gd name="connsiteY21" fmla="*/ 310090 h 1007319"/>
              <a:gd name="connsiteX22" fmla="*/ 11311255 w 12193270"/>
              <a:gd name="connsiteY22" fmla="*/ 292945 h 1007319"/>
              <a:gd name="connsiteX23" fmla="*/ 11269980 w 12193270"/>
              <a:gd name="connsiteY23" fmla="*/ 253575 h 1007319"/>
              <a:gd name="connsiteX24" fmla="*/ 11193780 w 12193270"/>
              <a:gd name="connsiteY24" fmla="*/ 256115 h 1007319"/>
              <a:gd name="connsiteX25" fmla="*/ 11176635 w 12193270"/>
              <a:gd name="connsiteY25" fmla="*/ 240875 h 1007319"/>
              <a:gd name="connsiteX26" fmla="*/ 11176000 w 12193270"/>
              <a:gd name="connsiteY26" fmla="*/ 235160 h 1007319"/>
              <a:gd name="connsiteX27" fmla="*/ 11135995 w 12193270"/>
              <a:gd name="connsiteY27" fmla="*/ 200235 h 1007319"/>
              <a:gd name="connsiteX28" fmla="*/ 11114405 w 12193270"/>
              <a:gd name="connsiteY28" fmla="*/ 226270 h 1007319"/>
              <a:gd name="connsiteX29" fmla="*/ 11074400 w 12193270"/>
              <a:gd name="connsiteY29" fmla="*/ 265005 h 1007319"/>
              <a:gd name="connsiteX30" fmla="*/ 11002645 w 12193270"/>
              <a:gd name="connsiteY30" fmla="*/ 270720 h 1007319"/>
              <a:gd name="connsiteX31" fmla="*/ 10982325 w 12193270"/>
              <a:gd name="connsiteY31" fmla="*/ 311360 h 1007319"/>
              <a:gd name="connsiteX32" fmla="*/ 11005185 w 12193270"/>
              <a:gd name="connsiteY32" fmla="*/ 325965 h 1007319"/>
              <a:gd name="connsiteX33" fmla="*/ 11093450 w 12193270"/>
              <a:gd name="connsiteY33" fmla="*/ 321520 h 1007319"/>
              <a:gd name="connsiteX34" fmla="*/ 11109960 w 12193270"/>
              <a:gd name="connsiteY34" fmla="*/ 338665 h 1007319"/>
              <a:gd name="connsiteX35" fmla="*/ 11097895 w 12193270"/>
              <a:gd name="connsiteY35" fmla="*/ 621240 h 1007319"/>
              <a:gd name="connsiteX36" fmla="*/ 11068685 w 12193270"/>
              <a:gd name="connsiteY36" fmla="*/ 611080 h 1007319"/>
              <a:gd name="connsiteX37" fmla="*/ 11044555 w 12193270"/>
              <a:gd name="connsiteY37" fmla="*/ 606635 h 1007319"/>
              <a:gd name="connsiteX38" fmla="*/ 10998200 w 12193270"/>
              <a:gd name="connsiteY38" fmla="*/ 592665 h 1007319"/>
              <a:gd name="connsiteX39" fmla="*/ 10981690 w 12193270"/>
              <a:gd name="connsiteY39" fmla="*/ 588220 h 1007319"/>
              <a:gd name="connsiteX40" fmla="*/ 10916920 w 12193270"/>
              <a:gd name="connsiteY40" fmla="*/ 640925 h 1007319"/>
              <a:gd name="connsiteX41" fmla="*/ 10913745 w 12193270"/>
              <a:gd name="connsiteY41" fmla="*/ 627590 h 1007319"/>
              <a:gd name="connsiteX42" fmla="*/ 10904220 w 12193270"/>
              <a:gd name="connsiteY42" fmla="*/ 614890 h 1007319"/>
              <a:gd name="connsiteX43" fmla="*/ 10898505 w 12193270"/>
              <a:gd name="connsiteY43" fmla="*/ 626955 h 1007319"/>
              <a:gd name="connsiteX44" fmla="*/ 10873105 w 12193270"/>
              <a:gd name="connsiteY44" fmla="*/ 651085 h 1007319"/>
              <a:gd name="connsiteX45" fmla="*/ 10871835 w 12193270"/>
              <a:gd name="connsiteY45" fmla="*/ 651085 h 1007319"/>
              <a:gd name="connsiteX46" fmla="*/ 10868660 w 12193270"/>
              <a:gd name="connsiteY46" fmla="*/ 637750 h 1007319"/>
              <a:gd name="connsiteX47" fmla="*/ 10864850 w 12193270"/>
              <a:gd name="connsiteY47" fmla="*/ 654895 h 1007319"/>
              <a:gd name="connsiteX48" fmla="*/ 10843895 w 12193270"/>
              <a:gd name="connsiteY48" fmla="*/ 639020 h 1007319"/>
              <a:gd name="connsiteX49" fmla="*/ 10828655 w 12193270"/>
              <a:gd name="connsiteY49" fmla="*/ 663150 h 1007319"/>
              <a:gd name="connsiteX50" fmla="*/ 10828020 w 12193270"/>
              <a:gd name="connsiteY50" fmla="*/ 663150 h 1007319"/>
              <a:gd name="connsiteX51" fmla="*/ 10811510 w 12193270"/>
              <a:gd name="connsiteY51" fmla="*/ 637115 h 1007319"/>
              <a:gd name="connsiteX52" fmla="*/ 10805160 w 12193270"/>
              <a:gd name="connsiteY52" fmla="*/ 658705 h 1007319"/>
              <a:gd name="connsiteX53" fmla="*/ 10782935 w 12193270"/>
              <a:gd name="connsiteY53" fmla="*/ 658705 h 1007319"/>
              <a:gd name="connsiteX54" fmla="*/ 10767060 w 12193270"/>
              <a:gd name="connsiteY54" fmla="*/ 652355 h 1007319"/>
              <a:gd name="connsiteX55" fmla="*/ 10760710 w 12193270"/>
              <a:gd name="connsiteY55" fmla="*/ 630765 h 1007319"/>
              <a:gd name="connsiteX56" fmla="*/ 10753090 w 12193270"/>
              <a:gd name="connsiteY56" fmla="*/ 640925 h 1007319"/>
              <a:gd name="connsiteX57" fmla="*/ 10728325 w 12193270"/>
              <a:gd name="connsiteY57" fmla="*/ 626955 h 1007319"/>
              <a:gd name="connsiteX58" fmla="*/ 10724515 w 12193270"/>
              <a:gd name="connsiteY58" fmla="*/ 659340 h 1007319"/>
              <a:gd name="connsiteX59" fmla="*/ 10694035 w 12193270"/>
              <a:gd name="connsiteY59" fmla="*/ 642830 h 1007319"/>
              <a:gd name="connsiteX60" fmla="*/ 10674985 w 12193270"/>
              <a:gd name="connsiteY60" fmla="*/ 656165 h 1007319"/>
              <a:gd name="connsiteX61" fmla="*/ 10616565 w 12193270"/>
              <a:gd name="connsiteY61" fmla="*/ 673310 h 1007319"/>
              <a:gd name="connsiteX62" fmla="*/ 10596880 w 12193270"/>
              <a:gd name="connsiteY62" fmla="*/ 651085 h 1007319"/>
              <a:gd name="connsiteX63" fmla="*/ 10591165 w 12193270"/>
              <a:gd name="connsiteY63" fmla="*/ 181185 h 1007319"/>
              <a:gd name="connsiteX64" fmla="*/ 10614025 w 12193270"/>
              <a:gd name="connsiteY64" fmla="*/ 157690 h 1007319"/>
              <a:gd name="connsiteX65" fmla="*/ 10748645 w 12193270"/>
              <a:gd name="connsiteY65" fmla="*/ 152610 h 1007319"/>
              <a:gd name="connsiteX66" fmla="*/ 10768965 w 12193270"/>
              <a:gd name="connsiteY66" fmla="*/ 131655 h 1007319"/>
              <a:gd name="connsiteX67" fmla="*/ 10710545 w 12193270"/>
              <a:gd name="connsiteY67" fmla="*/ 75775 h 1007319"/>
              <a:gd name="connsiteX68" fmla="*/ 10614025 w 12193270"/>
              <a:gd name="connsiteY68" fmla="*/ 80220 h 1007319"/>
              <a:gd name="connsiteX69" fmla="*/ 10589895 w 12193270"/>
              <a:gd name="connsiteY69" fmla="*/ 56725 h 1007319"/>
              <a:gd name="connsiteX70" fmla="*/ 10589260 w 12193270"/>
              <a:gd name="connsiteY70" fmla="*/ 14815 h 1007319"/>
              <a:gd name="connsiteX71" fmla="*/ 10573385 w 12193270"/>
              <a:gd name="connsiteY71" fmla="*/ 210 h 1007319"/>
              <a:gd name="connsiteX72" fmla="*/ 10543540 w 12193270"/>
              <a:gd name="connsiteY72" fmla="*/ 2750 h 1007319"/>
              <a:gd name="connsiteX73" fmla="*/ 10508615 w 12193270"/>
              <a:gd name="connsiteY73" fmla="*/ 39580 h 1007319"/>
              <a:gd name="connsiteX74" fmla="*/ 10462260 w 12193270"/>
              <a:gd name="connsiteY74" fmla="*/ 88475 h 1007319"/>
              <a:gd name="connsiteX75" fmla="*/ 10358120 w 12193270"/>
              <a:gd name="connsiteY75" fmla="*/ 97365 h 1007319"/>
              <a:gd name="connsiteX76" fmla="*/ 10336530 w 12193270"/>
              <a:gd name="connsiteY76" fmla="*/ 117685 h 1007319"/>
              <a:gd name="connsiteX77" fmla="*/ 10384155 w 12193270"/>
              <a:gd name="connsiteY77" fmla="*/ 172295 h 1007319"/>
              <a:gd name="connsiteX78" fmla="*/ 10482580 w 12193270"/>
              <a:gd name="connsiteY78" fmla="*/ 167215 h 1007319"/>
              <a:gd name="connsiteX79" fmla="*/ 10501630 w 12193270"/>
              <a:gd name="connsiteY79" fmla="*/ 185630 h 1007319"/>
              <a:gd name="connsiteX80" fmla="*/ 10484485 w 12193270"/>
              <a:gd name="connsiteY80" fmla="*/ 649180 h 1007319"/>
              <a:gd name="connsiteX81" fmla="*/ 10452100 w 12193270"/>
              <a:gd name="connsiteY81" fmla="*/ 685375 h 1007319"/>
              <a:gd name="connsiteX82" fmla="*/ 10413365 w 12193270"/>
              <a:gd name="connsiteY82" fmla="*/ 695535 h 1007319"/>
              <a:gd name="connsiteX83" fmla="*/ 10368915 w 12193270"/>
              <a:gd name="connsiteY83" fmla="*/ 681565 h 1007319"/>
              <a:gd name="connsiteX84" fmla="*/ 10350500 w 12193270"/>
              <a:gd name="connsiteY84" fmla="*/ 677755 h 1007319"/>
              <a:gd name="connsiteX85" fmla="*/ 10313035 w 12193270"/>
              <a:gd name="connsiteY85" fmla="*/ 669500 h 1007319"/>
              <a:gd name="connsiteX86" fmla="*/ 10285095 w 12193270"/>
              <a:gd name="connsiteY86" fmla="*/ 671405 h 1007319"/>
              <a:gd name="connsiteX87" fmla="*/ 10256520 w 12193270"/>
              <a:gd name="connsiteY87" fmla="*/ 692360 h 1007319"/>
              <a:gd name="connsiteX88" fmla="*/ 10237470 w 12193270"/>
              <a:gd name="connsiteY88" fmla="*/ 684105 h 1007319"/>
              <a:gd name="connsiteX89" fmla="*/ 10239375 w 12193270"/>
              <a:gd name="connsiteY89" fmla="*/ 655530 h 1007319"/>
              <a:gd name="connsiteX90" fmla="*/ 10222865 w 12193270"/>
              <a:gd name="connsiteY90" fmla="*/ 687915 h 1007319"/>
              <a:gd name="connsiteX91" fmla="*/ 10212705 w 12193270"/>
              <a:gd name="connsiteY91" fmla="*/ 674580 h 1007319"/>
              <a:gd name="connsiteX92" fmla="*/ 10205085 w 12193270"/>
              <a:gd name="connsiteY92" fmla="*/ 668865 h 1007319"/>
              <a:gd name="connsiteX93" fmla="*/ 10200005 w 12193270"/>
              <a:gd name="connsiteY93" fmla="*/ 677755 h 1007319"/>
              <a:gd name="connsiteX94" fmla="*/ 10192385 w 12193270"/>
              <a:gd name="connsiteY94" fmla="*/ 692995 h 1007319"/>
              <a:gd name="connsiteX95" fmla="*/ 10177780 w 12193270"/>
              <a:gd name="connsiteY95" fmla="*/ 685375 h 1007319"/>
              <a:gd name="connsiteX96" fmla="*/ 10168255 w 12193270"/>
              <a:gd name="connsiteY96" fmla="*/ 679660 h 1007319"/>
              <a:gd name="connsiteX97" fmla="*/ 10109200 w 12193270"/>
              <a:gd name="connsiteY97" fmla="*/ 701250 h 1007319"/>
              <a:gd name="connsiteX98" fmla="*/ 10098405 w 12193270"/>
              <a:gd name="connsiteY98" fmla="*/ 672675 h 1007319"/>
              <a:gd name="connsiteX99" fmla="*/ 10092055 w 12193270"/>
              <a:gd name="connsiteY99" fmla="*/ 670135 h 1007319"/>
              <a:gd name="connsiteX100" fmla="*/ 10089515 w 12193270"/>
              <a:gd name="connsiteY100" fmla="*/ 682200 h 1007319"/>
              <a:gd name="connsiteX101" fmla="*/ 10088245 w 12193270"/>
              <a:gd name="connsiteY101" fmla="*/ 698075 h 1007319"/>
              <a:gd name="connsiteX102" fmla="*/ 10080625 w 12193270"/>
              <a:gd name="connsiteY102" fmla="*/ 695535 h 1007319"/>
              <a:gd name="connsiteX103" fmla="*/ 10019030 w 12193270"/>
              <a:gd name="connsiteY103" fmla="*/ 698710 h 1007319"/>
              <a:gd name="connsiteX104" fmla="*/ 10015220 w 12193270"/>
              <a:gd name="connsiteY104" fmla="*/ 654260 h 1007319"/>
              <a:gd name="connsiteX105" fmla="*/ 10012680 w 12193270"/>
              <a:gd name="connsiteY105" fmla="*/ 386925 h 1007319"/>
              <a:gd name="connsiteX106" fmla="*/ 10038080 w 12193270"/>
              <a:gd name="connsiteY106" fmla="*/ 362160 h 1007319"/>
              <a:gd name="connsiteX107" fmla="*/ 10128250 w 12193270"/>
              <a:gd name="connsiteY107" fmla="*/ 358350 h 1007319"/>
              <a:gd name="connsiteX108" fmla="*/ 10146030 w 12193270"/>
              <a:gd name="connsiteY108" fmla="*/ 339300 h 1007319"/>
              <a:gd name="connsiteX109" fmla="*/ 10108565 w 12193270"/>
              <a:gd name="connsiteY109" fmla="*/ 302470 h 1007319"/>
              <a:gd name="connsiteX110" fmla="*/ 10028555 w 12193270"/>
              <a:gd name="connsiteY110" fmla="*/ 304375 h 1007319"/>
              <a:gd name="connsiteX111" fmla="*/ 10013315 w 12193270"/>
              <a:gd name="connsiteY111" fmla="*/ 290405 h 1007319"/>
              <a:gd name="connsiteX112" fmla="*/ 10013315 w 12193270"/>
              <a:gd name="connsiteY112" fmla="*/ 288500 h 1007319"/>
              <a:gd name="connsiteX113" fmla="*/ 9967595 w 12193270"/>
              <a:gd name="connsiteY113" fmla="*/ 249765 h 1007319"/>
              <a:gd name="connsiteX114" fmla="*/ 9952990 w 12193270"/>
              <a:gd name="connsiteY114" fmla="*/ 264370 h 1007319"/>
              <a:gd name="connsiteX115" fmla="*/ 9952990 w 12193270"/>
              <a:gd name="connsiteY115" fmla="*/ 266275 h 1007319"/>
              <a:gd name="connsiteX116" fmla="*/ 9901555 w 12193270"/>
              <a:gd name="connsiteY116" fmla="*/ 313900 h 1007319"/>
              <a:gd name="connsiteX117" fmla="*/ 9839325 w 12193270"/>
              <a:gd name="connsiteY117" fmla="*/ 318980 h 1007319"/>
              <a:gd name="connsiteX118" fmla="*/ 9817735 w 12193270"/>
              <a:gd name="connsiteY118" fmla="*/ 361525 h 1007319"/>
              <a:gd name="connsiteX119" fmla="*/ 9842500 w 12193270"/>
              <a:gd name="connsiteY119" fmla="*/ 374225 h 1007319"/>
              <a:gd name="connsiteX120" fmla="*/ 9930765 w 12193270"/>
              <a:gd name="connsiteY120" fmla="*/ 368510 h 1007319"/>
              <a:gd name="connsiteX121" fmla="*/ 9946005 w 12193270"/>
              <a:gd name="connsiteY121" fmla="*/ 382480 h 1007319"/>
              <a:gd name="connsiteX122" fmla="*/ 9935845 w 12193270"/>
              <a:gd name="connsiteY122" fmla="*/ 639655 h 1007319"/>
              <a:gd name="connsiteX123" fmla="*/ 9932035 w 12193270"/>
              <a:gd name="connsiteY123" fmla="*/ 628860 h 1007319"/>
              <a:gd name="connsiteX124" fmla="*/ 9911080 w 12193270"/>
              <a:gd name="connsiteY124" fmla="*/ 686010 h 1007319"/>
              <a:gd name="connsiteX125" fmla="*/ 9828530 w 12193270"/>
              <a:gd name="connsiteY125" fmla="*/ 637115 h 1007319"/>
              <a:gd name="connsiteX126" fmla="*/ 9855835 w 12193270"/>
              <a:gd name="connsiteY126" fmla="*/ 698710 h 1007319"/>
              <a:gd name="connsiteX127" fmla="*/ 9839960 w 12193270"/>
              <a:gd name="connsiteY127" fmla="*/ 701250 h 1007319"/>
              <a:gd name="connsiteX128" fmla="*/ 9757410 w 12193270"/>
              <a:gd name="connsiteY128" fmla="*/ 699980 h 1007319"/>
              <a:gd name="connsiteX129" fmla="*/ 9731375 w 12193270"/>
              <a:gd name="connsiteY129" fmla="*/ 713950 h 1007319"/>
              <a:gd name="connsiteX130" fmla="*/ 9716770 w 12193270"/>
              <a:gd name="connsiteY130" fmla="*/ 713950 h 1007319"/>
              <a:gd name="connsiteX131" fmla="*/ 9618345 w 12193270"/>
              <a:gd name="connsiteY131" fmla="*/ 675850 h 1007319"/>
              <a:gd name="connsiteX132" fmla="*/ 9603740 w 12193270"/>
              <a:gd name="connsiteY132" fmla="*/ 684740 h 1007319"/>
              <a:gd name="connsiteX133" fmla="*/ 9580880 w 12193270"/>
              <a:gd name="connsiteY133" fmla="*/ 696805 h 1007319"/>
              <a:gd name="connsiteX134" fmla="*/ 9569450 w 12193270"/>
              <a:gd name="connsiteY134" fmla="*/ 672040 h 1007319"/>
              <a:gd name="connsiteX135" fmla="*/ 9561195 w 12193270"/>
              <a:gd name="connsiteY135" fmla="*/ 658705 h 1007319"/>
              <a:gd name="connsiteX136" fmla="*/ 9549130 w 12193270"/>
              <a:gd name="connsiteY136" fmla="*/ 668230 h 1007319"/>
              <a:gd name="connsiteX137" fmla="*/ 9532620 w 12193270"/>
              <a:gd name="connsiteY137" fmla="*/ 689820 h 1007319"/>
              <a:gd name="connsiteX138" fmla="*/ 9506585 w 12193270"/>
              <a:gd name="connsiteY138" fmla="*/ 639020 h 1007319"/>
              <a:gd name="connsiteX139" fmla="*/ 9509760 w 12193270"/>
              <a:gd name="connsiteY139" fmla="*/ 684105 h 1007319"/>
              <a:gd name="connsiteX140" fmla="*/ 9479915 w 12193270"/>
              <a:gd name="connsiteY140" fmla="*/ 697440 h 1007319"/>
              <a:gd name="connsiteX141" fmla="*/ 9434830 w 12193270"/>
              <a:gd name="connsiteY141" fmla="*/ 663785 h 1007319"/>
              <a:gd name="connsiteX142" fmla="*/ 9390380 w 12193270"/>
              <a:gd name="connsiteY142" fmla="*/ 661245 h 1007319"/>
              <a:gd name="connsiteX143" fmla="*/ 9331325 w 12193270"/>
              <a:gd name="connsiteY143" fmla="*/ 673945 h 1007319"/>
              <a:gd name="connsiteX144" fmla="*/ 9302115 w 12193270"/>
              <a:gd name="connsiteY144" fmla="*/ 679660 h 1007319"/>
              <a:gd name="connsiteX145" fmla="*/ 9232265 w 12193270"/>
              <a:gd name="connsiteY145" fmla="*/ 701250 h 1007319"/>
              <a:gd name="connsiteX146" fmla="*/ 9170670 w 12193270"/>
              <a:gd name="connsiteY146" fmla="*/ 685375 h 1007319"/>
              <a:gd name="connsiteX147" fmla="*/ 9119870 w 12193270"/>
              <a:gd name="connsiteY147" fmla="*/ 628225 h 1007319"/>
              <a:gd name="connsiteX148" fmla="*/ 8985250 w 12193270"/>
              <a:gd name="connsiteY148" fmla="*/ 658705 h 1007319"/>
              <a:gd name="connsiteX149" fmla="*/ 8910955 w 12193270"/>
              <a:gd name="connsiteY149" fmla="*/ 588855 h 1007319"/>
              <a:gd name="connsiteX150" fmla="*/ 8925560 w 12193270"/>
              <a:gd name="connsiteY150" fmla="*/ 647910 h 1007319"/>
              <a:gd name="connsiteX151" fmla="*/ 8911590 w 12193270"/>
              <a:gd name="connsiteY151" fmla="*/ 666325 h 1007319"/>
              <a:gd name="connsiteX152" fmla="*/ 8818880 w 12193270"/>
              <a:gd name="connsiteY152" fmla="*/ 639020 h 1007319"/>
              <a:gd name="connsiteX153" fmla="*/ 8788400 w 12193270"/>
              <a:gd name="connsiteY153" fmla="*/ 618065 h 1007319"/>
              <a:gd name="connsiteX154" fmla="*/ 8740140 w 12193270"/>
              <a:gd name="connsiteY154" fmla="*/ 644100 h 1007319"/>
              <a:gd name="connsiteX155" fmla="*/ 8733790 w 12193270"/>
              <a:gd name="connsiteY155" fmla="*/ 593300 h 1007319"/>
              <a:gd name="connsiteX156" fmla="*/ 8694420 w 12193270"/>
              <a:gd name="connsiteY156" fmla="*/ 615525 h 1007319"/>
              <a:gd name="connsiteX157" fmla="*/ 8682355 w 12193270"/>
              <a:gd name="connsiteY157" fmla="*/ 599650 h 1007319"/>
              <a:gd name="connsiteX158" fmla="*/ 8672830 w 12193270"/>
              <a:gd name="connsiteY158" fmla="*/ 633940 h 1007319"/>
              <a:gd name="connsiteX159" fmla="*/ 8648065 w 12193270"/>
              <a:gd name="connsiteY159" fmla="*/ 644100 h 1007319"/>
              <a:gd name="connsiteX160" fmla="*/ 8613140 w 12193270"/>
              <a:gd name="connsiteY160" fmla="*/ 644100 h 1007319"/>
              <a:gd name="connsiteX161" fmla="*/ 8602980 w 12193270"/>
              <a:gd name="connsiteY161" fmla="*/ 609810 h 1007319"/>
              <a:gd name="connsiteX162" fmla="*/ 8546465 w 12193270"/>
              <a:gd name="connsiteY162" fmla="*/ 662515 h 1007319"/>
              <a:gd name="connsiteX163" fmla="*/ 8512175 w 12193270"/>
              <a:gd name="connsiteY163" fmla="*/ 610445 h 1007319"/>
              <a:gd name="connsiteX164" fmla="*/ 8482330 w 12193270"/>
              <a:gd name="connsiteY164" fmla="*/ 663785 h 1007319"/>
              <a:gd name="connsiteX165" fmla="*/ 8467090 w 12193270"/>
              <a:gd name="connsiteY165" fmla="*/ 637750 h 1007319"/>
              <a:gd name="connsiteX166" fmla="*/ 8412480 w 12193270"/>
              <a:gd name="connsiteY166" fmla="*/ 682835 h 1007319"/>
              <a:gd name="connsiteX167" fmla="*/ 8350251 w 12193270"/>
              <a:gd name="connsiteY167" fmla="*/ 661245 h 1007319"/>
              <a:gd name="connsiteX168" fmla="*/ 8314690 w 12193270"/>
              <a:gd name="connsiteY168" fmla="*/ 653625 h 1007319"/>
              <a:gd name="connsiteX169" fmla="*/ 8270240 w 12193270"/>
              <a:gd name="connsiteY169" fmla="*/ 651085 h 1007319"/>
              <a:gd name="connsiteX170" fmla="*/ 8246110 w 12193270"/>
              <a:gd name="connsiteY170" fmla="*/ 612985 h 1007319"/>
              <a:gd name="connsiteX171" fmla="*/ 8208010 w 12193270"/>
              <a:gd name="connsiteY171" fmla="*/ 633305 h 1007319"/>
              <a:gd name="connsiteX172" fmla="*/ 8199120 w 12193270"/>
              <a:gd name="connsiteY172" fmla="*/ 632035 h 1007319"/>
              <a:gd name="connsiteX173" fmla="*/ 8158480 w 12193270"/>
              <a:gd name="connsiteY173" fmla="*/ 593935 h 1007319"/>
              <a:gd name="connsiteX174" fmla="*/ 8149590 w 12193270"/>
              <a:gd name="connsiteY174" fmla="*/ 574250 h 1007319"/>
              <a:gd name="connsiteX175" fmla="*/ 8134985 w 12193270"/>
              <a:gd name="connsiteY175" fmla="*/ 593935 h 1007319"/>
              <a:gd name="connsiteX176" fmla="*/ 8125460 w 12193270"/>
              <a:gd name="connsiteY176" fmla="*/ 613620 h 1007319"/>
              <a:gd name="connsiteX177" fmla="*/ 8086090 w 12193270"/>
              <a:gd name="connsiteY177" fmla="*/ 607270 h 1007319"/>
              <a:gd name="connsiteX178" fmla="*/ 8076565 w 12193270"/>
              <a:gd name="connsiteY178" fmla="*/ 618065 h 1007319"/>
              <a:gd name="connsiteX179" fmla="*/ 8053705 w 12193270"/>
              <a:gd name="connsiteY179" fmla="*/ 637750 h 1007319"/>
              <a:gd name="connsiteX180" fmla="*/ 8015605 w 12193270"/>
              <a:gd name="connsiteY180" fmla="*/ 617430 h 1007319"/>
              <a:gd name="connsiteX181" fmla="*/ 7987665 w 12193270"/>
              <a:gd name="connsiteY181" fmla="*/ 616160 h 1007319"/>
              <a:gd name="connsiteX182" fmla="*/ 7928610 w 12193270"/>
              <a:gd name="connsiteY182" fmla="*/ 611715 h 1007319"/>
              <a:gd name="connsiteX183" fmla="*/ 7870826 w 12193270"/>
              <a:gd name="connsiteY183" fmla="*/ 623780 h 1007319"/>
              <a:gd name="connsiteX184" fmla="*/ 7848601 w 12193270"/>
              <a:gd name="connsiteY184" fmla="*/ 654260 h 1007319"/>
              <a:gd name="connsiteX185" fmla="*/ 7842885 w 12193270"/>
              <a:gd name="connsiteY185" fmla="*/ 590125 h 1007319"/>
              <a:gd name="connsiteX186" fmla="*/ 7773670 w 12193270"/>
              <a:gd name="connsiteY186" fmla="*/ 665690 h 1007319"/>
              <a:gd name="connsiteX187" fmla="*/ 7712710 w 12193270"/>
              <a:gd name="connsiteY187" fmla="*/ 527260 h 1007319"/>
              <a:gd name="connsiteX188" fmla="*/ 7712076 w 12193270"/>
              <a:gd name="connsiteY188" fmla="*/ 571710 h 1007319"/>
              <a:gd name="connsiteX189" fmla="*/ 7706360 w 12193270"/>
              <a:gd name="connsiteY189" fmla="*/ 602825 h 1007319"/>
              <a:gd name="connsiteX190" fmla="*/ 7631430 w 12193270"/>
              <a:gd name="connsiteY190" fmla="*/ 580600 h 1007319"/>
              <a:gd name="connsiteX191" fmla="*/ 7679055 w 12193270"/>
              <a:gd name="connsiteY191" fmla="*/ 611080 h 1007319"/>
              <a:gd name="connsiteX192" fmla="*/ 7706995 w 12193270"/>
              <a:gd name="connsiteY192" fmla="*/ 636480 h 1007319"/>
              <a:gd name="connsiteX193" fmla="*/ 7703820 w 12193270"/>
              <a:gd name="connsiteY193" fmla="*/ 652990 h 1007319"/>
              <a:gd name="connsiteX194" fmla="*/ 7617460 w 12193270"/>
              <a:gd name="connsiteY194" fmla="*/ 615525 h 1007319"/>
              <a:gd name="connsiteX195" fmla="*/ 7605395 w 12193270"/>
              <a:gd name="connsiteY195" fmla="*/ 595840 h 1007319"/>
              <a:gd name="connsiteX196" fmla="*/ 7585710 w 12193270"/>
              <a:gd name="connsiteY196" fmla="*/ 609175 h 1007319"/>
              <a:gd name="connsiteX197" fmla="*/ 7554595 w 12193270"/>
              <a:gd name="connsiteY197" fmla="*/ 624415 h 1007319"/>
              <a:gd name="connsiteX198" fmla="*/ 7319645 w 12193270"/>
              <a:gd name="connsiteY198" fmla="*/ 596475 h 1007319"/>
              <a:gd name="connsiteX199" fmla="*/ 7313295 w 12193270"/>
              <a:gd name="connsiteY199" fmla="*/ 590760 h 1007319"/>
              <a:gd name="connsiteX200" fmla="*/ 7338695 w 12193270"/>
              <a:gd name="connsiteY200" fmla="*/ 579330 h 1007319"/>
              <a:gd name="connsiteX201" fmla="*/ 7306945 w 12193270"/>
              <a:gd name="connsiteY201" fmla="*/ 553295 h 1007319"/>
              <a:gd name="connsiteX202" fmla="*/ 7270751 w 12193270"/>
              <a:gd name="connsiteY202" fmla="*/ 544405 h 1007319"/>
              <a:gd name="connsiteX203" fmla="*/ 7277735 w 12193270"/>
              <a:gd name="connsiteY203" fmla="*/ 577425 h 1007319"/>
              <a:gd name="connsiteX204" fmla="*/ 7282180 w 12193270"/>
              <a:gd name="connsiteY204" fmla="*/ 595205 h 1007319"/>
              <a:gd name="connsiteX205" fmla="*/ 7259955 w 12193270"/>
              <a:gd name="connsiteY205" fmla="*/ 579330 h 1007319"/>
              <a:gd name="connsiteX206" fmla="*/ 7242810 w 12193270"/>
              <a:gd name="connsiteY206" fmla="*/ 588855 h 1007319"/>
              <a:gd name="connsiteX207" fmla="*/ 7225665 w 12193270"/>
              <a:gd name="connsiteY207" fmla="*/ 611080 h 1007319"/>
              <a:gd name="connsiteX208" fmla="*/ 7086601 w 12193270"/>
              <a:gd name="connsiteY208" fmla="*/ 617430 h 1007319"/>
              <a:gd name="connsiteX209" fmla="*/ 7021830 w 12193270"/>
              <a:gd name="connsiteY209" fmla="*/ 612350 h 1007319"/>
              <a:gd name="connsiteX210" fmla="*/ 6881495 w 12193270"/>
              <a:gd name="connsiteY210" fmla="*/ 596475 h 1007319"/>
              <a:gd name="connsiteX211" fmla="*/ 6549390 w 12193270"/>
              <a:gd name="connsiteY211" fmla="*/ 618700 h 1007319"/>
              <a:gd name="connsiteX212" fmla="*/ 6510020 w 12193270"/>
              <a:gd name="connsiteY212" fmla="*/ 612350 h 1007319"/>
              <a:gd name="connsiteX213" fmla="*/ 6501765 w 12193270"/>
              <a:gd name="connsiteY213" fmla="*/ 609175 h 1007319"/>
              <a:gd name="connsiteX214" fmla="*/ 6439535 w 12193270"/>
              <a:gd name="connsiteY214" fmla="*/ 599650 h 1007319"/>
              <a:gd name="connsiteX215" fmla="*/ 6384925 w 12193270"/>
              <a:gd name="connsiteY215" fmla="*/ 632670 h 1007319"/>
              <a:gd name="connsiteX216" fmla="*/ 6285865 w 12193270"/>
              <a:gd name="connsiteY216" fmla="*/ 625685 h 1007319"/>
              <a:gd name="connsiteX217" fmla="*/ 6026150 w 12193270"/>
              <a:gd name="connsiteY217" fmla="*/ 630130 h 1007319"/>
              <a:gd name="connsiteX218" fmla="*/ 5896610 w 12193270"/>
              <a:gd name="connsiteY218" fmla="*/ 633940 h 1007319"/>
              <a:gd name="connsiteX219" fmla="*/ 5609590 w 12193270"/>
              <a:gd name="connsiteY219" fmla="*/ 639655 h 1007319"/>
              <a:gd name="connsiteX220" fmla="*/ 5389880 w 12193270"/>
              <a:gd name="connsiteY220" fmla="*/ 635845 h 1007319"/>
              <a:gd name="connsiteX221" fmla="*/ 5375910 w 12193270"/>
              <a:gd name="connsiteY221" fmla="*/ 640925 h 1007319"/>
              <a:gd name="connsiteX222" fmla="*/ 5289550 w 12193270"/>
              <a:gd name="connsiteY222" fmla="*/ 627590 h 1007319"/>
              <a:gd name="connsiteX223" fmla="*/ 5287010 w 12193270"/>
              <a:gd name="connsiteY223" fmla="*/ 625050 h 1007319"/>
              <a:gd name="connsiteX224" fmla="*/ 5204460 w 12193270"/>
              <a:gd name="connsiteY224" fmla="*/ 609810 h 1007319"/>
              <a:gd name="connsiteX225" fmla="*/ 5115560 w 12193270"/>
              <a:gd name="connsiteY225" fmla="*/ 611715 h 1007319"/>
              <a:gd name="connsiteX226" fmla="*/ 5083810 w 12193270"/>
              <a:gd name="connsiteY226" fmla="*/ 602190 h 1007319"/>
              <a:gd name="connsiteX227" fmla="*/ 5069840 w 12193270"/>
              <a:gd name="connsiteY227" fmla="*/ 590125 h 1007319"/>
              <a:gd name="connsiteX228" fmla="*/ 5070475 w 12193270"/>
              <a:gd name="connsiteY228" fmla="*/ 599650 h 1007319"/>
              <a:gd name="connsiteX229" fmla="*/ 5031740 w 12193270"/>
              <a:gd name="connsiteY229" fmla="*/ 595840 h 1007319"/>
              <a:gd name="connsiteX230" fmla="*/ 4885690 w 12193270"/>
              <a:gd name="connsiteY230" fmla="*/ 595205 h 1007319"/>
              <a:gd name="connsiteX231" fmla="*/ 4885055 w 12193270"/>
              <a:gd name="connsiteY231" fmla="*/ 594570 h 1007319"/>
              <a:gd name="connsiteX232" fmla="*/ 4862195 w 12193270"/>
              <a:gd name="connsiteY232" fmla="*/ 596475 h 1007319"/>
              <a:gd name="connsiteX233" fmla="*/ 4754880 w 12193270"/>
              <a:gd name="connsiteY233" fmla="*/ 618065 h 1007319"/>
              <a:gd name="connsiteX234" fmla="*/ 4747895 w 12193270"/>
              <a:gd name="connsiteY234" fmla="*/ 611080 h 1007319"/>
              <a:gd name="connsiteX235" fmla="*/ 4740910 w 12193270"/>
              <a:gd name="connsiteY235" fmla="*/ 623145 h 1007319"/>
              <a:gd name="connsiteX236" fmla="*/ 4704715 w 12193270"/>
              <a:gd name="connsiteY236" fmla="*/ 598380 h 1007319"/>
              <a:gd name="connsiteX237" fmla="*/ 4685665 w 12193270"/>
              <a:gd name="connsiteY237" fmla="*/ 574885 h 1007319"/>
              <a:gd name="connsiteX238" fmla="*/ 4655185 w 12193270"/>
              <a:gd name="connsiteY238" fmla="*/ 600920 h 1007319"/>
              <a:gd name="connsiteX239" fmla="*/ 4655820 w 12193270"/>
              <a:gd name="connsiteY239" fmla="*/ 626320 h 1007319"/>
              <a:gd name="connsiteX240" fmla="*/ 4655820 w 12193270"/>
              <a:gd name="connsiteY240" fmla="*/ 629495 h 1007319"/>
              <a:gd name="connsiteX241" fmla="*/ 4652645 w 12193270"/>
              <a:gd name="connsiteY241" fmla="*/ 611715 h 1007319"/>
              <a:gd name="connsiteX242" fmla="*/ 4644390 w 12193270"/>
              <a:gd name="connsiteY242" fmla="*/ 647275 h 1007319"/>
              <a:gd name="connsiteX243" fmla="*/ 4636135 w 12193270"/>
              <a:gd name="connsiteY243" fmla="*/ 647275 h 1007319"/>
              <a:gd name="connsiteX244" fmla="*/ 4610735 w 12193270"/>
              <a:gd name="connsiteY244" fmla="*/ 646640 h 1007319"/>
              <a:gd name="connsiteX245" fmla="*/ 4606290 w 12193270"/>
              <a:gd name="connsiteY245" fmla="*/ 639020 h 1007319"/>
              <a:gd name="connsiteX246" fmla="*/ 4590415 w 12193270"/>
              <a:gd name="connsiteY246" fmla="*/ 650450 h 1007319"/>
              <a:gd name="connsiteX247" fmla="*/ 4577080 w 12193270"/>
              <a:gd name="connsiteY247" fmla="*/ 651720 h 1007319"/>
              <a:gd name="connsiteX248" fmla="*/ 4499610 w 12193270"/>
              <a:gd name="connsiteY248" fmla="*/ 599650 h 1007319"/>
              <a:gd name="connsiteX249" fmla="*/ 4425315 w 12193270"/>
              <a:gd name="connsiteY249" fmla="*/ 622510 h 1007319"/>
              <a:gd name="connsiteX250" fmla="*/ 4370705 w 12193270"/>
              <a:gd name="connsiteY250" fmla="*/ 600285 h 1007319"/>
              <a:gd name="connsiteX251" fmla="*/ 4274820 w 12193270"/>
              <a:gd name="connsiteY251" fmla="*/ 554565 h 1007319"/>
              <a:gd name="connsiteX252" fmla="*/ 4123690 w 12193270"/>
              <a:gd name="connsiteY252" fmla="*/ 545040 h 1007319"/>
              <a:gd name="connsiteX253" fmla="*/ 4153535 w 12193270"/>
              <a:gd name="connsiteY253" fmla="*/ 576790 h 1007319"/>
              <a:gd name="connsiteX254" fmla="*/ 4170045 w 12193270"/>
              <a:gd name="connsiteY254" fmla="*/ 599015 h 1007319"/>
              <a:gd name="connsiteX255" fmla="*/ 4151630 w 12193270"/>
              <a:gd name="connsiteY255" fmla="*/ 611715 h 1007319"/>
              <a:gd name="connsiteX256" fmla="*/ 4130675 w 12193270"/>
              <a:gd name="connsiteY256" fmla="*/ 615525 h 1007319"/>
              <a:gd name="connsiteX257" fmla="*/ 4124960 w 12193270"/>
              <a:gd name="connsiteY257" fmla="*/ 610445 h 1007319"/>
              <a:gd name="connsiteX258" fmla="*/ 4122420 w 12193270"/>
              <a:gd name="connsiteY258" fmla="*/ 606000 h 1007319"/>
              <a:gd name="connsiteX259" fmla="*/ 4091940 w 12193270"/>
              <a:gd name="connsiteY259" fmla="*/ 595840 h 1007319"/>
              <a:gd name="connsiteX260" fmla="*/ 4064635 w 12193270"/>
              <a:gd name="connsiteY260" fmla="*/ 599015 h 1007319"/>
              <a:gd name="connsiteX261" fmla="*/ 4064635 w 12193270"/>
              <a:gd name="connsiteY261" fmla="*/ 626320 h 1007319"/>
              <a:gd name="connsiteX262" fmla="*/ 4042410 w 12193270"/>
              <a:gd name="connsiteY262" fmla="*/ 612985 h 1007319"/>
              <a:gd name="connsiteX263" fmla="*/ 3982085 w 12193270"/>
              <a:gd name="connsiteY263" fmla="*/ 625050 h 1007319"/>
              <a:gd name="connsiteX264" fmla="*/ 3959225 w 12193270"/>
              <a:gd name="connsiteY264" fmla="*/ 655530 h 1007319"/>
              <a:gd name="connsiteX265" fmla="*/ 3953510 w 12193270"/>
              <a:gd name="connsiteY265" fmla="*/ 591395 h 1007319"/>
              <a:gd name="connsiteX266" fmla="*/ 3881120 w 12193270"/>
              <a:gd name="connsiteY266" fmla="*/ 666960 h 1007319"/>
              <a:gd name="connsiteX267" fmla="*/ 3817620 w 12193270"/>
              <a:gd name="connsiteY267" fmla="*/ 528530 h 1007319"/>
              <a:gd name="connsiteX268" fmla="*/ 3816985 w 12193270"/>
              <a:gd name="connsiteY268" fmla="*/ 572980 h 1007319"/>
              <a:gd name="connsiteX269" fmla="*/ 3810635 w 12193270"/>
              <a:gd name="connsiteY269" fmla="*/ 604095 h 1007319"/>
              <a:gd name="connsiteX270" fmla="*/ 3731895 w 12193270"/>
              <a:gd name="connsiteY270" fmla="*/ 581870 h 1007319"/>
              <a:gd name="connsiteX271" fmla="*/ 3781425 w 12193270"/>
              <a:gd name="connsiteY271" fmla="*/ 612350 h 1007319"/>
              <a:gd name="connsiteX272" fmla="*/ 3810635 w 12193270"/>
              <a:gd name="connsiteY272" fmla="*/ 637750 h 1007319"/>
              <a:gd name="connsiteX273" fmla="*/ 3807460 w 12193270"/>
              <a:gd name="connsiteY273" fmla="*/ 654260 h 1007319"/>
              <a:gd name="connsiteX274" fmla="*/ 3717290 w 12193270"/>
              <a:gd name="connsiteY274" fmla="*/ 616795 h 1007319"/>
              <a:gd name="connsiteX275" fmla="*/ 3704590 w 12193270"/>
              <a:gd name="connsiteY275" fmla="*/ 597110 h 1007319"/>
              <a:gd name="connsiteX276" fmla="*/ 3683635 w 12193270"/>
              <a:gd name="connsiteY276" fmla="*/ 610445 h 1007319"/>
              <a:gd name="connsiteX277" fmla="*/ 3650615 w 12193270"/>
              <a:gd name="connsiteY277" fmla="*/ 625685 h 1007319"/>
              <a:gd name="connsiteX278" fmla="*/ 3404870 w 12193270"/>
              <a:gd name="connsiteY278" fmla="*/ 597745 h 1007319"/>
              <a:gd name="connsiteX279" fmla="*/ 3397885 w 12193270"/>
              <a:gd name="connsiteY279" fmla="*/ 592030 h 1007319"/>
              <a:gd name="connsiteX280" fmla="*/ 3424555 w 12193270"/>
              <a:gd name="connsiteY280" fmla="*/ 580600 h 1007319"/>
              <a:gd name="connsiteX281" fmla="*/ 3390900 w 12193270"/>
              <a:gd name="connsiteY281" fmla="*/ 554565 h 1007319"/>
              <a:gd name="connsiteX282" fmla="*/ 3352800 w 12193270"/>
              <a:gd name="connsiteY282" fmla="*/ 545675 h 1007319"/>
              <a:gd name="connsiteX283" fmla="*/ 3359785 w 12193270"/>
              <a:gd name="connsiteY283" fmla="*/ 578695 h 1007319"/>
              <a:gd name="connsiteX284" fmla="*/ 3364230 w 12193270"/>
              <a:gd name="connsiteY284" fmla="*/ 596475 h 1007319"/>
              <a:gd name="connsiteX285" fmla="*/ 3341370 w 12193270"/>
              <a:gd name="connsiteY285" fmla="*/ 580600 h 1007319"/>
              <a:gd name="connsiteX286" fmla="*/ 3323590 w 12193270"/>
              <a:gd name="connsiteY286" fmla="*/ 590125 h 1007319"/>
              <a:gd name="connsiteX287" fmla="*/ 3305810 w 12193270"/>
              <a:gd name="connsiteY287" fmla="*/ 612350 h 1007319"/>
              <a:gd name="connsiteX288" fmla="*/ 3160395 w 12193270"/>
              <a:gd name="connsiteY288" fmla="*/ 618700 h 1007319"/>
              <a:gd name="connsiteX289" fmla="*/ 3092450 w 12193270"/>
              <a:gd name="connsiteY289" fmla="*/ 613620 h 1007319"/>
              <a:gd name="connsiteX290" fmla="*/ 2945765 w 12193270"/>
              <a:gd name="connsiteY290" fmla="*/ 597745 h 1007319"/>
              <a:gd name="connsiteX291" fmla="*/ 2598420 w 12193270"/>
              <a:gd name="connsiteY291" fmla="*/ 619970 h 1007319"/>
              <a:gd name="connsiteX292" fmla="*/ 2557145 w 12193270"/>
              <a:gd name="connsiteY292" fmla="*/ 613620 h 1007319"/>
              <a:gd name="connsiteX293" fmla="*/ 2548890 w 12193270"/>
              <a:gd name="connsiteY293" fmla="*/ 610445 h 1007319"/>
              <a:gd name="connsiteX294" fmla="*/ 2483485 w 12193270"/>
              <a:gd name="connsiteY294" fmla="*/ 600920 h 1007319"/>
              <a:gd name="connsiteX295" fmla="*/ 2426335 w 12193270"/>
              <a:gd name="connsiteY295" fmla="*/ 633940 h 1007319"/>
              <a:gd name="connsiteX296" fmla="*/ 2322830 w 12193270"/>
              <a:gd name="connsiteY296" fmla="*/ 626955 h 1007319"/>
              <a:gd name="connsiteX297" fmla="*/ 2051050 w 12193270"/>
              <a:gd name="connsiteY297" fmla="*/ 631400 h 1007319"/>
              <a:gd name="connsiteX298" fmla="*/ 1915795 w 12193270"/>
              <a:gd name="connsiteY298" fmla="*/ 635210 h 1007319"/>
              <a:gd name="connsiteX299" fmla="*/ 1615440 w 12193270"/>
              <a:gd name="connsiteY299" fmla="*/ 640925 h 1007319"/>
              <a:gd name="connsiteX300" fmla="*/ 1385570 w 12193270"/>
              <a:gd name="connsiteY300" fmla="*/ 637115 h 1007319"/>
              <a:gd name="connsiteX301" fmla="*/ 1370965 w 12193270"/>
              <a:gd name="connsiteY301" fmla="*/ 642195 h 1007319"/>
              <a:gd name="connsiteX302" fmla="*/ 1278255 w 12193270"/>
              <a:gd name="connsiteY302" fmla="*/ 626955 h 1007319"/>
              <a:gd name="connsiteX303" fmla="*/ 1191895 w 12193270"/>
              <a:gd name="connsiteY303" fmla="*/ 611080 h 1007319"/>
              <a:gd name="connsiteX304" fmla="*/ 1098550 w 12193270"/>
              <a:gd name="connsiteY304" fmla="*/ 612985 h 1007319"/>
              <a:gd name="connsiteX305" fmla="*/ 1011555 w 12193270"/>
              <a:gd name="connsiteY305" fmla="*/ 596475 h 1007319"/>
              <a:gd name="connsiteX306" fmla="*/ 709930 w 12193270"/>
              <a:gd name="connsiteY306" fmla="*/ 623780 h 1007319"/>
              <a:gd name="connsiteX307" fmla="*/ 669925 w 12193270"/>
              <a:gd name="connsiteY307" fmla="*/ 599650 h 1007319"/>
              <a:gd name="connsiteX308" fmla="*/ 649605 w 12193270"/>
              <a:gd name="connsiteY308" fmla="*/ 576155 h 1007319"/>
              <a:gd name="connsiteX309" fmla="*/ 617855 w 12193270"/>
              <a:gd name="connsiteY309" fmla="*/ 602190 h 1007319"/>
              <a:gd name="connsiteX310" fmla="*/ 618490 w 12193270"/>
              <a:gd name="connsiteY310" fmla="*/ 627590 h 1007319"/>
              <a:gd name="connsiteX311" fmla="*/ 596900 w 12193270"/>
              <a:gd name="connsiteY311" fmla="*/ 648545 h 1007319"/>
              <a:gd name="connsiteX312" fmla="*/ 534670 w 12193270"/>
              <a:gd name="connsiteY312" fmla="*/ 652990 h 1007319"/>
              <a:gd name="connsiteX313" fmla="*/ 454025 w 12193270"/>
              <a:gd name="connsiteY313" fmla="*/ 600920 h 1007319"/>
              <a:gd name="connsiteX314" fmla="*/ 375920 w 12193270"/>
              <a:gd name="connsiteY314" fmla="*/ 623780 h 1007319"/>
              <a:gd name="connsiteX315" fmla="*/ 318770 w 12193270"/>
              <a:gd name="connsiteY315" fmla="*/ 601555 h 1007319"/>
              <a:gd name="connsiteX316" fmla="*/ 218440 w 12193270"/>
              <a:gd name="connsiteY316" fmla="*/ 555835 h 1007319"/>
              <a:gd name="connsiteX317" fmla="*/ 60325 w 12193270"/>
              <a:gd name="connsiteY317" fmla="*/ 546310 h 1007319"/>
              <a:gd name="connsiteX318" fmla="*/ 92075 w 12193270"/>
              <a:gd name="connsiteY318" fmla="*/ 578060 h 1007319"/>
              <a:gd name="connsiteX319" fmla="*/ 109855 w 12193270"/>
              <a:gd name="connsiteY319" fmla="*/ 600285 h 1007319"/>
              <a:gd name="connsiteX320" fmla="*/ 90805 w 12193270"/>
              <a:gd name="connsiteY320" fmla="*/ 612985 h 1007319"/>
              <a:gd name="connsiteX321" fmla="*/ 60325 w 12193270"/>
              <a:gd name="connsiteY321" fmla="*/ 607270 h 1007319"/>
              <a:gd name="connsiteX322" fmla="*/ 28575 w 12193270"/>
              <a:gd name="connsiteY322" fmla="*/ 597110 h 1007319"/>
              <a:gd name="connsiteX323" fmla="*/ 0 w 12193270"/>
              <a:gd name="connsiteY323" fmla="*/ 600285 h 1007319"/>
              <a:gd name="connsiteX324" fmla="*/ 0 w 12193270"/>
              <a:gd name="connsiteY324" fmla="*/ 632035 h 1007319"/>
              <a:gd name="connsiteX325" fmla="*/ 0 w 12193270"/>
              <a:gd name="connsiteY325" fmla="*/ 1007320 h 1007319"/>
              <a:gd name="connsiteX326" fmla="*/ 12192000 w 12193270"/>
              <a:gd name="connsiteY326" fmla="*/ 1007320 h 1007319"/>
              <a:gd name="connsiteX327" fmla="*/ 12192000 w 12193270"/>
              <a:gd name="connsiteY327" fmla="*/ 572345 h 100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2193270" h="1007319">
                <a:moveTo>
                  <a:pt x="12193270" y="572345"/>
                </a:moveTo>
                <a:cubicBezTo>
                  <a:pt x="12173585" y="571075"/>
                  <a:pt x="12160250" y="576790"/>
                  <a:pt x="12151360" y="597110"/>
                </a:cubicBezTo>
                <a:cubicBezTo>
                  <a:pt x="12136755" y="630130"/>
                  <a:pt x="12110720" y="637115"/>
                  <a:pt x="12071350" y="620605"/>
                </a:cubicBezTo>
                <a:cubicBezTo>
                  <a:pt x="12091670" y="618065"/>
                  <a:pt x="12110085" y="599650"/>
                  <a:pt x="12102465" y="592030"/>
                </a:cubicBezTo>
                <a:cubicBezTo>
                  <a:pt x="12085320" y="574885"/>
                  <a:pt x="12083415" y="548215"/>
                  <a:pt x="12063730" y="536150"/>
                </a:cubicBezTo>
                <a:cubicBezTo>
                  <a:pt x="12049760" y="527895"/>
                  <a:pt x="12033250" y="538690"/>
                  <a:pt x="12017375" y="536785"/>
                </a:cubicBezTo>
                <a:cubicBezTo>
                  <a:pt x="12005310" y="535515"/>
                  <a:pt x="11992610" y="538690"/>
                  <a:pt x="11977370" y="539325"/>
                </a:cubicBezTo>
                <a:cubicBezTo>
                  <a:pt x="11991340" y="514560"/>
                  <a:pt x="11975465" y="482175"/>
                  <a:pt x="11967845" y="480270"/>
                </a:cubicBezTo>
                <a:cubicBezTo>
                  <a:pt x="11925300" y="469475"/>
                  <a:pt x="11934825" y="422485"/>
                  <a:pt x="11904980" y="400260"/>
                </a:cubicBezTo>
                <a:cubicBezTo>
                  <a:pt x="11870690" y="374860"/>
                  <a:pt x="11841480" y="340570"/>
                  <a:pt x="11799570" y="330410"/>
                </a:cubicBezTo>
                <a:cubicBezTo>
                  <a:pt x="11747500" y="317710"/>
                  <a:pt x="11694160" y="329140"/>
                  <a:pt x="11640820" y="333585"/>
                </a:cubicBezTo>
                <a:cubicBezTo>
                  <a:pt x="11610340" y="336125"/>
                  <a:pt x="11594465" y="365970"/>
                  <a:pt x="11567795" y="371050"/>
                </a:cubicBezTo>
                <a:cubicBezTo>
                  <a:pt x="11533505" y="378035"/>
                  <a:pt x="11530330" y="397720"/>
                  <a:pt x="11534775" y="425025"/>
                </a:cubicBezTo>
                <a:cubicBezTo>
                  <a:pt x="11537950" y="444075"/>
                  <a:pt x="11532235" y="458045"/>
                  <a:pt x="11511280" y="463125"/>
                </a:cubicBezTo>
                <a:cubicBezTo>
                  <a:pt x="11504295" y="464395"/>
                  <a:pt x="11499215" y="465030"/>
                  <a:pt x="11497945" y="475825"/>
                </a:cubicBezTo>
                <a:cubicBezTo>
                  <a:pt x="11491595" y="527260"/>
                  <a:pt x="11440160" y="559645"/>
                  <a:pt x="11390630" y="545675"/>
                </a:cubicBezTo>
                <a:cubicBezTo>
                  <a:pt x="11377295" y="541865"/>
                  <a:pt x="11363325" y="537420"/>
                  <a:pt x="11352530" y="550755"/>
                </a:cubicBezTo>
                <a:cubicBezTo>
                  <a:pt x="11334115" y="574250"/>
                  <a:pt x="11308715" y="562820"/>
                  <a:pt x="11291570" y="557105"/>
                </a:cubicBezTo>
                <a:cubicBezTo>
                  <a:pt x="11252200" y="542500"/>
                  <a:pt x="11212830" y="543135"/>
                  <a:pt x="11179175" y="559645"/>
                </a:cubicBezTo>
                <a:cubicBezTo>
                  <a:pt x="11178540" y="485350"/>
                  <a:pt x="11177270" y="411690"/>
                  <a:pt x="11176000" y="337395"/>
                </a:cubicBezTo>
                <a:cubicBezTo>
                  <a:pt x="11176000" y="320885"/>
                  <a:pt x="11180445" y="315170"/>
                  <a:pt x="11197590" y="315170"/>
                </a:cubicBezTo>
                <a:cubicBezTo>
                  <a:pt x="11230610" y="314535"/>
                  <a:pt x="11262995" y="310725"/>
                  <a:pt x="11296015" y="310090"/>
                </a:cubicBezTo>
                <a:cubicBezTo>
                  <a:pt x="11308715" y="309455"/>
                  <a:pt x="11311255" y="305010"/>
                  <a:pt x="11311255" y="292945"/>
                </a:cubicBezTo>
                <a:cubicBezTo>
                  <a:pt x="11309985" y="252305"/>
                  <a:pt x="11309985" y="252305"/>
                  <a:pt x="11269980" y="253575"/>
                </a:cubicBezTo>
                <a:cubicBezTo>
                  <a:pt x="11244580" y="254210"/>
                  <a:pt x="11219180" y="254845"/>
                  <a:pt x="11193780" y="256115"/>
                </a:cubicBezTo>
                <a:cubicBezTo>
                  <a:pt x="11182350" y="256750"/>
                  <a:pt x="11175365" y="253575"/>
                  <a:pt x="11176635" y="240875"/>
                </a:cubicBezTo>
                <a:cubicBezTo>
                  <a:pt x="11176635" y="238970"/>
                  <a:pt x="11176635" y="237065"/>
                  <a:pt x="11176000" y="235160"/>
                </a:cubicBezTo>
                <a:cubicBezTo>
                  <a:pt x="11173460" y="197695"/>
                  <a:pt x="11173460" y="198965"/>
                  <a:pt x="11135995" y="200235"/>
                </a:cubicBezTo>
                <a:cubicBezTo>
                  <a:pt x="11116310" y="200870"/>
                  <a:pt x="11115040" y="211665"/>
                  <a:pt x="11114405" y="226270"/>
                </a:cubicBezTo>
                <a:cubicBezTo>
                  <a:pt x="11111865" y="262465"/>
                  <a:pt x="11111865" y="262465"/>
                  <a:pt x="11074400" y="265005"/>
                </a:cubicBezTo>
                <a:cubicBezTo>
                  <a:pt x="11050270" y="266275"/>
                  <a:pt x="11026140" y="268180"/>
                  <a:pt x="11002645" y="270720"/>
                </a:cubicBezTo>
                <a:cubicBezTo>
                  <a:pt x="10986135" y="272625"/>
                  <a:pt x="10981055" y="284690"/>
                  <a:pt x="10982325" y="311360"/>
                </a:cubicBezTo>
                <a:cubicBezTo>
                  <a:pt x="10982960" y="328505"/>
                  <a:pt x="10995025" y="325965"/>
                  <a:pt x="11005185" y="325965"/>
                </a:cubicBezTo>
                <a:cubicBezTo>
                  <a:pt x="11034395" y="324695"/>
                  <a:pt x="11064240" y="323425"/>
                  <a:pt x="11093450" y="321520"/>
                </a:cubicBezTo>
                <a:cubicBezTo>
                  <a:pt x="11106785" y="320885"/>
                  <a:pt x="11110595" y="324695"/>
                  <a:pt x="11109960" y="338665"/>
                </a:cubicBezTo>
                <a:cubicBezTo>
                  <a:pt x="11105515" y="432645"/>
                  <a:pt x="11102340" y="527260"/>
                  <a:pt x="11097895" y="621240"/>
                </a:cubicBezTo>
                <a:cubicBezTo>
                  <a:pt x="11089005" y="621875"/>
                  <a:pt x="11079480" y="619335"/>
                  <a:pt x="11068685" y="611080"/>
                </a:cubicBezTo>
                <a:cubicBezTo>
                  <a:pt x="11062335" y="606635"/>
                  <a:pt x="11053445" y="606635"/>
                  <a:pt x="11044555" y="606635"/>
                </a:cubicBezTo>
                <a:cubicBezTo>
                  <a:pt x="11028045" y="607270"/>
                  <a:pt x="11010265" y="607270"/>
                  <a:pt x="10998200" y="592665"/>
                </a:cubicBezTo>
                <a:cubicBezTo>
                  <a:pt x="10993755" y="586950"/>
                  <a:pt x="10988040" y="585045"/>
                  <a:pt x="10981690" y="588220"/>
                </a:cubicBezTo>
                <a:cubicBezTo>
                  <a:pt x="10956925" y="601555"/>
                  <a:pt x="10932160" y="618700"/>
                  <a:pt x="10916920" y="640925"/>
                </a:cubicBezTo>
                <a:cubicBezTo>
                  <a:pt x="10911205" y="640290"/>
                  <a:pt x="10914380" y="632035"/>
                  <a:pt x="10913745" y="627590"/>
                </a:cubicBezTo>
                <a:cubicBezTo>
                  <a:pt x="10913110" y="621240"/>
                  <a:pt x="10912475" y="614890"/>
                  <a:pt x="10904220" y="614890"/>
                </a:cubicBezTo>
                <a:cubicBezTo>
                  <a:pt x="10896600" y="615525"/>
                  <a:pt x="10899775" y="622510"/>
                  <a:pt x="10898505" y="626955"/>
                </a:cubicBezTo>
                <a:cubicBezTo>
                  <a:pt x="10894695" y="639655"/>
                  <a:pt x="10896600" y="659340"/>
                  <a:pt x="10873105" y="651085"/>
                </a:cubicBezTo>
                <a:cubicBezTo>
                  <a:pt x="10872470" y="651085"/>
                  <a:pt x="10872470" y="651085"/>
                  <a:pt x="10871835" y="651085"/>
                </a:cubicBezTo>
                <a:cubicBezTo>
                  <a:pt x="10871200" y="646640"/>
                  <a:pt x="10870565" y="642195"/>
                  <a:pt x="10868660" y="637750"/>
                </a:cubicBezTo>
                <a:cubicBezTo>
                  <a:pt x="10867390" y="644100"/>
                  <a:pt x="10866755" y="649815"/>
                  <a:pt x="10864850" y="654895"/>
                </a:cubicBezTo>
                <a:cubicBezTo>
                  <a:pt x="10852150" y="666960"/>
                  <a:pt x="10850880" y="649815"/>
                  <a:pt x="10843895" y="639020"/>
                </a:cubicBezTo>
                <a:cubicBezTo>
                  <a:pt x="10843895" y="652990"/>
                  <a:pt x="10841355" y="660610"/>
                  <a:pt x="10828655" y="663150"/>
                </a:cubicBezTo>
                <a:cubicBezTo>
                  <a:pt x="10828655" y="663150"/>
                  <a:pt x="10828020" y="663150"/>
                  <a:pt x="10828020" y="663150"/>
                </a:cubicBezTo>
                <a:cubicBezTo>
                  <a:pt x="10821035" y="656165"/>
                  <a:pt x="10816590" y="646005"/>
                  <a:pt x="10811510" y="637115"/>
                </a:cubicBezTo>
                <a:cubicBezTo>
                  <a:pt x="10802620" y="642830"/>
                  <a:pt x="10808335" y="651720"/>
                  <a:pt x="10805160" y="658705"/>
                </a:cubicBezTo>
                <a:cubicBezTo>
                  <a:pt x="10798175" y="656165"/>
                  <a:pt x="10791825" y="647910"/>
                  <a:pt x="10782935" y="658705"/>
                </a:cubicBezTo>
                <a:cubicBezTo>
                  <a:pt x="10775950" y="667595"/>
                  <a:pt x="10770235" y="659340"/>
                  <a:pt x="10767060" y="652355"/>
                </a:cubicBezTo>
                <a:cubicBezTo>
                  <a:pt x="10764520" y="646005"/>
                  <a:pt x="10767060" y="637750"/>
                  <a:pt x="10760710" y="630765"/>
                </a:cubicBezTo>
                <a:cubicBezTo>
                  <a:pt x="10754360" y="631400"/>
                  <a:pt x="10758805" y="639020"/>
                  <a:pt x="10753090" y="640925"/>
                </a:cubicBezTo>
                <a:cubicBezTo>
                  <a:pt x="10748645" y="631400"/>
                  <a:pt x="10738485" y="621875"/>
                  <a:pt x="10728325" y="626955"/>
                </a:cubicBezTo>
                <a:cubicBezTo>
                  <a:pt x="10714990" y="632670"/>
                  <a:pt x="10728960" y="647275"/>
                  <a:pt x="10724515" y="659340"/>
                </a:cubicBezTo>
                <a:cubicBezTo>
                  <a:pt x="10716895" y="648545"/>
                  <a:pt x="10699115" y="659340"/>
                  <a:pt x="10694035" y="642830"/>
                </a:cubicBezTo>
                <a:cubicBezTo>
                  <a:pt x="10687685" y="647275"/>
                  <a:pt x="10679430" y="649815"/>
                  <a:pt x="10674985" y="656165"/>
                </a:cubicBezTo>
                <a:cubicBezTo>
                  <a:pt x="10659110" y="675850"/>
                  <a:pt x="10637520" y="673945"/>
                  <a:pt x="10616565" y="673310"/>
                </a:cubicBezTo>
                <a:cubicBezTo>
                  <a:pt x="10603865" y="672675"/>
                  <a:pt x="10597515" y="665690"/>
                  <a:pt x="10596880" y="651085"/>
                </a:cubicBezTo>
                <a:cubicBezTo>
                  <a:pt x="10591800" y="494240"/>
                  <a:pt x="10591800" y="338030"/>
                  <a:pt x="10591165" y="181185"/>
                </a:cubicBezTo>
                <a:cubicBezTo>
                  <a:pt x="10591165" y="163405"/>
                  <a:pt x="10597515" y="157690"/>
                  <a:pt x="10614025" y="157690"/>
                </a:cubicBezTo>
                <a:cubicBezTo>
                  <a:pt x="10659110" y="156420"/>
                  <a:pt x="10703560" y="153880"/>
                  <a:pt x="10748645" y="152610"/>
                </a:cubicBezTo>
                <a:cubicBezTo>
                  <a:pt x="10763885" y="151975"/>
                  <a:pt x="10769600" y="148165"/>
                  <a:pt x="10768965" y="131655"/>
                </a:cubicBezTo>
                <a:cubicBezTo>
                  <a:pt x="10767060" y="73870"/>
                  <a:pt x="10767695" y="73870"/>
                  <a:pt x="10710545" y="75775"/>
                </a:cubicBezTo>
                <a:cubicBezTo>
                  <a:pt x="10678160" y="77045"/>
                  <a:pt x="10646410" y="77680"/>
                  <a:pt x="10614025" y="80220"/>
                </a:cubicBezTo>
                <a:cubicBezTo>
                  <a:pt x="10594340" y="82125"/>
                  <a:pt x="10589260" y="73870"/>
                  <a:pt x="10589895" y="56725"/>
                </a:cubicBezTo>
                <a:cubicBezTo>
                  <a:pt x="10590530" y="42755"/>
                  <a:pt x="10589260" y="28785"/>
                  <a:pt x="10589260" y="14815"/>
                </a:cubicBezTo>
                <a:cubicBezTo>
                  <a:pt x="10589260" y="3385"/>
                  <a:pt x="10584815" y="-1060"/>
                  <a:pt x="10573385" y="210"/>
                </a:cubicBezTo>
                <a:cubicBezTo>
                  <a:pt x="10563225" y="1480"/>
                  <a:pt x="10553700" y="2115"/>
                  <a:pt x="10543540" y="2750"/>
                </a:cubicBezTo>
                <a:cubicBezTo>
                  <a:pt x="10509885" y="5290"/>
                  <a:pt x="10510520" y="4655"/>
                  <a:pt x="10508615" y="39580"/>
                </a:cubicBezTo>
                <a:cubicBezTo>
                  <a:pt x="10506075" y="92285"/>
                  <a:pt x="10513695" y="84030"/>
                  <a:pt x="10462260" y="88475"/>
                </a:cubicBezTo>
                <a:cubicBezTo>
                  <a:pt x="10427335" y="91650"/>
                  <a:pt x="10393045" y="94825"/>
                  <a:pt x="10358120" y="97365"/>
                </a:cubicBezTo>
                <a:cubicBezTo>
                  <a:pt x="10344785" y="98635"/>
                  <a:pt x="10338435" y="104350"/>
                  <a:pt x="10336530" y="117685"/>
                </a:cubicBezTo>
                <a:cubicBezTo>
                  <a:pt x="10327640" y="173565"/>
                  <a:pt x="10328275" y="174835"/>
                  <a:pt x="10384155" y="172295"/>
                </a:cubicBezTo>
                <a:cubicBezTo>
                  <a:pt x="10417175" y="170390"/>
                  <a:pt x="10449560" y="169755"/>
                  <a:pt x="10482580" y="167215"/>
                </a:cubicBezTo>
                <a:cubicBezTo>
                  <a:pt x="10497185" y="165945"/>
                  <a:pt x="10502265" y="169755"/>
                  <a:pt x="10501630" y="185630"/>
                </a:cubicBezTo>
                <a:cubicBezTo>
                  <a:pt x="10495280" y="339935"/>
                  <a:pt x="10490200" y="494875"/>
                  <a:pt x="10484485" y="649180"/>
                </a:cubicBezTo>
                <a:cubicBezTo>
                  <a:pt x="10483850" y="672040"/>
                  <a:pt x="10474960" y="680295"/>
                  <a:pt x="10452100" y="685375"/>
                </a:cubicBezTo>
                <a:cubicBezTo>
                  <a:pt x="10438765" y="687915"/>
                  <a:pt x="10425430" y="690455"/>
                  <a:pt x="10413365" y="695535"/>
                </a:cubicBezTo>
                <a:cubicBezTo>
                  <a:pt x="10394315" y="703155"/>
                  <a:pt x="10379710" y="697440"/>
                  <a:pt x="10368915" y="681565"/>
                </a:cubicBezTo>
                <a:cubicBezTo>
                  <a:pt x="10363200" y="673310"/>
                  <a:pt x="10358120" y="673945"/>
                  <a:pt x="10350500" y="677755"/>
                </a:cubicBezTo>
                <a:cubicBezTo>
                  <a:pt x="10335895" y="686010"/>
                  <a:pt x="10324465" y="684740"/>
                  <a:pt x="10313035" y="669500"/>
                </a:cubicBezTo>
                <a:cubicBezTo>
                  <a:pt x="10306050" y="659975"/>
                  <a:pt x="10290175" y="664420"/>
                  <a:pt x="10285095" y="671405"/>
                </a:cubicBezTo>
                <a:cubicBezTo>
                  <a:pt x="10276840" y="681565"/>
                  <a:pt x="10264775" y="683470"/>
                  <a:pt x="10256520" y="692360"/>
                </a:cubicBezTo>
                <a:cubicBezTo>
                  <a:pt x="10250805" y="698710"/>
                  <a:pt x="10238105" y="699980"/>
                  <a:pt x="10237470" y="684105"/>
                </a:cubicBezTo>
                <a:cubicBezTo>
                  <a:pt x="10237470" y="675850"/>
                  <a:pt x="10233660" y="667595"/>
                  <a:pt x="10239375" y="655530"/>
                </a:cubicBezTo>
                <a:cubicBezTo>
                  <a:pt x="10224135" y="665690"/>
                  <a:pt x="10231755" y="680295"/>
                  <a:pt x="10222865" y="687915"/>
                </a:cubicBezTo>
                <a:cubicBezTo>
                  <a:pt x="10215880" y="686010"/>
                  <a:pt x="10213975" y="680295"/>
                  <a:pt x="10212705" y="674580"/>
                </a:cubicBezTo>
                <a:cubicBezTo>
                  <a:pt x="10211435" y="670770"/>
                  <a:pt x="10211435" y="665690"/>
                  <a:pt x="10205085" y="668865"/>
                </a:cubicBezTo>
                <a:cubicBezTo>
                  <a:pt x="10201275" y="670135"/>
                  <a:pt x="10196830" y="672040"/>
                  <a:pt x="10200005" y="677755"/>
                </a:cubicBezTo>
                <a:cubicBezTo>
                  <a:pt x="10204450" y="686645"/>
                  <a:pt x="10198100" y="690455"/>
                  <a:pt x="10192385" y="692995"/>
                </a:cubicBezTo>
                <a:cubicBezTo>
                  <a:pt x="10185400" y="696170"/>
                  <a:pt x="10181590" y="689820"/>
                  <a:pt x="10177780" y="685375"/>
                </a:cubicBezTo>
                <a:cubicBezTo>
                  <a:pt x="10175240" y="682200"/>
                  <a:pt x="10173335" y="677120"/>
                  <a:pt x="10168255" y="679660"/>
                </a:cubicBezTo>
                <a:cubicBezTo>
                  <a:pt x="10149205" y="688550"/>
                  <a:pt x="10126345" y="686645"/>
                  <a:pt x="10109200" y="701250"/>
                </a:cubicBezTo>
                <a:cubicBezTo>
                  <a:pt x="10103485" y="695535"/>
                  <a:pt x="10099675" y="686010"/>
                  <a:pt x="10098405" y="672675"/>
                </a:cubicBezTo>
                <a:cubicBezTo>
                  <a:pt x="10098405" y="672040"/>
                  <a:pt x="10095230" y="671405"/>
                  <a:pt x="10092055" y="670135"/>
                </a:cubicBezTo>
                <a:cubicBezTo>
                  <a:pt x="10091420" y="674580"/>
                  <a:pt x="10090150" y="678390"/>
                  <a:pt x="10089515" y="682200"/>
                </a:cubicBezTo>
                <a:cubicBezTo>
                  <a:pt x="10089515" y="689820"/>
                  <a:pt x="10088880" y="694900"/>
                  <a:pt x="10088245" y="698075"/>
                </a:cubicBezTo>
                <a:cubicBezTo>
                  <a:pt x="10085705" y="697440"/>
                  <a:pt x="10082530" y="696805"/>
                  <a:pt x="10080625" y="695535"/>
                </a:cubicBezTo>
                <a:cubicBezTo>
                  <a:pt x="10059035" y="680930"/>
                  <a:pt x="10039350" y="695535"/>
                  <a:pt x="10019030" y="698710"/>
                </a:cubicBezTo>
                <a:cubicBezTo>
                  <a:pt x="10014585" y="683470"/>
                  <a:pt x="10015220" y="668865"/>
                  <a:pt x="10015220" y="654260"/>
                </a:cubicBezTo>
                <a:cubicBezTo>
                  <a:pt x="10014585" y="565360"/>
                  <a:pt x="10014585" y="476460"/>
                  <a:pt x="10012680" y="386925"/>
                </a:cubicBezTo>
                <a:cubicBezTo>
                  <a:pt x="10012045" y="366605"/>
                  <a:pt x="10019665" y="362160"/>
                  <a:pt x="10038080" y="362160"/>
                </a:cubicBezTo>
                <a:cubicBezTo>
                  <a:pt x="10067925" y="362160"/>
                  <a:pt x="10098405" y="358985"/>
                  <a:pt x="10128250" y="358350"/>
                </a:cubicBezTo>
                <a:cubicBezTo>
                  <a:pt x="10141585" y="357715"/>
                  <a:pt x="10146665" y="353905"/>
                  <a:pt x="10146030" y="339300"/>
                </a:cubicBezTo>
                <a:cubicBezTo>
                  <a:pt x="10144760" y="301835"/>
                  <a:pt x="10145395" y="301835"/>
                  <a:pt x="10108565" y="302470"/>
                </a:cubicBezTo>
                <a:cubicBezTo>
                  <a:pt x="10081895" y="303105"/>
                  <a:pt x="10055225" y="303105"/>
                  <a:pt x="10028555" y="304375"/>
                </a:cubicBezTo>
                <a:cubicBezTo>
                  <a:pt x="10017760" y="305010"/>
                  <a:pt x="10012045" y="301835"/>
                  <a:pt x="10013315" y="290405"/>
                </a:cubicBezTo>
                <a:cubicBezTo>
                  <a:pt x="10013315" y="289770"/>
                  <a:pt x="10013315" y="289135"/>
                  <a:pt x="10013315" y="288500"/>
                </a:cubicBezTo>
                <a:cubicBezTo>
                  <a:pt x="10010140" y="244685"/>
                  <a:pt x="10010140" y="244685"/>
                  <a:pt x="9967595" y="249765"/>
                </a:cubicBezTo>
                <a:cubicBezTo>
                  <a:pt x="9957435" y="251035"/>
                  <a:pt x="9952990" y="254210"/>
                  <a:pt x="9952990" y="264370"/>
                </a:cubicBezTo>
                <a:cubicBezTo>
                  <a:pt x="9952990" y="265005"/>
                  <a:pt x="9952990" y="265640"/>
                  <a:pt x="9952990" y="266275"/>
                </a:cubicBezTo>
                <a:cubicBezTo>
                  <a:pt x="9947910" y="310725"/>
                  <a:pt x="9947910" y="310725"/>
                  <a:pt x="9901555" y="313900"/>
                </a:cubicBezTo>
                <a:cubicBezTo>
                  <a:pt x="9880600" y="315170"/>
                  <a:pt x="9860280" y="316440"/>
                  <a:pt x="9839325" y="318980"/>
                </a:cubicBezTo>
                <a:cubicBezTo>
                  <a:pt x="9824085" y="320250"/>
                  <a:pt x="9814560" y="339300"/>
                  <a:pt x="9817735" y="361525"/>
                </a:cubicBezTo>
                <a:cubicBezTo>
                  <a:pt x="9820275" y="377400"/>
                  <a:pt x="9831705" y="374860"/>
                  <a:pt x="9842500" y="374225"/>
                </a:cubicBezTo>
                <a:cubicBezTo>
                  <a:pt x="9871710" y="372320"/>
                  <a:pt x="9901555" y="371050"/>
                  <a:pt x="9930765" y="368510"/>
                </a:cubicBezTo>
                <a:cubicBezTo>
                  <a:pt x="9941560" y="367875"/>
                  <a:pt x="9946640" y="370415"/>
                  <a:pt x="9946005" y="382480"/>
                </a:cubicBezTo>
                <a:cubicBezTo>
                  <a:pt x="9942195" y="468205"/>
                  <a:pt x="9939020" y="553930"/>
                  <a:pt x="9935845" y="639655"/>
                </a:cubicBezTo>
                <a:cubicBezTo>
                  <a:pt x="9933940" y="637115"/>
                  <a:pt x="9932670" y="633305"/>
                  <a:pt x="9932035" y="628860"/>
                </a:cubicBezTo>
                <a:lnTo>
                  <a:pt x="9911080" y="686010"/>
                </a:lnTo>
                <a:cubicBezTo>
                  <a:pt x="9911080" y="710140"/>
                  <a:pt x="9828530" y="612985"/>
                  <a:pt x="9828530" y="637115"/>
                </a:cubicBezTo>
                <a:cubicBezTo>
                  <a:pt x="9828530" y="658070"/>
                  <a:pt x="9856470" y="677755"/>
                  <a:pt x="9855835" y="698710"/>
                </a:cubicBezTo>
                <a:cubicBezTo>
                  <a:pt x="9851390" y="701885"/>
                  <a:pt x="9846310" y="702520"/>
                  <a:pt x="9839960" y="701250"/>
                </a:cubicBezTo>
                <a:cubicBezTo>
                  <a:pt x="9812655" y="693630"/>
                  <a:pt x="9786620" y="680295"/>
                  <a:pt x="9757410" y="699980"/>
                </a:cubicBezTo>
                <a:cubicBezTo>
                  <a:pt x="9749790" y="705060"/>
                  <a:pt x="9737090" y="701885"/>
                  <a:pt x="9731375" y="713950"/>
                </a:cubicBezTo>
                <a:cubicBezTo>
                  <a:pt x="9727565" y="722205"/>
                  <a:pt x="9721850" y="719665"/>
                  <a:pt x="9716770" y="713950"/>
                </a:cubicBezTo>
                <a:cubicBezTo>
                  <a:pt x="9690100" y="686645"/>
                  <a:pt x="9650095" y="691090"/>
                  <a:pt x="9618345" y="675850"/>
                </a:cubicBezTo>
                <a:cubicBezTo>
                  <a:pt x="9610725" y="672040"/>
                  <a:pt x="9607550" y="680295"/>
                  <a:pt x="9603740" y="684740"/>
                </a:cubicBezTo>
                <a:cubicBezTo>
                  <a:pt x="9598025" y="691725"/>
                  <a:pt x="9591675" y="701885"/>
                  <a:pt x="9580880" y="696805"/>
                </a:cubicBezTo>
                <a:cubicBezTo>
                  <a:pt x="9571990" y="692360"/>
                  <a:pt x="9561830" y="686010"/>
                  <a:pt x="9569450" y="672040"/>
                </a:cubicBezTo>
                <a:cubicBezTo>
                  <a:pt x="9573895" y="663785"/>
                  <a:pt x="9566910" y="661245"/>
                  <a:pt x="9561195" y="658705"/>
                </a:cubicBezTo>
                <a:cubicBezTo>
                  <a:pt x="9551670" y="654260"/>
                  <a:pt x="9551035" y="661880"/>
                  <a:pt x="9549130" y="668230"/>
                </a:cubicBezTo>
                <a:cubicBezTo>
                  <a:pt x="9546590" y="677755"/>
                  <a:pt x="9543415" y="686010"/>
                  <a:pt x="9532620" y="689820"/>
                </a:cubicBezTo>
                <a:cubicBezTo>
                  <a:pt x="9518650" y="677755"/>
                  <a:pt x="9530715" y="654260"/>
                  <a:pt x="9506585" y="639020"/>
                </a:cubicBezTo>
                <a:cubicBezTo>
                  <a:pt x="9516110" y="658705"/>
                  <a:pt x="9510395" y="671405"/>
                  <a:pt x="9509760" y="684105"/>
                </a:cubicBezTo>
                <a:cubicBezTo>
                  <a:pt x="9509125" y="710140"/>
                  <a:pt x="9488805" y="706965"/>
                  <a:pt x="9479915" y="697440"/>
                </a:cubicBezTo>
                <a:cubicBezTo>
                  <a:pt x="9466580" y="682835"/>
                  <a:pt x="9447530" y="679660"/>
                  <a:pt x="9434830" y="663785"/>
                </a:cubicBezTo>
                <a:cubicBezTo>
                  <a:pt x="9425940" y="652990"/>
                  <a:pt x="9401810" y="646005"/>
                  <a:pt x="9390380" y="661245"/>
                </a:cubicBezTo>
                <a:cubicBezTo>
                  <a:pt x="9372600" y="684740"/>
                  <a:pt x="9354820" y="687280"/>
                  <a:pt x="9331325" y="673945"/>
                </a:cubicBezTo>
                <a:cubicBezTo>
                  <a:pt x="9319895" y="667595"/>
                  <a:pt x="9311640" y="666325"/>
                  <a:pt x="9302115" y="679660"/>
                </a:cubicBezTo>
                <a:cubicBezTo>
                  <a:pt x="9284970" y="704425"/>
                  <a:pt x="9262110" y="713315"/>
                  <a:pt x="9232265" y="701250"/>
                </a:cubicBezTo>
                <a:cubicBezTo>
                  <a:pt x="9212580" y="693630"/>
                  <a:pt x="9191625" y="689820"/>
                  <a:pt x="9170670" y="685375"/>
                </a:cubicBezTo>
                <a:cubicBezTo>
                  <a:pt x="9135110" y="677755"/>
                  <a:pt x="9067800" y="675215"/>
                  <a:pt x="9119870" y="628225"/>
                </a:cubicBezTo>
                <a:cubicBezTo>
                  <a:pt x="9144635" y="605365"/>
                  <a:pt x="8986520" y="692360"/>
                  <a:pt x="8985250" y="658705"/>
                </a:cubicBezTo>
                <a:lnTo>
                  <a:pt x="8910955" y="588855"/>
                </a:lnTo>
                <a:cubicBezTo>
                  <a:pt x="8910320" y="623780"/>
                  <a:pt x="8926830" y="612985"/>
                  <a:pt x="8925560" y="647910"/>
                </a:cubicBezTo>
                <a:cubicBezTo>
                  <a:pt x="8924925" y="670770"/>
                  <a:pt x="8931910" y="665690"/>
                  <a:pt x="8911590" y="666325"/>
                </a:cubicBezTo>
                <a:cubicBezTo>
                  <a:pt x="8878570" y="666960"/>
                  <a:pt x="8843645" y="670770"/>
                  <a:pt x="8818880" y="639020"/>
                </a:cubicBezTo>
                <a:cubicBezTo>
                  <a:pt x="8811895" y="630130"/>
                  <a:pt x="8798560" y="625050"/>
                  <a:pt x="8788400" y="618065"/>
                </a:cubicBezTo>
                <a:cubicBezTo>
                  <a:pt x="8780780" y="644735"/>
                  <a:pt x="8752205" y="626955"/>
                  <a:pt x="8740140" y="644100"/>
                </a:cubicBezTo>
                <a:cubicBezTo>
                  <a:pt x="8732520" y="625685"/>
                  <a:pt x="8754110" y="602825"/>
                  <a:pt x="8733790" y="593300"/>
                </a:cubicBezTo>
                <a:cubicBezTo>
                  <a:pt x="8717915" y="586315"/>
                  <a:pt x="8702040" y="600285"/>
                  <a:pt x="8694420" y="615525"/>
                </a:cubicBezTo>
                <a:cubicBezTo>
                  <a:pt x="8685530" y="612350"/>
                  <a:pt x="8692515" y="600285"/>
                  <a:pt x="8682355" y="599650"/>
                </a:cubicBezTo>
                <a:cubicBezTo>
                  <a:pt x="8672830" y="610445"/>
                  <a:pt x="8677275" y="623145"/>
                  <a:pt x="8672830" y="633940"/>
                </a:cubicBezTo>
                <a:cubicBezTo>
                  <a:pt x="8667750" y="645370"/>
                  <a:pt x="8659495" y="658070"/>
                  <a:pt x="8648065" y="644100"/>
                </a:cubicBezTo>
                <a:cubicBezTo>
                  <a:pt x="8634730" y="627590"/>
                  <a:pt x="8624570" y="639655"/>
                  <a:pt x="8613140" y="644100"/>
                </a:cubicBezTo>
                <a:cubicBezTo>
                  <a:pt x="8607425" y="632035"/>
                  <a:pt x="8616315" y="618700"/>
                  <a:pt x="8602980" y="609810"/>
                </a:cubicBezTo>
                <a:cubicBezTo>
                  <a:pt x="8589645" y="633940"/>
                  <a:pt x="8578850" y="663150"/>
                  <a:pt x="8546465" y="662515"/>
                </a:cubicBezTo>
                <a:cubicBezTo>
                  <a:pt x="8522970" y="661880"/>
                  <a:pt x="8516620" y="639020"/>
                  <a:pt x="8512175" y="610445"/>
                </a:cubicBezTo>
                <a:cubicBezTo>
                  <a:pt x="8502015" y="635210"/>
                  <a:pt x="8510270" y="661880"/>
                  <a:pt x="8482330" y="663785"/>
                </a:cubicBezTo>
                <a:cubicBezTo>
                  <a:pt x="8463915" y="665055"/>
                  <a:pt x="8477885" y="644100"/>
                  <a:pt x="8467090" y="637750"/>
                </a:cubicBezTo>
                <a:cubicBezTo>
                  <a:pt x="8441690" y="643465"/>
                  <a:pt x="8448675" y="684740"/>
                  <a:pt x="8412480" y="682835"/>
                </a:cubicBezTo>
                <a:cubicBezTo>
                  <a:pt x="8387080" y="681565"/>
                  <a:pt x="8352155" y="668230"/>
                  <a:pt x="8350251" y="661245"/>
                </a:cubicBezTo>
                <a:cubicBezTo>
                  <a:pt x="8341360" y="628225"/>
                  <a:pt x="8319770" y="650450"/>
                  <a:pt x="8314690" y="653625"/>
                </a:cubicBezTo>
                <a:cubicBezTo>
                  <a:pt x="8296910" y="665055"/>
                  <a:pt x="8285480" y="654260"/>
                  <a:pt x="8270240" y="651085"/>
                </a:cubicBezTo>
                <a:cubicBezTo>
                  <a:pt x="8250555" y="646640"/>
                  <a:pt x="8246110" y="635210"/>
                  <a:pt x="8246110" y="612985"/>
                </a:cubicBezTo>
                <a:cubicBezTo>
                  <a:pt x="8234045" y="632035"/>
                  <a:pt x="8232140" y="661245"/>
                  <a:pt x="8208010" y="633305"/>
                </a:cubicBezTo>
                <a:cubicBezTo>
                  <a:pt x="8206740" y="631400"/>
                  <a:pt x="8201660" y="630765"/>
                  <a:pt x="8199120" y="632035"/>
                </a:cubicBezTo>
                <a:cubicBezTo>
                  <a:pt x="8161655" y="644735"/>
                  <a:pt x="8164195" y="613620"/>
                  <a:pt x="8158480" y="593935"/>
                </a:cubicBezTo>
                <a:cubicBezTo>
                  <a:pt x="8156576" y="586315"/>
                  <a:pt x="8162290" y="575520"/>
                  <a:pt x="8149590" y="574250"/>
                </a:cubicBezTo>
                <a:cubicBezTo>
                  <a:pt x="8137526" y="573615"/>
                  <a:pt x="8135620" y="583775"/>
                  <a:pt x="8134985" y="593935"/>
                </a:cubicBezTo>
                <a:cubicBezTo>
                  <a:pt x="8134351" y="601555"/>
                  <a:pt x="8140701" y="618700"/>
                  <a:pt x="8125460" y="613620"/>
                </a:cubicBezTo>
                <a:cubicBezTo>
                  <a:pt x="8112760" y="609810"/>
                  <a:pt x="8096251" y="631400"/>
                  <a:pt x="8086090" y="607270"/>
                </a:cubicBezTo>
                <a:cubicBezTo>
                  <a:pt x="8083551" y="601555"/>
                  <a:pt x="8072755" y="607270"/>
                  <a:pt x="8076565" y="618065"/>
                </a:cubicBezTo>
                <a:cubicBezTo>
                  <a:pt x="8084185" y="642195"/>
                  <a:pt x="8067040" y="640290"/>
                  <a:pt x="8053705" y="637750"/>
                </a:cubicBezTo>
                <a:cubicBezTo>
                  <a:pt x="8039735" y="634575"/>
                  <a:pt x="8024495" y="631400"/>
                  <a:pt x="8015605" y="617430"/>
                </a:cubicBezTo>
                <a:cubicBezTo>
                  <a:pt x="8006715" y="602825"/>
                  <a:pt x="7996555" y="605365"/>
                  <a:pt x="7987665" y="616160"/>
                </a:cubicBezTo>
                <a:cubicBezTo>
                  <a:pt x="7966076" y="642830"/>
                  <a:pt x="7940676" y="619335"/>
                  <a:pt x="7928610" y="611715"/>
                </a:cubicBezTo>
                <a:cubicBezTo>
                  <a:pt x="7903210" y="596475"/>
                  <a:pt x="7880985" y="595205"/>
                  <a:pt x="7870826" y="623780"/>
                </a:cubicBezTo>
                <a:cubicBezTo>
                  <a:pt x="7867015" y="635210"/>
                  <a:pt x="7863205" y="647275"/>
                  <a:pt x="7848601" y="654260"/>
                </a:cubicBezTo>
                <a:cubicBezTo>
                  <a:pt x="7863205" y="630130"/>
                  <a:pt x="7844155" y="611080"/>
                  <a:pt x="7842885" y="590125"/>
                </a:cubicBezTo>
                <a:cubicBezTo>
                  <a:pt x="7842885" y="590125"/>
                  <a:pt x="7807960" y="697440"/>
                  <a:pt x="7773670" y="665690"/>
                </a:cubicBezTo>
                <a:cubicBezTo>
                  <a:pt x="7773670" y="665690"/>
                  <a:pt x="7803515" y="627590"/>
                  <a:pt x="7712710" y="527260"/>
                </a:cubicBezTo>
                <a:cubicBezTo>
                  <a:pt x="7702551" y="516465"/>
                  <a:pt x="7712076" y="557105"/>
                  <a:pt x="7712076" y="571710"/>
                </a:cubicBezTo>
                <a:cubicBezTo>
                  <a:pt x="7712076" y="581870"/>
                  <a:pt x="7713980" y="592665"/>
                  <a:pt x="7706360" y="602825"/>
                </a:cubicBezTo>
                <a:cubicBezTo>
                  <a:pt x="7682230" y="592030"/>
                  <a:pt x="7658735" y="581235"/>
                  <a:pt x="7631430" y="580600"/>
                </a:cubicBezTo>
                <a:cubicBezTo>
                  <a:pt x="7646670" y="592665"/>
                  <a:pt x="7662545" y="601555"/>
                  <a:pt x="7679055" y="611080"/>
                </a:cubicBezTo>
                <a:cubicBezTo>
                  <a:pt x="7689851" y="617430"/>
                  <a:pt x="7700645" y="624415"/>
                  <a:pt x="7706995" y="636480"/>
                </a:cubicBezTo>
                <a:cubicBezTo>
                  <a:pt x="7709535" y="642195"/>
                  <a:pt x="7711440" y="649180"/>
                  <a:pt x="7703820" y="652990"/>
                </a:cubicBezTo>
                <a:cubicBezTo>
                  <a:pt x="7686676" y="661245"/>
                  <a:pt x="7625715" y="633940"/>
                  <a:pt x="7617460" y="615525"/>
                </a:cubicBezTo>
                <a:cubicBezTo>
                  <a:pt x="7614285" y="608540"/>
                  <a:pt x="7616190" y="595205"/>
                  <a:pt x="7605395" y="595840"/>
                </a:cubicBezTo>
                <a:cubicBezTo>
                  <a:pt x="7598410" y="596475"/>
                  <a:pt x="7586345" y="603460"/>
                  <a:pt x="7585710" y="609175"/>
                </a:cubicBezTo>
                <a:cubicBezTo>
                  <a:pt x="7581901" y="630130"/>
                  <a:pt x="7567295" y="625050"/>
                  <a:pt x="7554595" y="624415"/>
                </a:cubicBezTo>
                <a:cubicBezTo>
                  <a:pt x="7475855" y="620605"/>
                  <a:pt x="7399020" y="594570"/>
                  <a:pt x="7319645" y="596475"/>
                </a:cubicBezTo>
                <a:cubicBezTo>
                  <a:pt x="7317740" y="596475"/>
                  <a:pt x="7315201" y="593300"/>
                  <a:pt x="7313295" y="590760"/>
                </a:cubicBezTo>
                <a:cubicBezTo>
                  <a:pt x="7319645" y="582505"/>
                  <a:pt x="7332980" y="590125"/>
                  <a:pt x="7338695" y="579330"/>
                </a:cubicBezTo>
                <a:cubicBezTo>
                  <a:pt x="7327901" y="569805"/>
                  <a:pt x="7305040" y="576155"/>
                  <a:pt x="7306945" y="553295"/>
                </a:cubicBezTo>
                <a:cubicBezTo>
                  <a:pt x="7292976" y="555200"/>
                  <a:pt x="7282180" y="534245"/>
                  <a:pt x="7270751" y="544405"/>
                </a:cubicBezTo>
                <a:cubicBezTo>
                  <a:pt x="7258685" y="554565"/>
                  <a:pt x="7269480" y="567265"/>
                  <a:pt x="7277735" y="577425"/>
                </a:cubicBezTo>
                <a:cubicBezTo>
                  <a:pt x="7280910" y="581870"/>
                  <a:pt x="7287895" y="586315"/>
                  <a:pt x="7282180" y="595205"/>
                </a:cubicBezTo>
                <a:cubicBezTo>
                  <a:pt x="7274560" y="589490"/>
                  <a:pt x="7268210" y="581235"/>
                  <a:pt x="7259955" y="579330"/>
                </a:cubicBezTo>
                <a:cubicBezTo>
                  <a:pt x="7254876" y="578060"/>
                  <a:pt x="7235826" y="578695"/>
                  <a:pt x="7242810" y="588855"/>
                </a:cubicBezTo>
                <a:cubicBezTo>
                  <a:pt x="7263130" y="618700"/>
                  <a:pt x="7236460" y="610445"/>
                  <a:pt x="7225665" y="611080"/>
                </a:cubicBezTo>
                <a:cubicBezTo>
                  <a:pt x="7179310" y="614255"/>
                  <a:pt x="7132320" y="609175"/>
                  <a:pt x="7086601" y="617430"/>
                </a:cubicBezTo>
                <a:cubicBezTo>
                  <a:pt x="7064376" y="621875"/>
                  <a:pt x="7043420" y="621240"/>
                  <a:pt x="7021830" y="612350"/>
                </a:cubicBezTo>
                <a:cubicBezTo>
                  <a:pt x="6976745" y="593300"/>
                  <a:pt x="6925945" y="621875"/>
                  <a:pt x="6881495" y="596475"/>
                </a:cubicBezTo>
                <a:cubicBezTo>
                  <a:pt x="6771005" y="604095"/>
                  <a:pt x="6660515" y="611080"/>
                  <a:pt x="6549390" y="618700"/>
                </a:cubicBezTo>
                <a:cubicBezTo>
                  <a:pt x="6536055" y="619335"/>
                  <a:pt x="6522085" y="622510"/>
                  <a:pt x="6510020" y="612350"/>
                </a:cubicBezTo>
                <a:cubicBezTo>
                  <a:pt x="6507480" y="610445"/>
                  <a:pt x="6504940" y="609175"/>
                  <a:pt x="6501765" y="609175"/>
                </a:cubicBezTo>
                <a:cubicBezTo>
                  <a:pt x="6478270" y="622510"/>
                  <a:pt x="6459855" y="605365"/>
                  <a:pt x="6439535" y="599650"/>
                </a:cubicBezTo>
                <a:cubicBezTo>
                  <a:pt x="6431280" y="627590"/>
                  <a:pt x="6410325" y="628225"/>
                  <a:pt x="6384925" y="632670"/>
                </a:cubicBezTo>
                <a:cubicBezTo>
                  <a:pt x="6350000" y="639020"/>
                  <a:pt x="6318885" y="626955"/>
                  <a:pt x="6285865" y="625685"/>
                </a:cubicBezTo>
                <a:cubicBezTo>
                  <a:pt x="6198870" y="622510"/>
                  <a:pt x="6112510" y="621240"/>
                  <a:pt x="6026150" y="630130"/>
                </a:cubicBezTo>
                <a:cubicBezTo>
                  <a:pt x="5982970" y="634575"/>
                  <a:pt x="5939790" y="635210"/>
                  <a:pt x="5896610" y="633940"/>
                </a:cubicBezTo>
                <a:cubicBezTo>
                  <a:pt x="5800725" y="630765"/>
                  <a:pt x="5706110" y="619970"/>
                  <a:pt x="5609590" y="639655"/>
                </a:cubicBezTo>
                <a:cubicBezTo>
                  <a:pt x="5537835" y="654260"/>
                  <a:pt x="5462270" y="679025"/>
                  <a:pt x="5389880" y="635845"/>
                </a:cubicBezTo>
                <a:cubicBezTo>
                  <a:pt x="5387340" y="634575"/>
                  <a:pt x="5380990" y="639655"/>
                  <a:pt x="5375910" y="640925"/>
                </a:cubicBezTo>
                <a:cubicBezTo>
                  <a:pt x="5344795" y="648545"/>
                  <a:pt x="5310505" y="647275"/>
                  <a:pt x="5289550" y="627590"/>
                </a:cubicBezTo>
                <a:cubicBezTo>
                  <a:pt x="5292725" y="624415"/>
                  <a:pt x="5291455" y="623780"/>
                  <a:pt x="5287010" y="625050"/>
                </a:cubicBezTo>
                <a:cubicBezTo>
                  <a:pt x="5259705" y="597110"/>
                  <a:pt x="5234305" y="599650"/>
                  <a:pt x="5204460" y="609810"/>
                </a:cubicBezTo>
                <a:cubicBezTo>
                  <a:pt x="5174615" y="619335"/>
                  <a:pt x="5146675" y="623145"/>
                  <a:pt x="5115560" y="611715"/>
                </a:cubicBezTo>
                <a:cubicBezTo>
                  <a:pt x="5105400" y="607905"/>
                  <a:pt x="5094605" y="604730"/>
                  <a:pt x="5083810" y="602190"/>
                </a:cubicBezTo>
                <a:lnTo>
                  <a:pt x="5069840" y="590125"/>
                </a:lnTo>
                <a:cubicBezTo>
                  <a:pt x="5069840" y="593935"/>
                  <a:pt x="5069840" y="597110"/>
                  <a:pt x="5070475" y="599650"/>
                </a:cubicBezTo>
                <a:cubicBezTo>
                  <a:pt x="5057775" y="597110"/>
                  <a:pt x="5044440" y="595840"/>
                  <a:pt x="5031740" y="595840"/>
                </a:cubicBezTo>
                <a:cubicBezTo>
                  <a:pt x="4982845" y="595205"/>
                  <a:pt x="4933950" y="593300"/>
                  <a:pt x="4885690" y="595205"/>
                </a:cubicBezTo>
                <a:cubicBezTo>
                  <a:pt x="4885690" y="595205"/>
                  <a:pt x="4885055" y="595205"/>
                  <a:pt x="4885055" y="594570"/>
                </a:cubicBezTo>
                <a:cubicBezTo>
                  <a:pt x="4877435" y="591395"/>
                  <a:pt x="4869180" y="592665"/>
                  <a:pt x="4862195" y="596475"/>
                </a:cubicBezTo>
                <a:cubicBezTo>
                  <a:pt x="4826000" y="599650"/>
                  <a:pt x="4789805" y="606000"/>
                  <a:pt x="4754880" y="618065"/>
                </a:cubicBezTo>
                <a:cubicBezTo>
                  <a:pt x="4753610" y="615525"/>
                  <a:pt x="4751705" y="612985"/>
                  <a:pt x="4747895" y="611080"/>
                </a:cubicBezTo>
                <a:cubicBezTo>
                  <a:pt x="4745355" y="614890"/>
                  <a:pt x="4743450" y="619335"/>
                  <a:pt x="4740910" y="623145"/>
                </a:cubicBezTo>
                <a:cubicBezTo>
                  <a:pt x="4719955" y="630765"/>
                  <a:pt x="4702175" y="631400"/>
                  <a:pt x="4704715" y="598380"/>
                </a:cubicBezTo>
                <a:cubicBezTo>
                  <a:pt x="4705350" y="587585"/>
                  <a:pt x="4701540" y="572980"/>
                  <a:pt x="4685665" y="574885"/>
                </a:cubicBezTo>
                <a:cubicBezTo>
                  <a:pt x="4670425" y="576155"/>
                  <a:pt x="4656455" y="582505"/>
                  <a:pt x="4655185" y="600920"/>
                </a:cubicBezTo>
                <a:cubicBezTo>
                  <a:pt x="4654550" y="609175"/>
                  <a:pt x="4655185" y="618065"/>
                  <a:pt x="4655820" y="626320"/>
                </a:cubicBezTo>
                <a:cubicBezTo>
                  <a:pt x="4655820" y="627590"/>
                  <a:pt x="4655820" y="628225"/>
                  <a:pt x="4655820" y="629495"/>
                </a:cubicBezTo>
                <a:cubicBezTo>
                  <a:pt x="4654550" y="623780"/>
                  <a:pt x="4653280" y="618065"/>
                  <a:pt x="4652645" y="611715"/>
                </a:cubicBezTo>
                <a:cubicBezTo>
                  <a:pt x="4647565" y="624415"/>
                  <a:pt x="4646930" y="637115"/>
                  <a:pt x="4644390" y="647275"/>
                </a:cubicBezTo>
                <a:cubicBezTo>
                  <a:pt x="4641850" y="647910"/>
                  <a:pt x="4638675" y="647910"/>
                  <a:pt x="4636135" y="647275"/>
                </a:cubicBezTo>
                <a:cubicBezTo>
                  <a:pt x="4627245" y="645370"/>
                  <a:pt x="4618990" y="645370"/>
                  <a:pt x="4610735" y="646640"/>
                </a:cubicBezTo>
                <a:cubicBezTo>
                  <a:pt x="4610100" y="643465"/>
                  <a:pt x="4609465" y="640290"/>
                  <a:pt x="4606290" y="639020"/>
                </a:cubicBezTo>
                <a:cubicBezTo>
                  <a:pt x="4598670" y="640290"/>
                  <a:pt x="4594225" y="644735"/>
                  <a:pt x="4590415" y="650450"/>
                </a:cubicBezTo>
                <a:cubicBezTo>
                  <a:pt x="4585970" y="651085"/>
                  <a:pt x="4581525" y="651720"/>
                  <a:pt x="4577080" y="651720"/>
                </a:cubicBezTo>
                <a:cubicBezTo>
                  <a:pt x="4505325" y="653625"/>
                  <a:pt x="4521835" y="660610"/>
                  <a:pt x="4499610" y="599650"/>
                </a:cubicBezTo>
                <a:cubicBezTo>
                  <a:pt x="4477385" y="617430"/>
                  <a:pt x="4450080" y="614890"/>
                  <a:pt x="4425315" y="622510"/>
                </a:cubicBezTo>
                <a:cubicBezTo>
                  <a:pt x="4399280" y="630765"/>
                  <a:pt x="4380230" y="623780"/>
                  <a:pt x="4370705" y="600285"/>
                </a:cubicBezTo>
                <a:cubicBezTo>
                  <a:pt x="4352290" y="555200"/>
                  <a:pt x="4306570" y="556470"/>
                  <a:pt x="4274820" y="554565"/>
                </a:cubicBezTo>
                <a:cubicBezTo>
                  <a:pt x="4225925" y="551390"/>
                  <a:pt x="4176395" y="571075"/>
                  <a:pt x="4123690" y="545040"/>
                </a:cubicBezTo>
                <a:cubicBezTo>
                  <a:pt x="4131310" y="564725"/>
                  <a:pt x="4144645" y="568535"/>
                  <a:pt x="4153535" y="576790"/>
                </a:cubicBezTo>
                <a:cubicBezTo>
                  <a:pt x="4160520" y="583140"/>
                  <a:pt x="4176395" y="585680"/>
                  <a:pt x="4170045" y="599015"/>
                </a:cubicBezTo>
                <a:cubicBezTo>
                  <a:pt x="4166870" y="606000"/>
                  <a:pt x="4159885" y="611080"/>
                  <a:pt x="4151630" y="611715"/>
                </a:cubicBezTo>
                <a:cubicBezTo>
                  <a:pt x="4144010" y="612350"/>
                  <a:pt x="4136390" y="617430"/>
                  <a:pt x="4130675" y="615525"/>
                </a:cubicBezTo>
                <a:cubicBezTo>
                  <a:pt x="4128770" y="612985"/>
                  <a:pt x="4126865" y="611715"/>
                  <a:pt x="4124960" y="610445"/>
                </a:cubicBezTo>
                <a:cubicBezTo>
                  <a:pt x="4124325" y="609175"/>
                  <a:pt x="4123690" y="607905"/>
                  <a:pt x="4122420" y="606000"/>
                </a:cubicBezTo>
                <a:cubicBezTo>
                  <a:pt x="4117340" y="593300"/>
                  <a:pt x="4097655" y="584410"/>
                  <a:pt x="4091940" y="595840"/>
                </a:cubicBezTo>
                <a:cubicBezTo>
                  <a:pt x="4081780" y="616795"/>
                  <a:pt x="4073525" y="594570"/>
                  <a:pt x="4064635" y="599015"/>
                </a:cubicBezTo>
                <a:cubicBezTo>
                  <a:pt x="4064635" y="607905"/>
                  <a:pt x="4064635" y="617430"/>
                  <a:pt x="4064635" y="626320"/>
                </a:cubicBezTo>
                <a:cubicBezTo>
                  <a:pt x="4055745" y="622510"/>
                  <a:pt x="4047490" y="616160"/>
                  <a:pt x="4042410" y="612985"/>
                </a:cubicBezTo>
                <a:cubicBezTo>
                  <a:pt x="4015740" y="597745"/>
                  <a:pt x="3992880" y="596475"/>
                  <a:pt x="3982085" y="625050"/>
                </a:cubicBezTo>
                <a:cubicBezTo>
                  <a:pt x="3977640" y="636480"/>
                  <a:pt x="3973830" y="648545"/>
                  <a:pt x="3959225" y="655530"/>
                </a:cubicBezTo>
                <a:cubicBezTo>
                  <a:pt x="3975100" y="631400"/>
                  <a:pt x="3954780" y="612350"/>
                  <a:pt x="3953510" y="591395"/>
                </a:cubicBezTo>
                <a:cubicBezTo>
                  <a:pt x="3953510" y="591395"/>
                  <a:pt x="3916680" y="698710"/>
                  <a:pt x="3881120" y="666960"/>
                </a:cubicBezTo>
                <a:cubicBezTo>
                  <a:pt x="3881120" y="666960"/>
                  <a:pt x="3912235" y="628860"/>
                  <a:pt x="3817620" y="528530"/>
                </a:cubicBezTo>
                <a:cubicBezTo>
                  <a:pt x="3807460" y="517735"/>
                  <a:pt x="3816985" y="558375"/>
                  <a:pt x="3816985" y="572980"/>
                </a:cubicBezTo>
                <a:cubicBezTo>
                  <a:pt x="3816985" y="583140"/>
                  <a:pt x="3818890" y="593935"/>
                  <a:pt x="3810635" y="604095"/>
                </a:cubicBezTo>
                <a:cubicBezTo>
                  <a:pt x="3785870" y="593300"/>
                  <a:pt x="3760470" y="582505"/>
                  <a:pt x="3731895" y="581870"/>
                </a:cubicBezTo>
                <a:cubicBezTo>
                  <a:pt x="3747770" y="593935"/>
                  <a:pt x="3764280" y="602825"/>
                  <a:pt x="3781425" y="612350"/>
                </a:cubicBezTo>
                <a:cubicBezTo>
                  <a:pt x="3792855" y="618700"/>
                  <a:pt x="3804285" y="625685"/>
                  <a:pt x="3810635" y="637750"/>
                </a:cubicBezTo>
                <a:cubicBezTo>
                  <a:pt x="3813810" y="643465"/>
                  <a:pt x="3815715" y="650450"/>
                  <a:pt x="3807460" y="654260"/>
                </a:cubicBezTo>
                <a:cubicBezTo>
                  <a:pt x="3789045" y="662515"/>
                  <a:pt x="3725545" y="635210"/>
                  <a:pt x="3717290" y="616795"/>
                </a:cubicBezTo>
                <a:cubicBezTo>
                  <a:pt x="3714115" y="609810"/>
                  <a:pt x="3716020" y="596475"/>
                  <a:pt x="3704590" y="597110"/>
                </a:cubicBezTo>
                <a:cubicBezTo>
                  <a:pt x="3696970" y="597745"/>
                  <a:pt x="3684905" y="604730"/>
                  <a:pt x="3683635" y="610445"/>
                </a:cubicBezTo>
                <a:cubicBezTo>
                  <a:pt x="3679190" y="631400"/>
                  <a:pt x="3664585" y="626320"/>
                  <a:pt x="3650615" y="625685"/>
                </a:cubicBezTo>
                <a:cubicBezTo>
                  <a:pt x="3568065" y="621875"/>
                  <a:pt x="3488055" y="595840"/>
                  <a:pt x="3404870" y="597745"/>
                </a:cubicBezTo>
                <a:cubicBezTo>
                  <a:pt x="3402965" y="597745"/>
                  <a:pt x="3400425" y="594570"/>
                  <a:pt x="3397885" y="592030"/>
                </a:cubicBezTo>
                <a:cubicBezTo>
                  <a:pt x="3404870" y="583775"/>
                  <a:pt x="3418205" y="591395"/>
                  <a:pt x="3424555" y="580600"/>
                </a:cubicBezTo>
                <a:cubicBezTo>
                  <a:pt x="3413125" y="571075"/>
                  <a:pt x="3389630" y="577425"/>
                  <a:pt x="3390900" y="554565"/>
                </a:cubicBezTo>
                <a:cubicBezTo>
                  <a:pt x="3376295" y="556470"/>
                  <a:pt x="3364865" y="535515"/>
                  <a:pt x="3352800" y="545675"/>
                </a:cubicBezTo>
                <a:cubicBezTo>
                  <a:pt x="3340100" y="555835"/>
                  <a:pt x="3351530" y="568535"/>
                  <a:pt x="3359785" y="578695"/>
                </a:cubicBezTo>
                <a:cubicBezTo>
                  <a:pt x="3363595" y="583140"/>
                  <a:pt x="3370580" y="587585"/>
                  <a:pt x="3364230" y="596475"/>
                </a:cubicBezTo>
                <a:cubicBezTo>
                  <a:pt x="3356610" y="590760"/>
                  <a:pt x="3349625" y="582505"/>
                  <a:pt x="3341370" y="580600"/>
                </a:cubicBezTo>
                <a:cubicBezTo>
                  <a:pt x="3336290" y="579330"/>
                  <a:pt x="3315970" y="579965"/>
                  <a:pt x="3323590" y="590125"/>
                </a:cubicBezTo>
                <a:cubicBezTo>
                  <a:pt x="3345180" y="619970"/>
                  <a:pt x="3317240" y="611715"/>
                  <a:pt x="3305810" y="612350"/>
                </a:cubicBezTo>
                <a:cubicBezTo>
                  <a:pt x="3257550" y="615525"/>
                  <a:pt x="3208020" y="610445"/>
                  <a:pt x="3160395" y="618700"/>
                </a:cubicBezTo>
                <a:cubicBezTo>
                  <a:pt x="3136900" y="623145"/>
                  <a:pt x="3114675" y="622510"/>
                  <a:pt x="3092450" y="613620"/>
                </a:cubicBezTo>
                <a:cubicBezTo>
                  <a:pt x="3045460" y="594570"/>
                  <a:pt x="2992755" y="623145"/>
                  <a:pt x="2945765" y="597745"/>
                </a:cubicBezTo>
                <a:cubicBezTo>
                  <a:pt x="2830195" y="605365"/>
                  <a:pt x="2714625" y="612350"/>
                  <a:pt x="2598420" y="619970"/>
                </a:cubicBezTo>
                <a:cubicBezTo>
                  <a:pt x="2584450" y="620605"/>
                  <a:pt x="2569845" y="623780"/>
                  <a:pt x="2557145" y="613620"/>
                </a:cubicBezTo>
                <a:cubicBezTo>
                  <a:pt x="2554605" y="611715"/>
                  <a:pt x="2552065" y="610445"/>
                  <a:pt x="2548890" y="610445"/>
                </a:cubicBezTo>
                <a:cubicBezTo>
                  <a:pt x="2524760" y="623780"/>
                  <a:pt x="2505075" y="606635"/>
                  <a:pt x="2483485" y="600920"/>
                </a:cubicBezTo>
                <a:cubicBezTo>
                  <a:pt x="2475230" y="628860"/>
                  <a:pt x="2453005" y="629495"/>
                  <a:pt x="2426335" y="633940"/>
                </a:cubicBezTo>
                <a:cubicBezTo>
                  <a:pt x="2389505" y="640290"/>
                  <a:pt x="2357120" y="628225"/>
                  <a:pt x="2322830" y="626955"/>
                </a:cubicBezTo>
                <a:cubicBezTo>
                  <a:pt x="2232025" y="623780"/>
                  <a:pt x="2141855" y="622510"/>
                  <a:pt x="2051050" y="631400"/>
                </a:cubicBezTo>
                <a:cubicBezTo>
                  <a:pt x="2005965" y="635845"/>
                  <a:pt x="1960880" y="636480"/>
                  <a:pt x="1915795" y="635210"/>
                </a:cubicBezTo>
                <a:cubicBezTo>
                  <a:pt x="1815465" y="632035"/>
                  <a:pt x="1716405" y="621240"/>
                  <a:pt x="1615440" y="640925"/>
                </a:cubicBezTo>
                <a:cubicBezTo>
                  <a:pt x="1540510" y="655530"/>
                  <a:pt x="1461770" y="680295"/>
                  <a:pt x="1385570" y="637115"/>
                </a:cubicBezTo>
                <a:cubicBezTo>
                  <a:pt x="1383030" y="635845"/>
                  <a:pt x="1376045" y="640925"/>
                  <a:pt x="1370965" y="642195"/>
                </a:cubicBezTo>
                <a:cubicBezTo>
                  <a:pt x="1337310" y="649815"/>
                  <a:pt x="1299845" y="648545"/>
                  <a:pt x="1278255" y="626955"/>
                </a:cubicBezTo>
                <a:cubicBezTo>
                  <a:pt x="1249680" y="598380"/>
                  <a:pt x="1223010" y="600920"/>
                  <a:pt x="1191895" y="611080"/>
                </a:cubicBezTo>
                <a:cubicBezTo>
                  <a:pt x="1160780" y="620605"/>
                  <a:pt x="1131570" y="624415"/>
                  <a:pt x="1098550" y="612985"/>
                </a:cubicBezTo>
                <a:cubicBezTo>
                  <a:pt x="1071245" y="602825"/>
                  <a:pt x="1040765" y="596475"/>
                  <a:pt x="1011555" y="596475"/>
                </a:cubicBezTo>
                <a:cubicBezTo>
                  <a:pt x="909955" y="595205"/>
                  <a:pt x="807720" y="587585"/>
                  <a:pt x="709930" y="623780"/>
                </a:cubicBezTo>
                <a:cubicBezTo>
                  <a:pt x="687070" y="632035"/>
                  <a:pt x="667385" y="633940"/>
                  <a:pt x="669925" y="599650"/>
                </a:cubicBezTo>
                <a:cubicBezTo>
                  <a:pt x="670560" y="588855"/>
                  <a:pt x="666115" y="574250"/>
                  <a:pt x="649605" y="576155"/>
                </a:cubicBezTo>
                <a:cubicBezTo>
                  <a:pt x="633095" y="577425"/>
                  <a:pt x="619125" y="583775"/>
                  <a:pt x="617855" y="602190"/>
                </a:cubicBezTo>
                <a:cubicBezTo>
                  <a:pt x="617220" y="610445"/>
                  <a:pt x="617855" y="619335"/>
                  <a:pt x="618490" y="627590"/>
                </a:cubicBezTo>
                <a:cubicBezTo>
                  <a:pt x="620395" y="643465"/>
                  <a:pt x="609600" y="651085"/>
                  <a:pt x="596900" y="648545"/>
                </a:cubicBezTo>
                <a:cubicBezTo>
                  <a:pt x="575310" y="643465"/>
                  <a:pt x="555625" y="652355"/>
                  <a:pt x="534670" y="652990"/>
                </a:cubicBezTo>
                <a:cubicBezTo>
                  <a:pt x="459740" y="654895"/>
                  <a:pt x="476885" y="661880"/>
                  <a:pt x="454025" y="600920"/>
                </a:cubicBezTo>
                <a:cubicBezTo>
                  <a:pt x="431165" y="618700"/>
                  <a:pt x="401955" y="616160"/>
                  <a:pt x="375920" y="623780"/>
                </a:cubicBezTo>
                <a:cubicBezTo>
                  <a:pt x="348615" y="632035"/>
                  <a:pt x="328930" y="625050"/>
                  <a:pt x="318770" y="601555"/>
                </a:cubicBezTo>
                <a:cubicBezTo>
                  <a:pt x="299720" y="556470"/>
                  <a:pt x="251460" y="557740"/>
                  <a:pt x="218440" y="555835"/>
                </a:cubicBezTo>
                <a:cubicBezTo>
                  <a:pt x="167640" y="552660"/>
                  <a:pt x="115570" y="572345"/>
                  <a:pt x="60325" y="546310"/>
                </a:cubicBezTo>
                <a:cubicBezTo>
                  <a:pt x="68580" y="565995"/>
                  <a:pt x="81915" y="569805"/>
                  <a:pt x="92075" y="578060"/>
                </a:cubicBezTo>
                <a:cubicBezTo>
                  <a:pt x="99695" y="584410"/>
                  <a:pt x="116205" y="586950"/>
                  <a:pt x="109855" y="600285"/>
                </a:cubicBezTo>
                <a:cubicBezTo>
                  <a:pt x="106680" y="607270"/>
                  <a:pt x="99060" y="612350"/>
                  <a:pt x="90805" y="612985"/>
                </a:cubicBezTo>
                <a:cubicBezTo>
                  <a:pt x="78740" y="613620"/>
                  <a:pt x="67945" y="624415"/>
                  <a:pt x="60325" y="607270"/>
                </a:cubicBezTo>
                <a:cubicBezTo>
                  <a:pt x="54610" y="594570"/>
                  <a:pt x="34290" y="585680"/>
                  <a:pt x="28575" y="597110"/>
                </a:cubicBezTo>
                <a:cubicBezTo>
                  <a:pt x="17780" y="618065"/>
                  <a:pt x="9525" y="595840"/>
                  <a:pt x="0" y="600285"/>
                </a:cubicBezTo>
                <a:cubicBezTo>
                  <a:pt x="0" y="611080"/>
                  <a:pt x="0" y="621240"/>
                  <a:pt x="0" y="632035"/>
                </a:cubicBezTo>
                <a:cubicBezTo>
                  <a:pt x="0" y="757130"/>
                  <a:pt x="0" y="882225"/>
                  <a:pt x="0" y="1007320"/>
                </a:cubicBezTo>
                <a:lnTo>
                  <a:pt x="12192000" y="1007320"/>
                </a:lnTo>
                <a:lnTo>
                  <a:pt x="12192000" y="57234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60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58E349F4-7582-48A8-86E1-CA75B470B38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1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90" r:id="rId5"/>
    <p:sldLayoutId id="2147483691" r:id="rId6"/>
    <p:sldLayoutId id="2147483678" r:id="rId7"/>
    <p:sldLayoutId id="2147483692" r:id="rId8"/>
    <p:sldLayoutId id="2147483680" r:id="rId9"/>
    <p:sldLayoutId id="2147483693" r:id="rId10"/>
    <p:sldLayoutId id="2147483682" r:id="rId11"/>
    <p:sldLayoutId id="2147483694" r:id="rId12"/>
    <p:sldLayoutId id="2147483684" r:id="rId13"/>
    <p:sldLayoutId id="2147483696" r:id="rId14"/>
    <p:sldLayoutId id="2147483695" r:id="rId15"/>
    <p:sldLayoutId id="2147483686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7069492" y="6526127"/>
            <a:ext cx="471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68948" y="3552626"/>
            <a:ext cx="47186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068936" y="5306952"/>
            <a:ext cx="47185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02955" y="335080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1383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8C57164A-AF97-420C-A960-B38DDD3D7F5C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CC5BF49-6038-4674-A7A1-69F8EB3B8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BF5FCE3-0B47-4DAA-996F-F246471B7B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040F186D-254D-4688-BCA5-6E5D75ECA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7C5EC501-EE88-4058-98C3-E8142999C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D59A12-B353-48EB-8496-C2DF590EF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164153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E9AE4F-2723-40BC-9F13-92CA6AD98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126141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1B4C00B-74A9-4F12-BF43-5F39F72FA5E4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CBB0F3-1F4E-4DAC-8F78-315C2D367F48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E2E290-4ACA-41BE-B349-B029AC39C604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FCE3BC-46CB-46DC-93B0-41D61C8F152D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FCBB5-BB91-4DFF-8FE3-F29C3551C790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F6ECA4-8F63-4FC8-B75F-17A5B6006318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AC439-DF09-446F-8895-1AEDE74E2103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9B0787-0FC9-41ED-94C8-30EC46913092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id="{B61CE6E6-24A1-440F-9146-0CAA1683C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139113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id="{E966E473-0CEA-4BD8-A3DD-933EDF215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066954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id="{3BC7B368-F501-4F5A-95C6-C71250215E20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91195D-2BA2-441C-9933-7F0CDCE0D1CC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617872-EF1E-477C-BB49-7FEA8FE36C53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DB500EF7-C91E-4F2B-B845-0AA31BB9940F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ECA9AD-DECA-433C-8EDB-6EB837A5451B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B3AA6C-CEF1-4EAC-84CF-4E2CA83DE5F7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8C881E1F-D511-4A8B-AD66-5B825A9EDA05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365396-5200-43C5-BE6C-1D9EFE106B29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76B270-5A05-4708-BED8-802FE994ACC4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id="{F5CF2D93-858B-47F0-B6FB-26985A1694FA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43B1C9-DC4D-4B2C-A34E-573C51DD59AA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C84B95-1D4B-4CA9-9E0B-124B940BF190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C4EFB8D7-552E-4D03-B3F0-CD08121DBB82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D338A4-FB00-4A5C-84E1-BB473160197D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0248DF-1B0B-4FBC-A56E-1B220C9D11DD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id="{4AE1189E-9AF2-41C4-A231-B947B7D8B5DF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F62B79-0AB7-4F5B-A13C-8EE4C1872BF3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074641-B1EE-4315-A971-0581F7C2F599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id="{23887FF8-AFE4-45E0-9A1C-14683DE24499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C7C9C2-8F63-45F6-90A1-FD870F1C39D4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BAC4CB-4C7D-4B67-8EFF-1BD1D4C517F6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F8EDBDFD-ECFA-49C4-8EDA-7B460451FDBB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435AD2-EEBE-401F-838F-39F627DC08C1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BE2E2B-B659-4023-B14E-B321A4A1D2D9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702FB-D788-43ED-8496-4FB54CACC1BB}"/>
              </a:ext>
            </a:extLst>
          </p:cNvPr>
          <p:cNvSpPr txBox="1"/>
          <p:nvPr/>
        </p:nvSpPr>
        <p:spPr>
          <a:xfrm>
            <a:off x="5439252" y="1716230"/>
            <a:ext cx="61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8989CB9F-344D-46AD-8DE1-4B8676209BF7}"/>
              </a:ext>
            </a:extLst>
          </p:cNvPr>
          <p:cNvSpPr txBox="1">
            <a:spLocks/>
          </p:cNvSpPr>
          <p:nvPr/>
        </p:nvSpPr>
        <p:spPr>
          <a:xfrm>
            <a:off x="5513722" y="2509096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A36D5851-3505-42E2-AF2E-7AC768846436}"/>
              </a:ext>
            </a:extLst>
          </p:cNvPr>
          <p:cNvSpPr txBox="1">
            <a:spLocks/>
          </p:cNvSpPr>
          <p:nvPr/>
        </p:nvSpPr>
        <p:spPr>
          <a:xfrm>
            <a:off x="6680830" y="2509096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529DC4F9-4028-467C-8433-963C09C88EEA}"/>
              </a:ext>
            </a:extLst>
          </p:cNvPr>
          <p:cNvSpPr txBox="1">
            <a:spLocks/>
          </p:cNvSpPr>
          <p:nvPr/>
        </p:nvSpPr>
        <p:spPr>
          <a:xfrm>
            <a:off x="8267038" y="2509096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A193046-11EF-4DFC-B31F-EE6786882277}"/>
              </a:ext>
            </a:extLst>
          </p:cNvPr>
          <p:cNvSpPr txBox="1">
            <a:spLocks/>
          </p:cNvSpPr>
          <p:nvPr/>
        </p:nvSpPr>
        <p:spPr>
          <a:xfrm>
            <a:off x="10038830" y="2509096"/>
            <a:ext cx="1520124" cy="30184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3ABF6-C7C3-4131-B5B7-CEFB7643DBE1}"/>
              </a:ext>
            </a:extLst>
          </p:cNvPr>
          <p:cNvSpPr txBox="1"/>
          <p:nvPr/>
        </p:nvSpPr>
        <p:spPr>
          <a:xfrm>
            <a:off x="5439252" y="854198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C2A0C-22A3-4192-954A-BDD399FAF6AA}"/>
              </a:ext>
            </a:extLst>
          </p:cNvPr>
          <p:cNvSpPr txBox="1"/>
          <p:nvPr/>
        </p:nvSpPr>
        <p:spPr>
          <a:xfrm>
            <a:off x="5439252" y="1192881"/>
            <a:ext cx="592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13D61-D3A1-4A09-9C25-4E93641E612F}"/>
              </a:ext>
            </a:extLst>
          </p:cNvPr>
          <p:cNvSpPr txBox="1"/>
          <p:nvPr/>
        </p:nvSpPr>
        <p:spPr>
          <a:xfrm>
            <a:off x="633047" y="931271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9CBE2-652E-45EE-AFD6-801E9036D376}"/>
              </a:ext>
            </a:extLst>
          </p:cNvPr>
          <p:cNvSpPr txBox="1"/>
          <p:nvPr/>
        </p:nvSpPr>
        <p:spPr>
          <a:xfrm>
            <a:off x="8915400" y="608750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086FA-7EA5-46B6-931D-1B0B843482BB}"/>
              </a:ext>
            </a:extLst>
          </p:cNvPr>
          <p:cNvSpPr txBox="1"/>
          <p:nvPr/>
        </p:nvSpPr>
        <p:spPr>
          <a:xfrm>
            <a:off x="8915400" y="532668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4EE3729-8BA5-43C6-BB3C-722421A2CFC4}"/>
              </a:ext>
            </a:extLst>
          </p:cNvPr>
          <p:cNvSpPr/>
          <p:nvPr/>
        </p:nvSpPr>
        <p:spPr>
          <a:xfrm>
            <a:off x="0" y="1363235"/>
            <a:ext cx="12192000" cy="5494765"/>
          </a:xfrm>
          <a:custGeom>
            <a:avLst/>
            <a:gdLst>
              <a:gd name="connsiteX0" fmla="*/ 9525642 w 12192000"/>
              <a:gd name="connsiteY0" fmla="*/ 4131776 h 5494765"/>
              <a:gd name="connsiteX1" fmla="*/ 9528838 w 12192000"/>
              <a:gd name="connsiteY1" fmla="*/ 4131776 h 5494765"/>
              <a:gd name="connsiteX2" fmla="*/ 9540853 w 12192000"/>
              <a:gd name="connsiteY2" fmla="*/ 4164963 h 5494765"/>
              <a:gd name="connsiteX3" fmla="*/ 9270630 w 12192000"/>
              <a:gd name="connsiteY3" fmla="*/ 4131776 h 5494765"/>
              <a:gd name="connsiteX4" fmla="*/ 9476942 w 12192000"/>
              <a:gd name="connsiteY4" fmla="*/ 4131776 h 5494765"/>
              <a:gd name="connsiteX5" fmla="*/ 9486796 w 12192000"/>
              <a:gd name="connsiteY5" fmla="*/ 4157755 h 5494765"/>
              <a:gd name="connsiteX6" fmla="*/ 9572257 w 12192000"/>
              <a:gd name="connsiteY6" fmla="*/ 4433703 h 5494765"/>
              <a:gd name="connsiteX7" fmla="*/ 9619106 w 12192000"/>
              <a:gd name="connsiteY7" fmla="*/ 4534609 h 5494765"/>
              <a:gd name="connsiteX8" fmla="*/ 9638670 w 12192000"/>
              <a:gd name="connsiteY8" fmla="*/ 4560867 h 5494765"/>
              <a:gd name="connsiteX9" fmla="*/ 9646392 w 12192000"/>
              <a:gd name="connsiteY9" fmla="*/ 4559321 h 5494765"/>
              <a:gd name="connsiteX10" fmla="*/ 9649481 w 12192000"/>
              <a:gd name="connsiteY10" fmla="*/ 4527917 h 5494765"/>
              <a:gd name="connsiteX11" fmla="*/ 9614988 w 12192000"/>
              <a:gd name="connsiteY11" fmla="*/ 4327648 h 5494765"/>
              <a:gd name="connsiteX12" fmla="*/ 9560935 w 12192000"/>
              <a:gd name="connsiteY12" fmla="*/ 4131776 h 5494765"/>
              <a:gd name="connsiteX13" fmla="*/ 9622769 w 12192000"/>
              <a:gd name="connsiteY13" fmla="*/ 4131776 h 5494765"/>
              <a:gd name="connsiteX14" fmla="*/ 9661837 w 12192000"/>
              <a:gd name="connsiteY14" fmla="*/ 4213872 h 5494765"/>
              <a:gd name="connsiteX15" fmla="*/ 9707143 w 12192000"/>
              <a:gd name="connsiteY15" fmla="*/ 4463564 h 5494765"/>
              <a:gd name="connsiteX16" fmla="*/ 9677797 w 12192000"/>
              <a:gd name="connsiteY16" fmla="*/ 4643239 h 5494765"/>
              <a:gd name="connsiteX17" fmla="*/ 9656174 w 12192000"/>
              <a:gd name="connsiteY17" fmla="*/ 4838874 h 5494765"/>
              <a:gd name="connsiteX18" fmla="*/ 9690668 w 12192000"/>
              <a:gd name="connsiteY18" fmla="*/ 5145712 h 5494765"/>
              <a:gd name="connsiteX19" fmla="*/ 9705083 w 12192000"/>
              <a:gd name="connsiteY19" fmla="*/ 5441224 h 5494765"/>
              <a:gd name="connsiteX20" fmla="*/ 9689124 w 12192000"/>
              <a:gd name="connsiteY20" fmla="*/ 5494765 h 5494765"/>
              <a:gd name="connsiteX21" fmla="*/ 9672134 w 12192000"/>
              <a:gd name="connsiteY21" fmla="*/ 5494765 h 5494765"/>
              <a:gd name="connsiteX22" fmla="*/ 9625285 w 12192000"/>
              <a:gd name="connsiteY22" fmla="*/ 5341347 h 5494765"/>
              <a:gd name="connsiteX23" fmla="*/ 9600573 w 12192000"/>
              <a:gd name="connsiteY23" fmla="*/ 5174027 h 5494765"/>
              <a:gd name="connsiteX24" fmla="*/ 9578435 w 12192000"/>
              <a:gd name="connsiteY24" fmla="*/ 5152404 h 5494765"/>
              <a:gd name="connsiteX25" fmla="*/ 9561446 w 12192000"/>
              <a:gd name="connsiteY25" fmla="*/ 5176602 h 5494765"/>
              <a:gd name="connsiteX26" fmla="*/ 9566079 w 12192000"/>
              <a:gd name="connsiteY26" fmla="*/ 5266182 h 5494765"/>
              <a:gd name="connsiteX27" fmla="*/ 9570198 w 12192000"/>
              <a:gd name="connsiteY27" fmla="*/ 5325902 h 5494765"/>
              <a:gd name="connsiteX28" fmla="*/ 9536219 w 12192000"/>
              <a:gd name="connsiteY28" fmla="*/ 5396948 h 5494765"/>
              <a:gd name="connsiteX29" fmla="*/ 9457451 w 12192000"/>
              <a:gd name="connsiteY29" fmla="*/ 5380988 h 5494765"/>
              <a:gd name="connsiteX30" fmla="*/ 9452302 w 12192000"/>
              <a:gd name="connsiteY30" fmla="*/ 5374296 h 5494765"/>
              <a:gd name="connsiteX31" fmla="*/ 9379712 w 12192000"/>
              <a:gd name="connsiteY31" fmla="*/ 5182264 h 5494765"/>
              <a:gd name="connsiteX32" fmla="*/ 9399275 w 12192000"/>
              <a:gd name="connsiteY32" fmla="*/ 5087536 h 5494765"/>
              <a:gd name="connsiteX33" fmla="*/ 9410600 w 12192000"/>
              <a:gd name="connsiteY33" fmla="*/ 5072091 h 5494765"/>
              <a:gd name="connsiteX34" fmla="*/ 9482676 w 12192000"/>
              <a:gd name="connsiteY34" fmla="*/ 4893960 h 5494765"/>
              <a:gd name="connsiteX35" fmla="*/ 9449214 w 12192000"/>
              <a:gd name="connsiteY35" fmla="*/ 4460475 h 5494765"/>
              <a:gd name="connsiteX36" fmla="*/ 9436858 w 12192000"/>
              <a:gd name="connsiteY36" fmla="*/ 4431129 h 5494765"/>
              <a:gd name="connsiteX37" fmla="*/ 9062926 w 12192000"/>
              <a:gd name="connsiteY37" fmla="*/ 4131776 h 5494765"/>
              <a:gd name="connsiteX38" fmla="*/ 9176962 w 12192000"/>
              <a:gd name="connsiteY38" fmla="*/ 4131776 h 5494765"/>
              <a:gd name="connsiteX39" fmla="*/ 9277647 w 12192000"/>
              <a:gd name="connsiteY39" fmla="*/ 4247142 h 5494765"/>
              <a:gd name="connsiteX40" fmla="*/ 9378167 w 12192000"/>
              <a:gd name="connsiteY40" fmla="*/ 4423922 h 5494765"/>
              <a:gd name="connsiteX41" fmla="*/ 9408026 w 12192000"/>
              <a:gd name="connsiteY41" fmla="*/ 4582489 h 5494765"/>
              <a:gd name="connsiteX42" fmla="*/ 9316387 w 12192000"/>
              <a:gd name="connsiteY42" fmla="*/ 4734363 h 5494765"/>
              <a:gd name="connsiteX43" fmla="*/ 9231955 w 12192000"/>
              <a:gd name="connsiteY43" fmla="*/ 4775550 h 5494765"/>
              <a:gd name="connsiteX44" fmla="*/ 9203640 w 12192000"/>
              <a:gd name="connsiteY44" fmla="*/ 4758045 h 5494765"/>
              <a:gd name="connsiteX45" fmla="*/ 9205699 w 12192000"/>
              <a:gd name="connsiteY45" fmla="*/ 4698325 h 5494765"/>
              <a:gd name="connsiteX46" fmla="*/ 9163484 w 12192000"/>
              <a:gd name="connsiteY46" fmla="*/ 4345667 h 5494765"/>
              <a:gd name="connsiteX47" fmla="*/ 9113030 w 12192000"/>
              <a:gd name="connsiteY47" fmla="*/ 4244247 h 5494765"/>
              <a:gd name="connsiteX48" fmla="*/ 9062963 w 12192000"/>
              <a:gd name="connsiteY48" fmla="*/ 4131949 h 5494765"/>
              <a:gd name="connsiteX49" fmla="*/ 8885533 w 12192000"/>
              <a:gd name="connsiteY49" fmla="*/ 4131776 h 5494765"/>
              <a:gd name="connsiteX50" fmla="*/ 9003206 w 12192000"/>
              <a:gd name="connsiteY50" fmla="*/ 4131776 h 5494765"/>
              <a:gd name="connsiteX51" fmla="*/ 9003887 w 12192000"/>
              <a:gd name="connsiteY51" fmla="*/ 4133559 h 5494765"/>
              <a:gd name="connsiteX52" fmla="*/ 9010064 w 12192000"/>
              <a:gd name="connsiteY52" fmla="*/ 4175774 h 5494765"/>
              <a:gd name="connsiteX53" fmla="*/ 9046618 w 12192000"/>
              <a:gd name="connsiteY53" fmla="*/ 4264840 h 5494765"/>
              <a:gd name="connsiteX54" fmla="*/ 9097070 w 12192000"/>
              <a:gd name="connsiteY54" fmla="*/ 4317352 h 5494765"/>
              <a:gd name="connsiteX55" fmla="*/ 9145465 w 12192000"/>
              <a:gd name="connsiteY55" fmla="*/ 4472315 h 5494765"/>
              <a:gd name="connsiteX56" fmla="*/ 9124357 w 12192000"/>
              <a:gd name="connsiteY56" fmla="*/ 4588152 h 5494765"/>
              <a:gd name="connsiteX57" fmla="*/ 9122812 w 12192000"/>
              <a:gd name="connsiteY57" fmla="*/ 4603082 h 5494765"/>
              <a:gd name="connsiteX58" fmla="*/ 9177384 w 12192000"/>
              <a:gd name="connsiteY58" fmla="*/ 4683395 h 5494765"/>
              <a:gd name="connsiteX59" fmla="*/ 9124357 w 12192000"/>
              <a:gd name="connsiteY59" fmla="*/ 4713770 h 5494765"/>
              <a:gd name="connsiteX60" fmla="*/ 8966818 w 12192000"/>
              <a:gd name="connsiteY60" fmla="*/ 4594330 h 5494765"/>
              <a:gd name="connsiteX61" fmla="*/ 8902980 w 12192000"/>
              <a:gd name="connsiteY61" fmla="*/ 4192248 h 5494765"/>
              <a:gd name="connsiteX62" fmla="*/ 8636386 w 12192000"/>
              <a:gd name="connsiteY62" fmla="*/ 4131776 h 5494765"/>
              <a:gd name="connsiteX63" fmla="*/ 8799479 w 12192000"/>
              <a:gd name="connsiteY63" fmla="*/ 4131776 h 5494765"/>
              <a:gd name="connsiteX64" fmla="*/ 8845191 w 12192000"/>
              <a:gd name="connsiteY64" fmla="*/ 4210010 h 5494765"/>
              <a:gd name="connsiteX65" fmla="*/ 8876724 w 12192000"/>
              <a:gd name="connsiteY65" fmla="*/ 4387369 h 5494765"/>
              <a:gd name="connsiteX66" fmla="*/ 8879813 w 12192000"/>
              <a:gd name="connsiteY66" fmla="*/ 4475405 h 5494765"/>
              <a:gd name="connsiteX67" fmla="*/ 8918425 w 12192000"/>
              <a:gd name="connsiteY67" fmla="*/ 4607201 h 5494765"/>
              <a:gd name="connsiteX68" fmla="*/ 9018817 w 12192000"/>
              <a:gd name="connsiteY68" fmla="*/ 4753413 h 5494765"/>
              <a:gd name="connsiteX69" fmla="*/ 8847379 w 12192000"/>
              <a:gd name="connsiteY69" fmla="*/ 4639120 h 5494765"/>
              <a:gd name="connsiteX70" fmla="*/ 8778907 w 12192000"/>
              <a:gd name="connsiteY70" fmla="*/ 4429585 h 5494765"/>
              <a:gd name="connsiteX71" fmla="*/ 8759343 w 12192000"/>
              <a:gd name="connsiteY71" fmla="*/ 4302422 h 5494765"/>
              <a:gd name="connsiteX72" fmla="*/ 8722276 w 12192000"/>
              <a:gd name="connsiteY72" fmla="*/ 4231891 h 5494765"/>
              <a:gd name="connsiteX73" fmla="*/ 8668669 w 12192000"/>
              <a:gd name="connsiteY73" fmla="*/ 3835858 h 5494765"/>
              <a:gd name="connsiteX74" fmla="*/ 8694475 w 12192000"/>
              <a:gd name="connsiteY74" fmla="*/ 3845769 h 5494765"/>
              <a:gd name="connsiteX75" fmla="*/ 8801558 w 12192000"/>
              <a:gd name="connsiteY75" fmla="*/ 3946161 h 5494765"/>
              <a:gd name="connsiteX76" fmla="*/ 8865977 w 12192000"/>
              <a:gd name="connsiteY76" fmla="*/ 4063992 h 5494765"/>
              <a:gd name="connsiteX77" fmla="*/ 8885533 w 12192000"/>
              <a:gd name="connsiteY77" fmla="*/ 4131776 h 5494765"/>
              <a:gd name="connsiteX78" fmla="*/ 8799479 w 12192000"/>
              <a:gd name="connsiteY78" fmla="*/ 4131776 h 5494765"/>
              <a:gd name="connsiteX79" fmla="*/ 8754195 w 12192000"/>
              <a:gd name="connsiteY79" fmla="*/ 4054275 h 5494765"/>
              <a:gd name="connsiteX80" fmla="*/ 8653288 w 12192000"/>
              <a:gd name="connsiteY80" fmla="*/ 3934835 h 5494765"/>
              <a:gd name="connsiteX81" fmla="*/ 8631150 w 12192000"/>
              <a:gd name="connsiteY81" fmla="*/ 3898797 h 5494765"/>
              <a:gd name="connsiteX82" fmla="*/ 8642477 w 12192000"/>
              <a:gd name="connsiteY82" fmla="*/ 3843709 h 5494765"/>
              <a:gd name="connsiteX83" fmla="*/ 8668669 w 12192000"/>
              <a:gd name="connsiteY83" fmla="*/ 3835858 h 5494765"/>
              <a:gd name="connsiteX84" fmla="*/ 9330224 w 12192000"/>
              <a:gd name="connsiteY84" fmla="*/ 3780772 h 5494765"/>
              <a:gd name="connsiteX85" fmla="*/ 9355000 w 12192000"/>
              <a:gd name="connsiteY85" fmla="*/ 3799949 h 5494765"/>
              <a:gd name="connsiteX86" fmla="*/ 9395671 w 12192000"/>
              <a:gd name="connsiteY86" fmla="*/ 3860185 h 5494765"/>
              <a:gd name="connsiteX87" fmla="*/ 9495548 w 12192000"/>
              <a:gd name="connsiteY87" fmla="*/ 4066115 h 5494765"/>
              <a:gd name="connsiteX88" fmla="*/ 9525642 w 12192000"/>
              <a:gd name="connsiteY88" fmla="*/ 4131776 h 5494765"/>
              <a:gd name="connsiteX89" fmla="*/ 9476942 w 12192000"/>
              <a:gd name="connsiteY89" fmla="*/ 4131776 h 5494765"/>
              <a:gd name="connsiteX90" fmla="*/ 9459864 w 12192000"/>
              <a:gd name="connsiteY90" fmla="*/ 4086749 h 5494765"/>
              <a:gd name="connsiteX91" fmla="*/ 9310724 w 12192000"/>
              <a:gd name="connsiteY91" fmla="*/ 3927111 h 5494765"/>
              <a:gd name="connsiteX92" fmla="*/ 9292705 w 12192000"/>
              <a:gd name="connsiteY92" fmla="*/ 3910123 h 5494765"/>
              <a:gd name="connsiteX93" fmla="*/ 9268508 w 12192000"/>
              <a:gd name="connsiteY93" fmla="*/ 3837017 h 5494765"/>
              <a:gd name="connsiteX94" fmla="*/ 9295794 w 12192000"/>
              <a:gd name="connsiteY94" fmla="*/ 3787078 h 5494765"/>
              <a:gd name="connsiteX95" fmla="*/ 9330224 w 12192000"/>
              <a:gd name="connsiteY95" fmla="*/ 3780772 h 5494765"/>
              <a:gd name="connsiteX96" fmla="*/ 9323595 w 12192000"/>
              <a:gd name="connsiteY96" fmla="*/ 3683083 h 5494765"/>
              <a:gd name="connsiteX97" fmla="*/ 9377138 w 12192000"/>
              <a:gd name="connsiteY97" fmla="*/ 3723239 h 5494765"/>
              <a:gd name="connsiteX98" fmla="*/ 9450758 w 12192000"/>
              <a:gd name="connsiteY98" fmla="*/ 3841135 h 5494765"/>
              <a:gd name="connsiteX99" fmla="*/ 9546580 w 12192000"/>
              <a:gd name="connsiteY99" fmla="*/ 4079759 h 5494765"/>
              <a:gd name="connsiteX100" fmla="*/ 9560935 w 12192000"/>
              <a:gd name="connsiteY100" fmla="*/ 4131776 h 5494765"/>
              <a:gd name="connsiteX101" fmla="*/ 9528838 w 12192000"/>
              <a:gd name="connsiteY101" fmla="*/ 4131776 h 5494765"/>
              <a:gd name="connsiteX102" fmla="*/ 9450758 w 12192000"/>
              <a:gd name="connsiteY102" fmla="*/ 3916108 h 5494765"/>
              <a:gd name="connsiteX103" fmla="*/ 9323595 w 12192000"/>
              <a:gd name="connsiteY103" fmla="*/ 3683083 h 5494765"/>
              <a:gd name="connsiteX104" fmla="*/ 8524517 w 12192000"/>
              <a:gd name="connsiteY104" fmla="*/ 3218257 h 5494765"/>
              <a:gd name="connsiteX105" fmla="*/ 8551352 w 12192000"/>
              <a:gd name="connsiteY105" fmla="*/ 3231579 h 5494765"/>
              <a:gd name="connsiteX106" fmla="*/ 8584816 w 12192000"/>
              <a:gd name="connsiteY106" fmla="*/ 3272249 h 5494765"/>
              <a:gd name="connsiteX107" fmla="*/ 8593054 w 12192000"/>
              <a:gd name="connsiteY107" fmla="*/ 3291814 h 5494765"/>
              <a:gd name="connsiteX108" fmla="*/ 8787658 w 12192000"/>
              <a:gd name="connsiteY108" fmla="*/ 3619759 h 5494765"/>
              <a:gd name="connsiteX109" fmla="*/ 8950344 w 12192000"/>
              <a:gd name="connsiteY109" fmla="*/ 3804068 h 5494765"/>
              <a:gd name="connsiteX110" fmla="*/ 9011094 w 12192000"/>
              <a:gd name="connsiteY110" fmla="*/ 3898797 h 5494765"/>
              <a:gd name="connsiteX111" fmla="*/ 9036836 w 12192000"/>
              <a:gd name="connsiteY111" fmla="*/ 4011544 h 5494765"/>
              <a:gd name="connsiteX112" fmla="*/ 9062926 w 12192000"/>
              <a:gd name="connsiteY112" fmla="*/ 4131776 h 5494765"/>
              <a:gd name="connsiteX113" fmla="*/ 9003206 w 12192000"/>
              <a:gd name="connsiteY113" fmla="*/ 4131776 h 5494765"/>
              <a:gd name="connsiteX114" fmla="*/ 8957617 w 12192000"/>
              <a:gd name="connsiteY114" fmla="*/ 4012445 h 5494765"/>
              <a:gd name="connsiteX115" fmla="*/ 8888565 w 12192000"/>
              <a:gd name="connsiteY115" fmla="*/ 3902915 h 5494765"/>
              <a:gd name="connsiteX116" fmla="*/ 8759858 w 12192000"/>
              <a:gd name="connsiteY116" fmla="*/ 3734052 h 5494765"/>
              <a:gd name="connsiteX117" fmla="*/ 8492662 w 12192000"/>
              <a:gd name="connsiteY117" fmla="*/ 3278428 h 5494765"/>
              <a:gd name="connsiteX118" fmla="*/ 8495751 w 12192000"/>
              <a:gd name="connsiteY118" fmla="*/ 3225400 h 5494765"/>
              <a:gd name="connsiteX119" fmla="*/ 8524517 w 12192000"/>
              <a:gd name="connsiteY119" fmla="*/ 3218257 h 5494765"/>
              <a:gd name="connsiteX120" fmla="*/ 8949315 w 12192000"/>
              <a:gd name="connsiteY120" fmla="*/ 3105446 h 5494765"/>
              <a:gd name="connsiteX121" fmla="*/ 8972482 w 12192000"/>
              <a:gd name="connsiteY121" fmla="*/ 3105446 h 5494765"/>
              <a:gd name="connsiteX122" fmla="*/ 9174295 w 12192000"/>
              <a:gd name="connsiteY122" fmla="*/ 3215618 h 5494765"/>
              <a:gd name="connsiteX123" fmla="*/ 9210333 w 12192000"/>
              <a:gd name="connsiteY123" fmla="*/ 3350504 h 5494765"/>
              <a:gd name="connsiteX124" fmla="*/ 9187680 w 12192000"/>
              <a:gd name="connsiteY124" fmla="*/ 3941012 h 5494765"/>
              <a:gd name="connsiteX125" fmla="*/ 9201580 w 12192000"/>
              <a:gd name="connsiteY125" fmla="*/ 4007426 h 5494765"/>
              <a:gd name="connsiteX126" fmla="*/ 9270630 w 12192000"/>
              <a:gd name="connsiteY126" fmla="*/ 4131776 h 5494765"/>
              <a:gd name="connsiteX127" fmla="*/ 9176962 w 12192000"/>
              <a:gd name="connsiteY127" fmla="*/ 4131776 h 5494765"/>
              <a:gd name="connsiteX128" fmla="*/ 9143920 w 12192000"/>
              <a:gd name="connsiteY128" fmla="*/ 4093916 h 5494765"/>
              <a:gd name="connsiteX129" fmla="*/ 9131049 w 12192000"/>
              <a:gd name="connsiteY129" fmla="*/ 4062512 h 5494765"/>
              <a:gd name="connsiteX130" fmla="*/ 9127960 w 12192000"/>
              <a:gd name="connsiteY130" fmla="*/ 3914756 h 5494765"/>
              <a:gd name="connsiteX131" fmla="*/ 9115604 w 12192000"/>
              <a:gd name="connsiteY131" fmla="*/ 3694409 h 5494765"/>
              <a:gd name="connsiteX132" fmla="*/ 9119723 w 12192000"/>
              <a:gd name="connsiteY132" fmla="*/ 3559525 h 5494765"/>
              <a:gd name="connsiteX133" fmla="*/ 8956522 w 12192000"/>
              <a:gd name="connsiteY133" fmla="*/ 3118317 h 5494765"/>
              <a:gd name="connsiteX134" fmla="*/ 8949315 w 12192000"/>
              <a:gd name="connsiteY134" fmla="*/ 3105446 h 5494765"/>
              <a:gd name="connsiteX135" fmla="*/ 10097513 w 12192000"/>
              <a:gd name="connsiteY135" fmla="*/ 3099640 h 5494765"/>
              <a:gd name="connsiteX136" fmla="*/ 10294047 w 12192000"/>
              <a:gd name="connsiteY136" fmla="*/ 3336603 h 5494765"/>
              <a:gd name="connsiteX137" fmla="*/ 10207040 w 12192000"/>
              <a:gd name="connsiteY137" fmla="*/ 3530180 h 5494765"/>
              <a:gd name="connsiteX138" fmla="*/ 10049504 w 12192000"/>
              <a:gd name="connsiteY138" fmla="*/ 3636234 h 5494765"/>
              <a:gd name="connsiteX139" fmla="*/ 9999565 w 12192000"/>
              <a:gd name="connsiteY139" fmla="*/ 3588869 h 5494765"/>
              <a:gd name="connsiteX140" fmla="*/ 10021187 w 12192000"/>
              <a:gd name="connsiteY140" fmla="*/ 3468915 h 5494765"/>
              <a:gd name="connsiteX141" fmla="*/ 9987723 w 12192000"/>
              <a:gd name="connsiteY141" fmla="*/ 3343811 h 5494765"/>
              <a:gd name="connsiteX142" fmla="*/ 10081938 w 12192000"/>
              <a:gd name="connsiteY142" fmla="*/ 3285120 h 5494765"/>
              <a:gd name="connsiteX143" fmla="*/ 10079363 w 12192000"/>
              <a:gd name="connsiteY143" fmla="*/ 3275854 h 5494765"/>
              <a:gd name="connsiteX144" fmla="*/ 10048988 w 12192000"/>
              <a:gd name="connsiteY144" fmla="*/ 3276369 h 5494765"/>
              <a:gd name="connsiteX145" fmla="*/ 9981546 w 12192000"/>
              <a:gd name="connsiteY145" fmla="*/ 3296962 h 5494765"/>
              <a:gd name="connsiteX146" fmla="*/ 9826068 w 12192000"/>
              <a:gd name="connsiteY146" fmla="*/ 3327337 h 5494765"/>
              <a:gd name="connsiteX147" fmla="*/ 9687579 w 12192000"/>
              <a:gd name="connsiteY147" fmla="*/ 3377789 h 5494765"/>
              <a:gd name="connsiteX148" fmla="*/ 9715894 w 12192000"/>
              <a:gd name="connsiteY148" fmla="*/ 3415373 h 5494765"/>
              <a:gd name="connsiteX149" fmla="*/ 9761200 w 12192000"/>
              <a:gd name="connsiteY149" fmla="*/ 3408679 h 5494765"/>
              <a:gd name="connsiteX150" fmla="*/ 9772011 w 12192000"/>
              <a:gd name="connsiteY150" fmla="*/ 3407135 h 5494765"/>
              <a:gd name="connsiteX151" fmla="*/ 9820920 w 12192000"/>
              <a:gd name="connsiteY151" fmla="*/ 3447291 h 5494765"/>
              <a:gd name="connsiteX152" fmla="*/ 9830702 w 12192000"/>
              <a:gd name="connsiteY152" fmla="*/ 3547683 h 5494765"/>
              <a:gd name="connsiteX153" fmla="*/ 9847176 w 12192000"/>
              <a:gd name="connsiteY153" fmla="*/ 3602255 h 5494765"/>
              <a:gd name="connsiteX154" fmla="*/ 9884243 w 12192000"/>
              <a:gd name="connsiteY154" fmla="*/ 3672787 h 5494765"/>
              <a:gd name="connsiteX155" fmla="*/ 9878065 w 12192000"/>
              <a:gd name="connsiteY155" fmla="*/ 3680509 h 5494765"/>
              <a:gd name="connsiteX156" fmla="*/ 9837394 w 12192000"/>
              <a:gd name="connsiteY156" fmla="*/ 3665579 h 5494765"/>
              <a:gd name="connsiteX157" fmla="*/ 9769951 w 12192000"/>
              <a:gd name="connsiteY157" fmla="*/ 3606888 h 5494765"/>
              <a:gd name="connsiteX158" fmla="*/ 9640215 w 12192000"/>
              <a:gd name="connsiteY158" fmla="*/ 3415373 h 5494765"/>
              <a:gd name="connsiteX159" fmla="*/ 9613958 w 12192000"/>
              <a:gd name="connsiteY159" fmla="*/ 3381909 h 5494765"/>
              <a:gd name="connsiteX160" fmla="*/ 9566079 w 12192000"/>
              <a:gd name="connsiteY160" fmla="*/ 3313952 h 5494765"/>
              <a:gd name="connsiteX161" fmla="*/ 9591306 w 12192000"/>
              <a:gd name="connsiteY161" fmla="*/ 3265557 h 5494765"/>
              <a:gd name="connsiteX162" fmla="*/ 9724646 w 12192000"/>
              <a:gd name="connsiteY162" fmla="*/ 3245479 h 5494765"/>
              <a:gd name="connsiteX163" fmla="*/ 9870343 w 12192000"/>
              <a:gd name="connsiteY163" fmla="*/ 3186274 h 5494765"/>
              <a:gd name="connsiteX164" fmla="*/ 10054136 w 12192000"/>
              <a:gd name="connsiteY164" fmla="*/ 3100298 h 5494765"/>
              <a:gd name="connsiteX165" fmla="*/ 10097513 w 12192000"/>
              <a:gd name="connsiteY165" fmla="*/ 3099640 h 5494765"/>
              <a:gd name="connsiteX166" fmla="*/ 8670793 w 12192000"/>
              <a:gd name="connsiteY166" fmla="*/ 2968501 h 5494765"/>
              <a:gd name="connsiteX167" fmla="*/ 8691386 w 12192000"/>
              <a:gd name="connsiteY167" fmla="*/ 2977253 h 5494765"/>
              <a:gd name="connsiteX168" fmla="*/ 8906069 w 12192000"/>
              <a:gd name="connsiteY168" fmla="*/ 3244450 h 5494765"/>
              <a:gd name="connsiteX169" fmla="*/ 9013669 w 12192000"/>
              <a:gd name="connsiteY169" fmla="*/ 3626452 h 5494765"/>
              <a:gd name="connsiteX170" fmla="*/ 9031172 w 12192000"/>
              <a:gd name="connsiteY170" fmla="*/ 3755674 h 5494765"/>
              <a:gd name="connsiteX171" fmla="*/ 9024480 w 12192000"/>
              <a:gd name="connsiteY171" fmla="*/ 3775753 h 5494765"/>
              <a:gd name="connsiteX172" fmla="*/ 9003372 w 12192000"/>
              <a:gd name="connsiteY172" fmla="*/ 3771119 h 5494765"/>
              <a:gd name="connsiteX173" fmla="*/ 8989986 w 12192000"/>
              <a:gd name="connsiteY173" fmla="*/ 3753100 h 5494765"/>
              <a:gd name="connsiteX174" fmla="*/ 8951374 w 12192000"/>
              <a:gd name="connsiteY174" fmla="*/ 3665064 h 5494765"/>
              <a:gd name="connsiteX175" fmla="*/ 8565253 w 12192000"/>
              <a:gd name="connsiteY175" fmla="*/ 3090516 h 5494765"/>
              <a:gd name="connsiteX176" fmla="*/ 8554956 w 12192000"/>
              <a:gd name="connsiteY176" fmla="*/ 3010717 h 5494765"/>
              <a:gd name="connsiteX177" fmla="*/ 8658437 w 12192000"/>
              <a:gd name="connsiteY177" fmla="*/ 3094634 h 5494765"/>
              <a:gd name="connsiteX178" fmla="*/ 8858190 w 12192000"/>
              <a:gd name="connsiteY178" fmla="*/ 3441114 h 5494765"/>
              <a:gd name="connsiteX179" fmla="*/ 8898861 w 12192000"/>
              <a:gd name="connsiteY179" fmla="*/ 3479726 h 5494765"/>
              <a:gd name="connsiteX180" fmla="*/ 8862823 w 12192000"/>
              <a:gd name="connsiteY180" fmla="*/ 3232608 h 5494765"/>
              <a:gd name="connsiteX181" fmla="*/ 8547749 w 12192000"/>
              <a:gd name="connsiteY181" fmla="*/ 2985490 h 5494765"/>
              <a:gd name="connsiteX182" fmla="*/ 8548263 w 12192000"/>
              <a:gd name="connsiteY182" fmla="*/ 2978283 h 5494765"/>
              <a:gd name="connsiteX183" fmla="*/ 8670793 w 12192000"/>
              <a:gd name="connsiteY183" fmla="*/ 2968501 h 5494765"/>
              <a:gd name="connsiteX184" fmla="*/ 9099644 w 12192000"/>
              <a:gd name="connsiteY184" fmla="*/ 2553549 h 5494765"/>
              <a:gd name="connsiteX185" fmla="*/ 9079051 w 12192000"/>
              <a:gd name="connsiteY185" fmla="*/ 2564876 h 5494765"/>
              <a:gd name="connsiteX186" fmla="*/ 8909672 w 12192000"/>
              <a:gd name="connsiteY186" fmla="*/ 2590103 h 5494765"/>
              <a:gd name="connsiteX187" fmla="*/ 8819062 w 12192000"/>
              <a:gd name="connsiteY187" fmla="*/ 2564361 h 5494765"/>
              <a:gd name="connsiteX188" fmla="*/ 9096555 w 12192000"/>
              <a:gd name="connsiteY188" fmla="*/ 2637981 h 5494765"/>
              <a:gd name="connsiteX189" fmla="*/ 9136197 w 12192000"/>
              <a:gd name="connsiteY189" fmla="*/ 2579806 h 5494765"/>
              <a:gd name="connsiteX190" fmla="*/ 9099644 w 12192000"/>
              <a:gd name="connsiteY190" fmla="*/ 2553549 h 5494765"/>
              <a:gd name="connsiteX191" fmla="*/ 10070610 w 12192000"/>
              <a:gd name="connsiteY191" fmla="*/ 2143747 h 5494765"/>
              <a:gd name="connsiteX192" fmla="*/ 9939844 w 12192000"/>
              <a:gd name="connsiteY192" fmla="*/ 2237445 h 5494765"/>
              <a:gd name="connsiteX193" fmla="*/ 9637640 w 12192000"/>
              <a:gd name="connsiteY193" fmla="*/ 2307462 h 5494765"/>
              <a:gd name="connsiteX194" fmla="*/ 9597483 w 12192000"/>
              <a:gd name="connsiteY194" fmla="*/ 2318788 h 5494765"/>
              <a:gd name="connsiteX195" fmla="*/ 9627858 w 12192000"/>
              <a:gd name="connsiteY195" fmla="*/ 2350708 h 5494765"/>
              <a:gd name="connsiteX196" fmla="*/ 9899173 w 12192000"/>
              <a:gd name="connsiteY196" fmla="*/ 2333718 h 5494765"/>
              <a:gd name="connsiteX197" fmla="*/ 10042294 w 12192000"/>
              <a:gd name="connsiteY197" fmla="*/ 2213249 h 5494765"/>
              <a:gd name="connsiteX198" fmla="*/ 10077303 w 12192000"/>
              <a:gd name="connsiteY198" fmla="*/ 2146321 h 5494765"/>
              <a:gd name="connsiteX199" fmla="*/ 10070610 w 12192000"/>
              <a:gd name="connsiteY199" fmla="*/ 2143747 h 5494765"/>
              <a:gd name="connsiteX200" fmla="*/ 10043133 w 12192000"/>
              <a:gd name="connsiteY200" fmla="*/ 1990715 h 5494765"/>
              <a:gd name="connsiteX201" fmla="*/ 9892996 w 12192000"/>
              <a:gd name="connsiteY201" fmla="*/ 2007318 h 5494765"/>
              <a:gd name="connsiteX202" fmla="*/ 9813197 w 12192000"/>
              <a:gd name="connsiteY202" fmla="*/ 2048503 h 5494765"/>
              <a:gd name="connsiteX203" fmla="*/ 9650512 w 12192000"/>
              <a:gd name="connsiteY203" fmla="*/ 2163310 h 5494765"/>
              <a:gd name="connsiteX204" fmla="*/ 9377652 w 12192000"/>
              <a:gd name="connsiteY204" fmla="*/ 2314154 h 5494765"/>
              <a:gd name="connsiteX205" fmla="*/ 9368900 w 12192000"/>
              <a:gd name="connsiteY205" fmla="*/ 2319818 h 5494765"/>
              <a:gd name="connsiteX206" fmla="*/ 9540853 w 12192000"/>
              <a:gd name="connsiteY206" fmla="*/ 2322906 h 5494765"/>
              <a:gd name="connsiteX207" fmla="*/ 9671619 w 12192000"/>
              <a:gd name="connsiteY207" fmla="*/ 2242078 h 5494765"/>
              <a:gd name="connsiteX208" fmla="*/ 10017584 w 12192000"/>
              <a:gd name="connsiteY208" fmla="*/ 2061890 h 5494765"/>
              <a:gd name="connsiteX209" fmla="*/ 10175121 w 12192000"/>
              <a:gd name="connsiteY209" fmla="*/ 2021218 h 5494765"/>
              <a:gd name="connsiteX210" fmla="*/ 10195200 w 12192000"/>
              <a:gd name="connsiteY210" fmla="*/ 2016584 h 5494765"/>
              <a:gd name="connsiteX211" fmla="*/ 10043133 w 12192000"/>
              <a:gd name="connsiteY211" fmla="*/ 1990715 h 5494765"/>
              <a:gd name="connsiteX212" fmla="*/ 8154935 w 12192000"/>
              <a:gd name="connsiteY212" fmla="*/ 1969221 h 5494765"/>
              <a:gd name="connsiteX213" fmla="*/ 8199210 w 12192000"/>
              <a:gd name="connsiteY213" fmla="*/ 1972824 h 5494765"/>
              <a:gd name="connsiteX214" fmla="*/ 8199210 w 12192000"/>
              <a:gd name="connsiteY214" fmla="*/ 2002168 h 5494765"/>
              <a:gd name="connsiteX215" fmla="*/ 8178617 w 12192000"/>
              <a:gd name="connsiteY215" fmla="*/ 2026881 h 5494765"/>
              <a:gd name="connsiteX216" fmla="*/ 8166260 w 12192000"/>
              <a:gd name="connsiteY216" fmla="*/ 2128817 h 5494765"/>
              <a:gd name="connsiteX217" fmla="*/ 8202298 w 12192000"/>
              <a:gd name="connsiteY217" fmla="*/ 2162281 h 5494765"/>
              <a:gd name="connsiteX218" fmla="*/ 8252752 w 12192000"/>
              <a:gd name="connsiteY218" fmla="*/ 2275541 h 5494765"/>
              <a:gd name="connsiteX219" fmla="*/ 8250178 w 12192000"/>
              <a:gd name="connsiteY219" fmla="*/ 2331143 h 5494765"/>
              <a:gd name="connsiteX220" fmla="*/ 8240911 w 12192000"/>
              <a:gd name="connsiteY220" fmla="*/ 2433594 h 5494765"/>
              <a:gd name="connsiteX221" fmla="*/ 8297542 w 12192000"/>
              <a:gd name="connsiteY221" fmla="*/ 2537075 h 5494765"/>
              <a:gd name="connsiteX222" fmla="*/ 8357262 w 12192000"/>
              <a:gd name="connsiteY222" fmla="*/ 2647763 h 5494765"/>
              <a:gd name="connsiteX223" fmla="*/ 8353144 w 12192000"/>
              <a:gd name="connsiteY223" fmla="*/ 2808389 h 5494765"/>
              <a:gd name="connsiteX224" fmla="*/ 8355718 w 12192000"/>
              <a:gd name="connsiteY224" fmla="*/ 3048299 h 5494765"/>
              <a:gd name="connsiteX225" fmla="*/ 8351599 w 12192000"/>
              <a:gd name="connsiteY225" fmla="*/ 3070437 h 5494765"/>
              <a:gd name="connsiteX226" fmla="*/ 8328946 w 12192000"/>
              <a:gd name="connsiteY226" fmla="*/ 3080734 h 5494765"/>
              <a:gd name="connsiteX227" fmla="*/ 8306809 w 12192000"/>
              <a:gd name="connsiteY227" fmla="*/ 3052933 h 5494765"/>
              <a:gd name="connsiteX228" fmla="*/ 8299087 w 12192000"/>
              <a:gd name="connsiteY228" fmla="*/ 2987035 h 5494765"/>
              <a:gd name="connsiteX229" fmla="*/ 8250178 w 12192000"/>
              <a:gd name="connsiteY229" fmla="*/ 2959234 h 5494765"/>
              <a:gd name="connsiteX230" fmla="*/ 8248633 w 12192000"/>
              <a:gd name="connsiteY230" fmla="*/ 2942245 h 5494765"/>
              <a:gd name="connsiteX231" fmla="*/ 8250178 w 12192000"/>
              <a:gd name="connsiteY231" fmla="*/ 2774925 h 5494765"/>
              <a:gd name="connsiteX232" fmla="*/ 8192517 w 12192000"/>
              <a:gd name="connsiteY232" fmla="*/ 2585469 h 5494765"/>
              <a:gd name="connsiteX233" fmla="*/ 8126104 w 12192000"/>
              <a:gd name="connsiteY233" fmla="*/ 2452128 h 5494765"/>
              <a:gd name="connsiteX234" fmla="*/ 8084918 w 12192000"/>
              <a:gd name="connsiteY234" fmla="*/ 2108739 h 5494765"/>
              <a:gd name="connsiteX235" fmla="*/ 8138975 w 12192000"/>
              <a:gd name="connsiteY235" fmla="*/ 1982606 h 5494765"/>
              <a:gd name="connsiteX236" fmla="*/ 8154935 w 12192000"/>
              <a:gd name="connsiteY236" fmla="*/ 1969221 h 5494765"/>
              <a:gd name="connsiteX237" fmla="*/ 8745957 w 12192000"/>
              <a:gd name="connsiteY237" fmla="*/ 1887877 h 5494765"/>
              <a:gd name="connsiteX238" fmla="*/ 8701166 w 12192000"/>
              <a:gd name="connsiteY238" fmla="*/ 1923400 h 5494765"/>
              <a:gd name="connsiteX239" fmla="*/ 8698592 w 12192000"/>
              <a:gd name="connsiteY239" fmla="*/ 1980546 h 5494765"/>
              <a:gd name="connsiteX240" fmla="*/ 8724848 w 12192000"/>
              <a:gd name="connsiteY240" fmla="*/ 2008347 h 5494765"/>
              <a:gd name="connsiteX241" fmla="*/ 8763976 w 12192000"/>
              <a:gd name="connsiteY241" fmla="*/ 1976942 h 5494765"/>
              <a:gd name="connsiteX242" fmla="*/ 8808766 w 12192000"/>
              <a:gd name="connsiteY242" fmla="*/ 1938845 h 5494765"/>
              <a:gd name="connsiteX243" fmla="*/ 8745957 w 12192000"/>
              <a:gd name="connsiteY243" fmla="*/ 1887877 h 5494765"/>
              <a:gd name="connsiteX244" fmla="*/ 9321664 w 12192000"/>
              <a:gd name="connsiteY244" fmla="*/ 1748873 h 5494765"/>
              <a:gd name="connsiteX245" fmla="*/ 9293736 w 12192000"/>
              <a:gd name="connsiteY245" fmla="*/ 1749388 h 5494765"/>
              <a:gd name="connsiteX246" fmla="*/ 9269023 w 12192000"/>
              <a:gd name="connsiteY246" fmla="*/ 1765864 h 5494765"/>
              <a:gd name="connsiteX247" fmla="*/ 9088319 w 12192000"/>
              <a:gd name="connsiteY247" fmla="*/ 1860592 h 5494765"/>
              <a:gd name="connsiteX248" fmla="*/ 9065150 w 12192000"/>
              <a:gd name="connsiteY248" fmla="*/ 1863166 h 5494765"/>
              <a:gd name="connsiteX249" fmla="*/ 9012638 w 12192000"/>
              <a:gd name="connsiteY249" fmla="*/ 1819404 h 5494765"/>
              <a:gd name="connsiteX250" fmla="*/ 9008006 w 12192000"/>
              <a:gd name="connsiteY250" fmla="*/ 1798813 h 5494765"/>
              <a:gd name="connsiteX251" fmla="*/ 8964244 w 12192000"/>
              <a:gd name="connsiteY251" fmla="*/ 1804476 h 5494765"/>
              <a:gd name="connsiteX252" fmla="*/ 8953433 w 12192000"/>
              <a:gd name="connsiteY252" fmla="*/ 1845145 h 5494765"/>
              <a:gd name="connsiteX253" fmla="*/ 8908129 w 12192000"/>
              <a:gd name="connsiteY253" fmla="*/ 1846177 h 5494765"/>
              <a:gd name="connsiteX254" fmla="*/ 8898861 w 12192000"/>
              <a:gd name="connsiteY254" fmla="*/ 1881185 h 5494765"/>
              <a:gd name="connsiteX255" fmla="*/ 8946226 w 12192000"/>
              <a:gd name="connsiteY255" fmla="*/ 1896115 h 5494765"/>
              <a:gd name="connsiteX256" fmla="*/ 8941593 w 12192000"/>
              <a:gd name="connsiteY256" fmla="*/ 1930094 h 5494765"/>
              <a:gd name="connsiteX257" fmla="*/ 8995650 w 12192000"/>
              <a:gd name="connsiteY257" fmla="*/ 1929064 h 5494765"/>
              <a:gd name="connsiteX258" fmla="*/ 9018817 w 12192000"/>
              <a:gd name="connsiteY258" fmla="*/ 1909501 h 5494765"/>
              <a:gd name="connsiteX259" fmla="*/ 9048162 w 12192000"/>
              <a:gd name="connsiteY259" fmla="*/ 1897660 h 5494765"/>
              <a:gd name="connsiteX260" fmla="*/ 9334921 w 12192000"/>
              <a:gd name="connsiteY260" fmla="*/ 1801902 h 5494765"/>
              <a:gd name="connsiteX261" fmla="*/ 9342643 w 12192000"/>
              <a:gd name="connsiteY261" fmla="*/ 1765348 h 5494765"/>
              <a:gd name="connsiteX262" fmla="*/ 9321664 w 12192000"/>
              <a:gd name="connsiteY262" fmla="*/ 1748873 h 5494765"/>
              <a:gd name="connsiteX263" fmla="*/ 8209426 w 12192000"/>
              <a:gd name="connsiteY263" fmla="*/ 1729189 h 5494765"/>
              <a:gd name="connsiteX264" fmla="*/ 8196893 w 12192000"/>
              <a:gd name="connsiteY264" fmla="*/ 1732463 h 5494765"/>
              <a:gd name="connsiteX265" fmla="*/ 8190458 w 12192000"/>
              <a:gd name="connsiteY265" fmla="*/ 1763288 h 5494765"/>
              <a:gd name="connsiteX266" fmla="*/ 8190972 w 12192000"/>
              <a:gd name="connsiteY266" fmla="*/ 1767406 h 5494765"/>
              <a:gd name="connsiteX267" fmla="*/ 8237822 w 12192000"/>
              <a:gd name="connsiteY267" fmla="*/ 1856987 h 5494765"/>
              <a:gd name="connsiteX268" fmla="*/ 8291879 w 12192000"/>
              <a:gd name="connsiteY268" fmla="*/ 1927518 h 5494765"/>
              <a:gd name="connsiteX269" fmla="*/ 8381459 w 12192000"/>
              <a:gd name="connsiteY269" fmla="*/ 1954290 h 5494765"/>
              <a:gd name="connsiteX270" fmla="*/ 8396904 w 12192000"/>
              <a:gd name="connsiteY270" fmla="*/ 1931637 h 5494765"/>
              <a:gd name="connsiteX271" fmla="*/ 8367558 w 12192000"/>
              <a:gd name="connsiteY271" fmla="*/ 1880669 h 5494765"/>
              <a:gd name="connsiteX272" fmla="*/ 8271800 w 12192000"/>
              <a:gd name="connsiteY272" fmla="*/ 1766377 h 5494765"/>
              <a:gd name="connsiteX273" fmla="*/ 8228040 w 12192000"/>
              <a:gd name="connsiteY273" fmla="*/ 1734457 h 5494765"/>
              <a:gd name="connsiteX274" fmla="*/ 8209426 w 12192000"/>
              <a:gd name="connsiteY274" fmla="*/ 1729189 h 5494765"/>
              <a:gd name="connsiteX275" fmla="*/ 9657204 w 12192000"/>
              <a:gd name="connsiteY275" fmla="*/ 1530070 h 5494765"/>
              <a:gd name="connsiteX276" fmla="*/ 9628374 w 12192000"/>
              <a:gd name="connsiteY276" fmla="*/ 1534704 h 5494765"/>
              <a:gd name="connsiteX277" fmla="*/ 9473925 w 12192000"/>
              <a:gd name="connsiteY277" fmla="*/ 1642303 h 5494765"/>
              <a:gd name="connsiteX278" fmla="*/ 9449728 w 12192000"/>
              <a:gd name="connsiteY278" fmla="*/ 1680400 h 5494765"/>
              <a:gd name="connsiteX279" fmla="*/ 9463628 w 12192000"/>
              <a:gd name="connsiteY279" fmla="*/ 1726734 h 5494765"/>
              <a:gd name="connsiteX280" fmla="*/ 9511508 w 12192000"/>
              <a:gd name="connsiteY280" fmla="*/ 1729824 h 5494765"/>
              <a:gd name="connsiteX281" fmla="*/ 9522834 w 12192000"/>
              <a:gd name="connsiteY281" fmla="*/ 1714379 h 5494765"/>
              <a:gd name="connsiteX282" fmla="*/ 9634036 w 12192000"/>
              <a:gd name="connsiteY282" fmla="*/ 1590820 h 5494765"/>
              <a:gd name="connsiteX283" fmla="*/ 9668531 w 12192000"/>
              <a:gd name="connsiteY283" fmla="*/ 1553237 h 5494765"/>
              <a:gd name="connsiteX284" fmla="*/ 9657204 w 12192000"/>
              <a:gd name="connsiteY284" fmla="*/ 1530070 h 5494765"/>
              <a:gd name="connsiteX285" fmla="*/ 8288854 w 12192000"/>
              <a:gd name="connsiteY285" fmla="*/ 1490688 h 5494765"/>
              <a:gd name="connsiteX286" fmla="*/ 8262534 w 12192000"/>
              <a:gd name="connsiteY286" fmla="*/ 1495064 h 5494765"/>
              <a:gd name="connsiteX287" fmla="*/ 8240396 w 12192000"/>
              <a:gd name="connsiteY287" fmla="*/ 1507420 h 5494765"/>
              <a:gd name="connsiteX288" fmla="*/ 8209506 w 12192000"/>
              <a:gd name="connsiteY288" fmla="*/ 1605236 h 5494765"/>
              <a:gd name="connsiteX289" fmla="*/ 8254296 w 12192000"/>
              <a:gd name="connsiteY289" fmla="*/ 1676798 h 5494765"/>
              <a:gd name="connsiteX290" fmla="*/ 8410289 w 12192000"/>
              <a:gd name="connsiteY290" fmla="*/ 1829187 h 5494765"/>
              <a:gd name="connsiteX291" fmla="*/ 8455079 w 12192000"/>
              <a:gd name="connsiteY291" fmla="*/ 1932152 h 5494765"/>
              <a:gd name="connsiteX292" fmla="*/ 8457138 w 12192000"/>
              <a:gd name="connsiteY292" fmla="*/ 1942449 h 5494765"/>
              <a:gd name="connsiteX293" fmla="*/ 8586360 w 12192000"/>
              <a:gd name="connsiteY293" fmla="*/ 1979517 h 5494765"/>
              <a:gd name="connsiteX294" fmla="*/ 8592538 w 12192000"/>
              <a:gd name="connsiteY294" fmla="*/ 1973854 h 5494765"/>
              <a:gd name="connsiteX295" fmla="*/ 8631150 w 12192000"/>
              <a:gd name="connsiteY295" fmla="*/ 1882215 h 5494765"/>
              <a:gd name="connsiteX296" fmla="*/ 8625487 w 12192000"/>
              <a:gd name="connsiteY296" fmla="*/ 1879640 h 5494765"/>
              <a:gd name="connsiteX297" fmla="*/ 8593052 w 12192000"/>
              <a:gd name="connsiteY297" fmla="*/ 1810139 h 5494765"/>
              <a:gd name="connsiteX298" fmla="*/ 8492146 w 12192000"/>
              <a:gd name="connsiteY298" fmla="*/ 1727251 h 5494765"/>
              <a:gd name="connsiteX299" fmla="*/ 8409774 w 12192000"/>
              <a:gd name="connsiteY299" fmla="*/ 1673194 h 5494765"/>
              <a:gd name="connsiteX300" fmla="*/ 8359321 w 12192000"/>
              <a:gd name="connsiteY300" fmla="*/ 1652601 h 5494765"/>
              <a:gd name="connsiteX301" fmla="*/ 8292908 w 12192000"/>
              <a:gd name="connsiteY301" fmla="*/ 1621197 h 5494765"/>
              <a:gd name="connsiteX302" fmla="*/ 8290334 w 12192000"/>
              <a:gd name="connsiteY302" fmla="*/ 1575377 h 5494765"/>
              <a:gd name="connsiteX303" fmla="*/ 8304749 w 12192000"/>
              <a:gd name="connsiteY303" fmla="*/ 1512567 h 5494765"/>
              <a:gd name="connsiteX304" fmla="*/ 8288854 w 12192000"/>
              <a:gd name="connsiteY304" fmla="*/ 1490688 h 5494765"/>
              <a:gd name="connsiteX305" fmla="*/ 9991327 w 12192000"/>
              <a:gd name="connsiteY305" fmla="*/ 1386435 h 5494765"/>
              <a:gd name="connsiteX306" fmla="*/ 9906895 w 12192000"/>
              <a:gd name="connsiteY306" fmla="*/ 1449244 h 5494765"/>
              <a:gd name="connsiteX307" fmla="*/ 9870343 w 12192000"/>
              <a:gd name="connsiteY307" fmla="*/ 1496093 h 5494765"/>
              <a:gd name="connsiteX308" fmla="*/ 9650511 w 12192000"/>
              <a:gd name="connsiteY308" fmla="*/ 1645393 h 5494765"/>
              <a:gd name="connsiteX309" fmla="*/ 9618591 w 12192000"/>
              <a:gd name="connsiteY309" fmla="*/ 1710261 h 5494765"/>
              <a:gd name="connsiteX310" fmla="*/ 9630433 w 12192000"/>
              <a:gd name="connsiteY310" fmla="*/ 1723647 h 5494765"/>
              <a:gd name="connsiteX311" fmla="*/ 9655659 w 12192000"/>
              <a:gd name="connsiteY311" fmla="*/ 1726221 h 5494765"/>
              <a:gd name="connsiteX312" fmla="*/ 9658233 w 12192000"/>
              <a:gd name="connsiteY312" fmla="*/ 1731369 h 5494765"/>
              <a:gd name="connsiteX313" fmla="*/ 9697875 w 12192000"/>
              <a:gd name="connsiteY313" fmla="*/ 1712321 h 5494765"/>
              <a:gd name="connsiteX314" fmla="*/ 9990813 w 12192000"/>
              <a:gd name="connsiteY314" fmla="*/ 1481163 h 5494765"/>
              <a:gd name="connsiteX315" fmla="*/ 10019128 w 12192000"/>
              <a:gd name="connsiteY315" fmla="*/ 1408572 h 5494765"/>
              <a:gd name="connsiteX316" fmla="*/ 9991327 w 12192000"/>
              <a:gd name="connsiteY316" fmla="*/ 1386435 h 5494765"/>
              <a:gd name="connsiteX317" fmla="*/ 8741324 w 12192000"/>
              <a:gd name="connsiteY317" fmla="*/ 1367901 h 5494765"/>
              <a:gd name="connsiteX318" fmla="*/ 8696020 w 12192000"/>
              <a:gd name="connsiteY318" fmla="*/ 1521835 h 5494765"/>
              <a:gd name="connsiteX319" fmla="*/ 8645051 w 12192000"/>
              <a:gd name="connsiteY319" fmla="*/ 1498666 h 5494765"/>
              <a:gd name="connsiteX320" fmla="*/ 8645051 w 12192000"/>
              <a:gd name="connsiteY320" fmla="*/ 1558901 h 5494765"/>
              <a:gd name="connsiteX321" fmla="*/ 8628062 w 12192000"/>
              <a:gd name="connsiteY321" fmla="*/ 1560447 h 5494765"/>
              <a:gd name="connsiteX322" fmla="*/ 8570401 w 12192000"/>
              <a:gd name="connsiteY322" fmla="*/ 1560447 h 5494765"/>
              <a:gd name="connsiteX323" fmla="*/ 8565768 w 12192000"/>
              <a:gd name="connsiteY323" fmla="*/ 1554269 h 5494765"/>
              <a:gd name="connsiteX324" fmla="*/ 8615191 w 12192000"/>
              <a:gd name="connsiteY324" fmla="*/ 1497122 h 5494765"/>
              <a:gd name="connsiteX325" fmla="*/ 8680574 w 12192000"/>
              <a:gd name="connsiteY325" fmla="*/ 1405484 h 5494765"/>
              <a:gd name="connsiteX326" fmla="*/ 8682633 w 12192000"/>
              <a:gd name="connsiteY326" fmla="*/ 1399306 h 5494765"/>
              <a:gd name="connsiteX327" fmla="*/ 8741324 w 12192000"/>
              <a:gd name="connsiteY327" fmla="*/ 1367901 h 5494765"/>
              <a:gd name="connsiteX328" fmla="*/ 9251004 w 12192000"/>
              <a:gd name="connsiteY328" fmla="*/ 1320537 h 5494765"/>
              <a:gd name="connsiteX329" fmla="*/ 9096041 w 12192000"/>
              <a:gd name="connsiteY329" fmla="*/ 1398276 h 5494765"/>
              <a:gd name="connsiteX330" fmla="*/ 9235560 w 12192000"/>
              <a:gd name="connsiteY330" fmla="*/ 1440492 h 5494765"/>
              <a:gd name="connsiteX331" fmla="*/ 9235044 w 12192000"/>
              <a:gd name="connsiteY331" fmla="*/ 1447185 h 5494765"/>
              <a:gd name="connsiteX332" fmla="*/ 9037350 w 12192000"/>
              <a:gd name="connsiteY332" fmla="*/ 1479102 h 5494765"/>
              <a:gd name="connsiteX333" fmla="*/ 9048676 w 12192000"/>
              <a:gd name="connsiteY333" fmla="*/ 1404969 h 5494765"/>
              <a:gd name="connsiteX334" fmla="*/ 9076477 w 12192000"/>
              <a:gd name="connsiteY334" fmla="*/ 1374079 h 5494765"/>
              <a:gd name="connsiteX335" fmla="*/ 9161424 w 12192000"/>
              <a:gd name="connsiteY335" fmla="*/ 1347308 h 5494765"/>
              <a:gd name="connsiteX336" fmla="*/ 9251004 w 12192000"/>
              <a:gd name="connsiteY336" fmla="*/ 1320537 h 5494765"/>
              <a:gd name="connsiteX337" fmla="*/ 10121321 w 12192000"/>
              <a:gd name="connsiteY337" fmla="*/ 1239579 h 5494765"/>
              <a:gd name="connsiteX338" fmla="*/ 10095837 w 12192000"/>
              <a:gd name="connsiteY338" fmla="*/ 1240223 h 5494765"/>
              <a:gd name="connsiteX339" fmla="*/ 10082451 w 12192000"/>
              <a:gd name="connsiteY339" fmla="*/ 1246401 h 5494765"/>
              <a:gd name="connsiteX340" fmla="*/ 10067521 w 12192000"/>
              <a:gd name="connsiteY340" fmla="*/ 1254638 h 5494765"/>
              <a:gd name="connsiteX341" fmla="*/ 9730308 w 12192000"/>
              <a:gd name="connsiteY341" fmla="*/ 1369960 h 5494765"/>
              <a:gd name="connsiteX342" fmla="*/ 9566593 w 12192000"/>
              <a:gd name="connsiteY342" fmla="*/ 1412175 h 5494765"/>
              <a:gd name="connsiteX343" fmla="*/ 9421412 w 12192000"/>
              <a:gd name="connsiteY343" fmla="*/ 1533676 h 5494765"/>
              <a:gd name="connsiteX344" fmla="*/ 9416778 w 12192000"/>
              <a:gd name="connsiteY344" fmla="*/ 1559417 h 5494765"/>
              <a:gd name="connsiteX345" fmla="*/ 9434283 w 12192000"/>
              <a:gd name="connsiteY345" fmla="*/ 1567654 h 5494765"/>
              <a:gd name="connsiteX346" fmla="*/ 9488854 w 12192000"/>
              <a:gd name="connsiteY346" fmla="*/ 1551179 h 5494765"/>
              <a:gd name="connsiteX347" fmla="*/ 9698389 w 12192000"/>
              <a:gd name="connsiteY347" fmla="*/ 1448729 h 5494765"/>
              <a:gd name="connsiteX348" fmla="*/ 9800326 w 12192000"/>
              <a:gd name="connsiteY348" fmla="*/ 1410631 h 5494765"/>
              <a:gd name="connsiteX349" fmla="*/ 10053107 w 12192000"/>
              <a:gd name="connsiteY349" fmla="*/ 1354515 h 5494765"/>
              <a:gd name="connsiteX350" fmla="*/ 10112312 w 12192000"/>
              <a:gd name="connsiteY350" fmla="*/ 1308180 h 5494765"/>
              <a:gd name="connsiteX351" fmla="*/ 10129816 w 12192000"/>
              <a:gd name="connsiteY351" fmla="*/ 1264420 h 5494765"/>
              <a:gd name="connsiteX352" fmla="*/ 10121321 w 12192000"/>
              <a:gd name="connsiteY352" fmla="*/ 1239579 h 5494765"/>
              <a:gd name="connsiteX353" fmla="*/ 9322566 w 12192000"/>
              <a:gd name="connsiteY353" fmla="*/ 1062607 h 5494765"/>
              <a:gd name="connsiteX354" fmla="*/ 9364267 w 12192000"/>
              <a:gd name="connsiteY354" fmla="*/ 1069815 h 5494765"/>
              <a:gd name="connsiteX355" fmla="*/ 9416779 w 12192000"/>
              <a:gd name="connsiteY355" fmla="*/ 1102248 h 5494765"/>
              <a:gd name="connsiteX356" fmla="*/ 9472381 w 12192000"/>
              <a:gd name="connsiteY356" fmla="*/ 1179473 h 5494765"/>
              <a:gd name="connsiteX357" fmla="*/ 9495034 w 12192000"/>
              <a:gd name="connsiteY357" fmla="*/ 1206245 h 5494765"/>
              <a:gd name="connsiteX358" fmla="*/ 9492460 w 12192000"/>
              <a:gd name="connsiteY358" fmla="*/ 1212937 h 5494765"/>
              <a:gd name="connsiteX359" fmla="*/ 9449214 w 12192000"/>
              <a:gd name="connsiteY359" fmla="*/ 1212937 h 5494765"/>
              <a:gd name="connsiteX360" fmla="*/ 9369930 w 12192000"/>
              <a:gd name="connsiteY360" fmla="*/ 1211394 h 5494765"/>
              <a:gd name="connsiteX361" fmla="*/ 9314844 w 12192000"/>
              <a:gd name="connsiteY361" fmla="*/ 1184622 h 5494765"/>
              <a:gd name="connsiteX362" fmla="*/ 9296824 w 12192000"/>
              <a:gd name="connsiteY362" fmla="*/ 1169692 h 5494765"/>
              <a:gd name="connsiteX363" fmla="*/ 9161424 w 12192000"/>
              <a:gd name="connsiteY363" fmla="*/ 1203671 h 5494765"/>
              <a:gd name="connsiteX364" fmla="*/ 9204154 w 12192000"/>
              <a:gd name="connsiteY364" fmla="*/ 1263391 h 5494765"/>
              <a:gd name="connsiteX365" fmla="*/ 9055369 w 12192000"/>
              <a:gd name="connsiteY365" fmla="*/ 1270599 h 5494765"/>
              <a:gd name="connsiteX366" fmla="*/ 9063092 w 12192000"/>
              <a:gd name="connsiteY366" fmla="*/ 1244342 h 5494765"/>
              <a:gd name="connsiteX367" fmla="*/ 9082140 w 12192000"/>
              <a:gd name="connsiteY367" fmla="*/ 1174325 h 5494765"/>
              <a:gd name="connsiteX368" fmla="*/ 9141346 w 12192000"/>
              <a:gd name="connsiteY368" fmla="*/ 1108941 h 5494765"/>
              <a:gd name="connsiteX369" fmla="*/ 9161939 w 12192000"/>
              <a:gd name="connsiteY369" fmla="*/ 1109972 h 5494765"/>
              <a:gd name="connsiteX370" fmla="*/ 9230411 w 12192000"/>
              <a:gd name="connsiteY370" fmla="*/ 1126447 h 5494765"/>
              <a:gd name="connsiteX371" fmla="*/ 9301457 w 12192000"/>
              <a:gd name="connsiteY371" fmla="*/ 1111002 h 5494765"/>
              <a:gd name="connsiteX372" fmla="*/ 9318962 w 12192000"/>
              <a:gd name="connsiteY372" fmla="*/ 1069815 h 5494765"/>
              <a:gd name="connsiteX373" fmla="*/ 9322566 w 12192000"/>
              <a:gd name="connsiteY373" fmla="*/ 1062607 h 5494765"/>
              <a:gd name="connsiteX374" fmla="*/ 9929033 w 12192000"/>
              <a:gd name="connsiteY374" fmla="*/ 983838 h 5494765"/>
              <a:gd name="connsiteX375" fmla="*/ 9798267 w 12192000"/>
              <a:gd name="connsiteY375" fmla="*/ 1028113 h 5494765"/>
              <a:gd name="connsiteX376" fmla="*/ 9751417 w 12192000"/>
              <a:gd name="connsiteY376" fmla="*/ 1071359 h 5494765"/>
              <a:gd name="connsiteX377" fmla="*/ 9715379 w 12192000"/>
              <a:gd name="connsiteY377" fmla="*/ 1085260 h 5494765"/>
              <a:gd name="connsiteX378" fmla="*/ 9679341 w 12192000"/>
              <a:gd name="connsiteY378" fmla="*/ 1081141 h 5494765"/>
              <a:gd name="connsiteX379" fmla="*/ 9666985 w 12192000"/>
              <a:gd name="connsiteY379" fmla="*/ 1105338 h 5494765"/>
              <a:gd name="connsiteX380" fmla="*/ 9727220 w 12192000"/>
              <a:gd name="connsiteY380" fmla="*/ 1148069 h 5494765"/>
              <a:gd name="connsiteX381" fmla="*/ 9715894 w 12192000"/>
              <a:gd name="connsiteY381" fmla="*/ 1252064 h 5494765"/>
              <a:gd name="connsiteX382" fmla="*/ 9725676 w 12192000"/>
              <a:gd name="connsiteY382" fmla="*/ 1276776 h 5494765"/>
              <a:gd name="connsiteX383" fmla="*/ 9786941 w 12192000"/>
              <a:gd name="connsiteY383" fmla="*/ 1285013 h 5494765"/>
              <a:gd name="connsiteX384" fmla="*/ 9794662 w 12192000"/>
              <a:gd name="connsiteY384" fmla="*/ 1281924 h 5494765"/>
              <a:gd name="connsiteX385" fmla="*/ 10028909 w 12192000"/>
              <a:gd name="connsiteY385" fmla="*/ 1195948 h 5494765"/>
              <a:gd name="connsiteX386" fmla="*/ 10103559 w 12192000"/>
              <a:gd name="connsiteY386" fmla="*/ 1115634 h 5494765"/>
              <a:gd name="connsiteX387" fmla="*/ 10099956 w 12192000"/>
              <a:gd name="connsiteY387" fmla="*/ 1096071 h 5494765"/>
              <a:gd name="connsiteX388" fmla="*/ 10027880 w 12192000"/>
              <a:gd name="connsiteY388" fmla="*/ 1011639 h 5494765"/>
              <a:gd name="connsiteX389" fmla="*/ 9929033 w 12192000"/>
              <a:gd name="connsiteY389" fmla="*/ 983838 h 5494765"/>
              <a:gd name="connsiteX390" fmla="*/ 10297651 w 12192000"/>
              <a:gd name="connsiteY390" fmla="*/ 965819 h 5494765"/>
              <a:gd name="connsiteX391" fmla="*/ 10213733 w 12192000"/>
              <a:gd name="connsiteY391" fmla="*/ 1049736 h 5494765"/>
              <a:gd name="connsiteX392" fmla="*/ 10333689 w 12192000"/>
              <a:gd name="connsiteY392" fmla="*/ 1014728 h 5494765"/>
              <a:gd name="connsiteX393" fmla="*/ 10297651 w 12192000"/>
              <a:gd name="connsiteY393" fmla="*/ 965819 h 5494765"/>
              <a:gd name="connsiteX394" fmla="*/ 9540853 w 12192000"/>
              <a:gd name="connsiteY394" fmla="*/ 721790 h 5494765"/>
              <a:gd name="connsiteX395" fmla="*/ 9568139 w 12192000"/>
              <a:gd name="connsiteY395" fmla="*/ 738779 h 5494765"/>
              <a:gd name="connsiteX396" fmla="*/ 9662352 w 12192000"/>
              <a:gd name="connsiteY396" fmla="*/ 741353 h 5494765"/>
              <a:gd name="connsiteX397" fmla="*/ 9685005 w 12192000"/>
              <a:gd name="connsiteY397" fmla="*/ 736720 h 5494765"/>
              <a:gd name="connsiteX398" fmla="*/ 9803930 w 12192000"/>
              <a:gd name="connsiteY398" fmla="*/ 790777 h 5494765"/>
              <a:gd name="connsiteX399" fmla="*/ 9692727 w 12192000"/>
              <a:gd name="connsiteY399" fmla="*/ 827845 h 5494765"/>
              <a:gd name="connsiteX400" fmla="*/ 9540853 w 12192000"/>
              <a:gd name="connsiteY400" fmla="*/ 721790 h 5494765"/>
              <a:gd name="connsiteX401" fmla="*/ 9403394 w 12192000"/>
              <a:gd name="connsiteY401" fmla="*/ 699138 h 5494765"/>
              <a:gd name="connsiteX402" fmla="*/ 9403908 w 12192000"/>
              <a:gd name="connsiteY402" fmla="*/ 706345 h 5494765"/>
              <a:gd name="connsiteX403" fmla="*/ 9420382 w 12192000"/>
              <a:gd name="connsiteY403" fmla="*/ 716641 h 5494765"/>
              <a:gd name="connsiteX404" fmla="*/ 9479073 w 12192000"/>
              <a:gd name="connsiteY404" fmla="*/ 727968 h 5494765"/>
              <a:gd name="connsiteX405" fmla="*/ 9503785 w 12192000"/>
              <a:gd name="connsiteY405" fmla="*/ 749076 h 5494765"/>
              <a:gd name="connsiteX406" fmla="*/ 9555268 w 12192000"/>
              <a:gd name="connsiteY406" fmla="*/ 828360 h 5494765"/>
              <a:gd name="connsiteX407" fmla="*/ 9586673 w 12192000"/>
              <a:gd name="connsiteY407" fmla="*/ 881902 h 5494765"/>
              <a:gd name="connsiteX408" fmla="*/ 9494003 w 12192000"/>
              <a:gd name="connsiteY408" fmla="*/ 856675 h 5494765"/>
              <a:gd name="connsiteX409" fmla="*/ 9400305 w 12192000"/>
              <a:gd name="connsiteY409" fmla="*/ 794896 h 5494765"/>
              <a:gd name="connsiteX410" fmla="*/ 9324110 w 12192000"/>
              <a:gd name="connsiteY410" fmla="*/ 761432 h 5494765"/>
              <a:gd name="connsiteX411" fmla="*/ 9305576 w 12192000"/>
              <a:gd name="connsiteY411" fmla="*/ 745987 h 5494765"/>
              <a:gd name="connsiteX412" fmla="*/ 9323595 w 12192000"/>
              <a:gd name="connsiteY412" fmla="*/ 726938 h 5494765"/>
              <a:gd name="connsiteX413" fmla="*/ 9403394 w 12192000"/>
              <a:gd name="connsiteY413" fmla="*/ 699138 h 5494765"/>
              <a:gd name="connsiteX414" fmla="*/ 10344499 w 12192000"/>
              <a:gd name="connsiteY414" fmla="*/ 575577 h 5494765"/>
              <a:gd name="connsiteX415" fmla="*/ 10343985 w 12192000"/>
              <a:gd name="connsiteY415" fmla="*/ 700681 h 5494765"/>
              <a:gd name="connsiteX416" fmla="*/ 10332658 w 12192000"/>
              <a:gd name="connsiteY416" fmla="*/ 742382 h 5494765"/>
              <a:gd name="connsiteX417" fmla="*/ 10288897 w 12192000"/>
              <a:gd name="connsiteY417" fmla="*/ 882416 h 5494765"/>
              <a:gd name="connsiteX418" fmla="*/ 10293017 w 12192000"/>
              <a:gd name="connsiteY418" fmla="*/ 900435 h 5494765"/>
              <a:gd name="connsiteX419" fmla="*/ 10300739 w 12192000"/>
              <a:gd name="connsiteY419" fmla="*/ 928750 h 5494765"/>
              <a:gd name="connsiteX420" fmla="*/ 10338836 w 12192000"/>
              <a:gd name="connsiteY420" fmla="*/ 959124 h 5494765"/>
              <a:gd name="connsiteX421" fmla="*/ 10382081 w 12192000"/>
              <a:gd name="connsiteY421" fmla="*/ 969937 h 5494765"/>
              <a:gd name="connsiteX422" fmla="*/ 10370241 w 12192000"/>
              <a:gd name="connsiteY422" fmla="*/ 852555 h 5494765"/>
              <a:gd name="connsiteX423" fmla="*/ 10393923 w 12192000"/>
              <a:gd name="connsiteY423" fmla="*/ 706344 h 5494765"/>
              <a:gd name="connsiteX424" fmla="*/ 10393408 w 12192000"/>
              <a:gd name="connsiteY424" fmla="*/ 679058 h 5494765"/>
              <a:gd name="connsiteX425" fmla="*/ 10377963 w 12192000"/>
              <a:gd name="connsiteY425" fmla="*/ 615734 h 5494765"/>
              <a:gd name="connsiteX426" fmla="*/ 10344499 w 12192000"/>
              <a:gd name="connsiteY426" fmla="*/ 575577 h 5494765"/>
              <a:gd name="connsiteX427" fmla="*/ 8802074 w 12192000"/>
              <a:gd name="connsiteY427" fmla="*/ 532848 h 5494765"/>
              <a:gd name="connsiteX428" fmla="*/ 8813915 w 12192000"/>
              <a:gd name="connsiteY428" fmla="*/ 546233 h 5494765"/>
              <a:gd name="connsiteX429" fmla="*/ 8794866 w 12192000"/>
              <a:gd name="connsiteY429" fmla="*/ 639933 h 5494765"/>
              <a:gd name="connsiteX430" fmla="*/ 8788688 w 12192000"/>
              <a:gd name="connsiteY430" fmla="*/ 646110 h 5494765"/>
              <a:gd name="connsiteX431" fmla="*/ 8775303 w 12192000"/>
              <a:gd name="connsiteY431" fmla="*/ 684722 h 5494765"/>
              <a:gd name="connsiteX432" fmla="*/ 8780966 w 12192000"/>
              <a:gd name="connsiteY432" fmla="*/ 728483 h 5494765"/>
              <a:gd name="connsiteX433" fmla="*/ 8737720 w 12192000"/>
              <a:gd name="connsiteY433" fmla="*/ 746502 h 5494765"/>
              <a:gd name="connsiteX434" fmla="*/ 8716097 w 12192000"/>
              <a:gd name="connsiteY434" fmla="*/ 785114 h 5494765"/>
              <a:gd name="connsiteX435" fmla="*/ 8723305 w 12192000"/>
              <a:gd name="connsiteY435" fmla="*/ 918969 h 5494765"/>
              <a:gd name="connsiteX436" fmla="*/ 8733087 w 12192000"/>
              <a:gd name="connsiteY436" fmla="*/ 1021935 h 5494765"/>
              <a:gd name="connsiteX437" fmla="*/ 8737720 w 12192000"/>
              <a:gd name="connsiteY437" fmla="*/ 1039440 h 5494765"/>
              <a:gd name="connsiteX438" fmla="*/ 8707345 w 12192000"/>
              <a:gd name="connsiteY438" fmla="*/ 1051280 h 5494765"/>
              <a:gd name="connsiteX439" fmla="*/ 8673882 w 12192000"/>
              <a:gd name="connsiteY439" fmla="*/ 1041500 h 5494765"/>
              <a:gd name="connsiteX440" fmla="*/ 8629606 w 12192000"/>
              <a:gd name="connsiteY440" fmla="*/ 964275 h 5494765"/>
              <a:gd name="connsiteX441" fmla="*/ 8577608 w 12192000"/>
              <a:gd name="connsiteY441" fmla="*/ 1059003 h 5494765"/>
              <a:gd name="connsiteX442" fmla="*/ 8548778 w 12192000"/>
              <a:gd name="connsiteY442" fmla="*/ 1100190 h 5494765"/>
              <a:gd name="connsiteX443" fmla="*/ 8534878 w 12192000"/>
              <a:gd name="connsiteY443" fmla="*/ 1125417 h 5494765"/>
              <a:gd name="connsiteX444" fmla="*/ 8532304 w 12192000"/>
              <a:gd name="connsiteY444" fmla="*/ 1166088 h 5494765"/>
              <a:gd name="connsiteX445" fmla="*/ 8479276 w 12192000"/>
              <a:gd name="connsiteY445" fmla="*/ 1232501 h 5494765"/>
              <a:gd name="connsiteX446" fmla="*/ 8457653 w 12192000"/>
              <a:gd name="connsiteY446" fmla="*/ 1114604 h 5494765"/>
              <a:gd name="connsiteX447" fmla="*/ 8467435 w 12192000"/>
              <a:gd name="connsiteY447" fmla="*/ 1087319 h 5494765"/>
              <a:gd name="connsiteX448" fmla="*/ 8531274 w 12192000"/>
              <a:gd name="connsiteY448" fmla="*/ 1004945 h 5494765"/>
              <a:gd name="connsiteX449" fmla="*/ 8555471 w 12192000"/>
              <a:gd name="connsiteY449" fmla="*/ 979204 h 5494765"/>
              <a:gd name="connsiteX450" fmla="*/ 8617765 w 12192000"/>
              <a:gd name="connsiteY450" fmla="*/ 874694 h 5494765"/>
              <a:gd name="connsiteX451" fmla="*/ 8639388 w 12192000"/>
              <a:gd name="connsiteY451" fmla="*/ 809826 h 5494765"/>
              <a:gd name="connsiteX452" fmla="*/ 8651229 w 12192000"/>
              <a:gd name="connsiteY452" fmla="*/ 749076 h 5494765"/>
              <a:gd name="connsiteX453" fmla="*/ 8616736 w 12192000"/>
              <a:gd name="connsiteY453" fmla="*/ 713553 h 5494765"/>
              <a:gd name="connsiteX454" fmla="*/ 8592538 w 12192000"/>
              <a:gd name="connsiteY454" fmla="*/ 703771 h 5494765"/>
              <a:gd name="connsiteX455" fmla="*/ 8651744 w 12192000"/>
              <a:gd name="connsiteY455" fmla="*/ 689871 h 5494765"/>
              <a:gd name="connsiteX456" fmla="*/ 8724334 w 12192000"/>
              <a:gd name="connsiteY456" fmla="*/ 639933 h 5494765"/>
              <a:gd name="connsiteX457" fmla="*/ 8787658 w 12192000"/>
              <a:gd name="connsiteY457" fmla="*/ 543144 h 5494765"/>
              <a:gd name="connsiteX458" fmla="*/ 8802074 w 12192000"/>
              <a:gd name="connsiteY458" fmla="*/ 532848 h 5494765"/>
              <a:gd name="connsiteX459" fmla="*/ 10214764 w 12192000"/>
              <a:gd name="connsiteY459" fmla="*/ 470553 h 5494765"/>
              <a:gd name="connsiteX460" fmla="*/ 10143717 w 12192000"/>
              <a:gd name="connsiteY460" fmla="*/ 495265 h 5494765"/>
              <a:gd name="connsiteX461" fmla="*/ 10122609 w 12192000"/>
              <a:gd name="connsiteY461" fmla="*/ 545203 h 5494765"/>
              <a:gd name="connsiteX462" fmla="*/ 10122095 w 12192000"/>
              <a:gd name="connsiteY462" fmla="*/ 626546 h 5494765"/>
              <a:gd name="connsiteX463" fmla="*/ 10127243 w 12192000"/>
              <a:gd name="connsiteY463" fmla="*/ 639932 h 5494765"/>
              <a:gd name="connsiteX464" fmla="*/ 10132906 w 12192000"/>
              <a:gd name="connsiteY464" fmla="*/ 646109 h 5494765"/>
              <a:gd name="connsiteX465" fmla="*/ 10183874 w 12192000"/>
              <a:gd name="connsiteY465" fmla="*/ 744956 h 5494765"/>
              <a:gd name="connsiteX466" fmla="*/ 10195714 w 12192000"/>
              <a:gd name="connsiteY466" fmla="*/ 788203 h 5494765"/>
              <a:gd name="connsiteX467" fmla="*/ 10137024 w 12192000"/>
              <a:gd name="connsiteY467" fmla="*/ 771212 h 5494765"/>
              <a:gd name="connsiteX468" fmla="*/ 10142172 w 12192000"/>
              <a:gd name="connsiteY468" fmla="*/ 967364 h 5494765"/>
              <a:gd name="connsiteX469" fmla="*/ 10196229 w 12192000"/>
              <a:gd name="connsiteY469" fmla="*/ 946254 h 5494765"/>
              <a:gd name="connsiteX470" fmla="*/ 10216822 w 12192000"/>
              <a:gd name="connsiteY470" fmla="*/ 929266 h 5494765"/>
              <a:gd name="connsiteX471" fmla="*/ 10233812 w 12192000"/>
              <a:gd name="connsiteY471" fmla="*/ 900435 h 5494765"/>
              <a:gd name="connsiteX472" fmla="*/ 10220941 w 12192000"/>
              <a:gd name="connsiteY472" fmla="*/ 848952 h 5494765"/>
              <a:gd name="connsiteX473" fmla="*/ 10231238 w 12192000"/>
              <a:gd name="connsiteY473" fmla="*/ 756798 h 5494765"/>
              <a:gd name="connsiteX474" fmla="*/ 10297135 w 12192000"/>
              <a:gd name="connsiteY474" fmla="*/ 649198 h 5494765"/>
              <a:gd name="connsiteX475" fmla="*/ 10298166 w 12192000"/>
              <a:gd name="connsiteY475" fmla="*/ 633753 h 5494765"/>
              <a:gd name="connsiteX476" fmla="*/ 10253376 w 12192000"/>
              <a:gd name="connsiteY476" fmla="*/ 551895 h 5494765"/>
              <a:gd name="connsiteX477" fmla="*/ 10214764 w 12192000"/>
              <a:gd name="connsiteY477" fmla="*/ 470553 h 5494765"/>
              <a:gd name="connsiteX478" fmla="*/ 10498635 w 12192000"/>
              <a:gd name="connsiteY478" fmla="*/ 417939 h 5494765"/>
              <a:gd name="connsiteX479" fmla="*/ 12192000 w 12192000"/>
              <a:gd name="connsiteY479" fmla="*/ 417939 h 5494765"/>
              <a:gd name="connsiteX480" fmla="*/ 12192000 w 12192000"/>
              <a:gd name="connsiteY480" fmla="*/ 4131776 h 5494765"/>
              <a:gd name="connsiteX481" fmla="*/ 9622769 w 12192000"/>
              <a:gd name="connsiteY481" fmla="*/ 4131776 h 5494765"/>
              <a:gd name="connsiteX482" fmla="*/ 9552629 w 12192000"/>
              <a:gd name="connsiteY482" fmla="*/ 3984387 h 5494765"/>
              <a:gd name="connsiteX483" fmla="*/ 9460025 w 12192000"/>
              <a:gd name="connsiteY483" fmla="*/ 3747952 h 5494765"/>
              <a:gd name="connsiteX484" fmla="*/ 9389494 w 12192000"/>
              <a:gd name="connsiteY484" fmla="*/ 3350504 h 5494765"/>
              <a:gd name="connsiteX485" fmla="*/ 9397731 w 12192000"/>
              <a:gd name="connsiteY485" fmla="*/ 3289239 h 5494765"/>
              <a:gd name="connsiteX486" fmla="*/ 9437887 w 12192000"/>
              <a:gd name="connsiteY486" fmla="*/ 3276369 h 5494765"/>
              <a:gd name="connsiteX487" fmla="*/ 9500182 w 12192000"/>
              <a:gd name="connsiteY487" fmla="*/ 3349474 h 5494765"/>
              <a:gd name="connsiteX488" fmla="*/ 9613443 w 12192000"/>
              <a:gd name="connsiteY488" fmla="*/ 3538931 h 5494765"/>
              <a:gd name="connsiteX489" fmla="*/ 9811138 w 12192000"/>
              <a:gd name="connsiteY489" fmla="*/ 3737140 h 5494765"/>
              <a:gd name="connsiteX490" fmla="*/ 10173062 w 12192000"/>
              <a:gd name="connsiteY490" fmla="*/ 3762367 h 5494765"/>
              <a:gd name="connsiteX491" fmla="*/ 10546313 w 12192000"/>
              <a:gd name="connsiteY491" fmla="*/ 3377789 h 5494765"/>
              <a:gd name="connsiteX492" fmla="*/ 10582351 w 12192000"/>
              <a:gd name="connsiteY492" fmla="*/ 3247538 h 5494765"/>
              <a:gd name="connsiteX493" fmla="*/ 10686861 w 12192000"/>
              <a:gd name="connsiteY493" fmla="*/ 2948423 h 5494765"/>
              <a:gd name="connsiteX494" fmla="*/ 10784679 w 12192000"/>
              <a:gd name="connsiteY494" fmla="*/ 2532441 h 5494765"/>
              <a:gd name="connsiteX495" fmla="*/ 10708484 w 12192000"/>
              <a:gd name="connsiteY495" fmla="*/ 2118005 h 5494765"/>
              <a:gd name="connsiteX496" fmla="*/ 10620448 w 12192000"/>
              <a:gd name="connsiteY496" fmla="*/ 2050048 h 5494765"/>
              <a:gd name="connsiteX497" fmla="*/ 10397012 w 12192000"/>
              <a:gd name="connsiteY497" fmla="*/ 2064463 h 5494765"/>
              <a:gd name="connsiteX498" fmla="*/ 10472693 w 12192000"/>
              <a:gd name="connsiteY498" fmla="*/ 2099988 h 5494765"/>
              <a:gd name="connsiteX499" fmla="*/ 10542709 w 12192000"/>
              <a:gd name="connsiteY499" fmla="*/ 2155588 h 5494765"/>
              <a:gd name="connsiteX500" fmla="*/ 10548887 w 12192000"/>
              <a:gd name="connsiteY500" fmla="*/ 2219941 h 5494765"/>
              <a:gd name="connsiteX501" fmla="*/ 10427387 w 12192000"/>
              <a:gd name="connsiteY501" fmla="*/ 2512363 h 5494765"/>
              <a:gd name="connsiteX502" fmla="*/ 10379508 w 12192000"/>
              <a:gd name="connsiteY502" fmla="*/ 2817142 h 5494765"/>
              <a:gd name="connsiteX503" fmla="*/ 10399072 w 12192000"/>
              <a:gd name="connsiteY503" fmla="*/ 2923196 h 5494765"/>
              <a:gd name="connsiteX504" fmla="*/ 10432021 w 12192000"/>
              <a:gd name="connsiteY504" fmla="*/ 3040062 h 5494765"/>
              <a:gd name="connsiteX505" fmla="*/ 10401646 w 12192000"/>
              <a:gd name="connsiteY505" fmla="*/ 3067863 h 5494765"/>
              <a:gd name="connsiteX506" fmla="*/ 10214764 w 12192000"/>
              <a:gd name="connsiteY506" fmla="*/ 3005054 h 5494765"/>
              <a:gd name="connsiteX507" fmla="*/ 9985665 w 12192000"/>
              <a:gd name="connsiteY507" fmla="*/ 2970560 h 5494765"/>
              <a:gd name="connsiteX508" fmla="*/ 9753992 w 12192000"/>
              <a:gd name="connsiteY508" fmla="*/ 3046755 h 5494765"/>
              <a:gd name="connsiteX509" fmla="*/ 9717954 w 12192000"/>
              <a:gd name="connsiteY509" fmla="*/ 3059626 h 5494765"/>
              <a:gd name="connsiteX510" fmla="*/ 9740607 w 12192000"/>
              <a:gd name="connsiteY510" fmla="*/ 2987550 h 5494765"/>
              <a:gd name="connsiteX511" fmla="*/ 9766348 w 12192000"/>
              <a:gd name="connsiteY511" fmla="*/ 2905692 h 5494765"/>
              <a:gd name="connsiteX512" fmla="*/ 9771496 w 12192000"/>
              <a:gd name="connsiteY512" fmla="*/ 2876347 h 5494765"/>
              <a:gd name="connsiteX513" fmla="*/ 9752447 w 12192000"/>
              <a:gd name="connsiteY513" fmla="*/ 2848546 h 5494765"/>
              <a:gd name="connsiteX514" fmla="*/ 9717439 w 12192000"/>
              <a:gd name="connsiteY514" fmla="*/ 2871199 h 5494765"/>
              <a:gd name="connsiteX515" fmla="*/ 9614988 w 12192000"/>
              <a:gd name="connsiteY515" fmla="*/ 3126039 h 5494765"/>
              <a:gd name="connsiteX516" fmla="*/ 9506874 w 12192000"/>
              <a:gd name="connsiteY516" fmla="*/ 3182670 h 5494765"/>
              <a:gd name="connsiteX517" fmla="*/ 9463114 w 12192000"/>
              <a:gd name="connsiteY517" fmla="*/ 3156929 h 5494765"/>
              <a:gd name="connsiteX518" fmla="*/ 9440976 w 12192000"/>
              <a:gd name="connsiteY518" fmla="*/ 3101841 h 5494765"/>
              <a:gd name="connsiteX519" fmla="*/ 9241737 w 12192000"/>
              <a:gd name="connsiteY519" fmla="*/ 2584953 h 5494765"/>
              <a:gd name="connsiteX520" fmla="*/ 9023450 w 12192000"/>
              <a:gd name="connsiteY520" fmla="*/ 2409911 h 5494765"/>
              <a:gd name="connsiteX521" fmla="*/ 8729998 w 12192000"/>
              <a:gd name="connsiteY521" fmla="*/ 2362033 h 5494765"/>
              <a:gd name="connsiteX522" fmla="*/ 8593568 w 12192000"/>
              <a:gd name="connsiteY522" fmla="*/ 2353281 h 5494765"/>
              <a:gd name="connsiteX523" fmla="*/ 8634240 w 12192000"/>
              <a:gd name="connsiteY523" fmla="*/ 2417635 h 5494765"/>
              <a:gd name="connsiteX524" fmla="*/ 8655348 w 12192000"/>
              <a:gd name="connsiteY524" fmla="*/ 2422267 h 5494765"/>
              <a:gd name="connsiteX525" fmla="*/ 8933870 w 12192000"/>
              <a:gd name="connsiteY525" fmla="*/ 2446980 h 5494765"/>
              <a:gd name="connsiteX526" fmla="*/ 9246885 w 12192000"/>
              <a:gd name="connsiteY526" fmla="*/ 2734769 h 5494765"/>
              <a:gd name="connsiteX527" fmla="*/ 9334921 w 12192000"/>
              <a:gd name="connsiteY527" fmla="*/ 3001450 h 5494765"/>
              <a:gd name="connsiteX528" fmla="*/ 9335951 w 12192000"/>
              <a:gd name="connsiteY528" fmla="*/ 3005569 h 5494765"/>
              <a:gd name="connsiteX529" fmla="*/ 9280349 w 12192000"/>
              <a:gd name="connsiteY529" fmla="*/ 3058596 h 5494765"/>
              <a:gd name="connsiteX530" fmla="*/ 9189225 w 12192000"/>
              <a:gd name="connsiteY530" fmla="*/ 3012777 h 5494765"/>
              <a:gd name="connsiteX531" fmla="*/ 8806192 w 12192000"/>
              <a:gd name="connsiteY531" fmla="*/ 2667327 h 5494765"/>
              <a:gd name="connsiteX532" fmla="*/ 8786629 w 12192000"/>
              <a:gd name="connsiteY532" fmla="*/ 2642100 h 5494765"/>
              <a:gd name="connsiteX533" fmla="*/ 8660496 w 12192000"/>
              <a:gd name="connsiteY533" fmla="*/ 2479929 h 5494765"/>
              <a:gd name="connsiteX534" fmla="*/ 8563708 w 12192000"/>
              <a:gd name="connsiteY534" fmla="*/ 2268334 h 5494765"/>
              <a:gd name="connsiteX535" fmla="*/ 8573490 w 12192000"/>
              <a:gd name="connsiteY535" fmla="*/ 2166914 h 5494765"/>
              <a:gd name="connsiteX536" fmla="*/ 8616220 w 12192000"/>
              <a:gd name="connsiteY536" fmla="*/ 2135509 h 5494765"/>
              <a:gd name="connsiteX537" fmla="*/ 8663070 w 12192000"/>
              <a:gd name="connsiteY537" fmla="*/ 2140657 h 5494765"/>
              <a:gd name="connsiteX538" fmla="*/ 8749561 w 12192000"/>
              <a:gd name="connsiteY538" fmla="*/ 2157133 h 5494765"/>
              <a:gd name="connsiteX539" fmla="*/ 8874665 w 12192000"/>
              <a:gd name="connsiteY539" fmla="*/ 2268849 h 5494765"/>
              <a:gd name="connsiteX540" fmla="*/ 8904010 w 12192000"/>
              <a:gd name="connsiteY540" fmla="*/ 2170003 h 5494765"/>
              <a:gd name="connsiteX541" fmla="*/ 8919969 w 12192000"/>
              <a:gd name="connsiteY541" fmla="*/ 2115946 h 5494765"/>
              <a:gd name="connsiteX542" fmla="*/ 8975571 w 12192000"/>
              <a:gd name="connsiteY542" fmla="*/ 2106680 h 5494765"/>
              <a:gd name="connsiteX543" fmla="*/ 9226808 w 12192000"/>
              <a:gd name="connsiteY543" fmla="*/ 2145292 h 5494765"/>
              <a:gd name="connsiteX544" fmla="*/ 9318447 w 12192000"/>
              <a:gd name="connsiteY544" fmla="*/ 2182874 h 5494765"/>
              <a:gd name="connsiteX545" fmla="*/ 9264390 w 12192000"/>
              <a:gd name="connsiteY545" fmla="*/ 2112342 h 5494765"/>
              <a:gd name="connsiteX546" fmla="*/ 9282409 w 12192000"/>
              <a:gd name="connsiteY546" fmla="*/ 1971795 h 5494765"/>
              <a:gd name="connsiteX547" fmla="*/ 9371989 w 12192000"/>
              <a:gd name="connsiteY547" fmla="*/ 1941419 h 5494765"/>
              <a:gd name="connsiteX548" fmla="*/ 9386920 w 12192000"/>
              <a:gd name="connsiteY548" fmla="*/ 1949142 h 5494765"/>
              <a:gd name="connsiteX549" fmla="*/ 9513052 w 12192000"/>
              <a:gd name="connsiteY549" fmla="*/ 2049020 h 5494765"/>
              <a:gd name="connsiteX550" fmla="*/ 9526438 w 12192000"/>
              <a:gd name="connsiteY550" fmla="*/ 1986209 h 5494765"/>
              <a:gd name="connsiteX551" fmla="*/ 9551149 w 12192000"/>
              <a:gd name="connsiteY551" fmla="*/ 1918253 h 5494765"/>
              <a:gd name="connsiteX552" fmla="*/ 9641759 w 12192000"/>
              <a:gd name="connsiteY552" fmla="*/ 1897660 h 5494765"/>
              <a:gd name="connsiteX553" fmla="*/ 9714865 w 12192000"/>
              <a:gd name="connsiteY553" fmla="*/ 1942963 h 5494765"/>
              <a:gd name="connsiteX554" fmla="*/ 9803930 w 12192000"/>
              <a:gd name="connsiteY554" fmla="*/ 1953775 h 5494765"/>
              <a:gd name="connsiteX555" fmla="*/ 9821949 w 12192000"/>
              <a:gd name="connsiteY555" fmla="*/ 1931638 h 5494765"/>
              <a:gd name="connsiteX556" fmla="*/ 9827612 w 12192000"/>
              <a:gd name="connsiteY556" fmla="*/ 1842057 h 5494765"/>
              <a:gd name="connsiteX557" fmla="*/ 9864680 w 12192000"/>
              <a:gd name="connsiteY557" fmla="*/ 1807565 h 5494765"/>
              <a:gd name="connsiteX558" fmla="*/ 9980002 w 12192000"/>
              <a:gd name="connsiteY558" fmla="*/ 1795208 h 5494765"/>
              <a:gd name="connsiteX559" fmla="*/ 10040751 w 12192000"/>
              <a:gd name="connsiteY559" fmla="*/ 1756596 h 5494765"/>
              <a:gd name="connsiteX560" fmla="*/ 10062889 w 12192000"/>
              <a:gd name="connsiteY560" fmla="*/ 1714896 h 5494765"/>
              <a:gd name="connsiteX561" fmla="*/ 10171002 w 12192000"/>
              <a:gd name="connsiteY561" fmla="*/ 1660323 h 5494765"/>
              <a:gd name="connsiteX562" fmla="*/ 10273453 w 12192000"/>
              <a:gd name="connsiteY562" fmla="*/ 1729826 h 5494765"/>
              <a:gd name="connsiteX563" fmla="*/ 10285809 w 12192000"/>
              <a:gd name="connsiteY563" fmla="*/ 1739091 h 5494765"/>
              <a:gd name="connsiteX564" fmla="*/ 10401131 w 12192000"/>
              <a:gd name="connsiteY564" fmla="*/ 1700479 h 5494765"/>
              <a:gd name="connsiteX565" fmla="*/ 10429962 w 12192000"/>
              <a:gd name="connsiteY565" fmla="*/ 1718498 h 5494765"/>
              <a:gd name="connsiteX566" fmla="*/ 10493801 w 12192000"/>
              <a:gd name="connsiteY566" fmla="*/ 1692243 h 5494765"/>
              <a:gd name="connsiteX567" fmla="*/ 10510789 w 12192000"/>
              <a:gd name="connsiteY567" fmla="*/ 1621196 h 5494765"/>
              <a:gd name="connsiteX568" fmla="*/ 10558154 w 12192000"/>
              <a:gd name="connsiteY568" fmla="*/ 1585158 h 5494765"/>
              <a:gd name="connsiteX569" fmla="*/ 10577202 w 12192000"/>
              <a:gd name="connsiteY569" fmla="*/ 1587733 h 5494765"/>
              <a:gd name="connsiteX570" fmla="*/ 10774897 w 12192000"/>
              <a:gd name="connsiteY570" fmla="*/ 1687608 h 5494765"/>
              <a:gd name="connsiteX571" fmla="*/ 10792916 w 12192000"/>
              <a:gd name="connsiteY571" fmla="*/ 1714896 h 5494765"/>
              <a:gd name="connsiteX572" fmla="*/ 10763570 w 12192000"/>
              <a:gd name="connsiteY572" fmla="*/ 1732399 h 5494765"/>
              <a:gd name="connsiteX573" fmla="*/ 10669872 w 12192000"/>
              <a:gd name="connsiteY573" fmla="*/ 1764832 h 5494765"/>
              <a:gd name="connsiteX574" fmla="*/ 10486078 w 12192000"/>
              <a:gd name="connsiteY574" fmla="*/ 1802930 h 5494765"/>
              <a:gd name="connsiteX575" fmla="*/ 10423268 w 12192000"/>
              <a:gd name="connsiteY575" fmla="*/ 1819404 h 5494765"/>
              <a:gd name="connsiteX576" fmla="*/ 10320304 w 12192000"/>
              <a:gd name="connsiteY576" fmla="*/ 1804476 h 5494765"/>
              <a:gd name="connsiteX577" fmla="*/ 10119005 w 12192000"/>
              <a:gd name="connsiteY577" fmla="*/ 1710262 h 5494765"/>
              <a:gd name="connsiteX578" fmla="*/ 10102016 w 12192000"/>
              <a:gd name="connsiteY578" fmla="*/ 1708718 h 5494765"/>
              <a:gd name="connsiteX579" fmla="*/ 10086056 w 12192000"/>
              <a:gd name="connsiteY579" fmla="*/ 1733429 h 5494765"/>
              <a:gd name="connsiteX580" fmla="*/ 10117461 w 12192000"/>
              <a:gd name="connsiteY580" fmla="*/ 1781823 h 5494765"/>
              <a:gd name="connsiteX581" fmla="*/ 10193140 w 12192000"/>
              <a:gd name="connsiteY581" fmla="*/ 1875007 h 5494765"/>
              <a:gd name="connsiteX582" fmla="*/ 10342955 w 12192000"/>
              <a:gd name="connsiteY582" fmla="*/ 1971281 h 5494765"/>
              <a:gd name="connsiteX583" fmla="*/ 10596252 w 12192000"/>
              <a:gd name="connsiteY583" fmla="*/ 2000110 h 5494765"/>
              <a:gd name="connsiteX584" fmla="*/ 10731136 w 12192000"/>
              <a:gd name="connsiteY584" fmla="*/ 2001655 h 5494765"/>
              <a:gd name="connsiteX585" fmla="*/ 10786223 w 12192000"/>
              <a:gd name="connsiteY585" fmla="*/ 2045414 h 5494765"/>
              <a:gd name="connsiteX586" fmla="*/ 10820201 w 12192000"/>
              <a:gd name="connsiteY586" fmla="*/ 2130876 h 5494765"/>
              <a:gd name="connsiteX587" fmla="*/ 11129099 w 12192000"/>
              <a:gd name="connsiteY587" fmla="*/ 2247226 h 5494765"/>
              <a:gd name="connsiteX588" fmla="*/ 11181096 w 12192000"/>
              <a:gd name="connsiteY588" fmla="*/ 2217367 h 5494765"/>
              <a:gd name="connsiteX589" fmla="*/ 11223827 w 12192000"/>
              <a:gd name="connsiteY589" fmla="*/ 2129846 h 5494765"/>
              <a:gd name="connsiteX590" fmla="*/ 11217650 w 12192000"/>
              <a:gd name="connsiteY590" fmla="*/ 2080939 h 5494765"/>
              <a:gd name="connsiteX591" fmla="*/ 11232579 w 12192000"/>
              <a:gd name="connsiteY591" fmla="*/ 2035634 h 5494765"/>
              <a:gd name="connsiteX592" fmla="*/ 11467341 w 12192000"/>
              <a:gd name="connsiteY592" fmla="*/ 1924946 h 5494765"/>
              <a:gd name="connsiteX593" fmla="*/ 11626423 w 12192000"/>
              <a:gd name="connsiteY593" fmla="*/ 1920826 h 5494765"/>
              <a:gd name="connsiteX594" fmla="*/ 11586266 w 12192000"/>
              <a:gd name="connsiteY594" fmla="*/ 1910015 h 5494765"/>
              <a:gd name="connsiteX595" fmla="*/ 11428214 w 12192000"/>
              <a:gd name="connsiteY595" fmla="*/ 1872433 h 5494765"/>
              <a:gd name="connsiteX596" fmla="*/ 11252657 w 12192000"/>
              <a:gd name="connsiteY596" fmla="*/ 1915678 h 5494765"/>
              <a:gd name="connsiteX597" fmla="*/ 11129613 w 12192000"/>
              <a:gd name="connsiteY597" fmla="*/ 2022247 h 5494765"/>
              <a:gd name="connsiteX598" fmla="*/ 11073498 w 12192000"/>
              <a:gd name="connsiteY598" fmla="*/ 2041812 h 5494765"/>
              <a:gd name="connsiteX599" fmla="*/ 11023559 w 12192000"/>
              <a:gd name="connsiteY599" fmla="*/ 2030484 h 5494765"/>
              <a:gd name="connsiteX600" fmla="*/ 10829983 w 12192000"/>
              <a:gd name="connsiteY600" fmla="*/ 1902807 h 5494765"/>
              <a:gd name="connsiteX601" fmla="*/ 10800124 w 12192000"/>
              <a:gd name="connsiteY601" fmla="*/ 1856472 h 5494765"/>
              <a:gd name="connsiteX602" fmla="*/ 10820201 w 12192000"/>
              <a:gd name="connsiteY602" fmla="*/ 1834334 h 5494765"/>
              <a:gd name="connsiteX603" fmla="*/ 10917504 w 12192000"/>
              <a:gd name="connsiteY603" fmla="*/ 1861106 h 5494765"/>
              <a:gd name="connsiteX604" fmla="*/ 10936038 w 12192000"/>
              <a:gd name="connsiteY604" fmla="*/ 1871403 h 5494765"/>
              <a:gd name="connsiteX605" fmla="*/ 10974135 w 12192000"/>
              <a:gd name="connsiteY605" fmla="*/ 1902807 h 5494765"/>
              <a:gd name="connsiteX606" fmla="*/ 11081735 w 12192000"/>
              <a:gd name="connsiteY606" fmla="*/ 1926490 h 5494765"/>
              <a:gd name="connsiteX607" fmla="*/ 11162562 w 12192000"/>
              <a:gd name="connsiteY607" fmla="*/ 1893026 h 5494765"/>
              <a:gd name="connsiteX608" fmla="*/ 11198086 w 12192000"/>
              <a:gd name="connsiteY608" fmla="*/ 1835365 h 5494765"/>
              <a:gd name="connsiteX609" fmla="*/ 11252657 w 12192000"/>
              <a:gd name="connsiteY609" fmla="*/ 1725707 h 5494765"/>
              <a:gd name="connsiteX610" fmla="*/ 11287666 w 12192000"/>
              <a:gd name="connsiteY610" fmla="*/ 1721072 h 5494765"/>
              <a:gd name="connsiteX611" fmla="*/ 11402987 w 12192000"/>
              <a:gd name="connsiteY611" fmla="*/ 1773072 h 5494765"/>
              <a:gd name="connsiteX612" fmla="*/ 11423580 w 12192000"/>
              <a:gd name="connsiteY612" fmla="*/ 1778219 h 5494765"/>
              <a:gd name="connsiteX613" fmla="*/ 11339664 w 12192000"/>
              <a:gd name="connsiteY613" fmla="*/ 1703054 h 5494765"/>
              <a:gd name="connsiteX614" fmla="*/ 11349446 w 12192000"/>
              <a:gd name="connsiteY614" fmla="*/ 1585674 h 5494765"/>
              <a:gd name="connsiteX615" fmla="*/ 11427185 w 12192000"/>
              <a:gd name="connsiteY615" fmla="*/ 1549635 h 5494765"/>
              <a:gd name="connsiteX616" fmla="*/ 11459104 w 12192000"/>
              <a:gd name="connsiteY616" fmla="*/ 1531101 h 5494765"/>
              <a:gd name="connsiteX617" fmla="*/ 11343782 w 12192000"/>
              <a:gd name="connsiteY617" fmla="*/ 1493518 h 5494765"/>
              <a:gd name="connsiteX618" fmla="*/ 11179038 w 12192000"/>
              <a:gd name="connsiteY618" fmla="*/ 1454392 h 5494765"/>
              <a:gd name="connsiteX619" fmla="*/ 11064230 w 12192000"/>
              <a:gd name="connsiteY619" fmla="*/ 1471897 h 5494765"/>
              <a:gd name="connsiteX620" fmla="*/ 11096149 w 12192000"/>
              <a:gd name="connsiteY620" fmla="*/ 1498152 h 5494765"/>
              <a:gd name="connsiteX621" fmla="*/ 11197057 w 12192000"/>
              <a:gd name="connsiteY621" fmla="*/ 1545516 h 5494765"/>
              <a:gd name="connsiteX622" fmla="*/ 11236183 w 12192000"/>
              <a:gd name="connsiteY622" fmla="*/ 1567655 h 5494765"/>
              <a:gd name="connsiteX623" fmla="*/ 11236698 w 12192000"/>
              <a:gd name="connsiteY623" fmla="*/ 1588761 h 5494765"/>
              <a:gd name="connsiteX624" fmla="*/ 11215590 w 12192000"/>
              <a:gd name="connsiteY624" fmla="*/ 1602661 h 5494765"/>
              <a:gd name="connsiteX625" fmla="*/ 10883526 w 12192000"/>
              <a:gd name="connsiteY625" fmla="*/ 1657750 h 5494765"/>
              <a:gd name="connsiteX626" fmla="*/ 10667297 w 12192000"/>
              <a:gd name="connsiteY626" fmla="*/ 1581040 h 5494765"/>
              <a:gd name="connsiteX627" fmla="*/ 10503583 w 12192000"/>
              <a:gd name="connsiteY627" fmla="*/ 1471897 h 5494765"/>
              <a:gd name="connsiteX628" fmla="*/ 10421724 w 12192000"/>
              <a:gd name="connsiteY628" fmla="*/ 1356060 h 5494765"/>
              <a:gd name="connsiteX629" fmla="*/ 10371271 w 12192000"/>
              <a:gd name="connsiteY629" fmla="*/ 1185652 h 5494765"/>
              <a:gd name="connsiteX630" fmla="*/ 10442318 w 12192000"/>
              <a:gd name="connsiteY630" fmla="*/ 1121812 h 5494765"/>
              <a:gd name="connsiteX631" fmla="*/ 10496375 w 12192000"/>
              <a:gd name="connsiteY631" fmla="*/ 1205215 h 5494765"/>
              <a:gd name="connsiteX632" fmla="*/ 10493286 w 12192000"/>
              <a:gd name="connsiteY632" fmla="*/ 1217571 h 5494765"/>
              <a:gd name="connsiteX633" fmla="*/ 10526234 w 12192000"/>
              <a:gd name="connsiteY633" fmla="*/ 1387979 h 5494765"/>
              <a:gd name="connsiteX634" fmla="*/ 10792400 w 12192000"/>
              <a:gd name="connsiteY634" fmla="*/ 1531617 h 5494765"/>
              <a:gd name="connsiteX635" fmla="*/ 10826380 w 12192000"/>
              <a:gd name="connsiteY635" fmla="*/ 1530585 h 5494765"/>
              <a:gd name="connsiteX636" fmla="*/ 11114168 w 12192000"/>
              <a:gd name="connsiteY636" fmla="*/ 1429166 h 5494765"/>
              <a:gd name="connsiteX637" fmla="*/ 11172859 w 12192000"/>
              <a:gd name="connsiteY637" fmla="*/ 1386435 h 5494765"/>
              <a:gd name="connsiteX638" fmla="*/ 11421522 w 12192000"/>
              <a:gd name="connsiteY638" fmla="*/ 1339071 h 5494765"/>
              <a:gd name="connsiteX639" fmla="*/ 11536328 w 12192000"/>
              <a:gd name="connsiteY639" fmla="*/ 1391584 h 5494765"/>
              <a:gd name="connsiteX640" fmla="*/ 11570306 w 12192000"/>
              <a:gd name="connsiteY640" fmla="*/ 1402909 h 5494765"/>
              <a:gd name="connsiteX641" fmla="*/ 11573395 w 12192000"/>
              <a:gd name="connsiteY641" fmla="*/ 1396732 h 5494765"/>
              <a:gd name="connsiteX642" fmla="*/ 11561555 w 12192000"/>
              <a:gd name="connsiteY642" fmla="*/ 1380257 h 5494765"/>
              <a:gd name="connsiteX643" fmla="*/ 11388058 w 12192000"/>
              <a:gd name="connsiteY643" fmla="*/ 1299944 h 5494765"/>
              <a:gd name="connsiteX644" fmla="*/ 10929860 w 12192000"/>
              <a:gd name="connsiteY644" fmla="*/ 1269054 h 5494765"/>
              <a:gd name="connsiteX645" fmla="*/ 10883011 w 12192000"/>
              <a:gd name="connsiteY645" fmla="*/ 1256183 h 5494765"/>
              <a:gd name="connsiteX646" fmla="*/ 10722384 w 12192000"/>
              <a:gd name="connsiteY646" fmla="*/ 1162485 h 5494765"/>
              <a:gd name="connsiteX647" fmla="*/ 10628685 w 12192000"/>
              <a:gd name="connsiteY647" fmla="*/ 1025024 h 5494765"/>
              <a:gd name="connsiteX648" fmla="*/ 10625597 w 12192000"/>
              <a:gd name="connsiteY648" fmla="*/ 979204 h 5494765"/>
              <a:gd name="connsiteX649" fmla="*/ 10667297 w 12192000"/>
              <a:gd name="connsiteY649" fmla="*/ 968393 h 5494765"/>
              <a:gd name="connsiteX650" fmla="*/ 10736285 w 12192000"/>
              <a:gd name="connsiteY650" fmla="*/ 1047678 h 5494765"/>
              <a:gd name="connsiteX651" fmla="*/ 10917504 w 12192000"/>
              <a:gd name="connsiteY651" fmla="*/ 1136228 h 5494765"/>
              <a:gd name="connsiteX652" fmla="*/ 11058567 w 12192000"/>
              <a:gd name="connsiteY652" fmla="*/ 1126961 h 5494765"/>
              <a:gd name="connsiteX653" fmla="*/ 11154840 w 12192000"/>
              <a:gd name="connsiteY653" fmla="*/ 1150643 h 5494765"/>
              <a:gd name="connsiteX654" fmla="*/ 11337604 w 12192000"/>
              <a:gd name="connsiteY654" fmla="*/ 1183593 h 5494765"/>
              <a:gd name="connsiteX655" fmla="*/ 11389602 w 12192000"/>
              <a:gd name="connsiteY655" fmla="*/ 1171236 h 5494765"/>
              <a:gd name="connsiteX656" fmla="*/ 11501319 w 12192000"/>
              <a:gd name="connsiteY656" fmla="*/ 1069299 h 5494765"/>
              <a:gd name="connsiteX657" fmla="*/ 11498230 w 12192000"/>
              <a:gd name="connsiteY657" fmla="*/ 1062607 h 5494765"/>
              <a:gd name="connsiteX658" fmla="*/ 11450867 w 12192000"/>
              <a:gd name="connsiteY658" fmla="*/ 1075992 h 5494765"/>
              <a:gd name="connsiteX659" fmla="*/ 11384453 w 12192000"/>
              <a:gd name="connsiteY659" fmla="*/ 1110486 h 5494765"/>
              <a:gd name="connsiteX660" fmla="*/ 11272221 w 12192000"/>
              <a:gd name="connsiteY660" fmla="*/ 1098131 h 5494765"/>
              <a:gd name="connsiteX661" fmla="*/ 11234638 w 12192000"/>
              <a:gd name="connsiteY661" fmla="*/ 1054885 h 5494765"/>
              <a:gd name="connsiteX662" fmla="*/ 11083279 w 12192000"/>
              <a:gd name="connsiteY662" fmla="*/ 969938 h 5494765"/>
              <a:gd name="connsiteX663" fmla="*/ 10862418 w 12192000"/>
              <a:gd name="connsiteY663" fmla="*/ 970452 h 5494765"/>
              <a:gd name="connsiteX664" fmla="*/ 10831012 w 12192000"/>
              <a:gd name="connsiteY664" fmla="*/ 949859 h 5494765"/>
              <a:gd name="connsiteX665" fmla="*/ 10614785 w 12192000"/>
              <a:gd name="connsiteY665" fmla="*/ 546233 h 5494765"/>
              <a:gd name="connsiteX666" fmla="*/ 10559506 w 12192000"/>
              <a:gd name="connsiteY666" fmla="*/ 474994 h 5494765"/>
              <a:gd name="connsiteX667" fmla="*/ 9896592 w 12192000"/>
              <a:gd name="connsiteY667" fmla="*/ 417939 h 5494765"/>
              <a:gd name="connsiteX668" fmla="*/ 10023209 w 12192000"/>
              <a:gd name="connsiteY668" fmla="*/ 417939 h 5494765"/>
              <a:gd name="connsiteX669" fmla="*/ 10046930 w 12192000"/>
              <a:gd name="connsiteY669" fmla="*/ 456653 h 5494765"/>
              <a:gd name="connsiteX670" fmla="*/ 10071126 w 12192000"/>
              <a:gd name="connsiteY670" fmla="*/ 470554 h 5494765"/>
              <a:gd name="connsiteX671" fmla="*/ 10077304 w 12192000"/>
              <a:gd name="connsiteY671" fmla="*/ 444298 h 5494765"/>
              <a:gd name="connsiteX672" fmla="*/ 10069749 w 12192000"/>
              <a:gd name="connsiteY672" fmla="*/ 417939 h 5494765"/>
              <a:gd name="connsiteX673" fmla="*/ 10250402 w 12192000"/>
              <a:gd name="connsiteY673" fmla="*/ 417939 h 5494765"/>
              <a:gd name="connsiteX674" fmla="*/ 10251123 w 12192000"/>
              <a:gd name="connsiteY674" fmla="*/ 424348 h 5494765"/>
              <a:gd name="connsiteX675" fmla="*/ 10276027 w 12192000"/>
              <a:gd name="connsiteY675" fmla="*/ 472098 h 5494765"/>
              <a:gd name="connsiteX676" fmla="*/ 10370242 w 12192000"/>
              <a:gd name="connsiteY676" fmla="*/ 560134 h 5494765"/>
              <a:gd name="connsiteX677" fmla="*/ 10450040 w 12192000"/>
              <a:gd name="connsiteY677" fmla="*/ 705315 h 5494765"/>
              <a:gd name="connsiteX678" fmla="*/ 10441803 w 12192000"/>
              <a:gd name="connsiteY678" fmla="*/ 957582 h 5494765"/>
              <a:gd name="connsiteX679" fmla="*/ 10432536 w 12192000"/>
              <a:gd name="connsiteY679" fmla="*/ 1050765 h 5494765"/>
              <a:gd name="connsiteX680" fmla="*/ 10374875 w 12192000"/>
              <a:gd name="connsiteY680" fmla="*/ 1081141 h 5494765"/>
              <a:gd name="connsiteX681" fmla="*/ 10349134 w 12192000"/>
              <a:gd name="connsiteY681" fmla="*/ 1088348 h 5494765"/>
              <a:gd name="connsiteX682" fmla="*/ 10220427 w 12192000"/>
              <a:gd name="connsiteY682" fmla="*/ 1231987 h 5494765"/>
              <a:gd name="connsiteX683" fmla="*/ 10214248 w 12192000"/>
              <a:gd name="connsiteY683" fmla="*/ 1258243 h 5494765"/>
              <a:gd name="connsiteX684" fmla="*/ 10220941 w 12192000"/>
              <a:gd name="connsiteY684" fmla="*/ 1381802 h 5494765"/>
              <a:gd name="connsiteX685" fmla="*/ 10210130 w 12192000"/>
              <a:gd name="connsiteY685" fmla="*/ 1524924 h 5494765"/>
              <a:gd name="connsiteX686" fmla="*/ 10224545 w 12192000"/>
              <a:gd name="connsiteY686" fmla="*/ 1552724 h 5494765"/>
              <a:gd name="connsiteX687" fmla="*/ 10397527 w 12192000"/>
              <a:gd name="connsiteY687" fmla="*/ 1664443 h 5494765"/>
              <a:gd name="connsiteX688" fmla="*/ 10411428 w 12192000"/>
              <a:gd name="connsiteY688" fmla="*/ 1675768 h 5494765"/>
              <a:gd name="connsiteX689" fmla="*/ 10343986 w 12192000"/>
              <a:gd name="connsiteY689" fmla="*/ 1685034 h 5494765"/>
              <a:gd name="connsiteX690" fmla="*/ 10280661 w 12192000"/>
              <a:gd name="connsiteY690" fmla="*/ 1661352 h 5494765"/>
              <a:gd name="connsiteX691" fmla="*/ 10261098 w 12192000"/>
              <a:gd name="connsiteY691" fmla="*/ 1641789 h 5494765"/>
              <a:gd name="connsiteX692" fmla="*/ 9975883 w 12192000"/>
              <a:gd name="connsiteY692" fmla="*/ 1591336 h 5494765"/>
              <a:gd name="connsiteX693" fmla="*/ 10054136 w 12192000"/>
              <a:gd name="connsiteY693" fmla="*/ 1660838 h 5494765"/>
              <a:gd name="connsiteX694" fmla="*/ 9967130 w 12192000"/>
              <a:gd name="connsiteY694" fmla="*/ 1700479 h 5494765"/>
              <a:gd name="connsiteX695" fmla="*/ 9839453 w 12192000"/>
              <a:gd name="connsiteY695" fmla="*/ 1715410 h 5494765"/>
              <a:gd name="connsiteX696" fmla="*/ 9794664 w 12192000"/>
              <a:gd name="connsiteY696" fmla="*/ 1813742 h 5494765"/>
              <a:gd name="connsiteX697" fmla="*/ 9810108 w 12192000"/>
              <a:gd name="connsiteY697" fmla="*/ 1928034 h 5494765"/>
              <a:gd name="connsiteX698" fmla="*/ 9725162 w 12192000"/>
              <a:gd name="connsiteY698" fmla="*/ 1921855 h 5494765"/>
              <a:gd name="connsiteX699" fmla="*/ 9649481 w 12192000"/>
              <a:gd name="connsiteY699" fmla="*/ 1873978 h 5494765"/>
              <a:gd name="connsiteX700" fmla="*/ 9616532 w 12192000"/>
              <a:gd name="connsiteY700" fmla="*/ 1816315 h 5494765"/>
              <a:gd name="connsiteX701" fmla="*/ 9562991 w 12192000"/>
              <a:gd name="connsiteY701" fmla="*/ 1790574 h 5494765"/>
              <a:gd name="connsiteX702" fmla="*/ 9483707 w 12192000"/>
              <a:gd name="connsiteY702" fmla="*/ 1894056 h 5494765"/>
              <a:gd name="connsiteX703" fmla="*/ 9497608 w 12192000"/>
              <a:gd name="connsiteY703" fmla="*/ 1967675 h 5494765"/>
              <a:gd name="connsiteX704" fmla="*/ 9503271 w 12192000"/>
              <a:gd name="connsiteY704" fmla="*/ 2011950 h 5494765"/>
              <a:gd name="connsiteX705" fmla="*/ 9472381 w 12192000"/>
              <a:gd name="connsiteY705" fmla="*/ 1984666 h 5494765"/>
              <a:gd name="connsiteX706" fmla="*/ 9309180 w 12192000"/>
              <a:gd name="connsiteY706" fmla="*/ 1930608 h 5494765"/>
              <a:gd name="connsiteX707" fmla="*/ 9248430 w 12192000"/>
              <a:gd name="connsiteY707" fmla="*/ 1981061 h 5494765"/>
              <a:gd name="connsiteX708" fmla="*/ 9234529 w 12192000"/>
              <a:gd name="connsiteY708" fmla="*/ 2033058 h 5494765"/>
              <a:gd name="connsiteX709" fmla="*/ 9264905 w 12192000"/>
              <a:gd name="connsiteY709" fmla="*/ 2138600 h 5494765"/>
              <a:gd name="connsiteX710" fmla="*/ 9148039 w 12192000"/>
              <a:gd name="connsiteY710" fmla="*/ 2082482 h 5494765"/>
              <a:gd name="connsiteX711" fmla="*/ 9108912 w 12192000"/>
              <a:gd name="connsiteY711" fmla="*/ 2038722 h 5494765"/>
              <a:gd name="connsiteX712" fmla="*/ 9044044 w 12192000"/>
              <a:gd name="connsiteY712" fmla="*/ 1983635 h 5494765"/>
              <a:gd name="connsiteX713" fmla="*/ 9010064 w 12192000"/>
              <a:gd name="connsiteY713" fmla="*/ 1983121 h 5494765"/>
              <a:gd name="connsiteX714" fmla="*/ 8924088 w 12192000"/>
              <a:gd name="connsiteY714" fmla="*/ 2048505 h 5494765"/>
              <a:gd name="connsiteX715" fmla="*/ 8905555 w 12192000"/>
              <a:gd name="connsiteY715" fmla="*/ 2103076 h 5494765"/>
              <a:gd name="connsiteX716" fmla="*/ 8883932 w 12192000"/>
              <a:gd name="connsiteY716" fmla="*/ 2163310 h 5494765"/>
              <a:gd name="connsiteX717" fmla="*/ 8827814 w 12192000"/>
              <a:gd name="connsiteY717" fmla="*/ 2174636 h 5494765"/>
              <a:gd name="connsiteX718" fmla="*/ 8783540 w 12192000"/>
              <a:gd name="connsiteY718" fmla="*/ 2131391 h 5494765"/>
              <a:gd name="connsiteX719" fmla="*/ 8688812 w 12192000"/>
              <a:gd name="connsiteY719" fmla="*/ 2104105 h 5494765"/>
              <a:gd name="connsiteX720" fmla="*/ 8492148 w 12192000"/>
              <a:gd name="connsiteY720" fmla="*/ 2091234 h 5494765"/>
              <a:gd name="connsiteX721" fmla="*/ 8462802 w 12192000"/>
              <a:gd name="connsiteY721" fmla="*/ 2057770 h 5494765"/>
              <a:gd name="connsiteX722" fmla="*/ 8437575 w 12192000"/>
              <a:gd name="connsiteY722" fmla="*/ 1979517 h 5494765"/>
              <a:gd name="connsiteX723" fmla="*/ 8376826 w 12192000"/>
              <a:gd name="connsiteY723" fmla="*/ 2026881 h 5494765"/>
              <a:gd name="connsiteX724" fmla="*/ 8302690 w 12192000"/>
              <a:gd name="connsiteY724" fmla="*/ 2022763 h 5494765"/>
              <a:gd name="connsiteX725" fmla="*/ 8142064 w 12192000"/>
              <a:gd name="connsiteY725" fmla="*/ 1877580 h 5494765"/>
              <a:gd name="connsiteX726" fmla="*/ 8131768 w 12192000"/>
              <a:gd name="connsiteY726" fmla="*/ 1852354 h 5494765"/>
              <a:gd name="connsiteX727" fmla="*/ 8141549 w 12192000"/>
              <a:gd name="connsiteY727" fmla="*/ 1685551 h 5494765"/>
              <a:gd name="connsiteX728" fmla="*/ 8138975 w 12192000"/>
              <a:gd name="connsiteY728" fmla="*/ 1667015 h 5494765"/>
              <a:gd name="connsiteX729" fmla="*/ 8051969 w 12192000"/>
              <a:gd name="connsiteY729" fmla="*/ 1616562 h 5494765"/>
              <a:gd name="connsiteX730" fmla="*/ 7992249 w 12192000"/>
              <a:gd name="connsiteY730" fmla="*/ 1632008 h 5494765"/>
              <a:gd name="connsiteX731" fmla="*/ 8127134 w 12192000"/>
              <a:gd name="connsiteY731" fmla="*/ 1554784 h 5494765"/>
              <a:gd name="connsiteX732" fmla="*/ 8100878 w 12192000"/>
              <a:gd name="connsiteY732" fmla="*/ 1505875 h 5494765"/>
              <a:gd name="connsiteX733" fmla="*/ 8082344 w 12192000"/>
              <a:gd name="connsiteY733" fmla="*/ 1420928 h 5494765"/>
              <a:gd name="connsiteX734" fmla="*/ 8161112 w 12192000"/>
              <a:gd name="connsiteY734" fmla="*/ 1150129 h 5494765"/>
              <a:gd name="connsiteX735" fmla="*/ 8173468 w 12192000"/>
              <a:gd name="connsiteY735" fmla="*/ 1127475 h 5494765"/>
              <a:gd name="connsiteX736" fmla="*/ 8193547 w 12192000"/>
              <a:gd name="connsiteY736" fmla="*/ 1090923 h 5494765"/>
              <a:gd name="connsiteX737" fmla="*/ 8175013 w 12192000"/>
              <a:gd name="connsiteY737" fmla="*/ 1170207 h 5494765"/>
              <a:gd name="connsiteX738" fmla="*/ 8155964 w 12192000"/>
              <a:gd name="connsiteY738" fmla="*/ 1253094 h 5494765"/>
              <a:gd name="connsiteX739" fmla="*/ 8155964 w 12192000"/>
              <a:gd name="connsiteY739" fmla="*/ 1366871 h 5494765"/>
              <a:gd name="connsiteX740" fmla="*/ 8171923 w 12192000"/>
              <a:gd name="connsiteY740" fmla="*/ 1391068 h 5494765"/>
              <a:gd name="connsiteX741" fmla="*/ 8296513 w 12192000"/>
              <a:gd name="connsiteY741" fmla="*/ 1448215 h 5494765"/>
              <a:gd name="connsiteX742" fmla="*/ 8318135 w 12192000"/>
              <a:gd name="connsiteY742" fmla="*/ 1479619 h 5494765"/>
              <a:gd name="connsiteX743" fmla="*/ 8433971 w 12192000"/>
              <a:gd name="connsiteY743" fmla="*/ 1655175 h 5494765"/>
              <a:gd name="connsiteX744" fmla="*/ 8450446 w 12192000"/>
              <a:gd name="connsiteY744" fmla="*/ 1660323 h 5494765"/>
              <a:gd name="connsiteX745" fmla="*/ 8551868 w 12192000"/>
              <a:gd name="connsiteY745" fmla="*/ 1678342 h 5494765"/>
              <a:gd name="connsiteX746" fmla="*/ 8610557 w 12192000"/>
              <a:gd name="connsiteY746" fmla="*/ 1712320 h 5494765"/>
              <a:gd name="connsiteX747" fmla="*/ 8670278 w 12192000"/>
              <a:gd name="connsiteY747" fmla="*/ 1782851 h 5494765"/>
              <a:gd name="connsiteX748" fmla="*/ 8685722 w 12192000"/>
              <a:gd name="connsiteY748" fmla="*/ 1797268 h 5494765"/>
              <a:gd name="connsiteX749" fmla="*/ 8794866 w 12192000"/>
              <a:gd name="connsiteY749" fmla="*/ 1834334 h 5494765"/>
              <a:gd name="connsiteX750" fmla="*/ 8877239 w 12192000"/>
              <a:gd name="connsiteY750" fmla="*/ 1781309 h 5494765"/>
              <a:gd name="connsiteX751" fmla="*/ 8889594 w 12192000"/>
              <a:gd name="connsiteY751" fmla="*/ 1718498 h 5494765"/>
              <a:gd name="connsiteX752" fmla="*/ 8959612 w 12192000"/>
              <a:gd name="connsiteY752" fmla="*/ 1693273 h 5494765"/>
              <a:gd name="connsiteX753" fmla="*/ 9035291 w 12192000"/>
              <a:gd name="connsiteY753" fmla="*/ 1759684 h 5494765"/>
              <a:gd name="connsiteX754" fmla="*/ 9069269 w 12192000"/>
              <a:gd name="connsiteY754" fmla="*/ 1766893 h 5494765"/>
              <a:gd name="connsiteX755" fmla="*/ 9293220 w 12192000"/>
              <a:gd name="connsiteY755" fmla="*/ 1700479 h 5494765"/>
              <a:gd name="connsiteX756" fmla="*/ 9332862 w 12192000"/>
              <a:gd name="connsiteY756" fmla="*/ 1648481 h 5494765"/>
              <a:gd name="connsiteX757" fmla="*/ 9304031 w 12192000"/>
              <a:gd name="connsiteY757" fmla="*/ 1572803 h 5494765"/>
              <a:gd name="connsiteX758" fmla="*/ 9224234 w 12192000"/>
              <a:gd name="connsiteY758" fmla="*/ 1485282 h 5494765"/>
              <a:gd name="connsiteX759" fmla="*/ 9269538 w 12192000"/>
              <a:gd name="connsiteY759" fmla="*/ 1487341 h 5494765"/>
              <a:gd name="connsiteX760" fmla="*/ 9365811 w 12192000"/>
              <a:gd name="connsiteY760" fmla="*/ 1494033 h 5494765"/>
              <a:gd name="connsiteX761" fmla="*/ 9393097 w 12192000"/>
              <a:gd name="connsiteY761" fmla="*/ 1483223 h 5494765"/>
              <a:gd name="connsiteX762" fmla="*/ 9586673 w 12192000"/>
              <a:gd name="connsiteY762" fmla="*/ 1279351 h 5494765"/>
              <a:gd name="connsiteX763" fmla="*/ 9593880 w 12192000"/>
              <a:gd name="connsiteY763" fmla="*/ 1253609 h 5494765"/>
              <a:gd name="connsiteX764" fmla="*/ 9577405 w 12192000"/>
              <a:gd name="connsiteY764" fmla="*/ 1173811 h 5494765"/>
              <a:gd name="connsiteX765" fmla="*/ 9548575 w 12192000"/>
              <a:gd name="connsiteY765" fmla="*/ 1035836 h 5494765"/>
              <a:gd name="connsiteX766" fmla="*/ 9682431 w 12192000"/>
              <a:gd name="connsiteY766" fmla="*/ 1035322 h 5494765"/>
              <a:gd name="connsiteX767" fmla="*/ 9709202 w 12192000"/>
              <a:gd name="connsiteY767" fmla="*/ 1026053 h 5494765"/>
              <a:gd name="connsiteX768" fmla="*/ 9953230 w 12192000"/>
              <a:gd name="connsiteY768" fmla="*/ 875209 h 5494765"/>
              <a:gd name="connsiteX769" fmla="*/ 10045385 w 12192000"/>
              <a:gd name="connsiteY769" fmla="*/ 783054 h 5494765"/>
              <a:gd name="connsiteX770" fmla="*/ 10059285 w 12192000"/>
              <a:gd name="connsiteY770" fmla="*/ 742383 h 5494765"/>
              <a:gd name="connsiteX771" fmla="*/ 10002139 w 12192000"/>
              <a:gd name="connsiteY771" fmla="*/ 525640 h 5494765"/>
              <a:gd name="connsiteX772" fmla="*/ 9592274 w 12192000"/>
              <a:gd name="connsiteY772" fmla="*/ 417939 h 5494765"/>
              <a:gd name="connsiteX773" fmla="*/ 9630943 w 12192000"/>
              <a:gd name="connsiteY773" fmla="*/ 417939 h 5494765"/>
              <a:gd name="connsiteX774" fmla="*/ 9641759 w 12192000"/>
              <a:gd name="connsiteY774" fmla="*/ 425763 h 5494765"/>
              <a:gd name="connsiteX775" fmla="*/ 9638155 w 12192000"/>
              <a:gd name="connsiteY775" fmla="*/ 433485 h 5494765"/>
              <a:gd name="connsiteX776" fmla="*/ 9092626 w 12192000"/>
              <a:gd name="connsiteY776" fmla="*/ 417939 h 5494765"/>
              <a:gd name="connsiteX777" fmla="*/ 9158726 w 12192000"/>
              <a:gd name="connsiteY777" fmla="*/ 417939 h 5494765"/>
              <a:gd name="connsiteX778" fmla="*/ 9167602 w 12192000"/>
              <a:gd name="connsiteY778" fmla="*/ 468494 h 5494765"/>
              <a:gd name="connsiteX779" fmla="*/ 9161424 w 12192000"/>
              <a:gd name="connsiteY779" fmla="*/ 490632 h 5494765"/>
              <a:gd name="connsiteX780" fmla="*/ 9096556 w 12192000"/>
              <a:gd name="connsiteY780" fmla="*/ 568886 h 5494765"/>
              <a:gd name="connsiteX781" fmla="*/ 9083171 w 12192000"/>
              <a:gd name="connsiteY781" fmla="*/ 579697 h 5494765"/>
              <a:gd name="connsiteX782" fmla="*/ 9030143 w 12192000"/>
              <a:gd name="connsiteY782" fmla="*/ 572489 h 5494765"/>
              <a:gd name="connsiteX783" fmla="*/ 9068240 w 12192000"/>
              <a:gd name="connsiteY783" fmla="*/ 515343 h 5494765"/>
              <a:gd name="connsiteX784" fmla="*/ 9083685 w 12192000"/>
              <a:gd name="connsiteY784" fmla="*/ 496810 h 5494765"/>
              <a:gd name="connsiteX785" fmla="*/ 8707567 w 12192000"/>
              <a:gd name="connsiteY785" fmla="*/ 417939 h 5494765"/>
              <a:gd name="connsiteX786" fmla="*/ 8778438 w 12192000"/>
              <a:gd name="connsiteY786" fmla="*/ 417939 h 5494765"/>
              <a:gd name="connsiteX787" fmla="*/ 8755738 w 12192000"/>
              <a:gd name="connsiteY787" fmla="*/ 487028 h 5494765"/>
              <a:gd name="connsiteX788" fmla="*/ 8711979 w 12192000"/>
              <a:gd name="connsiteY788" fmla="*/ 523580 h 5494765"/>
              <a:gd name="connsiteX789" fmla="*/ 8626518 w 12192000"/>
              <a:gd name="connsiteY789" fmla="*/ 564252 h 5494765"/>
              <a:gd name="connsiteX790" fmla="*/ 8488543 w 12192000"/>
              <a:gd name="connsiteY790" fmla="*/ 767610 h 5494765"/>
              <a:gd name="connsiteX791" fmla="*/ 8450446 w 12192000"/>
              <a:gd name="connsiteY791" fmla="*/ 770184 h 5494765"/>
              <a:gd name="connsiteX792" fmla="*/ 8441694 w 12192000"/>
              <a:gd name="connsiteY792" fmla="*/ 753195 h 5494765"/>
              <a:gd name="connsiteX793" fmla="*/ 8477732 w 12192000"/>
              <a:gd name="connsiteY793" fmla="*/ 605953 h 5494765"/>
              <a:gd name="connsiteX794" fmla="*/ 8601291 w 12192000"/>
              <a:gd name="connsiteY794" fmla="*/ 499384 h 5494765"/>
              <a:gd name="connsiteX795" fmla="*/ 0 w 12192000"/>
              <a:gd name="connsiteY795" fmla="*/ 417939 h 5494765"/>
              <a:gd name="connsiteX796" fmla="*/ 8375771 w 12192000"/>
              <a:gd name="connsiteY796" fmla="*/ 417939 h 5494765"/>
              <a:gd name="connsiteX797" fmla="*/ 8317283 w 12192000"/>
              <a:gd name="connsiteY797" fmla="*/ 480915 h 5494765"/>
              <a:gd name="connsiteX798" fmla="*/ 8265623 w 12192000"/>
              <a:gd name="connsiteY798" fmla="*/ 550867 h 5494765"/>
              <a:gd name="connsiteX799" fmla="*/ 8217743 w 12192000"/>
              <a:gd name="connsiteY799" fmla="*/ 878812 h 5494765"/>
              <a:gd name="connsiteX800" fmla="*/ 8216199 w 12192000"/>
              <a:gd name="connsiteY800" fmla="*/ 885506 h 5494765"/>
              <a:gd name="connsiteX801" fmla="*/ 7999971 w 12192000"/>
              <a:gd name="connsiteY801" fmla="*/ 784599 h 5494765"/>
              <a:gd name="connsiteX802" fmla="*/ 7999971 w 12192000"/>
              <a:gd name="connsiteY802" fmla="*/ 832992 h 5494765"/>
              <a:gd name="connsiteX803" fmla="*/ 8019534 w 12192000"/>
              <a:gd name="connsiteY803" fmla="*/ 881902 h 5494765"/>
              <a:gd name="connsiteX804" fmla="*/ 8132282 w 12192000"/>
              <a:gd name="connsiteY804" fmla="*/ 1005460 h 5494765"/>
              <a:gd name="connsiteX805" fmla="*/ 8162657 w 12192000"/>
              <a:gd name="connsiteY805" fmla="*/ 1054371 h 5494765"/>
              <a:gd name="connsiteX806" fmla="*/ 8142064 w 12192000"/>
              <a:gd name="connsiteY806" fmla="*/ 1087835 h 5494765"/>
              <a:gd name="connsiteX807" fmla="*/ 8120956 w 12192000"/>
              <a:gd name="connsiteY807" fmla="*/ 1086804 h 5494765"/>
              <a:gd name="connsiteX808" fmla="*/ 7981438 w 12192000"/>
              <a:gd name="connsiteY808" fmla="*/ 1045618 h 5494765"/>
              <a:gd name="connsiteX809" fmla="*/ 7956726 w 12192000"/>
              <a:gd name="connsiteY809" fmla="*/ 1037380 h 5494765"/>
              <a:gd name="connsiteX810" fmla="*/ 7952606 w 12192000"/>
              <a:gd name="connsiteY810" fmla="*/ 1041500 h 5494765"/>
              <a:gd name="connsiteX811" fmla="*/ 8061751 w 12192000"/>
              <a:gd name="connsiteY811" fmla="*/ 1290162 h 5494765"/>
              <a:gd name="connsiteX812" fmla="*/ 7902154 w 12192000"/>
              <a:gd name="connsiteY812" fmla="*/ 1305092 h 5494765"/>
              <a:gd name="connsiteX813" fmla="*/ 7998427 w 12192000"/>
              <a:gd name="connsiteY813" fmla="*/ 1466748 h 5494765"/>
              <a:gd name="connsiteX814" fmla="*/ 8017990 w 12192000"/>
              <a:gd name="connsiteY814" fmla="*/ 1584642 h 5494765"/>
              <a:gd name="connsiteX815" fmla="*/ 7995852 w 12192000"/>
              <a:gd name="connsiteY815" fmla="*/ 1610384 h 5494765"/>
              <a:gd name="connsiteX816" fmla="*/ 7906788 w 12192000"/>
              <a:gd name="connsiteY816" fmla="*/ 1657750 h 5494765"/>
              <a:gd name="connsiteX817" fmla="*/ 7890312 w 12192000"/>
              <a:gd name="connsiteY817" fmla="*/ 1685551 h 5494765"/>
              <a:gd name="connsiteX818" fmla="*/ 7960329 w 12192000"/>
              <a:gd name="connsiteY818" fmla="*/ 1740636 h 5494765"/>
              <a:gd name="connsiteX819" fmla="*/ 8039098 w 12192000"/>
              <a:gd name="connsiteY819" fmla="*/ 1748358 h 5494765"/>
              <a:gd name="connsiteX820" fmla="*/ 8055572 w 12192000"/>
              <a:gd name="connsiteY820" fmla="*/ 1797268 h 5494765"/>
              <a:gd name="connsiteX821" fmla="*/ 8017990 w 12192000"/>
              <a:gd name="connsiteY821" fmla="*/ 1835365 h 5494765"/>
              <a:gd name="connsiteX822" fmla="*/ 7996883 w 12192000"/>
              <a:gd name="connsiteY822" fmla="*/ 1868315 h 5494765"/>
              <a:gd name="connsiteX823" fmla="*/ 8024682 w 12192000"/>
              <a:gd name="connsiteY823" fmla="*/ 2048505 h 5494765"/>
              <a:gd name="connsiteX824" fmla="*/ 8005120 w 12192000"/>
              <a:gd name="connsiteY824" fmla="*/ 2088145 h 5494765"/>
              <a:gd name="connsiteX825" fmla="*/ 7982467 w 12192000"/>
              <a:gd name="connsiteY825" fmla="*/ 2110282 h 5494765"/>
              <a:gd name="connsiteX826" fmla="*/ 7982467 w 12192000"/>
              <a:gd name="connsiteY826" fmla="*/ 2233840 h 5494765"/>
              <a:gd name="connsiteX827" fmla="*/ 8079254 w 12192000"/>
              <a:gd name="connsiteY827" fmla="*/ 2512363 h 5494765"/>
              <a:gd name="connsiteX828" fmla="*/ 8107055 w 12192000"/>
              <a:gd name="connsiteY828" fmla="*/ 2608122 h 5494765"/>
              <a:gd name="connsiteX829" fmla="*/ 8112718 w 12192000"/>
              <a:gd name="connsiteY829" fmla="*/ 2691523 h 5494765"/>
              <a:gd name="connsiteX830" fmla="*/ 8126104 w 12192000"/>
              <a:gd name="connsiteY830" fmla="*/ 2886128 h 5494765"/>
              <a:gd name="connsiteX831" fmla="*/ 8139490 w 12192000"/>
              <a:gd name="connsiteY831" fmla="*/ 2927830 h 5494765"/>
              <a:gd name="connsiteX832" fmla="*/ 8189943 w 12192000"/>
              <a:gd name="connsiteY832" fmla="*/ 3001964 h 5494765"/>
              <a:gd name="connsiteX833" fmla="*/ 8332035 w 12192000"/>
              <a:gd name="connsiteY833" fmla="*/ 3218708 h 5494765"/>
              <a:gd name="connsiteX834" fmla="*/ 8336154 w 12192000"/>
              <a:gd name="connsiteY834" fmla="*/ 3240331 h 5494765"/>
              <a:gd name="connsiteX835" fmla="*/ 8337183 w 12192000"/>
              <a:gd name="connsiteY835" fmla="*/ 3516279 h 5494765"/>
              <a:gd name="connsiteX836" fmla="*/ 8387122 w 12192000"/>
              <a:gd name="connsiteY836" fmla="*/ 3761852 h 5494765"/>
              <a:gd name="connsiteX837" fmla="*/ 8557530 w 12192000"/>
              <a:gd name="connsiteY837" fmla="*/ 4039859 h 5494765"/>
              <a:gd name="connsiteX838" fmla="*/ 8636386 w 12192000"/>
              <a:gd name="connsiteY838" fmla="*/ 4131776 h 5494765"/>
              <a:gd name="connsiteX839" fmla="*/ 0 w 12192000"/>
              <a:gd name="connsiteY839" fmla="*/ 4131776 h 5494765"/>
              <a:gd name="connsiteX840" fmla="*/ 9472445 w 12192000"/>
              <a:gd name="connsiteY840" fmla="*/ 177874 h 5494765"/>
              <a:gd name="connsiteX841" fmla="*/ 9375078 w 12192000"/>
              <a:gd name="connsiteY841" fmla="*/ 211594 h 5494765"/>
              <a:gd name="connsiteX842" fmla="*/ 9388463 w 12192000"/>
              <a:gd name="connsiteY842" fmla="*/ 260503 h 5494765"/>
              <a:gd name="connsiteX843" fmla="*/ 9450243 w 12192000"/>
              <a:gd name="connsiteY843" fmla="*/ 247632 h 5494765"/>
              <a:gd name="connsiteX844" fmla="*/ 9488855 w 12192000"/>
              <a:gd name="connsiteY844" fmla="*/ 237851 h 5494765"/>
              <a:gd name="connsiteX845" fmla="*/ 9509963 w 12192000"/>
              <a:gd name="connsiteY845" fmla="*/ 216743 h 5494765"/>
              <a:gd name="connsiteX846" fmla="*/ 9559386 w 12192000"/>
              <a:gd name="connsiteY846" fmla="*/ 190487 h 5494765"/>
              <a:gd name="connsiteX847" fmla="*/ 9472445 w 12192000"/>
              <a:gd name="connsiteY847" fmla="*/ 177874 h 5494765"/>
              <a:gd name="connsiteX848" fmla="*/ 8745378 w 12192000"/>
              <a:gd name="connsiteY848" fmla="*/ 165646 h 5494765"/>
              <a:gd name="connsiteX849" fmla="*/ 8760372 w 12192000"/>
              <a:gd name="connsiteY849" fmla="*/ 174013 h 5494765"/>
              <a:gd name="connsiteX850" fmla="*/ 8796410 w 12192000"/>
              <a:gd name="connsiteY850" fmla="*/ 281096 h 5494765"/>
              <a:gd name="connsiteX851" fmla="*/ 8711464 w 12192000"/>
              <a:gd name="connsiteY851" fmla="*/ 414952 h 5494765"/>
              <a:gd name="connsiteX852" fmla="*/ 8707567 w 12192000"/>
              <a:gd name="connsiteY852" fmla="*/ 417939 h 5494765"/>
              <a:gd name="connsiteX853" fmla="*/ 8375771 w 12192000"/>
              <a:gd name="connsiteY853" fmla="*/ 417939 h 5494765"/>
              <a:gd name="connsiteX854" fmla="*/ 8375796 w 12192000"/>
              <a:gd name="connsiteY854" fmla="*/ 417912 h 5494765"/>
              <a:gd name="connsiteX855" fmla="*/ 8509136 w 12192000"/>
              <a:gd name="connsiteY855" fmla="*/ 308897 h 5494765"/>
              <a:gd name="connsiteX856" fmla="*/ 8728453 w 12192000"/>
              <a:gd name="connsiteY856" fmla="*/ 170408 h 5494765"/>
              <a:gd name="connsiteX857" fmla="*/ 8745378 w 12192000"/>
              <a:gd name="connsiteY857" fmla="*/ 165646 h 5494765"/>
              <a:gd name="connsiteX858" fmla="*/ 9250360 w 12192000"/>
              <a:gd name="connsiteY858" fmla="*/ 157667 h 5494765"/>
              <a:gd name="connsiteX859" fmla="*/ 9182017 w 12192000"/>
              <a:gd name="connsiteY859" fmla="*/ 170923 h 5494765"/>
              <a:gd name="connsiteX860" fmla="*/ 9108396 w 12192000"/>
              <a:gd name="connsiteY860" fmla="*/ 198209 h 5494765"/>
              <a:gd name="connsiteX861" fmla="*/ 9035291 w 12192000"/>
              <a:gd name="connsiteY861" fmla="*/ 243513 h 5494765"/>
              <a:gd name="connsiteX862" fmla="*/ 9114060 w 12192000"/>
              <a:gd name="connsiteY862" fmla="*/ 277493 h 5494765"/>
              <a:gd name="connsiteX863" fmla="*/ 9133623 w 12192000"/>
              <a:gd name="connsiteY863" fmla="*/ 272345 h 5494765"/>
              <a:gd name="connsiteX864" fmla="*/ 9196947 w 12192000"/>
              <a:gd name="connsiteY864" fmla="*/ 224980 h 5494765"/>
              <a:gd name="connsiteX865" fmla="*/ 9240192 w 12192000"/>
              <a:gd name="connsiteY865" fmla="*/ 204387 h 5494765"/>
              <a:gd name="connsiteX866" fmla="*/ 9318962 w 12192000"/>
              <a:gd name="connsiteY866" fmla="*/ 174013 h 5494765"/>
              <a:gd name="connsiteX867" fmla="*/ 9317932 w 12192000"/>
              <a:gd name="connsiteY867" fmla="*/ 166805 h 5494765"/>
              <a:gd name="connsiteX868" fmla="*/ 9250360 w 12192000"/>
              <a:gd name="connsiteY868" fmla="*/ 157667 h 5494765"/>
              <a:gd name="connsiteX869" fmla="*/ 10124669 w 12192000"/>
              <a:gd name="connsiteY869" fmla="*/ 0 h 5494765"/>
              <a:gd name="connsiteX870" fmla="*/ 10128787 w 12192000"/>
              <a:gd name="connsiteY870" fmla="*/ 0 h 5494765"/>
              <a:gd name="connsiteX871" fmla="*/ 10118490 w 12192000"/>
              <a:gd name="connsiteY871" fmla="*/ 153934 h 5494765"/>
              <a:gd name="connsiteX872" fmla="*/ 10135995 w 12192000"/>
              <a:gd name="connsiteY872" fmla="*/ 181735 h 5494765"/>
              <a:gd name="connsiteX873" fmla="*/ 10231238 w 12192000"/>
              <a:gd name="connsiteY873" fmla="*/ 274404 h 5494765"/>
              <a:gd name="connsiteX874" fmla="*/ 10464970 w 12192000"/>
              <a:gd name="connsiteY874" fmla="*/ 274404 h 5494765"/>
              <a:gd name="connsiteX875" fmla="*/ 10347589 w 12192000"/>
              <a:gd name="connsiteY875" fmla="*/ 378914 h 5494765"/>
              <a:gd name="connsiteX876" fmla="*/ 10493801 w 12192000"/>
              <a:gd name="connsiteY876" fmla="*/ 413408 h 5494765"/>
              <a:gd name="connsiteX877" fmla="*/ 10498635 w 12192000"/>
              <a:gd name="connsiteY877" fmla="*/ 417939 h 5494765"/>
              <a:gd name="connsiteX878" fmla="*/ 10250402 w 12192000"/>
              <a:gd name="connsiteY878" fmla="*/ 417939 h 5494765"/>
              <a:gd name="connsiteX879" fmla="*/ 10245138 w 12192000"/>
              <a:gd name="connsiteY879" fmla="*/ 371191 h 5494765"/>
              <a:gd name="connsiteX880" fmla="*/ 10233297 w 12192000"/>
              <a:gd name="connsiteY880" fmla="*/ 341847 h 5494765"/>
              <a:gd name="connsiteX881" fmla="*/ 10192626 w 12192000"/>
              <a:gd name="connsiteY881" fmla="*/ 291908 h 5494765"/>
              <a:gd name="connsiteX882" fmla="*/ 10184903 w 12192000"/>
              <a:gd name="connsiteY882" fmla="*/ 297056 h 5494765"/>
              <a:gd name="connsiteX883" fmla="*/ 10136509 w 12192000"/>
              <a:gd name="connsiteY883" fmla="*/ 389210 h 5494765"/>
              <a:gd name="connsiteX884" fmla="*/ 10101500 w 12192000"/>
              <a:gd name="connsiteY884" fmla="*/ 345450 h 5494765"/>
              <a:gd name="connsiteX885" fmla="*/ 10009861 w 12192000"/>
              <a:gd name="connsiteY885" fmla="*/ 240939 h 5494765"/>
              <a:gd name="connsiteX886" fmla="*/ 9953230 w 12192000"/>
              <a:gd name="connsiteY886" fmla="*/ 155994 h 5494765"/>
              <a:gd name="connsiteX887" fmla="*/ 9922855 w 12192000"/>
              <a:gd name="connsiteY887" fmla="*/ 135399 h 5494765"/>
              <a:gd name="connsiteX888" fmla="*/ 9861076 w 12192000"/>
              <a:gd name="connsiteY888" fmla="*/ 131281 h 5494765"/>
              <a:gd name="connsiteX889" fmla="*/ 9902778 w 12192000"/>
              <a:gd name="connsiteY889" fmla="*/ 215713 h 5494765"/>
              <a:gd name="connsiteX890" fmla="*/ 9963012 w 12192000"/>
              <a:gd name="connsiteY890" fmla="*/ 248663 h 5494765"/>
              <a:gd name="connsiteX891" fmla="*/ 10045063 w 12192000"/>
              <a:gd name="connsiteY891" fmla="*/ 331807 h 5494765"/>
              <a:gd name="connsiteX892" fmla="*/ 10069749 w 12192000"/>
              <a:gd name="connsiteY892" fmla="*/ 417939 h 5494765"/>
              <a:gd name="connsiteX893" fmla="*/ 10023209 w 12192000"/>
              <a:gd name="connsiteY893" fmla="*/ 417939 h 5494765"/>
              <a:gd name="connsiteX894" fmla="*/ 9992357 w 12192000"/>
              <a:gd name="connsiteY894" fmla="*/ 367588 h 5494765"/>
              <a:gd name="connsiteX895" fmla="*/ 9981031 w 12192000"/>
              <a:gd name="connsiteY895" fmla="*/ 342876 h 5494765"/>
              <a:gd name="connsiteX896" fmla="*/ 9860561 w 12192000"/>
              <a:gd name="connsiteY896" fmla="*/ 379944 h 5494765"/>
              <a:gd name="connsiteX897" fmla="*/ 9876006 w 12192000"/>
              <a:gd name="connsiteY897" fmla="*/ 396933 h 5494765"/>
              <a:gd name="connsiteX898" fmla="*/ 9896592 w 12192000"/>
              <a:gd name="connsiteY898" fmla="*/ 417939 h 5494765"/>
              <a:gd name="connsiteX899" fmla="*/ 9630943 w 12192000"/>
              <a:gd name="connsiteY899" fmla="*/ 417939 h 5494765"/>
              <a:gd name="connsiteX900" fmla="*/ 9617562 w 12192000"/>
              <a:gd name="connsiteY900" fmla="*/ 408260 h 5494765"/>
              <a:gd name="connsiteX901" fmla="*/ 9592850 w 12192000"/>
              <a:gd name="connsiteY901" fmla="*/ 391785 h 5494765"/>
              <a:gd name="connsiteX902" fmla="*/ 9564020 w 12192000"/>
              <a:gd name="connsiteY902" fmla="*/ 347509 h 5494765"/>
              <a:gd name="connsiteX903" fmla="*/ 9553209 w 12192000"/>
              <a:gd name="connsiteY903" fmla="*/ 333609 h 5494765"/>
              <a:gd name="connsiteX904" fmla="*/ 9387434 w 12192000"/>
              <a:gd name="connsiteY904" fmla="*/ 340816 h 5494765"/>
              <a:gd name="connsiteX905" fmla="*/ 9386404 w 12192000"/>
              <a:gd name="connsiteY905" fmla="*/ 346479 h 5494765"/>
              <a:gd name="connsiteX906" fmla="*/ 9453846 w 12192000"/>
              <a:gd name="connsiteY906" fmla="*/ 368103 h 5494765"/>
              <a:gd name="connsiteX907" fmla="*/ 9513566 w 12192000"/>
              <a:gd name="connsiteY907" fmla="*/ 391270 h 5494765"/>
              <a:gd name="connsiteX908" fmla="*/ 9592274 w 12192000"/>
              <a:gd name="connsiteY908" fmla="*/ 417939 h 5494765"/>
              <a:gd name="connsiteX909" fmla="*/ 9158726 w 12192000"/>
              <a:gd name="connsiteY909" fmla="*/ 417939 h 5494765"/>
              <a:gd name="connsiteX910" fmla="*/ 9155761 w 12192000"/>
              <a:gd name="connsiteY910" fmla="*/ 401052 h 5494765"/>
              <a:gd name="connsiteX911" fmla="*/ 9163998 w 12192000"/>
              <a:gd name="connsiteY911" fmla="*/ 375310 h 5494765"/>
              <a:gd name="connsiteX912" fmla="*/ 9208273 w 12192000"/>
              <a:gd name="connsiteY912" fmla="*/ 334124 h 5494765"/>
              <a:gd name="connsiteX913" fmla="*/ 9135683 w 12192000"/>
              <a:gd name="connsiteY913" fmla="*/ 314560 h 5494765"/>
              <a:gd name="connsiteX914" fmla="*/ 9098100 w 12192000"/>
              <a:gd name="connsiteY914" fmla="*/ 369646 h 5494765"/>
              <a:gd name="connsiteX915" fmla="*/ 9092626 w 12192000"/>
              <a:gd name="connsiteY915" fmla="*/ 417939 h 5494765"/>
              <a:gd name="connsiteX916" fmla="*/ 8778438 w 12192000"/>
              <a:gd name="connsiteY916" fmla="*/ 417939 h 5494765"/>
              <a:gd name="connsiteX917" fmla="*/ 8795510 w 12192000"/>
              <a:gd name="connsiteY917" fmla="*/ 365979 h 5494765"/>
              <a:gd name="connsiteX918" fmla="*/ 8849953 w 12192000"/>
              <a:gd name="connsiteY918" fmla="*/ 250721 h 5494765"/>
              <a:gd name="connsiteX919" fmla="*/ 9034262 w 12192000"/>
              <a:gd name="connsiteY919" fmla="*/ 88550 h 5494765"/>
              <a:gd name="connsiteX920" fmla="*/ 9641759 w 12192000"/>
              <a:gd name="connsiteY920" fmla="*/ 57660 h 5494765"/>
              <a:gd name="connsiteX921" fmla="*/ 9867769 w 12192000"/>
              <a:gd name="connsiteY921" fmla="*/ 117381 h 5494765"/>
              <a:gd name="connsiteX922" fmla="*/ 9949627 w 12192000"/>
              <a:gd name="connsiteY922" fmla="*/ 106569 h 5494765"/>
              <a:gd name="connsiteX923" fmla="*/ 10019643 w 12192000"/>
              <a:gd name="connsiteY923" fmla="*/ 61265 h 5494765"/>
              <a:gd name="connsiteX924" fmla="*/ 10124669 w 12192000"/>
              <a:gd name="connsiteY924" fmla="*/ 0 h 54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</a:cxnLst>
            <a:rect l="l" t="t" r="r" b="b"/>
            <a:pathLst>
              <a:path w="12192000" h="5494765">
                <a:moveTo>
                  <a:pt x="9525642" y="4131776"/>
                </a:moveTo>
                <a:lnTo>
                  <a:pt x="9528838" y="4131776"/>
                </a:lnTo>
                <a:lnTo>
                  <a:pt x="9540853" y="4164963"/>
                </a:lnTo>
                <a:close/>
                <a:moveTo>
                  <a:pt x="9270630" y="4131776"/>
                </a:moveTo>
                <a:lnTo>
                  <a:pt x="9476942" y="4131776"/>
                </a:lnTo>
                <a:lnTo>
                  <a:pt x="9486796" y="4157755"/>
                </a:lnTo>
                <a:cubicBezTo>
                  <a:pt x="9513052" y="4250424"/>
                  <a:pt x="9541883" y="4342579"/>
                  <a:pt x="9572257" y="4433703"/>
                </a:cubicBezTo>
                <a:cubicBezTo>
                  <a:pt x="9584098" y="4468712"/>
                  <a:pt x="9602632" y="4501145"/>
                  <a:pt x="9619106" y="4534609"/>
                </a:cubicBezTo>
                <a:cubicBezTo>
                  <a:pt x="9623740" y="4544391"/>
                  <a:pt x="9631978" y="4552114"/>
                  <a:pt x="9638670" y="4560867"/>
                </a:cubicBezTo>
                <a:cubicBezTo>
                  <a:pt x="9641244" y="4560352"/>
                  <a:pt x="9643818" y="4559836"/>
                  <a:pt x="9646392" y="4559321"/>
                </a:cubicBezTo>
                <a:cubicBezTo>
                  <a:pt x="9647422" y="4549025"/>
                  <a:pt x="9651541" y="4537699"/>
                  <a:pt x="9649481" y="4527917"/>
                </a:cubicBezTo>
                <a:cubicBezTo>
                  <a:pt x="9638670" y="4460989"/>
                  <a:pt x="9629918" y="4393547"/>
                  <a:pt x="9614988" y="4327648"/>
                </a:cubicBezTo>
                <a:lnTo>
                  <a:pt x="9560935" y="4131776"/>
                </a:lnTo>
                <a:lnTo>
                  <a:pt x="9622769" y="4131776"/>
                </a:lnTo>
                <a:lnTo>
                  <a:pt x="9661837" y="4213872"/>
                </a:lnTo>
                <a:cubicBezTo>
                  <a:pt x="9702509" y="4292125"/>
                  <a:pt x="9717439" y="4376043"/>
                  <a:pt x="9707143" y="4463564"/>
                </a:cubicBezTo>
                <a:cubicBezTo>
                  <a:pt x="9699935" y="4523798"/>
                  <a:pt x="9688608" y="4583518"/>
                  <a:pt x="9677797" y="4643239"/>
                </a:cubicBezTo>
                <a:cubicBezTo>
                  <a:pt x="9665956" y="4708107"/>
                  <a:pt x="9649481" y="4772461"/>
                  <a:pt x="9656174" y="4838874"/>
                </a:cubicBezTo>
                <a:cubicBezTo>
                  <a:pt x="9666986" y="4941324"/>
                  <a:pt x="9681916" y="5043261"/>
                  <a:pt x="9690668" y="5145712"/>
                </a:cubicBezTo>
                <a:cubicBezTo>
                  <a:pt x="9698906" y="5244044"/>
                  <a:pt x="9701994" y="5342376"/>
                  <a:pt x="9705083" y="5441224"/>
                </a:cubicBezTo>
                <a:cubicBezTo>
                  <a:pt x="9705598" y="5458727"/>
                  <a:pt x="9694787" y="5476746"/>
                  <a:pt x="9689124" y="5494765"/>
                </a:cubicBezTo>
                <a:cubicBezTo>
                  <a:pt x="9683460" y="5494765"/>
                  <a:pt x="9677797" y="5494765"/>
                  <a:pt x="9672134" y="5494765"/>
                </a:cubicBezTo>
                <a:cubicBezTo>
                  <a:pt x="9637126" y="5449461"/>
                  <a:pt x="9633522" y="5394888"/>
                  <a:pt x="9625285" y="5341347"/>
                </a:cubicBezTo>
                <a:cubicBezTo>
                  <a:pt x="9616532" y="5285745"/>
                  <a:pt x="9607780" y="5229628"/>
                  <a:pt x="9600573" y="5174027"/>
                </a:cubicBezTo>
                <a:cubicBezTo>
                  <a:pt x="9598514" y="5159097"/>
                  <a:pt x="9591821" y="5148800"/>
                  <a:pt x="9578435" y="5152404"/>
                </a:cubicBezTo>
                <a:cubicBezTo>
                  <a:pt x="9570713" y="5154464"/>
                  <a:pt x="9561446" y="5167849"/>
                  <a:pt x="9561446" y="5176602"/>
                </a:cubicBezTo>
                <a:cubicBezTo>
                  <a:pt x="9560931" y="5206461"/>
                  <a:pt x="9564020" y="5236321"/>
                  <a:pt x="9566079" y="5266182"/>
                </a:cubicBezTo>
                <a:cubicBezTo>
                  <a:pt x="9567624" y="5286260"/>
                  <a:pt x="9569168" y="5306338"/>
                  <a:pt x="9570198" y="5325902"/>
                </a:cubicBezTo>
                <a:cubicBezTo>
                  <a:pt x="9572257" y="5355762"/>
                  <a:pt x="9557842" y="5386136"/>
                  <a:pt x="9536219" y="5396948"/>
                </a:cubicBezTo>
                <a:cubicBezTo>
                  <a:pt x="9517171" y="5406215"/>
                  <a:pt x="9475984" y="5397978"/>
                  <a:pt x="9457451" y="5380988"/>
                </a:cubicBezTo>
                <a:cubicBezTo>
                  <a:pt x="9455391" y="5378929"/>
                  <a:pt x="9453332" y="5376869"/>
                  <a:pt x="9452302" y="5374296"/>
                </a:cubicBezTo>
                <a:cubicBezTo>
                  <a:pt x="9427590" y="5310457"/>
                  <a:pt x="9401334" y="5247133"/>
                  <a:pt x="9379712" y="5182264"/>
                </a:cubicBezTo>
                <a:cubicBezTo>
                  <a:pt x="9368385" y="5148800"/>
                  <a:pt x="9376107" y="5115851"/>
                  <a:pt x="9399275" y="5087536"/>
                </a:cubicBezTo>
                <a:cubicBezTo>
                  <a:pt x="9403394" y="5082388"/>
                  <a:pt x="9406482" y="5076724"/>
                  <a:pt x="9410600" y="5072091"/>
                </a:cubicBezTo>
                <a:cubicBezTo>
                  <a:pt x="9456420" y="5021638"/>
                  <a:pt x="9477014" y="4962433"/>
                  <a:pt x="9482676" y="4893960"/>
                </a:cubicBezTo>
                <a:cubicBezTo>
                  <a:pt x="9494003" y="4747234"/>
                  <a:pt x="9492460" y="4602567"/>
                  <a:pt x="9449214" y="4460475"/>
                </a:cubicBezTo>
                <a:cubicBezTo>
                  <a:pt x="9446124" y="4450178"/>
                  <a:pt x="9442006" y="4440396"/>
                  <a:pt x="9436858" y="4431129"/>
                </a:cubicBezTo>
                <a:close/>
                <a:moveTo>
                  <a:pt x="9062926" y="4131776"/>
                </a:moveTo>
                <a:lnTo>
                  <a:pt x="9176962" y="4131776"/>
                </a:lnTo>
                <a:lnTo>
                  <a:pt x="9277647" y="4247142"/>
                </a:lnTo>
                <a:cubicBezTo>
                  <a:pt x="9317417" y="4301650"/>
                  <a:pt x="9351653" y="4360083"/>
                  <a:pt x="9378167" y="4423922"/>
                </a:cubicBezTo>
                <a:cubicBezTo>
                  <a:pt x="9399275" y="4474375"/>
                  <a:pt x="9412660" y="4526888"/>
                  <a:pt x="9408026" y="4582489"/>
                </a:cubicBezTo>
                <a:cubicBezTo>
                  <a:pt x="9402879" y="4648387"/>
                  <a:pt x="9371474" y="4699356"/>
                  <a:pt x="9316387" y="4734363"/>
                </a:cubicBezTo>
                <a:cubicBezTo>
                  <a:pt x="9290131" y="4751353"/>
                  <a:pt x="9260787" y="4763194"/>
                  <a:pt x="9231955" y="4775550"/>
                </a:cubicBezTo>
                <a:cubicBezTo>
                  <a:pt x="9216510" y="4782243"/>
                  <a:pt x="9204670" y="4776064"/>
                  <a:pt x="9203640" y="4758045"/>
                </a:cubicBezTo>
                <a:cubicBezTo>
                  <a:pt x="9203125" y="4737967"/>
                  <a:pt x="9201065" y="4717375"/>
                  <a:pt x="9205699" y="4698325"/>
                </a:cubicBezTo>
                <a:cubicBezTo>
                  <a:pt x="9235560" y="4575281"/>
                  <a:pt x="9217541" y="4458415"/>
                  <a:pt x="9163484" y="4345667"/>
                </a:cubicBezTo>
                <a:cubicBezTo>
                  <a:pt x="9147008" y="4311689"/>
                  <a:pt x="9132594" y="4276166"/>
                  <a:pt x="9113030" y="4244247"/>
                </a:cubicBezTo>
                <a:cubicBezTo>
                  <a:pt x="9090893" y="4208466"/>
                  <a:pt x="9074933" y="4170883"/>
                  <a:pt x="9062963" y="4131949"/>
                </a:cubicBezTo>
                <a:close/>
                <a:moveTo>
                  <a:pt x="8885533" y="4131776"/>
                </a:moveTo>
                <a:lnTo>
                  <a:pt x="9003206" y="4131776"/>
                </a:lnTo>
                <a:lnTo>
                  <a:pt x="9003887" y="4133559"/>
                </a:lnTo>
                <a:cubicBezTo>
                  <a:pt x="9007490" y="4147458"/>
                  <a:pt x="9010064" y="4161874"/>
                  <a:pt x="9010064" y="4175774"/>
                </a:cubicBezTo>
                <a:cubicBezTo>
                  <a:pt x="9010064" y="4210783"/>
                  <a:pt x="9023965" y="4239613"/>
                  <a:pt x="9046618" y="4264840"/>
                </a:cubicBezTo>
                <a:cubicBezTo>
                  <a:pt x="9063092" y="4282859"/>
                  <a:pt x="9079566" y="4300878"/>
                  <a:pt x="9097070" y="4317352"/>
                </a:cubicBezTo>
                <a:cubicBezTo>
                  <a:pt x="9143920" y="4359569"/>
                  <a:pt x="9159365" y="4411050"/>
                  <a:pt x="9145465" y="4472315"/>
                </a:cubicBezTo>
                <a:cubicBezTo>
                  <a:pt x="9136712" y="4510413"/>
                  <a:pt x="9131049" y="4549540"/>
                  <a:pt x="9124357" y="4588152"/>
                </a:cubicBezTo>
                <a:cubicBezTo>
                  <a:pt x="9123327" y="4593300"/>
                  <a:pt x="9122812" y="4597934"/>
                  <a:pt x="9122812" y="4603082"/>
                </a:cubicBezTo>
                <a:cubicBezTo>
                  <a:pt x="9119723" y="4650962"/>
                  <a:pt x="9130534" y="4666921"/>
                  <a:pt x="9177384" y="4683395"/>
                </a:cubicBezTo>
                <a:cubicBezTo>
                  <a:pt x="9164513" y="4702959"/>
                  <a:pt x="9145465" y="4711196"/>
                  <a:pt x="9124357" y="4713770"/>
                </a:cubicBezTo>
                <a:cubicBezTo>
                  <a:pt x="9046618" y="4722522"/>
                  <a:pt x="8978660" y="4670524"/>
                  <a:pt x="8966818" y="4594330"/>
                </a:cubicBezTo>
                <a:cubicBezTo>
                  <a:pt x="8945712" y="4460475"/>
                  <a:pt x="8927177" y="4326105"/>
                  <a:pt x="8902980" y="4192248"/>
                </a:cubicBezTo>
                <a:close/>
                <a:moveTo>
                  <a:pt x="8636386" y="4131776"/>
                </a:moveTo>
                <a:lnTo>
                  <a:pt x="8799479" y="4131776"/>
                </a:lnTo>
                <a:lnTo>
                  <a:pt x="8845191" y="4210010"/>
                </a:lnTo>
                <a:cubicBezTo>
                  <a:pt x="8865784" y="4265483"/>
                  <a:pt x="8876467" y="4324560"/>
                  <a:pt x="8876724" y="4387369"/>
                </a:cubicBezTo>
                <a:cubicBezTo>
                  <a:pt x="8876724" y="4416714"/>
                  <a:pt x="8880328" y="4446059"/>
                  <a:pt x="8879813" y="4475405"/>
                </a:cubicBezTo>
                <a:cubicBezTo>
                  <a:pt x="8879298" y="4523283"/>
                  <a:pt x="8892684" y="4567559"/>
                  <a:pt x="8918425" y="4607201"/>
                </a:cubicBezTo>
                <a:cubicBezTo>
                  <a:pt x="8951374" y="4658168"/>
                  <a:pt x="8986897" y="4707077"/>
                  <a:pt x="9018817" y="4753413"/>
                </a:cubicBezTo>
                <a:cubicBezTo>
                  <a:pt x="8952404" y="4736937"/>
                  <a:pt x="8890110" y="4703473"/>
                  <a:pt x="8847379" y="4639120"/>
                </a:cubicBezTo>
                <a:cubicBezTo>
                  <a:pt x="8804648" y="4575281"/>
                  <a:pt x="8787144" y="4504235"/>
                  <a:pt x="8778907" y="4429585"/>
                </a:cubicBezTo>
                <a:cubicBezTo>
                  <a:pt x="8774273" y="4386854"/>
                  <a:pt x="8769639" y="4344124"/>
                  <a:pt x="8759343" y="4302422"/>
                </a:cubicBezTo>
                <a:cubicBezTo>
                  <a:pt x="8753165" y="4277196"/>
                  <a:pt x="8739266" y="4251969"/>
                  <a:pt x="8722276" y="4231891"/>
                </a:cubicBezTo>
                <a:close/>
                <a:moveTo>
                  <a:pt x="8668669" y="3835858"/>
                </a:moveTo>
                <a:cubicBezTo>
                  <a:pt x="8677357" y="3836760"/>
                  <a:pt x="8685980" y="3840621"/>
                  <a:pt x="8694475" y="3845769"/>
                </a:cubicBezTo>
                <a:cubicBezTo>
                  <a:pt x="8737206" y="3871510"/>
                  <a:pt x="8772728" y="3905489"/>
                  <a:pt x="8801558" y="3946161"/>
                </a:cubicBezTo>
                <a:cubicBezTo>
                  <a:pt x="8827815" y="3983486"/>
                  <a:pt x="8849181" y="4022871"/>
                  <a:pt x="8865977" y="4063992"/>
                </a:cubicBezTo>
                <a:lnTo>
                  <a:pt x="8885533" y="4131776"/>
                </a:lnTo>
                <a:lnTo>
                  <a:pt x="8799479" y="4131776"/>
                </a:lnTo>
                <a:lnTo>
                  <a:pt x="8754195" y="4054275"/>
                </a:lnTo>
                <a:cubicBezTo>
                  <a:pt x="8721246" y="4014118"/>
                  <a:pt x="8686752" y="3974991"/>
                  <a:pt x="8653288" y="3934835"/>
                </a:cubicBezTo>
                <a:cubicBezTo>
                  <a:pt x="8644536" y="3924023"/>
                  <a:pt x="8636300" y="3911666"/>
                  <a:pt x="8631150" y="3898797"/>
                </a:cubicBezTo>
                <a:cubicBezTo>
                  <a:pt x="8622399" y="3877173"/>
                  <a:pt x="8627547" y="3854521"/>
                  <a:pt x="8642477" y="3843709"/>
                </a:cubicBezTo>
                <a:cubicBezTo>
                  <a:pt x="8651229" y="3837017"/>
                  <a:pt x="8659981" y="3834958"/>
                  <a:pt x="8668669" y="3835858"/>
                </a:cubicBezTo>
                <a:close/>
                <a:moveTo>
                  <a:pt x="9330224" y="3780772"/>
                </a:moveTo>
                <a:cubicBezTo>
                  <a:pt x="9339297" y="3782703"/>
                  <a:pt x="9346763" y="3788880"/>
                  <a:pt x="9355000" y="3799949"/>
                </a:cubicBezTo>
                <a:cubicBezTo>
                  <a:pt x="9369415" y="3819513"/>
                  <a:pt x="9384860" y="3838561"/>
                  <a:pt x="9395671" y="3860185"/>
                </a:cubicBezTo>
                <a:cubicBezTo>
                  <a:pt x="9430164" y="3928142"/>
                  <a:pt x="9462599" y="3997129"/>
                  <a:pt x="9495548" y="4066115"/>
                </a:cubicBezTo>
                <a:lnTo>
                  <a:pt x="9525642" y="4131776"/>
                </a:lnTo>
                <a:lnTo>
                  <a:pt x="9476942" y="4131776"/>
                </a:lnTo>
                <a:lnTo>
                  <a:pt x="9459864" y="4086749"/>
                </a:lnTo>
                <a:cubicBezTo>
                  <a:pt x="9427526" y="4020071"/>
                  <a:pt x="9378682" y="3966497"/>
                  <a:pt x="9310724" y="3927111"/>
                </a:cubicBezTo>
                <a:cubicBezTo>
                  <a:pt x="9303517" y="3922993"/>
                  <a:pt x="9295280" y="3917331"/>
                  <a:pt x="9292705" y="3910123"/>
                </a:cubicBezTo>
                <a:cubicBezTo>
                  <a:pt x="9283438" y="3885926"/>
                  <a:pt x="9274172" y="3861728"/>
                  <a:pt x="9268508" y="3837017"/>
                </a:cubicBezTo>
                <a:cubicBezTo>
                  <a:pt x="9262845" y="3811791"/>
                  <a:pt x="9273142" y="3795315"/>
                  <a:pt x="9295794" y="3787078"/>
                </a:cubicBezTo>
                <a:cubicBezTo>
                  <a:pt x="9310467" y="3781158"/>
                  <a:pt x="9321150" y="3778841"/>
                  <a:pt x="9330224" y="3780772"/>
                </a:cubicBezTo>
                <a:close/>
                <a:moveTo>
                  <a:pt x="9323595" y="3683083"/>
                </a:moveTo>
                <a:cubicBezTo>
                  <a:pt x="9343674" y="3694409"/>
                  <a:pt x="9364781" y="3705736"/>
                  <a:pt x="9377138" y="3723239"/>
                </a:cubicBezTo>
                <a:cubicBezTo>
                  <a:pt x="9404423" y="3760822"/>
                  <a:pt x="9430680" y="3799949"/>
                  <a:pt x="9450758" y="3841135"/>
                </a:cubicBezTo>
                <a:cubicBezTo>
                  <a:pt x="9488598" y="3918617"/>
                  <a:pt x="9519874" y="3998416"/>
                  <a:pt x="9546580" y="4079759"/>
                </a:cubicBezTo>
                <a:lnTo>
                  <a:pt x="9560935" y="4131776"/>
                </a:lnTo>
                <a:lnTo>
                  <a:pt x="9528838" y="4131776"/>
                </a:lnTo>
                <a:lnTo>
                  <a:pt x="9450758" y="3916108"/>
                </a:lnTo>
                <a:cubicBezTo>
                  <a:pt x="9414205" y="3835987"/>
                  <a:pt x="9371474" y="3758506"/>
                  <a:pt x="9323595" y="3683083"/>
                </a:cubicBezTo>
                <a:close/>
                <a:moveTo>
                  <a:pt x="8524517" y="3218257"/>
                </a:moveTo>
                <a:cubicBezTo>
                  <a:pt x="8534105" y="3219995"/>
                  <a:pt x="8543372" y="3225143"/>
                  <a:pt x="8551352" y="3231579"/>
                </a:cubicBezTo>
                <a:cubicBezTo>
                  <a:pt x="8564738" y="3242390"/>
                  <a:pt x="8574520" y="3257835"/>
                  <a:pt x="8584816" y="3272249"/>
                </a:cubicBezTo>
                <a:cubicBezTo>
                  <a:pt x="8588935" y="3277914"/>
                  <a:pt x="8589964" y="3285636"/>
                  <a:pt x="8593054" y="3291814"/>
                </a:cubicBezTo>
                <a:cubicBezTo>
                  <a:pt x="8651229" y="3405076"/>
                  <a:pt x="8713523" y="3515764"/>
                  <a:pt x="8787658" y="3619759"/>
                </a:cubicBezTo>
                <a:cubicBezTo>
                  <a:pt x="8835538" y="3686687"/>
                  <a:pt x="8885991" y="3751555"/>
                  <a:pt x="8950344" y="3804068"/>
                </a:cubicBezTo>
                <a:cubicBezTo>
                  <a:pt x="8980719" y="3828779"/>
                  <a:pt x="9000282" y="3861728"/>
                  <a:pt x="9011094" y="3898797"/>
                </a:cubicBezTo>
                <a:cubicBezTo>
                  <a:pt x="9021906" y="3935864"/>
                  <a:pt x="9031172" y="3973447"/>
                  <a:pt x="9036836" y="4011544"/>
                </a:cubicBezTo>
                <a:lnTo>
                  <a:pt x="9062926" y="4131776"/>
                </a:lnTo>
                <a:lnTo>
                  <a:pt x="9003206" y="4131776"/>
                </a:lnTo>
                <a:lnTo>
                  <a:pt x="8957617" y="4012445"/>
                </a:lnTo>
                <a:cubicBezTo>
                  <a:pt x="8938118" y="3974090"/>
                  <a:pt x="8914821" y="3937666"/>
                  <a:pt x="8888565" y="3902915"/>
                </a:cubicBezTo>
                <a:cubicBezTo>
                  <a:pt x="8845834" y="3846284"/>
                  <a:pt x="8802589" y="3790683"/>
                  <a:pt x="8759858" y="3734052"/>
                </a:cubicBezTo>
                <a:cubicBezTo>
                  <a:pt x="8653288" y="3592474"/>
                  <a:pt x="8559590" y="3443173"/>
                  <a:pt x="8492662" y="3278428"/>
                </a:cubicBezTo>
                <a:cubicBezTo>
                  <a:pt x="8484940" y="3260924"/>
                  <a:pt x="8476702" y="3240331"/>
                  <a:pt x="8495751" y="3225400"/>
                </a:cubicBezTo>
                <a:cubicBezTo>
                  <a:pt x="8505018" y="3218193"/>
                  <a:pt x="8514928" y="3216520"/>
                  <a:pt x="8524517" y="3218257"/>
                </a:cubicBezTo>
                <a:close/>
                <a:moveTo>
                  <a:pt x="8949315" y="3105446"/>
                </a:moveTo>
                <a:cubicBezTo>
                  <a:pt x="8958581" y="3105446"/>
                  <a:pt x="8965789" y="3103901"/>
                  <a:pt x="8972482" y="3105446"/>
                </a:cubicBezTo>
                <a:cubicBezTo>
                  <a:pt x="9050221" y="3122949"/>
                  <a:pt x="9119723" y="3155898"/>
                  <a:pt x="9174295" y="3215618"/>
                </a:cubicBezTo>
                <a:cubicBezTo>
                  <a:pt x="9209304" y="3253716"/>
                  <a:pt x="9222174" y="3298507"/>
                  <a:pt x="9210333" y="3350504"/>
                </a:cubicBezTo>
                <a:cubicBezTo>
                  <a:pt x="9166058" y="3546139"/>
                  <a:pt x="9158850" y="3742803"/>
                  <a:pt x="9187680" y="3941012"/>
                </a:cubicBezTo>
                <a:cubicBezTo>
                  <a:pt x="9191285" y="3963665"/>
                  <a:pt x="9191285" y="3988376"/>
                  <a:pt x="9201580" y="4007426"/>
                </a:cubicBezTo>
                <a:lnTo>
                  <a:pt x="9270630" y="4131776"/>
                </a:lnTo>
                <a:lnTo>
                  <a:pt x="9176962" y="4131776"/>
                </a:lnTo>
                <a:lnTo>
                  <a:pt x="9143920" y="4093916"/>
                </a:lnTo>
                <a:cubicBezTo>
                  <a:pt x="9134652" y="4084650"/>
                  <a:pt x="9131049" y="4075897"/>
                  <a:pt x="9131049" y="4062512"/>
                </a:cubicBezTo>
                <a:cubicBezTo>
                  <a:pt x="9131564" y="4013088"/>
                  <a:pt x="9130534" y="3964180"/>
                  <a:pt x="9127960" y="3914756"/>
                </a:cubicBezTo>
                <a:cubicBezTo>
                  <a:pt x="9124357" y="3841135"/>
                  <a:pt x="9117664" y="3768030"/>
                  <a:pt x="9115604" y="3694409"/>
                </a:cubicBezTo>
                <a:cubicBezTo>
                  <a:pt x="9114060" y="3649620"/>
                  <a:pt x="9119723" y="3604314"/>
                  <a:pt x="9119723" y="3559525"/>
                </a:cubicBezTo>
                <a:cubicBezTo>
                  <a:pt x="9119209" y="3392720"/>
                  <a:pt x="9073903" y="3241876"/>
                  <a:pt x="8956522" y="3118317"/>
                </a:cubicBezTo>
                <a:cubicBezTo>
                  <a:pt x="8953948" y="3115743"/>
                  <a:pt x="8952404" y="3111624"/>
                  <a:pt x="8949315" y="3105446"/>
                </a:cubicBezTo>
                <a:close/>
                <a:moveTo>
                  <a:pt x="10097513" y="3099640"/>
                </a:moveTo>
                <a:cubicBezTo>
                  <a:pt x="10201193" y="3108663"/>
                  <a:pt x="10315219" y="3191100"/>
                  <a:pt x="10294047" y="3336603"/>
                </a:cubicBezTo>
                <a:cubicBezTo>
                  <a:pt x="10283750" y="3409195"/>
                  <a:pt x="10250286" y="3472518"/>
                  <a:pt x="10207040" y="3530180"/>
                </a:cubicBezTo>
                <a:cubicBezTo>
                  <a:pt x="10167399" y="3583206"/>
                  <a:pt x="10112313" y="3616670"/>
                  <a:pt x="10049504" y="3636234"/>
                </a:cubicBezTo>
                <a:cubicBezTo>
                  <a:pt x="10008318" y="3649105"/>
                  <a:pt x="9990813" y="3631086"/>
                  <a:pt x="9999565" y="3588869"/>
                </a:cubicBezTo>
                <a:cubicBezTo>
                  <a:pt x="10007287" y="3549228"/>
                  <a:pt x="10016040" y="3509071"/>
                  <a:pt x="10021187" y="3468915"/>
                </a:cubicBezTo>
                <a:cubicBezTo>
                  <a:pt x="10026851" y="3423609"/>
                  <a:pt x="10030455" y="3378304"/>
                  <a:pt x="9987723" y="3343811"/>
                </a:cubicBezTo>
                <a:cubicBezTo>
                  <a:pt x="10020158" y="3323732"/>
                  <a:pt x="10051048" y="3304170"/>
                  <a:pt x="10081938" y="3285120"/>
                </a:cubicBezTo>
                <a:cubicBezTo>
                  <a:pt x="10081423" y="3282032"/>
                  <a:pt x="10080394" y="3278943"/>
                  <a:pt x="10079363" y="3275854"/>
                </a:cubicBezTo>
                <a:cubicBezTo>
                  <a:pt x="10069067" y="3275854"/>
                  <a:pt x="10058256" y="3273795"/>
                  <a:pt x="10048988" y="3276369"/>
                </a:cubicBezTo>
                <a:cubicBezTo>
                  <a:pt x="10026336" y="3282032"/>
                  <a:pt x="10004199" y="3291814"/>
                  <a:pt x="9981546" y="3296962"/>
                </a:cubicBezTo>
                <a:cubicBezTo>
                  <a:pt x="9930063" y="3308288"/>
                  <a:pt x="9878065" y="3317040"/>
                  <a:pt x="9826068" y="3327337"/>
                </a:cubicBezTo>
                <a:cubicBezTo>
                  <a:pt x="9777674" y="3337119"/>
                  <a:pt x="9730310" y="3349474"/>
                  <a:pt x="9687579" y="3377789"/>
                </a:cubicBezTo>
                <a:cubicBezTo>
                  <a:pt x="9697361" y="3391690"/>
                  <a:pt x="9704054" y="3410739"/>
                  <a:pt x="9715894" y="3415373"/>
                </a:cubicBezTo>
                <a:cubicBezTo>
                  <a:pt x="9728250" y="3420521"/>
                  <a:pt x="9745755" y="3411253"/>
                  <a:pt x="9761200" y="3408679"/>
                </a:cubicBezTo>
                <a:cubicBezTo>
                  <a:pt x="9764803" y="3408165"/>
                  <a:pt x="9768406" y="3407650"/>
                  <a:pt x="9772011" y="3407135"/>
                </a:cubicBezTo>
                <a:cubicBezTo>
                  <a:pt x="9804960" y="3403016"/>
                  <a:pt x="9817831" y="3413827"/>
                  <a:pt x="9820920" y="3447291"/>
                </a:cubicBezTo>
                <a:cubicBezTo>
                  <a:pt x="9824008" y="3480755"/>
                  <a:pt x="9826068" y="3514734"/>
                  <a:pt x="9830702" y="3547683"/>
                </a:cubicBezTo>
                <a:cubicBezTo>
                  <a:pt x="9833790" y="3566217"/>
                  <a:pt x="9839453" y="3584751"/>
                  <a:pt x="9847176" y="3602255"/>
                </a:cubicBezTo>
                <a:cubicBezTo>
                  <a:pt x="9857987" y="3626452"/>
                  <a:pt x="9871888" y="3649105"/>
                  <a:pt x="9884243" y="3672787"/>
                </a:cubicBezTo>
                <a:cubicBezTo>
                  <a:pt x="9882184" y="3675361"/>
                  <a:pt x="9880125" y="3677935"/>
                  <a:pt x="9878065" y="3680509"/>
                </a:cubicBezTo>
                <a:cubicBezTo>
                  <a:pt x="9864164" y="3675876"/>
                  <a:pt x="9848721" y="3673816"/>
                  <a:pt x="9837394" y="3665579"/>
                </a:cubicBezTo>
                <a:cubicBezTo>
                  <a:pt x="9813197" y="3648074"/>
                  <a:pt x="9786941" y="3630570"/>
                  <a:pt x="9769951" y="3606888"/>
                </a:cubicBezTo>
                <a:cubicBezTo>
                  <a:pt x="9724131" y="3544594"/>
                  <a:pt x="9683460" y="3479211"/>
                  <a:pt x="9640215" y="3415373"/>
                </a:cubicBezTo>
                <a:cubicBezTo>
                  <a:pt x="9631978" y="3404047"/>
                  <a:pt x="9622196" y="3393234"/>
                  <a:pt x="9613958" y="3381909"/>
                </a:cubicBezTo>
                <a:cubicBezTo>
                  <a:pt x="9597484" y="3359256"/>
                  <a:pt x="9578950" y="3338148"/>
                  <a:pt x="9566079" y="3313952"/>
                </a:cubicBezTo>
                <a:cubicBezTo>
                  <a:pt x="9552694" y="3287694"/>
                  <a:pt x="9562476" y="3270706"/>
                  <a:pt x="9591306" y="3265557"/>
                </a:cubicBezTo>
                <a:cubicBezTo>
                  <a:pt x="9635581" y="3257319"/>
                  <a:pt x="9679856" y="3250627"/>
                  <a:pt x="9724646" y="3245479"/>
                </a:cubicBezTo>
                <a:cubicBezTo>
                  <a:pt x="9778703" y="3239300"/>
                  <a:pt x="9827612" y="3224886"/>
                  <a:pt x="9870343" y="3186274"/>
                </a:cubicBezTo>
                <a:cubicBezTo>
                  <a:pt x="9921826" y="3139424"/>
                  <a:pt x="9983605" y="3109049"/>
                  <a:pt x="10054136" y="3100298"/>
                </a:cubicBezTo>
                <a:cubicBezTo>
                  <a:pt x="10068101" y="3098560"/>
                  <a:pt x="10082701" y="3098351"/>
                  <a:pt x="10097513" y="3099640"/>
                </a:cubicBezTo>
                <a:close/>
                <a:moveTo>
                  <a:pt x="8670793" y="2968501"/>
                </a:moveTo>
                <a:cubicBezTo>
                  <a:pt x="8677485" y="2967986"/>
                  <a:pt x="8685722" y="2972620"/>
                  <a:pt x="8691386" y="2977253"/>
                </a:cubicBezTo>
                <a:cubicBezTo>
                  <a:pt x="8780966" y="3051903"/>
                  <a:pt x="8854072" y="3139939"/>
                  <a:pt x="8906069" y="3244450"/>
                </a:cubicBezTo>
                <a:cubicBezTo>
                  <a:pt x="8965789" y="3365433"/>
                  <a:pt x="8997193" y="3493626"/>
                  <a:pt x="9013669" y="3626452"/>
                </a:cubicBezTo>
                <a:cubicBezTo>
                  <a:pt x="9018817" y="3669182"/>
                  <a:pt x="9026024" y="3712428"/>
                  <a:pt x="9031172" y="3755674"/>
                </a:cubicBezTo>
                <a:cubicBezTo>
                  <a:pt x="9031688" y="3762367"/>
                  <a:pt x="9029113" y="3773179"/>
                  <a:pt x="9024480" y="3775753"/>
                </a:cubicBezTo>
                <a:cubicBezTo>
                  <a:pt x="9019331" y="3778327"/>
                  <a:pt x="9009035" y="3775238"/>
                  <a:pt x="9003372" y="3771119"/>
                </a:cubicBezTo>
                <a:cubicBezTo>
                  <a:pt x="8997708" y="3767000"/>
                  <a:pt x="8993075" y="3759793"/>
                  <a:pt x="8989986" y="3753100"/>
                </a:cubicBezTo>
                <a:cubicBezTo>
                  <a:pt x="8976600" y="3724270"/>
                  <a:pt x="8965274" y="3693895"/>
                  <a:pt x="8951374" y="3665064"/>
                </a:cubicBezTo>
                <a:cubicBezTo>
                  <a:pt x="8852012" y="3453985"/>
                  <a:pt x="8717642" y="3266072"/>
                  <a:pt x="8565253" y="3090516"/>
                </a:cubicBezTo>
                <a:cubicBezTo>
                  <a:pt x="8543630" y="3065289"/>
                  <a:pt x="8540026" y="3043666"/>
                  <a:pt x="8554956" y="3010717"/>
                </a:cubicBezTo>
                <a:cubicBezTo>
                  <a:pt x="8590480" y="3039033"/>
                  <a:pt x="8626518" y="3064260"/>
                  <a:pt x="8658437" y="3094634"/>
                </a:cubicBezTo>
                <a:cubicBezTo>
                  <a:pt x="8758828" y="3189877"/>
                  <a:pt x="8819578" y="3309318"/>
                  <a:pt x="8858190" y="3441114"/>
                </a:cubicBezTo>
                <a:cubicBezTo>
                  <a:pt x="8864368" y="3463251"/>
                  <a:pt x="8880328" y="3471489"/>
                  <a:pt x="8898861" y="3479726"/>
                </a:cubicBezTo>
                <a:cubicBezTo>
                  <a:pt x="8911217" y="3438540"/>
                  <a:pt x="8890110" y="3292843"/>
                  <a:pt x="8862823" y="3232608"/>
                </a:cubicBezTo>
                <a:cubicBezTo>
                  <a:pt x="8801558" y="3095664"/>
                  <a:pt x="8683148" y="3029765"/>
                  <a:pt x="8547749" y="2985490"/>
                </a:cubicBezTo>
                <a:cubicBezTo>
                  <a:pt x="8548263" y="2982916"/>
                  <a:pt x="8548263" y="2980857"/>
                  <a:pt x="8548263" y="2978283"/>
                </a:cubicBezTo>
                <a:cubicBezTo>
                  <a:pt x="8588935" y="2974679"/>
                  <a:pt x="8630121" y="2971075"/>
                  <a:pt x="8670793" y="2968501"/>
                </a:cubicBezTo>
                <a:close/>
                <a:moveTo>
                  <a:pt x="9099644" y="2553549"/>
                </a:moveTo>
                <a:cubicBezTo>
                  <a:pt x="9092436" y="2556123"/>
                  <a:pt x="9085228" y="2560242"/>
                  <a:pt x="9079051" y="2564876"/>
                </a:cubicBezTo>
                <a:cubicBezTo>
                  <a:pt x="9027053" y="2604517"/>
                  <a:pt x="8969908" y="2606062"/>
                  <a:pt x="8909672" y="2590103"/>
                </a:cubicBezTo>
                <a:cubicBezTo>
                  <a:pt x="8880842" y="2582895"/>
                  <a:pt x="8852012" y="2574142"/>
                  <a:pt x="8819062" y="2564361"/>
                </a:cubicBezTo>
                <a:cubicBezTo>
                  <a:pt x="8885475" y="2652397"/>
                  <a:pt x="9002856" y="2681742"/>
                  <a:pt x="9096555" y="2637981"/>
                </a:cubicBezTo>
                <a:cubicBezTo>
                  <a:pt x="9122297" y="2626141"/>
                  <a:pt x="9135682" y="2607606"/>
                  <a:pt x="9136197" y="2579806"/>
                </a:cubicBezTo>
                <a:cubicBezTo>
                  <a:pt x="9136711" y="2556639"/>
                  <a:pt x="9121782" y="2545827"/>
                  <a:pt x="9099644" y="2553549"/>
                </a:cubicBezTo>
                <a:close/>
                <a:moveTo>
                  <a:pt x="10070610" y="2143747"/>
                </a:moveTo>
                <a:cubicBezTo>
                  <a:pt x="10026850" y="2175152"/>
                  <a:pt x="9982060" y="2205012"/>
                  <a:pt x="9939844" y="2237445"/>
                </a:cubicBezTo>
                <a:cubicBezTo>
                  <a:pt x="9849234" y="2306947"/>
                  <a:pt x="9747298" y="2323421"/>
                  <a:pt x="9637640" y="2307462"/>
                </a:cubicBezTo>
                <a:cubicBezTo>
                  <a:pt x="9622195" y="2305402"/>
                  <a:pt x="9602117" y="2301283"/>
                  <a:pt x="9597483" y="2318788"/>
                </a:cubicBezTo>
                <a:cubicBezTo>
                  <a:pt x="9591820" y="2338866"/>
                  <a:pt x="9612928" y="2345560"/>
                  <a:pt x="9627858" y="2350708"/>
                </a:cubicBezTo>
                <a:cubicBezTo>
                  <a:pt x="9720527" y="2382627"/>
                  <a:pt x="9811652" y="2382627"/>
                  <a:pt x="9899173" y="2333718"/>
                </a:cubicBezTo>
                <a:cubicBezTo>
                  <a:pt x="9954774" y="2302828"/>
                  <a:pt x="10005227" y="2265761"/>
                  <a:pt x="10042294" y="2213249"/>
                </a:cubicBezTo>
                <a:cubicBezTo>
                  <a:pt x="10056710" y="2192656"/>
                  <a:pt x="10065977" y="2168974"/>
                  <a:pt x="10077303" y="2146321"/>
                </a:cubicBezTo>
                <a:cubicBezTo>
                  <a:pt x="10074729" y="2145806"/>
                  <a:pt x="10072669" y="2144777"/>
                  <a:pt x="10070610" y="2143747"/>
                </a:cubicBezTo>
                <a:close/>
                <a:moveTo>
                  <a:pt x="10043133" y="1990715"/>
                </a:moveTo>
                <a:cubicBezTo>
                  <a:pt x="9986694" y="1988784"/>
                  <a:pt x="9930578" y="1993932"/>
                  <a:pt x="9892996" y="2007318"/>
                </a:cubicBezTo>
                <a:cubicBezTo>
                  <a:pt x="9864680" y="2017099"/>
                  <a:pt x="9837908" y="2032029"/>
                  <a:pt x="9813197" y="2048503"/>
                </a:cubicBezTo>
                <a:cubicBezTo>
                  <a:pt x="9758110" y="2085057"/>
                  <a:pt x="9704054" y="2124184"/>
                  <a:pt x="9650512" y="2163310"/>
                </a:cubicBezTo>
                <a:cubicBezTo>
                  <a:pt x="9566079" y="2225090"/>
                  <a:pt x="9476499" y="2278116"/>
                  <a:pt x="9377652" y="2314154"/>
                </a:cubicBezTo>
                <a:cubicBezTo>
                  <a:pt x="9375593" y="2315184"/>
                  <a:pt x="9374048" y="2316728"/>
                  <a:pt x="9368900" y="2319818"/>
                </a:cubicBezTo>
                <a:cubicBezTo>
                  <a:pt x="9427076" y="2348133"/>
                  <a:pt x="9485252" y="2350707"/>
                  <a:pt x="9540853" y="2322906"/>
                </a:cubicBezTo>
                <a:cubicBezTo>
                  <a:pt x="9586158" y="2299739"/>
                  <a:pt x="9630948" y="2272967"/>
                  <a:pt x="9671619" y="2242078"/>
                </a:cubicBezTo>
                <a:cubicBezTo>
                  <a:pt x="9777159" y="2162796"/>
                  <a:pt x="9891451" y="2101016"/>
                  <a:pt x="10017584" y="2061890"/>
                </a:cubicBezTo>
                <a:cubicBezTo>
                  <a:pt x="10069581" y="2045929"/>
                  <a:pt x="10122609" y="2034603"/>
                  <a:pt x="10175121" y="2021218"/>
                </a:cubicBezTo>
                <a:cubicBezTo>
                  <a:pt x="10181300" y="2019673"/>
                  <a:pt x="10187478" y="2018644"/>
                  <a:pt x="10195200" y="2016584"/>
                </a:cubicBezTo>
                <a:cubicBezTo>
                  <a:pt x="10156330" y="2001654"/>
                  <a:pt x="10099570" y="1992645"/>
                  <a:pt x="10043133" y="1990715"/>
                </a:cubicBezTo>
                <a:close/>
                <a:moveTo>
                  <a:pt x="8154935" y="1969221"/>
                </a:moveTo>
                <a:cubicBezTo>
                  <a:pt x="8169349" y="1968190"/>
                  <a:pt x="8185310" y="1968704"/>
                  <a:pt x="8199210" y="1972824"/>
                </a:cubicBezTo>
                <a:cubicBezTo>
                  <a:pt x="8201784" y="1973338"/>
                  <a:pt x="8202813" y="1993417"/>
                  <a:pt x="8199210" y="2002168"/>
                </a:cubicBezTo>
                <a:cubicBezTo>
                  <a:pt x="8195606" y="2011950"/>
                  <a:pt x="8187368" y="2021219"/>
                  <a:pt x="8178617" y="2026881"/>
                </a:cubicBezTo>
                <a:cubicBezTo>
                  <a:pt x="8136916" y="2054168"/>
                  <a:pt x="8131253" y="2092780"/>
                  <a:pt x="8166260" y="2128817"/>
                </a:cubicBezTo>
                <a:cubicBezTo>
                  <a:pt x="8177587" y="2140657"/>
                  <a:pt x="8189943" y="2151985"/>
                  <a:pt x="8202298" y="2162281"/>
                </a:cubicBezTo>
                <a:cubicBezTo>
                  <a:pt x="8237822" y="2192140"/>
                  <a:pt x="8254296" y="2229723"/>
                  <a:pt x="8252752" y="2275541"/>
                </a:cubicBezTo>
                <a:cubicBezTo>
                  <a:pt x="8252236" y="2294076"/>
                  <a:pt x="8251722" y="2312610"/>
                  <a:pt x="8250178" y="2331143"/>
                </a:cubicBezTo>
                <a:cubicBezTo>
                  <a:pt x="8247604" y="2365122"/>
                  <a:pt x="8244000" y="2399616"/>
                  <a:pt x="8240911" y="2433594"/>
                </a:cubicBezTo>
                <a:cubicBezTo>
                  <a:pt x="8236793" y="2480443"/>
                  <a:pt x="8249662" y="2516482"/>
                  <a:pt x="8297542" y="2537075"/>
                </a:cubicBezTo>
                <a:cubicBezTo>
                  <a:pt x="8344391" y="2557153"/>
                  <a:pt x="8360352" y="2597309"/>
                  <a:pt x="8357262" y="2647763"/>
                </a:cubicBezTo>
                <a:cubicBezTo>
                  <a:pt x="8354173" y="2701305"/>
                  <a:pt x="8353144" y="2754848"/>
                  <a:pt x="8353144" y="2808389"/>
                </a:cubicBezTo>
                <a:cubicBezTo>
                  <a:pt x="8353144" y="2888188"/>
                  <a:pt x="8354688" y="2968501"/>
                  <a:pt x="8355718" y="3048299"/>
                </a:cubicBezTo>
                <a:cubicBezTo>
                  <a:pt x="8355718" y="3056021"/>
                  <a:pt x="8355718" y="3065803"/>
                  <a:pt x="8351599" y="3070437"/>
                </a:cubicBezTo>
                <a:cubicBezTo>
                  <a:pt x="8346451" y="3076615"/>
                  <a:pt x="8333065" y="3083308"/>
                  <a:pt x="8328946" y="3080734"/>
                </a:cubicBezTo>
                <a:cubicBezTo>
                  <a:pt x="8319680" y="3074556"/>
                  <a:pt x="8309383" y="3063744"/>
                  <a:pt x="8306809" y="3052933"/>
                </a:cubicBezTo>
                <a:cubicBezTo>
                  <a:pt x="8301661" y="3031310"/>
                  <a:pt x="8303205" y="3008658"/>
                  <a:pt x="8299087" y="2987035"/>
                </a:cubicBezTo>
                <a:cubicBezTo>
                  <a:pt x="8292908" y="2952541"/>
                  <a:pt x="8282612" y="2947393"/>
                  <a:pt x="8250178" y="2959234"/>
                </a:cubicBezTo>
                <a:cubicBezTo>
                  <a:pt x="8249662" y="2953056"/>
                  <a:pt x="8248633" y="2947907"/>
                  <a:pt x="8248633" y="2942245"/>
                </a:cubicBezTo>
                <a:cubicBezTo>
                  <a:pt x="8249148" y="2886128"/>
                  <a:pt x="8249148" y="2830527"/>
                  <a:pt x="8250178" y="2774925"/>
                </a:cubicBezTo>
                <a:cubicBezTo>
                  <a:pt x="8251722" y="2705423"/>
                  <a:pt x="8230099" y="2644158"/>
                  <a:pt x="8192517" y="2585469"/>
                </a:cubicBezTo>
                <a:cubicBezTo>
                  <a:pt x="8165746" y="2544283"/>
                  <a:pt x="8142579" y="2498463"/>
                  <a:pt x="8126104" y="2452128"/>
                </a:cubicBezTo>
                <a:cubicBezTo>
                  <a:pt x="8086462" y="2341440"/>
                  <a:pt x="8083888" y="2225604"/>
                  <a:pt x="8084918" y="2108739"/>
                </a:cubicBezTo>
                <a:cubicBezTo>
                  <a:pt x="8085433" y="2057256"/>
                  <a:pt x="8109629" y="2019673"/>
                  <a:pt x="8138975" y="1982606"/>
                </a:cubicBezTo>
                <a:cubicBezTo>
                  <a:pt x="8143093" y="1976944"/>
                  <a:pt x="8149272" y="1969735"/>
                  <a:pt x="8154935" y="1969221"/>
                </a:cubicBezTo>
                <a:close/>
                <a:moveTo>
                  <a:pt x="8745957" y="1887877"/>
                </a:moveTo>
                <a:cubicBezTo>
                  <a:pt x="8722790" y="1889422"/>
                  <a:pt x="8705800" y="1901262"/>
                  <a:pt x="8701166" y="1923400"/>
                </a:cubicBezTo>
                <a:cubicBezTo>
                  <a:pt x="8697048" y="1941934"/>
                  <a:pt x="8697048" y="1961498"/>
                  <a:pt x="8698592" y="1980546"/>
                </a:cubicBezTo>
                <a:cubicBezTo>
                  <a:pt x="8699623" y="1994961"/>
                  <a:pt x="8705800" y="2009376"/>
                  <a:pt x="8724848" y="2008347"/>
                </a:cubicBezTo>
                <a:cubicBezTo>
                  <a:pt x="8739780" y="2007832"/>
                  <a:pt x="8761917" y="1989813"/>
                  <a:pt x="8763976" y="1976942"/>
                </a:cubicBezTo>
                <a:cubicBezTo>
                  <a:pt x="8769639" y="1941419"/>
                  <a:pt x="8769639" y="1941419"/>
                  <a:pt x="8808766" y="1938845"/>
                </a:cubicBezTo>
                <a:cubicBezTo>
                  <a:pt x="8799498" y="1893539"/>
                  <a:pt x="8788173" y="1884788"/>
                  <a:pt x="8745957" y="1887877"/>
                </a:cubicBezTo>
                <a:close/>
                <a:moveTo>
                  <a:pt x="9321664" y="1748873"/>
                </a:moveTo>
                <a:cubicBezTo>
                  <a:pt x="9312654" y="1745913"/>
                  <a:pt x="9302487" y="1745784"/>
                  <a:pt x="9293736" y="1749388"/>
                </a:cubicBezTo>
                <a:cubicBezTo>
                  <a:pt x="9284983" y="1752993"/>
                  <a:pt x="9276746" y="1759685"/>
                  <a:pt x="9269023" y="1765864"/>
                </a:cubicBezTo>
                <a:cubicBezTo>
                  <a:pt x="9214452" y="1808079"/>
                  <a:pt x="9157306" y="1845662"/>
                  <a:pt x="9088319" y="1860592"/>
                </a:cubicBezTo>
                <a:cubicBezTo>
                  <a:pt x="9081111" y="1862136"/>
                  <a:pt x="9072874" y="1863166"/>
                  <a:pt x="9065150" y="1863166"/>
                </a:cubicBezTo>
                <a:cubicBezTo>
                  <a:pt x="9029628" y="1863166"/>
                  <a:pt x="9018302" y="1853899"/>
                  <a:pt x="9012638" y="1819404"/>
                </a:cubicBezTo>
                <a:cubicBezTo>
                  <a:pt x="9011609" y="1813742"/>
                  <a:pt x="9010064" y="1808079"/>
                  <a:pt x="9008006" y="1798813"/>
                </a:cubicBezTo>
                <a:cubicBezTo>
                  <a:pt x="8992045" y="1800357"/>
                  <a:pt x="8973512" y="1796753"/>
                  <a:pt x="8964244" y="1804476"/>
                </a:cubicBezTo>
                <a:cubicBezTo>
                  <a:pt x="8955493" y="1811684"/>
                  <a:pt x="8956522" y="1830732"/>
                  <a:pt x="8953433" y="1845145"/>
                </a:cubicBezTo>
                <a:cubicBezTo>
                  <a:pt x="8938504" y="1845145"/>
                  <a:pt x="8924603" y="1845145"/>
                  <a:pt x="8908129" y="1846177"/>
                </a:cubicBezTo>
                <a:cubicBezTo>
                  <a:pt x="8905040" y="1857502"/>
                  <a:pt x="8901950" y="1868829"/>
                  <a:pt x="8898861" y="1881185"/>
                </a:cubicBezTo>
                <a:cubicBezTo>
                  <a:pt x="8915336" y="1886334"/>
                  <a:pt x="8929751" y="1890965"/>
                  <a:pt x="8946226" y="1896115"/>
                </a:cubicBezTo>
                <a:cubicBezTo>
                  <a:pt x="8944681" y="1906927"/>
                  <a:pt x="8943136" y="1917223"/>
                  <a:pt x="8941593" y="1930094"/>
                </a:cubicBezTo>
                <a:cubicBezTo>
                  <a:pt x="8960641" y="1930094"/>
                  <a:pt x="8978660" y="1932153"/>
                  <a:pt x="8995650" y="1929064"/>
                </a:cubicBezTo>
                <a:cubicBezTo>
                  <a:pt x="9004401" y="1927520"/>
                  <a:pt x="9012638" y="1917738"/>
                  <a:pt x="9018817" y="1909501"/>
                </a:cubicBezTo>
                <a:cubicBezTo>
                  <a:pt x="9027054" y="1898689"/>
                  <a:pt x="9035291" y="1895600"/>
                  <a:pt x="9048162" y="1897660"/>
                </a:cubicBezTo>
                <a:cubicBezTo>
                  <a:pt x="9160909" y="1917223"/>
                  <a:pt x="9251519" y="1870889"/>
                  <a:pt x="9334921" y="1801902"/>
                </a:cubicBezTo>
                <a:cubicBezTo>
                  <a:pt x="9346248" y="1792120"/>
                  <a:pt x="9350366" y="1779764"/>
                  <a:pt x="9342643" y="1765348"/>
                </a:cubicBezTo>
                <a:cubicBezTo>
                  <a:pt x="9338525" y="1757626"/>
                  <a:pt x="9330673" y="1751834"/>
                  <a:pt x="9321664" y="1748873"/>
                </a:cubicBezTo>
                <a:close/>
                <a:moveTo>
                  <a:pt x="8209426" y="1729189"/>
                </a:moveTo>
                <a:cubicBezTo>
                  <a:pt x="8204229" y="1728875"/>
                  <a:pt x="8200046" y="1729985"/>
                  <a:pt x="8196893" y="1732463"/>
                </a:cubicBezTo>
                <a:cubicBezTo>
                  <a:pt x="8190586" y="1737418"/>
                  <a:pt x="8188398" y="1747844"/>
                  <a:pt x="8190458" y="1763288"/>
                </a:cubicBezTo>
                <a:cubicBezTo>
                  <a:pt x="8190458" y="1764318"/>
                  <a:pt x="8190972" y="1765862"/>
                  <a:pt x="8190972" y="1767406"/>
                </a:cubicBezTo>
                <a:cubicBezTo>
                  <a:pt x="8194061" y="1803959"/>
                  <a:pt x="8205387" y="1833305"/>
                  <a:pt x="8237822" y="1856987"/>
                </a:cubicBezTo>
                <a:cubicBezTo>
                  <a:pt x="8260474" y="1873461"/>
                  <a:pt x="8275919" y="1902292"/>
                  <a:pt x="8291879" y="1927518"/>
                </a:cubicBezTo>
                <a:cubicBezTo>
                  <a:pt x="8311441" y="1957893"/>
                  <a:pt x="8351084" y="1971794"/>
                  <a:pt x="8381459" y="1954290"/>
                </a:cubicBezTo>
                <a:cubicBezTo>
                  <a:pt x="8387636" y="1950685"/>
                  <a:pt x="8390211" y="1941933"/>
                  <a:pt x="8396904" y="1931637"/>
                </a:cubicBezTo>
                <a:cubicBezTo>
                  <a:pt x="8387122" y="1913618"/>
                  <a:pt x="8381459" y="1891995"/>
                  <a:pt x="8367558" y="1880669"/>
                </a:cubicBezTo>
                <a:cubicBezTo>
                  <a:pt x="8327917" y="1848750"/>
                  <a:pt x="8304749" y="1803444"/>
                  <a:pt x="8271800" y="1766377"/>
                </a:cubicBezTo>
                <a:cubicBezTo>
                  <a:pt x="8259960" y="1753506"/>
                  <a:pt x="8243999" y="1741665"/>
                  <a:pt x="8228040" y="1734457"/>
                </a:cubicBezTo>
                <a:cubicBezTo>
                  <a:pt x="8220832" y="1731240"/>
                  <a:pt x="8214622" y="1729503"/>
                  <a:pt x="8209426" y="1729189"/>
                </a:cubicBezTo>
                <a:close/>
                <a:moveTo>
                  <a:pt x="9657204" y="1530070"/>
                </a:moveTo>
                <a:cubicBezTo>
                  <a:pt x="9647422" y="1529555"/>
                  <a:pt x="9635581" y="1529555"/>
                  <a:pt x="9628374" y="1534704"/>
                </a:cubicBezTo>
                <a:cubicBezTo>
                  <a:pt x="9576376" y="1569711"/>
                  <a:pt x="9524378" y="1604720"/>
                  <a:pt x="9473925" y="1642303"/>
                </a:cubicBezTo>
                <a:cubicBezTo>
                  <a:pt x="9462084" y="1651055"/>
                  <a:pt x="9456936" y="1669074"/>
                  <a:pt x="9449728" y="1680400"/>
                </a:cubicBezTo>
                <a:cubicBezTo>
                  <a:pt x="9455391" y="1699964"/>
                  <a:pt x="9456936" y="1714379"/>
                  <a:pt x="9463628" y="1726734"/>
                </a:cubicBezTo>
                <a:cubicBezTo>
                  <a:pt x="9474440" y="1746813"/>
                  <a:pt x="9496578" y="1747327"/>
                  <a:pt x="9511508" y="1729824"/>
                </a:cubicBezTo>
                <a:cubicBezTo>
                  <a:pt x="9515626" y="1725190"/>
                  <a:pt x="9519230" y="1719527"/>
                  <a:pt x="9522834" y="1714379"/>
                </a:cubicBezTo>
                <a:cubicBezTo>
                  <a:pt x="9554754" y="1668559"/>
                  <a:pt x="9587187" y="1623768"/>
                  <a:pt x="9634036" y="1590820"/>
                </a:cubicBezTo>
                <a:cubicBezTo>
                  <a:pt x="9647422" y="1581553"/>
                  <a:pt x="9658234" y="1566623"/>
                  <a:pt x="9668531" y="1553237"/>
                </a:cubicBezTo>
                <a:cubicBezTo>
                  <a:pt x="9678311" y="1540367"/>
                  <a:pt x="9672649" y="1531099"/>
                  <a:pt x="9657204" y="1530070"/>
                </a:cubicBezTo>
                <a:close/>
                <a:moveTo>
                  <a:pt x="8288854" y="1490688"/>
                </a:moveTo>
                <a:cubicBezTo>
                  <a:pt x="8282097" y="1487856"/>
                  <a:pt x="8273602" y="1489401"/>
                  <a:pt x="8262534" y="1495064"/>
                </a:cubicBezTo>
                <a:cubicBezTo>
                  <a:pt x="8255326" y="1498667"/>
                  <a:pt x="8247089" y="1502270"/>
                  <a:pt x="8240396" y="1507420"/>
                </a:cubicBezTo>
                <a:cubicBezTo>
                  <a:pt x="8205387" y="1532646"/>
                  <a:pt x="8193032" y="1565595"/>
                  <a:pt x="8209506" y="1605236"/>
                </a:cubicBezTo>
                <a:cubicBezTo>
                  <a:pt x="8220317" y="1630979"/>
                  <a:pt x="8235247" y="1656719"/>
                  <a:pt x="8254296" y="1676798"/>
                </a:cubicBezTo>
                <a:cubicBezTo>
                  <a:pt x="8305264" y="1729311"/>
                  <a:pt x="8358806" y="1778219"/>
                  <a:pt x="8410289" y="1829187"/>
                </a:cubicBezTo>
                <a:cubicBezTo>
                  <a:pt x="8439634" y="1856988"/>
                  <a:pt x="8462801" y="1887877"/>
                  <a:pt x="8455079" y="1932152"/>
                </a:cubicBezTo>
                <a:cubicBezTo>
                  <a:pt x="8454564" y="1935242"/>
                  <a:pt x="8455593" y="1939360"/>
                  <a:pt x="8457138" y="1942449"/>
                </a:cubicBezTo>
                <a:cubicBezTo>
                  <a:pt x="8477731" y="1986209"/>
                  <a:pt x="8546718" y="2005773"/>
                  <a:pt x="8586360" y="1979517"/>
                </a:cubicBezTo>
                <a:cubicBezTo>
                  <a:pt x="8588934" y="1977973"/>
                  <a:pt x="8591509" y="1976429"/>
                  <a:pt x="8592538" y="1973854"/>
                </a:cubicBezTo>
                <a:cubicBezTo>
                  <a:pt x="8605410" y="1943479"/>
                  <a:pt x="8618279" y="1912590"/>
                  <a:pt x="8631150" y="1882215"/>
                </a:cubicBezTo>
                <a:cubicBezTo>
                  <a:pt x="8629090" y="1881185"/>
                  <a:pt x="8627547" y="1880670"/>
                  <a:pt x="8625487" y="1879640"/>
                </a:cubicBezTo>
                <a:cubicBezTo>
                  <a:pt x="8625487" y="1851839"/>
                  <a:pt x="8613646" y="1828158"/>
                  <a:pt x="8593052" y="1810139"/>
                </a:cubicBezTo>
                <a:cubicBezTo>
                  <a:pt x="8560619" y="1781308"/>
                  <a:pt x="8526640" y="1753507"/>
                  <a:pt x="8492146" y="1727251"/>
                </a:cubicBezTo>
                <a:cubicBezTo>
                  <a:pt x="8465890" y="1707687"/>
                  <a:pt x="8438090" y="1689668"/>
                  <a:pt x="8409774" y="1673194"/>
                </a:cubicBezTo>
                <a:cubicBezTo>
                  <a:pt x="8394330" y="1663927"/>
                  <a:pt x="8376825" y="1657235"/>
                  <a:pt x="8359321" y="1652601"/>
                </a:cubicBezTo>
                <a:cubicBezTo>
                  <a:pt x="8335124" y="1645908"/>
                  <a:pt x="8310927" y="1641274"/>
                  <a:pt x="8292908" y="1621197"/>
                </a:cubicBezTo>
                <a:cubicBezTo>
                  <a:pt x="8280037" y="1606266"/>
                  <a:pt x="8273345" y="1592365"/>
                  <a:pt x="8290334" y="1575377"/>
                </a:cubicBezTo>
                <a:cubicBezTo>
                  <a:pt x="8307838" y="1557872"/>
                  <a:pt x="8313501" y="1536765"/>
                  <a:pt x="8304749" y="1512567"/>
                </a:cubicBezTo>
                <a:cubicBezTo>
                  <a:pt x="8300630" y="1500727"/>
                  <a:pt x="8295611" y="1493519"/>
                  <a:pt x="8288854" y="1490688"/>
                </a:cubicBezTo>
                <a:close/>
                <a:moveTo>
                  <a:pt x="9991327" y="1386435"/>
                </a:moveTo>
                <a:cubicBezTo>
                  <a:pt x="9955289" y="1387464"/>
                  <a:pt x="9917706" y="1414749"/>
                  <a:pt x="9906895" y="1449244"/>
                </a:cubicBezTo>
                <a:cubicBezTo>
                  <a:pt x="9900202" y="1469837"/>
                  <a:pt x="9888876" y="1483737"/>
                  <a:pt x="9870343" y="1496093"/>
                </a:cubicBezTo>
                <a:cubicBezTo>
                  <a:pt x="9796207" y="1545002"/>
                  <a:pt x="9724131" y="1595970"/>
                  <a:pt x="9650511" y="1645393"/>
                </a:cubicBezTo>
                <a:cubicBezTo>
                  <a:pt x="9626314" y="1661353"/>
                  <a:pt x="9624770" y="1687094"/>
                  <a:pt x="9618591" y="1710261"/>
                </a:cubicBezTo>
                <a:cubicBezTo>
                  <a:pt x="9617562" y="1713350"/>
                  <a:pt x="9625284" y="1722103"/>
                  <a:pt x="9630433" y="1723647"/>
                </a:cubicBezTo>
                <a:cubicBezTo>
                  <a:pt x="9638155" y="1726736"/>
                  <a:pt x="9646907" y="1725706"/>
                  <a:pt x="9655659" y="1726221"/>
                </a:cubicBezTo>
                <a:cubicBezTo>
                  <a:pt x="9656689" y="1727766"/>
                  <a:pt x="9657203" y="1729825"/>
                  <a:pt x="9658233" y="1731369"/>
                </a:cubicBezTo>
                <a:cubicBezTo>
                  <a:pt x="9671619" y="1725192"/>
                  <a:pt x="9686549" y="1721072"/>
                  <a:pt x="9697875" y="1712321"/>
                </a:cubicBezTo>
                <a:cubicBezTo>
                  <a:pt x="9795692" y="1635611"/>
                  <a:pt x="9892995" y="1558387"/>
                  <a:pt x="9990813" y="1481163"/>
                </a:cubicBezTo>
                <a:cubicBezTo>
                  <a:pt x="10014495" y="1462114"/>
                  <a:pt x="10019643" y="1436373"/>
                  <a:pt x="10019128" y="1408572"/>
                </a:cubicBezTo>
                <a:cubicBezTo>
                  <a:pt x="10018614" y="1391582"/>
                  <a:pt x="10007287" y="1385919"/>
                  <a:pt x="9991327" y="1386435"/>
                </a:cubicBezTo>
                <a:close/>
                <a:moveTo>
                  <a:pt x="8741324" y="1367901"/>
                </a:moveTo>
                <a:cubicBezTo>
                  <a:pt x="8743383" y="1453878"/>
                  <a:pt x="8734116" y="1485282"/>
                  <a:pt x="8696020" y="1521835"/>
                </a:cubicBezTo>
                <a:cubicBezTo>
                  <a:pt x="8680059" y="1514627"/>
                  <a:pt x="8664100" y="1507420"/>
                  <a:pt x="8645051" y="1498666"/>
                </a:cubicBezTo>
                <a:cubicBezTo>
                  <a:pt x="8645051" y="1520805"/>
                  <a:pt x="8645051" y="1539338"/>
                  <a:pt x="8645051" y="1558901"/>
                </a:cubicBezTo>
                <a:cubicBezTo>
                  <a:pt x="8637844" y="1559418"/>
                  <a:pt x="8632695" y="1560447"/>
                  <a:pt x="8628062" y="1560447"/>
                </a:cubicBezTo>
                <a:cubicBezTo>
                  <a:pt x="8608499" y="1560447"/>
                  <a:pt x="8589449" y="1560447"/>
                  <a:pt x="8570401" y="1560447"/>
                </a:cubicBezTo>
                <a:cubicBezTo>
                  <a:pt x="8568856" y="1558386"/>
                  <a:pt x="8567312" y="1556327"/>
                  <a:pt x="8565768" y="1554269"/>
                </a:cubicBezTo>
                <a:cubicBezTo>
                  <a:pt x="8581727" y="1534705"/>
                  <a:pt x="8595112" y="1509994"/>
                  <a:pt x="8615191" y="1497122"/>
                </a:cubicBezTo>
                <a:cubicBezTo>
                  <a:pt x="8650714" y="1474470"/>
                  <a:pt x="8674396" y="1447185"/>
                  <a:pt x="8680574" y="1405484"/>
                </a:cubicBezTo>
                <a:cubicBezTo>
                  <a:pt x="8681089" y="1403424"/>
                  <a:pt x="8682119" y="1401365"/>
                  <a:pt x="8682633" y="1399306"/>
                </a:cubicBezTo>
                <a:cubicBezTo>
                  <a:pt x="8691901" y="1370475"/>
                  <a:pt x="8710434" y="1360694"/>
                  <a:pt x="8741324" y="1367901"/>
                </a:cubicBezTo>
                <a:close/>
                <a:moveTo>
                  <a:pt x="9251004" y="1320537"/>
                </a:moveTo>
                <a:cubicBezTo>
                  <a:pt x="9211362" y="1369446"/>
                  <a:pt x="9151127" y="1377168"/>
                  <a:pt x="9096041" y="1398276"/>
                </a:cubicBezTo>
                <a:cubicBezTo>
                  <a:pt x="9144950" y="1413206"/>
                  <a:pt x="9190254" y="1426591"/>
                  <a:pt x="9235560" y="1440492"/>
                </a:cubicBezTo>
                <a:cubicBezTo>
                  <a:pt x="9235560" y="1442551"/>
                  <a:pt x="9235044" y="1445125"/>
                  <a:pt x="9235044" y="1447185"/>
                </a:cubicBezTo>
                <a:cubicBezTo>
                  <a:pt x="9172235" y="1471382"/>
                  <a:pt x="9107367" y="1481163"/>
                  <a:pt x="9037350" y="1479102"/>
                </a:cubicBezTo>
                <a:cubicBezTo>
                  <a:pt x="9041470" y="1452848"/>
                  <a:pt x="9046102" y="1428651"/>
                  <a:pt x="9048676" y="1404969"/>
                </a:cubicBezTo>
                <a:cubicBezTo>
                  <a:pt x="9050736" y="1386950"/>
                  <a:pt x="9057944" y="1378197"/>
                  <a:pt x="9076477" y="1374079"/>
                </a:cubicBezTo>
                <a:cubicBezTo>
                  <a:pt x="9105308" y="1367386"/>
                  <a:pt x="9136197" y="1361723"/>
                  <a:pt x="9161424" y="1347308"/>
                </a:cubicBezTo>
                <a:cubicBezTo>
                  <a:pt x="9189740" y="1331348"/>
                  <a:pt x="9218055" y="1321566"/>
                  <a:pt x="9251004" y="1320537"/>
                </a:cubicBezTo>
                <a:close/>
                <a:moveTo>
                  <a:pt x="10121321" y="1239579"/>
                </a:moveTo>
                <a:cubicBezTo>
                  <a:pt x="10115915" y="1235718"/>
                  <a:pt x="10107678" y="1236104"/>
                  <a:pt x="10095837" y="1240223"/>
                </a:cubicBezTo>
                <a:cubicBezTo>
                  <a:pt x="10091204" y="1241767"/>
                  <a:pt x="10087085" y="1244341"/>
                  <a:pt x="10082451" y="1246401"/>
                </a:cubicBezTo>
                <a:cubicBezTo>
                  <a:pt x="10077303" y="1248975"/>
                  <a:pt x="10072155" y="1251549"/>
                  <a:pt x="10067521" y="1254638"/>
                </a:cubicBezTo>
                <a:cubicBezTo>
                  <a:pt x="9966100" y="1325170"/>
                  <a:pt x="9850264" y="1351941"/>
                  <a:pt x="9730308" y="1369960"/>
                </a:cubicBezTo>
                <a:cubicBezTo>
                  <a:pt x="9674707" y="1378711"/>
                  <a:pt x="9620136" y="1395187"/>
                  <a:pt x="9566593" y="1412175"/>
                </a:cubicBezTo>
                <a:cubicBezTo>
                  <a:pt x="9502754" y="1432768"/>
                  <a:pt x="9457965" y="1478589"/>
                  <a:pt x="9421412" y="1533676"/>
                </a:cubicBezTo>
                <a:cubicBezTo>
                  <a:pt x="9417293" y="1540884"/>
                  <a:pt x="9415748" y="1551179"/>
                  <a:pt x="9416778" y="1559417"/>
                </a:cubicBezTo>
                <a:cubicBezTo>
                  <a:pt x="9417293" y="1563021"/>
                  <a:pt x="9428104" y="1565080"/>
                  <a:pt x="9434283" y="1567654"/>
                </a:cubicBezTo>
                <a:cubicBezTo>
                  <a:pt x="9453331" y="1561991"/>
                  <a:pt x="9472380" y="1558903"/>
                  <a:pt x="9488854" y="1551179"/>
                </a:cubicBezTo>
                <a:cubicBezTo>
                  <a:pt x="9558871" y="1517715"/>
                  <a:pt x="9627858" y="1481677"/>
                  <a:pt x="9698389" y="1448729"/>
                </a:cubicBezTo>
                <a:cubicBezTo>
                  <a:pt x="9731339" y="1433284"/>
                  <a:pt x="9765317" y="1419383"/>
                  <a:pt x="9800326" y="1410631"/>
                </a:cubicBezTo>
                <a:cubicBezTo>
                  <a:pt x="9883728" y="1389524"/>
                  <a:pt x="9968675" y="1372019"/>
                  <a:pt x="10053107" y="1354515"/>
                </a:cubicBezTo>
                <a:cubicBezTo>
                  <a:pt x="10081937" y="1348852"/>
                  <a:pt x="10092748" y="1323625"/>
                  <a:pt x="10112312" y="1308180"/>
                </a:cubicBezTo>
                <a:cubicBezTo>
                  <a:pt x="10126726" y="1296854"/>
                  <a:pt x="10130846" y="1281924"/>
                  <a:pt x="10129816" y="1264420"/>
                </a:cubicBezTo>
                <a:cubicBezTo>
                  <a:pt x="10129300" y="1251549"/>
                  <a:pt x="10126726" y="1243440"/>
                  <a:pt x="10121321" y="1239579"/>
                </a:cubicBezTo>
                <a:close/>
                <a:moveTo>
                  <a:pt x="9322566" y="1062607"/>
                </a:moveTo>
                <a:cubicBezTo>
                  <a:pt x="9336466" y="1064667"/>
                  <a:pt x="9351911" y="1064151"/>
                  <a:pt x="9364267" y="1069815"/>
                </a:cubicBezTo>
                <a:cubicBezTo>
                  <a:pt x="9383315" y="1078053"/>
                  <a:pt x="9410086" y="1086804"/>
                  <a:pt x="9416779" y="1102248"/>
                </a:cubicBezTo>
                <a:cubicBezTo>
                  <a:pt x="9430164" y="1133139"/>
                  <a:pt x="9450243" y="1156306"/>
                  <a:pt x="9472381" y="1179473"/>
                </a:cubicBezTo>
                <a:cubicBezTo>
                  <a:pt x="9480618" y="1188226"/>
                  <a:pt x="9487310" y="1197493"/>
                  <a:pt x="9495034" y="1206245"/>
                </a:cubicBezTo>
                <a:cubicBezTo>
                  <a:pt x="9494518" y="1208819"/>
                  <a:pt x="9493489" y="1210878"/>
                  <a:pt x="9492460" y="1212937"/>
                </a:cubicBezTo>
                <a:cubicBezTo>
                  <a:pt x="9478044" y="1212937"/>
                  <a:pt x="9463628" y="1213452"/>
                  <a:pt x="9449214" y="1212937"/>
                </a:cubicBezTo>
                <a:cubicBezTo>
                  <a:pt x="9422442" y="1212423"/>
                  <a:pt x="9395671" y="1207789"/>
                  <a:pt x="9369930" y="1211394"/>
                </a:cubicBezTo>
                <a:cubicBezTo>
                  <a:pt x="9343158" y="1214997"/>
                  <a:pt x="9327200" y="1207275"/>
                  <a:pt x="9314844" y="1184622"/>
                </a:cubicBezTo>
                <a:cubicBezTo>
                  <a:pt x="9311239" y="1177930"/>
                  <a:pt x="9301457" y="1168662"/>
                  <a:pt x="9296824" y="1169692"/>
                </a:cubicBezTo>
                <a:cubicBezTo>
                  <a:pt x="9252548" y="1179473"/>
                  <a:pt x="9207759" y="1191830"/>
                  <a:pt x="9161424" y="1203671"/>
                </a:cubicBezTo>
                <a:cubicBezTo>
                  <a:pt x="9177384" y="1225808"/>
                  <a:pt x="9190770" y="1244342"/>
                  <a:pt x="9204154" y="1263391"/>
                </a:cubicBezTo>
                <a:cubicBezTo>
                  <a:pt x="9140831" y="1284499"/>
                  <a:pt x="9093982" y="1286558"/>
                  <a:pt x="9055369" y="1270599"/>
                </a:cubicBezTo>
                <a:cubicBezTo>
                  <a:pt x="9057944" y="1261846"/>
                  <a:pt x="9060518" y="1253094"/>
                  <a:pt x="9063092" y="1244342"/>
                </a:cubicBezTo>
                <a:cubicBezTo>
                  <a:pt x="9069784" y="1221174"/>
                  <a:pt x="9079051" y="1198007"/>
                  <a:pt x="9082140" y="1174325"/>
                </a:cubicBezTo>
                <a:cubicBezTo>
                  <a:pt x="9089348" y="1120268"/>
                  <a:pt x="9088319" y="1120268"/>
                  <a:pt x="9141346" y="1108941"/>
                </a:cubicBezTo>
                <a:cubicBezTo>
                  <a:pt x="9148039" y="1107398"/>
                  <a:pt x="9155247" y="1108427"/>
                  <a:pt x="9161939" y="1109972"/>
                </a:cubicBezTo>
                <a:cubicBezTo>
                  <a:pt x="9184591" y="1115119"/>
                  <a:pt x="9207244" y="1121812"/>
                  <a:pt x="9230411" y="1126447"/>
                </a:cubicBezTo>
                <a:cubicBezTo>
                  <a:pt x="9256153" y="1131595"/>
                  <a:pt x="9281894" y="1126961"/>
                  <a:pt x="9301457" y="1111002"/>
                </a:cubicBezTo>
                <a:cubicBezTo>
                  <a:pt x="9311754" y="1102763"/>
                  <a:pt x="9313299" y="1083715"/>
                  <a:pt x="9318962" y="1069815"/>
                </a:cubicBezTo>
                <a:cubicBezTo>
                  <a:pt x="9319476" y="1068785"/>
                  <a:pt x="9319992" y="1067241"/>
                  <a:pt x="9322566" y="1062607"/>
                </a:cubicBezTo>
                <a:close/>
                <a:moveTo>
                  <a:pt x="9929033" y="983838"/>
                </a:moveTo>
                <a:cubicBezTo>
                  <a:pt x="9883213" y="992591"/>
                  <a:pt x="9837393" y="1000828"/>
                  <a:pt x="9798267" y="1028113"/>
                </a:cubicBezTo>
                <a:cubicBezTo>
                  <a:pt x="9780762" y="1039955"/>
                  <a:pt x="9764803" y="1054885"/>
                  <a:pt x="9751417" y="1071359"/>
                </a:cubicBezTo>
                <a:cubicBezTo>
                  <a:pt x="9741121" y="1084230"/>
                  <a:pt x="9731339" y="1088863"/>
                  <a:pt x="9715379" y="1085260"/>
                </a:cubicBezTo>
                <a:cubicBezTo>
                  <a:pt x="9703538" y="1082686"/>
                  <a:pt x="9691182" y="1081141"/>
                  <a:pt x="9679341" y="1081141"/>
                </a:cubicBezTo>
                <a:cubicBezTo>
                  <a:pt x="9660808" y="1081141"/>
                  <a:pt x="9654115" y="1092983"/>
                  <a:pt x="9666985" y="1105338"/>
                </a:cubicBezTo>
                <a:cubicBezTo>
                  <a:pt x="9681915" y="1119753"/>
                  <a:pt x="9701478" y="1130050"/>
                  <a:pt x="9727220" y="1148069"/>
                </a:cubicBezTo>
                <a:cubicBezTo>
                  <a:pt x="9724131" y="1177414"/>
                  <a:pt x="9721557" y="1214997"/>
                  <a:pt x="9715894" y="1252064"/>
                </a:cubicBezTo>
                <a:cubicBezTo>
                  <a:pt x="9713835" y="1263905"/>
                  <a:pt x="9715894" y="1270597"/>
                  <a:pt x="9725676" y="1276776"/>
                </a:cubicBezTo>
                <a:cubicBezTo>
                  <a:pt x="9744724" y="1289132"/>
                  <a:pt x="9765317" y="1292736"/>
                  <a:pt x="9786941" y="1285013"/>
                </a:cubicBezTo>
                <a:cubicBezTo>
                  <a:pt x="9789515" y="1283984"/>
                  <a:pt x="9792088" y="1283469"/>
                  <a:pt x="9794662" y="1281924"/>
                </a:cubicBezTo>
                <a:cubicBezTo>
                  <a:pt x="9866738" y="1237135"/>
                  <a:pt x="9948596" y="1218085"/>
                  <a:pt x="10028909" y="1195948"/>
                </a:cubicBezTo>
                <a:cubicBezTo>
                  <a:pt x="10070610" y="1184621"/>
                  <a:pt x="10098927" y="1160940"/>
                  <a:pt x="10103559" y="1115634"/>
                </a:cubicBezTo>
                <a:cubicBezTo>
                  <a:pt x="10104590" y="1109457"/>
                  <a:pt x="10103559" y="1100705"/>
                  <a:pt x="10099956" y="1096071"/>
                </a:cubicBezTo>
                <a:cubicBezTo>
                  <a:pt x="10076789" y="1067241"/>
                  <a:pt x="10054136" y="1037895"/>
                  <a:pt x="10027880" y="1011639"/>
                </a:cubicBezTo>
                <a:cubicBezTo>
                  <a:pt x="10001109" y="984353"/>
                  <a:pt x="9967130" y="976630"/>
                  <a:pt x="9929033" y="983838"/>
                </a:cubicBezTo>
                <a:close/>
                <a:moveTo>
                  <a:pt x="10297651" y="965819"/>
                </a:moveTo>
                <a:cubicBezTo>
                  <a:pt x="10268820" y="994649"/>
                  <a:pt x="10241534" y="1021936"/>
                  <a:pt x="10213733" y="1049736"/>
                </a:cubicBezTo>
                <a:cubicBezTo>
                  <a:pt x="10248742" y="1085775"/>
                  <a:pt x="10290443" y="1081142"/>
                  <a:pt x="10333689" y="1014728"/>
                </a:cubicBezTo>
                <a:cubicBezTo>
                  <a:pt x="10320818" y="997739"/>
                  <a:pt x="10308977" y="981264"/>
                  <a:pt x="10297651" y="965819"/>
                </a:cubicBezTo>
                <a:close/>
                <a:moveTo>
                  <a:pt x="9540853" y="721790"/>
                </a:moveTo>
                <a:cubicBezTo>
                  <a:pt x="9551664" y="728483"/>
                  <a:pt x="9560931" y="732086"/>
                  <a:pt x="9568139" y="738779"/>
                </a:cubicBezTo>
                <a:cubicBezTo>
                  <a:pt x="9599029" y="767095"/>
                  <a:pt x="9629918" y="768124"/>
                  <a:pt x="9662352" y="741353"/>
                </a:cubicBezTo>
                <a:cubicBezTo>
                  <a:pt x="9667500" y="736720"/>
                  <a:pt x="9678827" y="734146"/>
                  <a:pt x="9685005" y="736720"/>
                </a:cubicBezTo>
                <a:cubicBezTo>
                  <a:pt x="9725162" y="753710"/>
                  <a:pt x="9764803" y="772243"/>
                  <a:pt x="9803930" y="790777"/>
                </a:cubicBezTo>
                <a:cubicBezTo>
                  <a:pt x="9779733" y="824755"/>
                  <a:pt x="9735458" y="840200"/>
                  <a:pt x="9692727" y="827845"/>
                </a:cubicBezTo>
                <a:cubicBezTo>
                  <a:pt x="9656689" y="817549"/>
                  <a:pt x="9565565" y="754224"/>
                  <a:pt x="9540853" y="721790"/>
                </a:cubicBezTo>
                <a:close/>
                <a:moveTo>
                  <a:pt x="9403394" y="699138"/>
                </a:moveTo>
                <a:cubicBezTo>
                  <a:pt x="9403908" y="701712"/>
                  <a:pt x="9403908" y="703771"/>
                  <a:pt x="9403908" y="706345"/>
                </a:cubicBezTo>
                <a:cubicBezTo>
                  <a:pt x="9409571" y="709949"/>
                  <a:pt x="9414720" y="715097"/>
                  <a:pt x="9420382" y="716641"/>
                </a:cubicBezTo>
                <a:cubicBezTo>
                  <a:pt x="9439946" y="721275"/>
                  <a:pt x="9459510" y="725394"/>
                  <a:pt x="9479073" y="727968"/>
                </a:cubicBezTo>
                <a:cubicBezTo>
                  <a:pt x="9492974" y="729512"/>
                  <a:pt x="9499666" y="735176"/>
                  <a:pt x="9503785" y="749076"/>
                </a:cubicBezTo>
                <a:cubicBezTo>
                  <a:pt x="9513566" y="779966"/>
                  <a:pt x="9527467" y="809826"/>
                  <a:pt x="9555268" y="828360"/>
                </a:cubicBezTo>
                <a:cubicBezTo>
                  <a:pt x="9575347" y="842260"/>
                  <a:pt x="9579465" y="861824"/>
                  <a:pt x="9586673" y="881902"/>
                </a:cubicBezTo>
                <a:cubicBezTo>
                  <a:pt x="9550635" y="887049"/>
                  <a:pt x="9520259" y="885506"/>
                  <a:pt x="9494003" y="856675"/>
                </a:cubicBezTo>
                <a:cubicBezTo>
                  <a:pt x="9468262" y="828874"/>
                  <a:pt x="9436858" y="807767"/>
                  <a:pt x="9400305" y="794896"/>
                </a:cubicBezTo>
                <a:cubicBezTo>
                  <a:pt x="9374048" y="785629"/>
                  <a:pt x="9349337" y="773272"/>
                  <a:pt x="9324110" y="761432"/>
                </a:cubicBezTo>
                <a:cubicBezTo>
                  <a:pt x="9317418" y="758343"/>
                  <a:pt x="9311754" y="751135"/>
                  <a:pt x="9305576" y="745987"/>
                </a:cubicBezTo>
                <a:cubicBezTo>
                  <a:pt x="9311754" y="739294"/>
                  <a:pt x="9316387" y="730028"/>
                  <a:pt x="9323595" y="726938"/>
                </a:cubicBezTo>
                <a:cubicBezTo>
                  <a:pt x="9349851" y="716641"/>
                  <a:pt x="9377138" y="708404"/>
                  <a:pt x="9403394" y="699138"/>
                </a:cubicBezTo>
                <a:close/>
                <a:moveTo>
                  <a:pt x="10344499" y="575577"/>
                </a:moveTo>
                <a:cubicBezTo>
                  <a:pt x="10344499" y="617279"/>
                  <a:pt x="10345529" y="658980"/>
                  <a:pt x="10343985" y="700681"/>
                </a:cubicBezTo>
                <a:cubicBezTo>
                  <a:pt x="10343469" y="714581"/>
                  <a:pt x="10340380" y="731056"/>
                  <a:pt x="10332658" y="742382"/>
                </a:cubicBezTo>
                <a:cubicBezTo>
                  <a:pt x="10303313" y="785113"/>
                  <a:pt x="10300224" y="835051"/>
                  <a:pt x="10288897" y="882416"/>
                </a:cubicBezTo>
                <a:cubicBezTo>
                  <a:pt x="10287868" y="888079"/>
                  <a:pt x="10291472" y="894256"/>
                  <a:pt x="10293017" y="900435"/>
                </a:cubicBezTo>
                <a:cubicBezTo>
                  <a:pt x="10295076" y="910216"/>
                  <a:pt x="10295076" y="922057"/>
                  <a:pt x="10300739" y="928750"/>
                </a:cubicBezTo>
                <a:cubicBezTo>
                  <a:pt x="10311035" y="941105"/>
                  <a:pt x="10324421" y="951918"/>
                  <a:pt x="10338836" y="959124"/>
                </a:cubicBezTo>
                <a:cubicBezTo>
                  <a:pt x="10351706" y="965818"/>
                  <a:pt x="10367667" y="966332"/>
                  <a:pt x="10382081" y="969937"/>
                </a:cubicBezTo>
                <a:cubicBezTo>
                  <a:pt x="10388774" y="914849"/>
                  <a:pt x="10385170" y="865941"/>
                  <a:pt x="10370241" y="852555"/>
                </a:cubicBezTo>
                <a:cubicBezTo>
                  <a:pt x="10409368" y="809824"/>
                  <a:pt x="10412971" y="759886"/>
                  <a:pt x="10393923" y="706344"/>
                </a:cubicBezTo>
                <a:cubicBezTo>
                  <a:pt x="10390834" y="698107"/>
                  <a:pt x="10389804" y="686781"/>
                  <a:pt x="10393408" y="679058"/>
                </a:cubicBezTo>
                <a:cubicBezTo>
                  <a:pt x="10404734" y="653317"/>
                  <a:pt x="10393408" y="634782"/>
                  <a:pt x="10377963" y="615734"/>
                </a:cubicBezTo>
                <a:cubicBezTo>
                  <a:pt x="10367152" y="602349"/>
                  <a:pt x="10358399" y="587933"/>
                  <a:pt x="10344499" y="575577"/>
                </a:cubicBezTo>
                <a:close/>
                <a:moveTo>
                  <a:pt x="8802074" y="532848"/>
                </a:moveTo>
                <a:cubicBezTo>
                  <a:pt x="8806708" y="533362"/>
                  <a:pt x="8811856" y="541085"/>
                  <a:pt x="8813915" y="546233"/>
                </a:cubicBezTo>
                <a:cubicBezTo>
                  <a:pt x="8830904" y="586905"/>
                  <a:pt x="8825756" y="610072"/>
                  <a:pt x="8794866" y="639933"/>
                </a:cubicBezTo>
                <a:cubicBezTo>
                  <a:pt x="8792807" y="641991"/>
                  <a:pt x="8789718" y="643536"/>
                  <a:pt x="8788688" y="646110"/>
                </a:cubicBezTo>
                <a:cubicBezTo>
                  <a:pt x="8783540" y="658981"/>
                  <a:pt x="8775818" y="671852"/>
                  <a:pt x="8775303" y="684722"/>
                </a:cubicBezTo>
                <a:cubicBezTo>
                  <a:pt x="8774273" y="699653"/>
                  <a:pt x="8787144" y="719215"/>
                  <a:pt x="8780966" y="728483"/>
                </a:cubicBezTo>
                <a:cubicBezTo>
                  <a:pt x="8773758" y="739294"/>
                  <a:pt x="8753165" y="741353"/>
                  <a:pt x="8737720" y="746502"/>
                </a:cubicBezTo>
                <a:cubicBezTo>
                  <a:pt x="8718157" y="752679"/>
                  <a:pt x="8711464" y="763492"/>
                  <a:pt x="8716097" y="785114"/>
                </a:cubicBezTo>
                <a:cubicBezTo>
                  <a:pt x="8725879" y="829389"/>
                  <a:pt x="8732572" y="873664"/>
                  <a:pt x="8723305" y="918969"/>
                </a:cubicBezTo>
                <a:cubicBezTo>
                  <a:pt x="8716097" y="953977"/>
                  <a:pt x="8719186" y="988471"/>
                  <a:pt x="8733087" y="1021935"/>
                </a:cubicBezTo>
                <a:cubicBezTo>
                  <a:pt x="8735146" y="1027083"/>
                  <a:pt x="8736176" y="1032747"/>
                  <a:pt x="8737720" y="1039440"/>
                </a:cubicBezTo>
                <a:cubicBezTo>
                  <a:pt x="8726908" y="1043558"/>
                  <a:pt x="8716612" y="1046648"/>
                  <a:pt x="8707345" y="1051280"/>
                </a:cubicBezTo>
                <a:cubicBezTo>
                  <a:pt x="8692930" y="1058489"/>
                  <a:pt x="8682119" y="1056428"/>
                  <a:pt x="8673882" y="1041500"/>
                </a:cubicBezTo>
                <a:cubicBezTo>
                  <a:pt x="8660496" y="1017302"/>
                  <a:pt x="8646595" y="993620"/>
                  <a:pt x="8629606" y="964275"/>
                </a:cubicBezTo>
                <a:cubicBezTo>
                  <a:pt x="8612102" y="996194"/>
                  <a:pt x="8595628" y="1028113"/>
                  <a:pt x="8577608" y="1059003"/>
                </a:cubicBezTo>
                <a:cubicBezTo>
                  <a:pt x="8569372" y="1073419"/>
                  <a:pt x="8558045" y="1086290"/>
                  <a:pt x="8548778" y="1100190"/>
                </a:cubicBezTo>
                <a:cubicBezTo>
                  <a:pt x="8543115" y="1108427"/>
                  <a:pt x="8536937" y="1116665"/>
                  <a:pt x="8534878" y="1125417"/>
                </a:cubicBezTo>
                <a:cubicBezTo>
                  <a:pt x="8531789" y="1138802"/>
                  <a:pt x="8532304" y="1152703"/>
                  <a:pt x="8532304" y="1166088"/>
                </a:cubicBezTo>
                <a:cubicBezTo>
                  <a:pt x="8531789" y="1203671"/>
                  <a:pt x="8517373" y="1222205"/>
                  <a:pt x="8479276" y="1232501"/>
                </a:cubicBezTo>
                <a:cubicBezTo>
                  <a:pt x="8472069" y="1193375"/>
                  <a:pt x="8463316" y="1154246"/>
                  <a:pt x="8457653" y="1114604"/>
                </a:cubicBezTo>
                <a:cubicBezTo>
                  <a:pt x="8456624" y="1105854"/>
                  <a:pt x="8461258" y="1093498"/>
                  <a:pt x="8467435" y="1087319"/>
                </a:cubicBezTo>
                <a:cubicBezTo>
                  <a:pt x="8492662" y="1063121"/>
                  <a:pt x="8514799" y="1036351"/>
                  <a:pt x="8531274" y="1004945"/>
                </a:cubicBezTo>
                <a:cubicBezTo>
                  <a:pt x="8536423" y="994649"/>
                  <a:pt x="8546204" y="986412"/>
                  <a:pt x="8555471" y="979204"/>
                </a:cubicBezTo>
                <a:cubicBezTo>
                  <a:pt x="8589449" y="952433"/>
                  <a:pt x="8621368" y="925663"/>
                  <a:pt x="8617765" y="874694"/>
                </a:cubicBezTo>
                <a:cubicBezTo>
                  <a:pt x="8616220" y="852556"/>
                  <a:pt x="8619825" y="826815"/>
                  <a:pt x="8639388" y="809826"/>
                </a:cubicBezTo>
                <a:cubicBezTo>
                  <a:pt x="8659982" y="791807"/>
                  <a:pt x="8659466" y="773272"/>
                  <a:pt x="8651229" y="749076"/>
                </a:cubicBezTo>
                <a:cubicBezTo>
                  <a:pt x="8644536" y="730028"/>
                  <a:pt x="8636300" y="717672"/>
                  <a:pt x="8616736" y="713553"/>
                </a:cubicBezTo>
                <a:cubicBezTo>
                  <a:pt x="8610043" y="712009"/>
                  <a:pt x="8603865" y="708404"/>
                  <a:pt x="8592538" y="703771"/>
                </a:cubicBezTo>
                <a:cubicBezTo>
                  <a:pt x="8616220" y="698108"/>
                  <a:pt x="8633726" y="694504"/>
                  <a:pt x="8651744" y="689871"/>
                </a:cubicBezTo>
                <a:cubicBezTo>
                  <a:pt x="8682119" y="682148"/>
                  <a:pt x="8707860" y="670307"/>
                  <a:pt x="8724334" y="639933"/>
                </a:cubicBezTo>
                <a:cubicBezTo>
                  <a:pt x="8742354" y="605953"/>
                  <a:pt x="8766036" y="575063"/>
                  <a:pt x="8787658" y="543144"/>
                </a:cubicBezTo>
                <a:cubicBezTo>
                  <a:pt x="8790747" y="538511"/>
                  <a:pt x="8797441" y="532333"/>
                  <a:pt x="8802074" y="532848"/>
                </a:cubicBezTo>
                <a:close/>
                <a:moveTo>
                  <a:pt x="10214764" y="470553"/>
                </a:moveTo>
                <a:cubicBezTo>
                  <a:pt x="10188507" y="478790"/>
                  <a:pt x="10162251" y="481879"/>
                  <a:pt x="10143717" y="495265"/>
                </a:cubicBezTo>
                <a:cubicBezTo>
                  <a:pt x="10130846" y="504017"/>
                  <a:pt x="10124669" y="527184"/>
                  <a:pt x="10122609" y="545203"/>
                </a:cubicBezTo>
                <a:cubicBezTo>
                  <a:pt x="10119520" y="571974"/>
                  <a:pt x="10121579" y="599261"/>
                  <a:pt x="10122095" y="626546"/>
                </a:cubicBezTo>
                <a:cubicBezTo>
                  <a:pt x="10122095" y="631180"/>
                  <a:pt x="10125183" y="635813"/>
                  <a:pt x="10127243" y="639932"/>
                </a:cubicBezTo>
                <a:cubicBezTo>
                  <a:pt x="10128272" y="641990"/>
                  <a:pt x="10130846" y="644051"/>
                  <a:pt x="10132906" y="646109"/>
                </a:cubicBezTo>
                <a:cubicBezTo>
                  <a:pt x="10156588" y="675454"/>
                  <a:pt x="10187477" y="700166"/>
                  <a:pt x="10183874" y="744956"/>
                </a:cubicBezTo>
                <a:cubicBezTo>
                  <a:pt x="10182844" y="757312"/>
                  <a:pt x="10190566" y="770698"/>
                  <a:pt x="10195714" y="788203"/>
                </a:cubicBezTo>
                <a:cubicBezTo>
                  <a:pt x="10173062" y="782024"/>
                  <a:pt x="10155558" y="776876"/>
                  <a:pt x="10137024" y="771212"/>
                </a:cubicBezTo>
                <a:cubicBezTo>
                  <a:pt x="10120035" y="838142"/>
                  <a:pt x="10138054" y="902496"/>
                  <a:pt x="10142172" y="967364"/>
                </a:cubicBezTo>
                <a:cubicBezTo>
                  <a:pt x="10166884" y="974056"/>
                  <a:pt x="10185418" y="971481"/>
                  <a:pt x="10196229" y="946254"/>
                </a:cubicBezTo>
                <a:cubicBezTo>
                  <a:pt x="10199319" y="939047"/>
                  <a:pt x="10209100" y="931839"/>
                  <a:pt x="10216822" y="929266"/>
                </a:cubicBezTo>
                <a:cubicBezTo>
                  <a:pt x="10232267" y="924118"/>
                  <a:pt x="10236901" y="914850"/>
                  <a:pt x="10233812" y="900435"/>
                </a:cubicBezTo>
                <a:cubicBezTo>
                  <a:pt x="10230209" y="882931"/>
                  <a:pt x="10228664" y="864398"/>
                  <a:pt x="10220941" y="848952"/>
                </a:cubicBezTo>
                <a:cubicBezTo>
                  <a:pt x="10203952" y="815488"/>
                  <a:pt x="10213733" y="785628"/>
                  <a:pt x="10231238" y="756798"/>
                </a:cubicBezTo>
                <a:cubicBezTo>
                  <a:pt x="10252860" y="720760"/>
                  <a:pt x="10275513" y="685236"/>
                  <a:pt x="10297135" y="649198"/>
                </a:cubicBezTo>
                <a:cubicBezTo>
                  <a:pt x="10299195" y="645081"/>
                  <a:pt x="10300225" y="637873"/>
                  <a:pt x="10298166" y="633753"/>
                </a:cubicBezTo>
                <a:cubicBezTo>
                  <a:pt x="10286324" y="604923"/>
                  <a:pt x="10278602" y="573520"/>
                  <a:pt x="10253376" y="551895"/>
                </a:cubicBezTo>
                <a:cubicBezTo>
                  <a:pt x="10229693" y="531302"/>
                  <a:pt x="10212190" y="507106"/>
                  <a:pt x="10214764" y="470553"/>
                </a:cubicBezTo>
                <a:close/>
                <a:moveTo>
                  <a:pt x="10498635" y="417939"/>
                </a:moveTo>
                <a:lnTo>
                  <a:pt x="12192000" y="417939"/>
                </a:lnTo>
                <a:lnTo>
                  <a:pt x="12192000" y="4131776"/>
                </a:lnTo>
                <a:lnTo>
                  <a:pt x="9622769" y="4131776"/>
                </a:lnTo>
                <a:lnTo>
                  <a:pt x="9552629" y="3984387"/>
                </a:lnTo>
                <a:cubicBezTo>
                  <a:pt x="9518972" y="3906776"/>
                  <a:pt x="9488083" y="3828008"/>
                  <a:pt x="9460025" y="3747952"/>
                </a:cubicBezTo>
                <a:cubicBezTo>
                  <a:pt x="9415234" y="3619759"/>
                  <a:pt x="9392582" y="3486418"/>
                  <a:pt x="9389494" y="3350504"/>
                </a:cubicBezTo>
                <a:cubicBezTo>
                  <a:pt x="9388978" y="3329911"/>
                  <a:pt x="9392582" y="3308802"/>
                  <a:pt x="9397731" y="3289239"/>
                </a:cubicBezTo>
                <a:cubicBezTo>
                  <a:pt x="9403908" y="3266072"/>
                  <a:pt x="9420898" y="3259895"/>
                  <a:pt x="9437887" y="3276369"/>
                </a:cubicBezTo>
                <a:cubicBezTo>
                  <a:pt x="9461054" y="3298507"/>
                  <a:pt x="9483192" y="3322703"/>
                  <a:pt x="9500182" y="3349474"/>
                </a:cubicBezTo>
                <a:cubicBezTo>
                  <a:pt x="9539823" y="3411253"/>
                  <a:pt x="9574316" y="3476637"/>
                  <a:pt x="9613443" y="3538931"/>
                </a:cubicBezTo>
                <a:cubicBezTo>
                  <a:pt x="9663897" y="3619759"/>
                  <a:pt x="9726191" y="3690291"/>
                  <a:pt x="9811138" y="3737140"/>
                </a:cubicBezTo>
                <a:cubicBezTo>
                  <a:pt x="9927489" y="3801494"/>
                  <a:pt x="10049504" y="3798405"/>
                  <a:pt x="10173062" y="3762367"/>
                </a:cubicBezTo>
                <a:cubicBezTo>
                  <a:pt x="10370242" y="3705220"/>
                  <a:pt x="10489681" y="3571880"/>
                  <a:pt x="10546313" y="3377789"/>
                </a:cubicBezTo>
                <a:cubicBezTo>
                  <a:pt x="10558669" y="3334545"/>
                  <a:pt x="10572054" y="3291299"/>
                  <a:pt x="10582351" y="3247538"/>
                </a:cubicBezTo>
                <a:cubicBezTo>
                  <a:pt x="10606547" y="3144058"/>
                  <a:pt x="10651338" y="3047784"/>
                  <a:pt x="10686861" y="2948423"/>
                </a:cubicBezTo>
                <a:cubicBezTo>
                  <a:pt x="10735254" y="2813537"/>
                  <a:pt x="10773867" y="2676078"/>
                  <a:pt x="10784679" y="2532441"/>
                </a:cubicBezTo>
                <a:cubicBezTo>
                  <a:pt x="10795490" y="2387774"/>
                  <a:pt x="10773352" y="2248770"/>
                  <a:pt x="10708484" y="2118005"/>
                </a:cubicBezTo>
                <a:cubicBezTo>
                  <a:pt x="10690979" y="2082482"/>
                  <a:pt x="10655972" y="2063948"/>
                  <a:pt x="10620448" y="2050048"/>
                </a:cubicBezTo>
                <a:cubicBezTo>
                  <a:pt x="10544768" y="2020187"/>
                  <a:pt x="10472177" y="2038206"/>
                  <a:pt x="10397012" y="2064463"/>
                </a:cubicBezTo>
                <a:cubicBezTo>
                  <a:pt x="10424299" y="2076820"/>
                  <a:pt x="10450040" y="2086086"/>
                  <a:pt x="10472693" y="2099988"/>
                </a:cubicBezTo>
                <a:cubicBezTo>
                  <a:pt x="10497919" y="2115946"/>
                  <a:pt x="10522116" y="2134480"/>
                  <a:pt x="10542709" y="2155588"/>
                </a:cubicBezTo>
                <a:cubicBezTo>
                  <a:pt x="10563817" y="2176695"/>
                  <a:pt x="10564332" y="2199348"/>
                  <a:pt x="10548887" y="2219941"/>
                </a:cubicBezTo>
                <a:cubicBezTo>
                  <a:pt x="10482474" y="2306947"/>
                  <a:pt x="10447981" y="2407338"/>
                  <a:pt x="10427387" y="2512363"/>
                </a:cubicBezTo>
                <a:cubicBezTo>
                  <a:pt x="10407824" y="2613270"/>
                  <a:pt x="10394954" y="2715205"/>
                  <a:pt x="10379508" y="2817142"/>
                </a:cubicBezTo>
                <a:cubicBezTo>
                  <a:pt x="10373845" y="2854724"/>
                  <a:pt x="10384142" y="2889218"/>
                  <a:pt x="10399072" y="2923196"/>
                </a:cubicBezTo>
                <a:cubicBezTo>
                  <a:pt x="10415546" y="2960778"/>
                  <a:pt x="10432536" y="2997846"/>
                  <a:pt x="10432021" y="3040062"/>
                </a:cubicBezTo>
                <a:cubicBezTo>
                  <a:pt x="10431506" y="3070437"/>
                  <a:pt x="10430991" y="3069922"/>
                  <a:pt x="10401646" y="3067863"/>
                </a:cubicBezTo>
                <a:cubicBezTo>
                  <a:pt x="10334204" y="3062715"/>
                  <a:pt x="10269850" y="3043666"/>
                  <a:pt x="10214764" y="3005054"/>
                </a:cubicBezTo>
                <a:cubicBezTo>
                  <a:pt x="10142688" y="2954601"/>
                  <a:pt x="10065978" y="2947907"/>
                  <a:pt x="9985665" y="2970560"/>
                </a:cubicBezTo>
                <a:cubicBezTo>
                  <a:pt x="9907410" y="2992184"/>
                  <a:pt x="9831216" y="3021014"/>
                  <a:pt x="9753992" y="3046755"/>
                </a:cubicBezTo>
                <a:cubicBezTo>
                  <a:pt x="9743695" y="3050359"/>
                  <a:pt x="9732884" y="3053963"/>
                  <a:pt x="9717954" y="3059626"/>
                </a:cubicBezTo>
                <a:cubicBezTo>
                  <a:pt x="9726191" y="3032854"/>
                  <a:pt x="9733399" y="3010203"/>
                  <a:pt x="9740607" y="2987550"/>
                </a:cubicBezTo>
                <a:cubicBezTo>
                  <a:pt x="9748844" y="2960264"/>
                  <a:pt x="9758110" y="2932978"/>
                  <a:pt x="9766348" y="2905692"/>
                </a:cubicBezTo>
                <a:cubicBezTo>
                  <a:pt x="9768922" y="2896424"/>
                  <a:pt x="9770982" y="2886128"/>
                  <a:pt x="9771496" y="2876347"/>
                </a:cubicBezTo>
                <a:cubicBezTo>
                  <a:pt x="9772011" y="2862961"/>
                  <a:pt x="9769437" y="2848546"/>
                  <a:pt x="9752447" y="2848546"/>
                </a:cubicBezTo>
                <a:cubicBezTo>
                  <a:pt x="9737002" y="2848032"/>
                  <a:pt x="9721557" y="2849061"/>
                  <a:pt x="9717439" y="2871199"/>
                </a:cubicBezTo>
                <a:cubicBezTo>
                  <a:pt x="9699935" y="2962838"/>
                  <a:pt x="9666986" y="3048815"/>
                  <a:pt x="9614988" y="3126039"/>
                </a:cubicBezTo>
                <a:cubicBezTo>
                  <a:pt x="9589761" y="3163106"/>
                  <a:pt x="9550635" y="3178551"/>
                  <a:pt x="9506874" y="3182670"/>
                </a:cubicBezTo>
                <a:cubicBezTo>
                  <a:pt x="9487310" y="3184214"/>
                  <a:pt x="9471866" y="3173403"/>
                  <a:pt x="9463114" y="3156929"/>
                </a:cubicBezTo>
                <a:cubicBezTo>
                  <a:pt x="9453846" y="3139939"/>
                  <a:pt x="9445609" y="3120891"/>
                  <a:pt x="9440976" y="3101841"/>
                </a:cubicBezTo>
                <a:cubicBezTo>
                  <a:pt x="9396186" y="2921137"/>
                  <a:pt x="9323595" y="2751243"/>
                  <a:pt x="9241737" y="2584953"/>
                </a:cubicBezTo>
                <a:cubicBezTo>
                  <a:pt x="9196433" y="2492800"/>
                  <a:pt x="9117664" y="2441317"/>
                  <a:pt x="9023450" y="2409911"/>
                </a:cubicBezTo>
                <a:cubicBezTo>
                  <a:pt x="8928206" y="2377992"/>
                  <a:pt x="8829360" y="2369755"/>
                  <a:pt x="8729998" y="2362033"/>
                </a:cubicBezTo>
                <a:cubicBezTo>
                  <a:pt x="8685722" y="2358944"/>
                  <a:pt x="8641963" y="2356370"/>
                  <a:pt x="8593568" y="2353281"/>
                </a:cubicBezTo>
                <a:cubicBezTo>
                  <a:pt x="8608499" y="2376963"/>
                  <a:pt x="8620339" y="2398071"/>
                  <a:pt x="8634240" y="2417635"/>
                </a:cubicBezTo>
                <a:cubicBezTo>
                  <a:pt x="8637329" y="2422267"/>
                  <a:pt x="8648140" y="2422783"/>
                  <a:pt x="8655348" y="2422267"/>
                </a:cubicBezTo>
                <a:cubicBezTo>
                  <a:pt x="8749561" y="2417119"/>
                  <a:pt x="8842746" y="2421238"/>
                  <a:pt x="8933870" y="2446980"/>
                </a:cubicBezTo>
                <a:cubicBezTo>
                  <a:pt x="9087288" y="2490226"/>
                  <a:pt x="9194888" y="2582379"/>
                  <a:pt x="9246885" y="2734769"/>
                </a:cubicBezTo>
                <a:cubicBezTo>
                  <a:pt x="9277261" y="2823319"/>
                  <a:pt x="9305576" y="2912385"/>
                  <a:pt x="9334921" y="3001450"/>
                </a:cubicBezTo>
                <a:cubicBezTo>
                  <a:pt x="9334921" y="3002995"/>
                  <a:pt x="9335436" y="3004024"/>
                  <a:pt x="9335951" y="3005569"/>
                </a:cubicBezTo>
                <a:cubicBezTo>
                  <a:pt x="9347792" y="3053963"/>
                  <a:pt x="9326684" y="3075071"/>
                  <a:pt x="9280349" y="3058596"/>
                </a:cubicBezTo>
                <a:cubicBezTo>
                  <a:pt x="9248430" y="3047270"/>
                  <a:pt x="9214966" y="3033884"/>
                  <a:pt x="9189225" y="3012777"/>
                </a:cubicBezTo>
                <a:cubicBezTo>
                  <a:pt x="9056399" y="2903632"/>
                  <a:pt x="8916880" y="2801697"/>
                  <a:pt x="8806192" y="2667327"/>
                </a:cubicBezTo>
                <a:cubicBezTo>
                  <a:pt x="8799500" y="2659089"/>
                  <a:pt x="8793322" y="2650337"/>
                  <a:pt x="8786629" y="2642100"/>
                </a:cubicBezTo>
                <a:cubicBezTo>
                  <a:pt x="8744413" y="2588043"/>
                  <a:pt x="8702712" y="2533986"/>
                  <a:pt x="8660496" y="2479929"/>
                </a:cubicBezTo>
                <a:cubicBezTo>
                  <a:pt x="8611587" y="2417119"/>
                  <a:pt x="8570916" y="2349162"/>
                  <a:pt x="8563708" y="2268334"/>
                </a:cubicBezTo>
                <a:cubicBezTo>
                  <a:pt x="8560619" y="2234871"/>
                  <a:pt x="8567827" y="2200377"/>
                  <a:pt x="8573490" y="2166914"/>
                </a:cubicBezTo>
                <a:cubicBezTo>
                  <a:pt x="8577093" y="2145292"/>
                  <a:pt x="8594598" y="2134995"/>
                  <a:pt x="8616220" y="2135509"/>
                </a:cubicBezTo>
                <a:cubicBezTo>
                  <a:pt x="8632181" y="2136024"/>
                  <a:pt x="8647625" y="2138083"/>
                  <a:pt x="8663070" y="2140657"/>
                </a:cubicBezTo>
                <a:cubicBezTo>
                  <a:pt x="8692415" y="2145292"/>
                  <a:pt x="8721246" y="2150439"/>
                  <a:pt x="8749561" y="2157133"/>
                </a:cubicBezTo>
                <a:cubicBezTo>
                  <a:pt x="8809796" y="2172062"/>
                  <a:pt x="8855101" y="2204497"/>
                  <a:pt x="8874665" y="2268849"/>
                </a:cubicBezTo>
                <a:cubicBezTo>
                  <a:pt x="8884447" y="2235900"/>
                  <a:pt x="8894742" y="2202952"/>
                  <a:pt x="8904010" y="2170003"/>
                </a:cubicBezTo>
                <a:cubicBezTo>
                  <a:pt x="8909158" y="2151471"/>
                  <a:pt x="8908129" y="2126244"/>
                  <a:pt x="8919969" y="2115946"/>
                </a:cubicBezTo>
                <a:cubicBezTo>
                  <a:pt x="8931811" y="2105650"/>
                  <a:pt x="8956522" y="2110282"/>
                  <a:pt x="8975571" y="2106680"/>
                </a:cubicBezTo>
                <a:cubicBezTo>
                  <a:pt x="9064121" y="2090205"/>
                  <a:pt x="9147524" y="2102560"/>
                  <a:pt x="9226808" y="2145292"/>
                </a:cubicBezTo>
                <a:cubicBezTo>
                  <a:pt x="9255638" y="2160736"/>
                  <a:pt x="9286012" y="2173092"/>
                  <a:pt x="9318447" y="2182874"/>
                </a:cubicBezTo>
                <a:cubicBezTo>
                  <a:pt x="9300428" y="2159191"/>
                  <a:pt x="9281894" y="2136024"/>
                  <a:pt x="9264390" y="2112342"/>
                </a:cubicBezTo>
                <a:cubicBezTo>
                  <a:pt x="9230926" y="2067553"/>
                  <a:pt x="9238648" y="2006802"/>
                  <a:pt x="9282409" y="1971795"/>
                </a:cubicBezTo>
                <a:cubicBezTo>
                  <a:pt x="9308150" y="1951202"/>
                  <a:pt x="9339555" y="1942963"/>
                  <a:pt x="9371989" y="1941419"/>
                </a:cubicBezTo>
                <a:cubicBezTo>
                  <a:pt x="9377138" y="1940905"/>
                  <a:pt x="9385375" y="1945023"/>
                  <a:pt x="9386920" y="1949142"/>
                </a:cubicBezTo>
                <a:cubicBezTo>
                  <a:pt x="9410600" y="2004742"/>
                  <a:pt x="9459510" y="2027395"/>
                  <a:pt x="9513052" y="2049020"/>
                </a:cubicBezTo>
                <a:cubicBezTo>
                  <a:pt x="9517685" y="2027395"/>
                  <a:pt x="9520774" y="2006287"/>
                  <a:pt x="9526438" y="1986209"/>
                </a:cubicBezTo>
                <a:cubicBezTo>
                  <a:pt x="9533130" y="1963043"/>
                  <a:pt x="9539823" y="1939361"/>
                  <a:pt x="9551149" y="1918253"/>
                </a:cubicBezTo>
                <a:cubicBezTo>
                  <a:pt x="9572257" y="1879641"/>
                  <a:pt x="9605206" y="1873463"/>
                  <a:pt x="9641759" y="1897660"/>
                </a:cubicBezTo>
                <a:cubicBezTo>
                  <a:pt x="9665956" y="1913619"/>
                  <a:pt x="9690153" y="1929063"/>
                  <a:pt x="9714865" y="1942963"/>
                </a:cubicBezTo>
                <a:cubicBezTo>
                  <a:pt x="9742665" y="1958925"/>
                  <a:pt x="9772526" y="1962527"/>
                  <a:pt x="9803930" y="1953775"/>
                </a:cubicBezTo>
                <a:cubicBezTo>
                  <a:pt x="9816286" y="1950172"/>
                  <a:pt x="9821434" y="1945023"/>
                  <a:pt x="9821949" y="1931638"/>
                </a:cubicBezTo>
                <a:cubicBezTo>
                  <a:pt x="9822979" y="1901778"/>
                  <a:pt x="9825038" y="1871918"/>
                  <a:pt x="9827612" y="1842057"/>
                </a:cubicBezTo>
                <a:cubicBezTo>
                  <a:pt x="9829671" y="1820949"/>
                  <a:pt x="9839453" y="1808593"/>
                  <a:pt x="9864680" y="1807565"/>
                </a:cubicBezTo>
                <a:cubicBezTo>
                  <a:pt x="9903292" y="1805505"/>
                  <a:pt x="9941390" y="1798296"/>
                  <a:pt x="9980002" y="1795208"/>
                </a:cubicBezTo>
                <a:cubicBezTo>
                  <a:pt x="10007802" y="1792635"/>
                  <a:pt x="10026851" y="1778733"/>
                  <a:pt x="10040751" y="1756596"/>
                </a:cubicBezTo>
                <a:cubicBezTo>
                  <a:pt x="10048988" y="1743210"/>
                  <a:pt x="10055681" y="1728795"/>
                  <a:pt x="10062889" y="1714896"/>
                </a:cubicBezTo>
                <a:cubicBezTo>
                  <a:pt x="10085541" y="1671650"/>
                  <a:pt x="10122609" y="1652087"/>
                  <a:pt x="10171002" y="1660323"/>
                </a:cubicBezTo>
                <a:cubicBezTo>
                  <a:pt x="10215793" y="1667531"/>
                  <a:pt x="10251831" y="1688125"/>
                  <a:pt x="10273453" y="1729826"/>
                </a:cubicBezTo>
                <a:cubicBezTo>
                  <a:pt x="10275513" y="1733943"/>
                  <a:pt x="10281690" y="1738577"/>
                  <a:pt x="10285809" y="1739091"/>
                </a:cubicBezTo>
                <a:cubicBezTo>
                  <a:pt x="10329055" y="1742181"/>
                  <a:pt x="10371271" y="1740636"/>
                  <a:pt x="10401131" y="1700479"/>
                </a:cubicBezTo>
                <a:cubicBezTo>
                  <a:pt x="10410912" y="1706657"/>
                  <a:pt x="10420180" y="1712836"/>
                  <a:pt x="10429962" y="1718498"/>
                </a:cubicBezTo>
                <a:cubicBezTo>
                  <a:pt x="10463940" y="1737547"/>
                  <a:pt x="10484019" y="1729826"/>
                  <a:pt x="10493801" y="1692243"/>
                </a:cubicBezTo>
                <a:cubicBezTo>
                  <a:pt x="10499978" y="1668561"/>
                  <a:pt x="10505126" y="1644879"/>
                  <a:pt x="10510789" y="1621196"/>
                </a:cubicBezTo>
                <a:cubicBezTo>
                  <a:pt x="10517482" y="1593911"/>
                  <a:pt x="10530353" y="1584128"/>
                  <a:pt x="10558154" y="1585158"/>
                </a:cubicBezTo>
                <a:cubicBezTo>
                  <a:pt x="10564332" y="1585674"/>
                  <a:pt x="10571025" y="1586188"/>
                  <a:pt x="10577202" y="1587733"/>
                </a:cubicBezTo>
                <a:cubicBezTo>
                  <a:pt x="10649278" y="1608325"/>
                  <a:pt x="10714661" y="1642820"/>
                  <a:pt x="10774897" y="1687608"/>
                </a:cubicBezTo>
                <a:cubicBezTo>
                  <a:pt x="10783134" y="1693787"/>
                  <a:pt x="10786737" y="1705627"/>
                  <a:pt x="10792916" y="1714896"/>
                </a:cubicBezTo>
                <a:cubicBezTo>
                  <a:pt x="10783134" y="1721072"/>
                  <a:pt x="10773867" y="1731369"/>
                  <a:pt x="10763570" y="1732399"/>
                </a:cubicBezTo>
                <a:cubicBezTo>
                  <a:pt x="10729077" y="1735488"/>
                  <a:pt x="10700247" y="1749902"/>
                  <a:pt x="10669872" y="1764832"/>
                </a:cubicBezTo>
                <a:cubicBezTo>
                  <a:pt x="10612211" y="1793148"/>
                  <a:pt x="10548887" y="1796753"/>
                  <a:pt x="10486078" y="1802930"/>
                </a:cubicBezTo>
                <a:cubicBezTo>
                  <a:pt x="10464970" y="1804990"/>
                  <a:pt x="10442318" y="1809624"/>
                  <a:pt x="10423268" y="1819404"/>
                </a:cubicBezTo>
                <a:cubicBezTo>
                  <a:pt x="10384142" y="1838968"/>
                  <a:pt x="10351708" y="1835365"/>
                  <a:pt x="10320304" y="1804476"/>
                </a:cubicBezTo>
                <a:cubicBezTo>
                  <a:pt x="10264187" y="1749902"/>
                  <a:pt x="10191081" y="1731369"/>
                  <a:pt x="10119005" y="1710262"/>
                </a:cubicBezTo>
                <a:cubicBezTo>
                  <a:pt x="10113856" y="1708718"/>
                  <a:pt x="10107679" y="1708718"/>
                  <a:pt x="10102016" y="1708718"/>
                </a:cubicBezTo>
                <a:cubicBezTo>
                  <a:pt x="10083482" y="1709233"/>
                  <a:pt x="10077818" y="1716955"/>
                  <a:pt x="10086056" y="1733429"/>
                </a:cubicBezTo>
                <a:cubicBezTo>
                  <a:pt x="10094808" y="1750418"/>
                  <a:pt x="10105619" y="1766893"/>
                  <a:pt x="10117461" y="1781823"/>
                </a:cubicBezTo>
                <a:cubicBezTo>
                  <a:pt x="10141657" y="1813227"/>
                  <a:pt x="10167399" y="1844631"/>
                  <a:pt x="10193140" y="1875007"/>
                </a:cubicBezTo>
                <a:cubicBezTo>
                  <a:pt x="10233297" y="1921855"/>
                  <a:pt x="10286840" y="1948627"/>
                  <a:pt x="10342955" y="1971281"/>
                </a:cubicBezTo>
                <a:cubicBezTo>
                  <a:pt x="10424813" y="2004229"/>
                  <a:pt x="10509760" y="2005773"/>
                  <a:pt x="10596252" y="2000110"/>
                </a:cubicBezTo>
                <a:cubicBezTo>
                  <a:pt x="10641041" y="1997022"/>
                  <a:pt x="10686346" y="1999080"/>
                  <a:pt x="10731136" y="2001655"/>
                </a:cubicBezTo>
                <a:cubicBezTo>
                  <a:pt x="10757907" y="2003200"/>
                  <a:pt x="10776956" y="2018129"/>
                  <a:pt x="10786223" y="2045414"/>
                </a:cubicBezTo>
                <a:cubicBezTo>
                  <a:pt x="10796005" y="2074246"/>
                  <a:pt x="10808361" y="2102560"/>
                  <a:pt x="10820201" y="2130876"/>
                </a:cubicBezTo>
                <a:cubicBezTo>
                  <a:pt x="10867050" y="2247226"/>
                  <a:pt x="11017896" y="2303857"/>
                  <a:pt x="11129099" y="2247226"/>
                </a:cubicBezTo>
                <a:cubicBezTo>
                  <a:pt x="11147118" y="2237959"/>
                  <a:pt x="11164107" y="2228178"/>
                  <a:pt x="11181096" y="2217367"/>
                </a:cubicBezTo>
                <a:cubicBezTo>
                  <a:pt x="11213531" y="2197289"/>
                  <a:pt x="11227431" y="2167429"/>
                  <a:pt x="11223827" y="2129846"/>
                </a:cubicBezTo>
                <a:cubicBezTo>
                  <a:pt x="11222282" y="2113373"/>
                  <a:pt x="11222282" y="2096382"/>
                  <a:pt x="11217650" y="2080939"/>
                </a:cubicBezTo>
                <a:cubicBezTo>
                  <a:pt x="11212500" y="2061376"/>
                  <a:pt x="11220224" y="2049020"/>
                  <a:pt x="11232579" y="2035634"/>
                </a:cubicBezTo>
                <a:cubicBezTo>
                  <a:pt x="11295903" y="1967675"/>
                  <a:pt x="11375702" y="1932152"/>
                  <a:pt x="11467341" y="1924946"/>
                </a:cubicBezTo>
                <a:cubicBezTo>
                  <a:pt x="11519854" y="1920826"/>
                  <a:pt x="11572881" y="1924430"/>
                  <a:pt x="11626423" y="1920826"/>
                </a:cubicBezTo>
                <a:cubicBezTo>
                  <a:pt x="11613038" y="1917223"/>
                  <a:pt x="11599652" y="1913104"/>
                  <a:pt x="11586266" y="1910015"/>
                </a:cubicBezTo>
                <a:cubicBezTo>
                  <a:pt x="11533754" y="1897144"/>
                  <a:pt x="11481756" y="1880669"/>
                  <a:pt x="11428214" y="1872433"/>
                </a:cubicBezTo>
                <a:cubicBezTo>
                  <a:pt x="11364891" y="1862650"/>
                  <a:pt x="11303626" y="1871918"/>
                  <a:pt x="11252657" y="1915678"/>
                </a:cubicBezTo>
                <a:cubicBezTo>
                  <a:pt x="11211471" y="1951202"/>
                  <a:pt x="11169770" y="1985694"/>
                  <a:pt x="11129613" y="2022247"/>
                </a:cubicBezTo>
                <a:cubicBezTo>
                  <a:pt x="11113139" y="2037692"/>
                  <a:pt x="11095120" y="2044900"/>
                  <a:pt x="11073498" y="2041812"/>
                </a:cubicBezTo>
                <a:cubicBezTo>
                  <a:pt x="11056508" y="2039751"/>
                  <a:pt x="11039518" y="2036664"/>
                  <a:pt x="11023559" y="2030484"/>
                </a:cubicBezTo>
                <a:cubicBezTo>
                  <a:pt x="10949423" y="2002168"/>
                  <a:pt x="10884555" y="1959953"/>
                  <a:pt x="10829983" y="1902807"/>
                </a:cubicBezTo>
                <a:cubicBezTo>
                  <a:pt x="10817627" y="1889422"/>
                  <a:pt x="10807331" y="1872946"/>
                  <a:pt x="10800124" y="1856472"/>
                </a:cubicBezTo>
                <a:cubicBezTo>
                  <a:pt x="10792916" y="1839484"/>
                  <a:pt x="10802698" y="1829703"/>
                  <a:pt x="10820201" y="1834334"/>
                </a:cubicBezTo>
                <a:cubicBezTo>
                  <a:pt x="10852636" y="1842573"/>
                  <a:pt x="10885069" y="1851839"/>
                  <a:pt x="10917504" y="1861106"/>
                </a:cubicBezTo>
                <a:cubicBezTo>
                  <a:pt x="10924197" y="1863166"/>
                  <a:pt x="10930375" y="1867285"/>
                  <a:pt x="10936038" y="1871403"/>
                </a:cubicBezTo>
                <a:cubicBezTo>
                  <a:pt x="10949423" y="1881186"/>
                  <a:pt x="10963839" y="1890451"/>
                  <a:pt x="10974135" y="1902807"/>
                </a:cubicBezTo>
                <a:cubicBezTo>
                  <a:pt x="11004510" y="1938331"/>
                  <a:pt x="11041063" y="1941934"/>
                  <a:pt x="11081735" y="1926490"/>
                </a:cubicBezTo>
                <a:cubicBezTo>
                  <a:pt x="11109020" y="1916192"/>
                  <a:pt x="11136821" y="1906410"/>
                  <a:pt x="11162562" y="1893026"/>
                </a:cubicBezTo>
                <a:cubicBezTo>
                  <a:pt x="11184186" y="1881186"/>
                  <a:pt x="11195512" y="1861622"/>
                  <a:pt x="11198086" y="1835365"/>
                </a:cubicBezTo>
                <a:cubicBezTo>
                  <a:pt x="11202204" y="1792635"/>
                  <a:pt x="11215590" y="1752992"/>
                  <a:pt x="11252657" y="1725707"/>
                </a:cubicBezTo>
                <a:cubicBezTo>
                  <a:pt x="11263983" y="1716955"/>
                  <a:pt x="11273765" y="1714380"/>
                  <a:pt x="11287666" y="1721072"/>
                </a:cubicBezTo>
                <a:cubicBezTo>
                  <a:pt x="11325763" y="1739091"/>
                  <a:pt x="11364375" y="1755567"/>
                  <a:pt x="11402987" y="1773072"/>
                </a:cubicBezTo>
                <a:cubicBezTo>
                  <a:pt x="11409166" y="1775645"/>
                  <a:pt x="11415343" y="1778219"/>
                  <a:pt x="11423580" y="1778219"/>
                </a:cubicBezTo>
                <a:cubicBezTo>
                  <a:pt x="11395780" y="1753507"/>
                  <a:pt x="11367465" y="1728281"/>
                  <a:pt x="11339664" y="1703054"/>
                </a:cubicBezTo>
                <a:cubicBezTo>
                  <a:pt x="11300537" y="1668045"/>
                  <a:pt x="11304140" y="1612444"/>
                  <a:pt x="11349446" y="1585674"/>
                </a:cubicBezTo>
                <a:cubicBezTo>
                  <a:pt x="11374157" y="1571257"/>
                  <a:pt x="11400929" y="1561477"/>
                  <a:pt x="11427185" y="1549635"/>
                </a:cubicBezTo>
                <a:cubicBezTo>
                  <a:pt x="11437481" y="1545001"/>
                  <a:pt x="11447778" y="1540884"/>
                  <a:pt x="11459104" y="1531101"/>
                </a:cubicBezTo>
                <a:cubicBezTo>
                  <a:pt x="11421006" y="1518746"/>
                  <a:pt x="11382910" y="1504330"/>
                  <a:pt x="11343782" y="1493518"/>
                </a:cubicBezTo>
                <a:cubicBezTo>
                  <a:pt x="11289210" y="1478589"/>
                  <a:pt x="11234124" y="1465204"/>
                  <a:pt x="11179038" y="1454392"/>
                </a:cubicBezTo>
                <a:cubicBezTo>
                  <a:pt x="11141455" y="1447185"/>
                  <a:pt x="11103872" y="1447185"/>
                  <a:pt x="11064230" y="1471897"/>
                </a:cubicBezTo>
                <a:cubicBezTo>
                  <a:pt x="11076586" y="1482193"/>
                  <a:pt x="11084823" y="1492490"/>
                  <a:pt x="11096149" y="1498152"/>
                </a:cubicBezTo>
                <a:cubicBezTo>
                  <a:pt x="11129099" y="1514627"/>
                  <a:pt x="11163593" y="1529557"/>
                  <a:pt x="11197057" y="1545516"/>
                </a:cubicBezTo>
                <a:cubicBezTo>
                  <a:pt x="11210442" y="1551694"/>
                  <a:pt x="11223827" y="1559418"/>
                  <a:pt x="11236183" y="1567655"/>
                </a:cubicBezTo>
                <a:cubicBezTo>
                  <a:pt x="11244935" y="1573318"/>
                  <a:pt x="11245450" y="1581554"/>
                  <a:pt x="11236698" y="1588761"/>
                </a:cubicBezTo>
                <a:cubicBezTo>
                  <a:pt x="11230005" y="1593911"/>
                  <a:pt x="11223313" y="1600088"/>
                  <a:pt x="11215590" y="1602661"/>
                </a:cubicBezTo>
                <a:cubicBezTo>
                  <a:pt x="11107476" y="1638186"/>
                  <a:pt x="10998847" y="1665987"/>
                  <a:pt x="10883526" y="1657750"/>
                </a:cubicBezTo>
                <a:cubicBezTo>
                  <a:pt x="10804756" y="1652087"/>
                  <a:pt x="10734225" y="1618623"/>
                  <a:pt x="10667297" y="1581040"/>
                </a:cubicBezTo>
                <a:cubicBezTo>
                  <a:pt x="10610152" y="1549121"/>
                  <a:pt x="10556609" y="1510509"/>
                  <a:pt x="10503583" y="1471897"/>
                </a:cubicBezTo>
                <a:cubicBezTo>
                  <a:pt x="10463940" y="1443065"/>
                  <a:pt x="10437684" y="1401365"/>
                  <a:pt x="10421724" y="1356060"/>
                </a:cubicBezTo>
                <a:cubicBezTo>
                  <a:pt x="10401646" y="1299944"/>
                  <a:pt x="10386201" y="1242798"/>
                  <a:pt x="10371271" y="1185652"/>
                </a:cubicBezTo>
                <a:cubicBezTo>
                  <a:pt x="10363034" y="1153217"/>
                  <a:pt x="10408339" y="1114091"/>
                  <a:pt x="10442318" y="1121812"/>
                </a:cubicBezTo>
                <a:cubicBezTo>
                  <a:pt x="10478356" y="1130050"/>
                  <a:pt x="10503583" y="1169177"/>
                  <a:pt x="10496375" y="1205215"/>
                </a:cubicBezTo>
                <a:cubicBezTo>
                  <a:pt x="10495344" y="1209334"/>
                  <a:pt x="10494830" y="1213452"/>
                  <a:pt x="10493286" y="1217571"/>
                </a:cubicBezTo>
                <a:cubicBezTo>
                  <a:pt x="10467545" y="1281410"/>
                  <a:pt x="10486593" y="1337527"/>
                  <a:pt x="10526234" y="1387979"/>
                </a:cubicBezTo>
                <a:cubicBezTo>
                  <a:pt x="10593678" y="1473956"/>
                  <a:pt x="10684802" y="1518230"/>
                  <a:pt x="10792400" y="1531617"/>
                </a:cubicBezTo>
                <a:cubicBezTo>
                  <a:pt x="10803212" y="1532645"/>
                  <a:pt x="10815569" y="1533159"/>
                  <a:pt x="10826380" y="1530585"/>
                </a:cubicBezTo>
                <a:cubicBezTo>
                  <a:pt x="10925227" y="1505875"/>
                  <a:pt x="11025104" y="1481679"/>
                  <a:pt x="11114168" y="1429166"/>
                </a:cubicBezTo>
                <a:cubicBezTo>
                  <a:pt x="11134761" y="1416809"/>
                  <a:pt x="11155355" y="1402909"/>
                  <a:pt x="11172859" y="1386435"/>
                </a:cubicBezTo>
                <a:cubicBezTo>
                  <a:pt x="11246480" y="1318477"/>
                  <a:pt x="11329882" y="1305092"/>
                  <a:pt x="11421522" y="1339071"/>
                </a:cubicBezTo>
                <a:cubicBezTo>
                  <a:pt x="11460649" y="1353486"/>
                  <a:pt x="11497716" y="1374079"/>
                  <a:pt x="11536328" y="1391584"/>
                </a:cubicBezTo>
                <a:cubicBezTo>
                  <a:pt x="11547139" y="1396216"/>
                  <a:pt x="11558981" y="1399306"/>
                  <a:pt x="11570306" y="1402909"/>
                </a:cubicBezTo>
                <a:cubicBezTo>
                  <a:pt x="11571337" y="1400850"/>
                  <a:pt x="11572366" y="1398790"/>
                  <a:pt x="11573395" y="1396732"/>
                </a:cubicBezTo>
                <a:cubicBezTo>
                  <a:pt x="11569277" y="1391068"/>
                  <a:pt x="11566703" y="1384376"/>
                  <a:pt x="11561555" y="1380257"/>
                </a:cubicBezTo>
                <a:cubicBezTo>
                  <a:pt x="11511617" y="1336496"/>
                  <a:pt x="11457044" y="1304063"/>
                  <a:pt x="11388058" y="1299944"/>
                </a:cubicBezTo>
                <a:cubicBezTo>
                  <a:pt x="11235153" y="1290676"/>
                  <a:pt x="11082249" y="1279865"/>
                  <a:pt x="10929860" y="1269054"/>
                </a:cubicBezTo>
                <a:cubicBezTo>
                  <a:pt x="10913901" y="1268025"/>
                  <a:pt x="10896911" y="1263906"/>
                  <a:pt x="10883011" y="1256183"/>
                </a:cubicBezTo>
                <a:cubicBezTo>
                  <a:pt x="10828438" y="1226323"/>
                  <a:pt x="10773352" y="1197493"/>
                  <a:pt x="10722384" y="1162485"/>
                </a:cubicBezTo>
                <a:cubicBezTo>
                  <a:pt x="10675020" y="1130050"/>
                  <a:pt x="10645675" y="1080627"/>
                  <a:pt x="10628685" y="1025024"/>
                </a:cubicBezTo>
                <a:cubicBezTo>
                  <a:pt x="10624052" y="1010608"/>
                  <a:pt x="10622508" y="993620"/>
                  <a:pt x="10625597" y="979204"/>
                </a:cubicBezTo>
                <a:cubicBezTo>
                  <a:pt x="10629716" y="957582"/>
                  <a:pt x="10652367" y="952433"/>
                  <a:pt x="10667297" y="968393"/>
                </a:cubicBezTo>
                <a:cubicBezTo>
                  <a:pt x="10691494" y="994134"/>
                  <a:pt x="10716206" y="1019361"/>
                  <a:pt x="10736285" y="1047678"/>
                </a:cubicBezTo>
                <a:cubicBezTo>
                  <a:pt x="10781589" y="1110486"/>
                  <a:pt x="10843369" y="1137258"/>
                  <a:pt x="10917504" y="1136228"/>
                </a:cubicBezTo>
                <a:cubicBezTo>
                  <a:pt x="10964353" y="1135713"/>
                  <a:pt x="11011718" y="1131595"/>
                  <a:pt x="11058567" y="1126961"/>
                </a:cubicBezTo>
                <a:cubicBezTo>
                  <a:pt x="11094091" y="1123357"/>
                  <a:pt x="11124465" y="1127475"/>
                  <a:pt x="11154840" y="1150643"/>
                </a:cubicBezTo>
                <a:cubicBezTo>
                  <a:pt x="11208897" y="1191830"/>
                  <a:pt x="11273251" y="1193375"/>
                  <a:pt x="11337604" y="1183593"/>
                </a:cubicBezTo>
                <a:cubicBezTo>
                  <a:pt x="11355109" y="1181018"/>
                  <a:pt x="11372097" y="1175356"/>
                  <a:pt x="11389602" y="1171236"/>
                </a:cubicBezTo>
                <a:cubicBezTo>
                  <a:pt x="11445718" y="1157337"/>
                  <a:pt x="11470429" y="1109457"/>
                  <a:pt x="11501319" y="1069299"/>
                </a:cubicBezTo>
                <a:cubicBezTo>
                  <a:pt x="11500290" y="1066726"/>
                  <a:pt x="11499261" y="1064667"/>
                  <a:pt x="11498230" y="1062607"/>
                </a:cubicBezTo>
                <a:cubicBezTo>
                  <a:pt x="11482786" y="1066726"/>
                  <a:pt x="11465797" y="1069299"/>
                  <a:pt x="11450867" y="1075992"/>
                </a:cubicBezTo>
                <a:cubicBezTo>
                  <a:pt x="11428214" y="1086290"/>
                  <a:pt x="11406591" y="1099160"/>
                  <a:pt x="11384453" y="1110486"/>
                </a:cubicBezTo>
                <a:cubicBezTo>
                  <a:pt x="11339664" y="1133654"/>
                  <a:pt x="11310318" y="1131079"/>
                  <a:pt x="11272221" y="1098131"/>
                </a:cubicBezTo>
                <a:cubicBezTo>
                  <a:pt x="11257806" y="1085775"/>
                  <a:pt x="11243390" y="1071360"/>
                  <a:pt x="11234638" y="1054885"/>
                </a:cubicBezTo>
                <a:cubicBezTo>
                  <a:pt x="11201689" y="994134"/>
                  <a:pt x="11149692" y="969422"/>
                  <a:pt x="11083279" y="969938"/>
                </a:cubicBezTo>
                <a:cubicBezTo>
                  <a:pt x="11009659" y="970452"/>
                  <a:pt x="10936038" y="969422"/>
                  <a:pt x="10862418" y="970452"/>
                </a:cubicBezTo>
                <a:cubicBezTo>
                  <a:pt x="10845428" y="970452"/>
                  <a:pt x="10837706" y="965304"/>
                  <a:pt x="10831012" y="949859"/>
                </a:cubicBezTo>
                <a:cubicBezTo>
                  <a:pt x="10768718" y="810341"/>
                  <a:pt x="10702821" y="672366"/>
                  <a:pt x="10614785" y="546233"/>
                </a:cubicBezTo>
                <a:cubicBezTo>
                  <a:pt x="10597538" y="521522"/>
                  <a:pt x="10579390" y="497454"/>
                  <a:pt x="10559506" y="474994"/>
                </a:cubicBezTo>
                <a:close/>
                <a:moveTo>
                  <a:pt x="9896592" y="417939"/>
                </a:moveTo>
                <a:lnTo>
                  <a:pt x="10023209" y="417939"/>
                </a:lnTo>
                <a:lnTo>
                  <a:pt x="10046930" y="456653"/>
                </a:lnTo>
                <a:cubicBezTo>
                  <a:pt x="10051562" y="463346"/>
                  <a:pt x="10062889" y="465920"/>
                  <a:pt x="10071126" y="470554"/>
                </a:cubicBezTo>
                <a:cubicBezTo>
                  <a:pt x="10073186" y="461801"/>
                  <a:pt x="10077818" y="452535"/>
                  <a:pt x="10077304" y="444298"/>
                </a:cubicBezTo>
                <a:lnTo>
                  <a:pt x="10069749" y="417939"/>
                </a:lnTo>
                <a:lnTo>
                  <a:pt x="10250402" y="417939"/>
                </a:lnTo>
                <a:lnTo>
                  <a:pt x="10251123" y="424348"/>
                </a:lnTo>
                <a:cubicBezTo>
                  <a:pt x="10256722" y="440822"/>
                  <a:pt x="10265474" y="456396"/>
                  <a:pt x="10276027" y="472098"/>
                </a:cubicBezTo>
                <a:cubicBezTo>
                  <a:pt x="10301254" y="509166"/>
                  <a:pt x="10326481" y="541085"/>
                  <a:pt x="10370242" y="560134"/>
                </a:cubicBezTo>
                <a:cubicBezTo>
                  <a:pt x="10431506" y="586390"/>
                  <a:pt x="10457248" y="634784"/>
                  <a:pt x="10450040" y="705315"/>
                </a:cubicBezTo>
                <a:cubicBezTo>
                  <a:pt x="10441803" y="788717"/>
                  <a:pt x="10444892" y="873149"/>
                  <a:pt x="10441803" y="957582"/>
                </a:cubicBezTo>
                <a:cubicBezTo>
                  <a:pt x="10440773" y="988471"/>
                  <a:pt x="10439229" y="1020390"/>
                  <a:pt x="10432536" y="1050765"/>
                </a:cubicBezTo>
                <a:cubicBezTo>
                  <a:pt x="10425844" y="1080112"/>
                  <a:pt x="10404220" y="1089892"/>
                  <a:pt x="10374875" y="1081141"/>
                </a:cubicBezTo>
                <a:cubicBezTo>
                  <a:pt x="10363034" y="1077538"/>
                  <a:pt x="10356856" y="1079598"/>
                  <a:pt x="10349134" y="1088348"/>
                </a:cubicBezTo>
                <a:cubicBezTo>
                  <a:pt x="10306403" y="1136228"/>
                  <a:pt x="10262642" y="1183593"/>
                  <a:pt x="10220427" y="1231987"/>
                </a:cubicBezTo>
                <a:cubicBezTo>
                  <a:pt x="10215278" y="1238164"/>
                  <a:pt x="10213733" y="1249490"/>
                  <a:pt x="10214248" y="1258243"/>
                </a:cubicBezTo>
                <a:cubicBezTo>
                  <a:pt x="10215793" y="1299429"/>
                  <a:pt x="10221456" y="1340615"/>
                  <a:pt x="10220941" y="1381802"/>
                </a:cubicBezTo>
                <a:cubicBezTo>
                  <a:pt x="10220427" y="1429680"/>
                  <a:pt x="10214248" y="1477045"/>
                  <a:pt x="10210130" y="1524924"/>
                </a:cubicBezTo>
                <a:cubicBezTo>
                  <a:pt x="10209100" y="1537793"/>
                  <a:pt x="10213219" y="1545516"/>
                  <a:pt x="10224545" y="1552724"/>
                </a:cubicBezTo>
                <a:cubicBezTo>
                  <a:pt x="10282721" y="1589277"/>
                  <a:pt x="10339867" y="1626859"/>
                  <a:pt x="10397527" y="1664443"/>
                </a:cubicBezTo>
                <a:cubicBezTo>
                  <a:pt x="10401646" y="1667015"/>
                  <a:pt x="10405249" y="1670620"/>
                  <a:pt x="10411428" y="1675768"/>
                </a:cubicBezTo>
                <a:cubicBezTo>
                  <a:pt x="10386201" y="1679371"/>
                  <a:pt x="10365093" y="1681432"/>
                  <a:pt x="10343986" y="1685034"/>
                </a:cubicBezTo>
                <a:cubicBezTo>
                  <a:pt x="10317728" y="1689669"/>
                  <a:pt x="10294047" y="1692243"/>
                  <a:pt x="10280661" y="1661352"/>
                </a:cubicBezTo>
                <a:cubicBezTo>
                  <a:pt x="10277572" y="1653116"/>
                  <a:pt x="10268305" y="1646936"/>
                  <a:pt x="10261098" y="1641789"/>
                </a:cubicBezTo>
                <a:cubicBezTo>
                  <a:pt x="10175121" y="1579495"/>
                  <a:pt x="10079363" y="1573832"/>
                  <a:pt x="9975883" y="1591336"/>
                </a:cubicBezTo>
                <a:cubicBezTo>
                  <a:pt x="10003168" y="1615532"/>
                  <a:pt x="10028395" y="1637671"/>
                  <a:pt x="10054136" y="1660838"/>
                </a:cubicBezTo>
                <a:cubicBezTo>
                  <a:pt x="10026851" y="1680916"/>
                  <a:pt x="10002654" y="1699450"/>
                  <a:pt x="9967130" y="1700479"/>
                </a:cubicBezTo>
                <a:cubicBezTo>
                  <a:pt x="9924400" y="1701509"/>
                  <a:pt x="9881154" y="1706657"/>
                  <a:pt x="9839453" y="1715410"/>
                </a:cubicBezTo>
                <a:cubicBezTo>
                  <a:pt x="9781793" y="1727765"/>
                  <a:pt x="9767892" y="1761745"/>
                  <a:pt x="9794664" y="1813742"/>
                </a:cubicBezTo>
                <a:cubicBezTo>
                  <a:pt x="9813197" y="1850810"/>
                  <a:pt x="9812167" y="1889422"/>
                  <a:pt x="9810108" y="1928034"/>
                </a:cubicBezTo>
                <a:cubicBezTo>
                  <a:pt x="9780248" y="1925975"/>
                  <a:pt x="9752962" y="1923916"/>
                  <a:pt x="9725162" y="1921855"/>
                </a:cubicBezTo>
                <a:cubicBezTo>
                  <a:pt x="9691182" y="1919281"/>
                  <a:pt x="9665442" y="1905382"/>
                  <a:pt x="9649481" y="1873978"/>
                </a:cubicBezTo>
                <a:cubicBezTo>
                  <a:pt x="9639185" y="1854414"/>
                  <a:pt x="9626830" y="1835880"/>
                  <a:pt x="9616532" y="1816315"/>
                </a:cubicBezTo>
                <a:cubicBezTo>
                  <a:pt x="9605206" y="1794179"/>
                  <a:pt x="9586673" y="1787485"/>
                  <a:pt x="9562991" y="1790574"/>
                </a:cubicBezTo>
                <a:cubicBezTo>
                  <a:pt x="9505330" y="1798296"/>
                  <a:pt x="9475470" y="1836395"/>
                  <a:pt x="9483707" y="1894056"/>
                </a:cubicBezTo>
                <a:cubicBezTo>
                  <a:pt x="9486796" y="1918768"/>
                  <a:pt x="9493489" y="1942963"/>
                  <a:pt x="9497608" y="1967675"/>
                </a:cubicBezTo>
                <a:cubicBezTo>
                  <a:pt x="9500182" y="1982606"/>
                  <a:pt x="9501211" y="1997022"/>
                  <a:pt x="9503271" y="2011950"/>
                </a:cubicBezTo>
                <a:cubicBezTo>
                  <a:pt x="9489884" y="2003200"/>
                  <a:pt x="9481133" y="1993931"/>
                  <a:pt x="9472381" y="1984666"/>
                </a:cubicBezTo>
                <a:cubicBezTo>
                  <a:pt x="9427590" y="1936786"/>
                  <a:pt x="9373533" y="1918768"/>
                  <a:pt x="9309180" y="1930608"/>
                </a:cubicBezTo>
                <a:cubicBezTo>
                  <a:pt x="9279320" y="1936271"/>
                  <a:pt x="9257698" y="1951202"/>
                  <a:pt x="9248430" y="1981061"/>
                </a:cubicBezTo>
                <a:cubicBezTo>
                  <a:pt x="9242768" y="1998565"/>
                  <a:pt x="9239163" y="2015556"/>
                  <a:pt x="9234529" y="2033058"/>
                </a:cubicBezTo>
                <a:cubicBezTo>
                  <a:pt x="9223718" y="2073730"/>
                  <a:pt x="9226292" y="2111313"/>
                  <a:pt x="9264905" y="2138600"/>
                </a:cubicBezTo>
                <a:cubicBezTo>
                  <a:pt x="9225778" y="2119551"/>
                  <a:pt x="9188196" y="2098957"/>
                  <a:pt x="9148039" y="2082482"/>
                </a:cubicBezTo>
                <a:cubicBezTo>
                  <a:pt x="9125901" y="2073730"/>
                  <a:pt x="9110456" y="2062919"/>
                  <a:pt x="9108912" y="2038722"/>
                </a:cubicBezTo>
                <a:cubicBezTo>
                  <a:pt x="9106338" y="1997022"/>
                  <a:pt x="9078022" y="1986723"/>
                  <a:pt x="9044044" y="1983635"/>
                </a:cubicBezTo>
                <a:cubicBezTo>
                  <a:pt x="9032717" y="1982606"/>
                  <a:pt x="9021391" y="1981575"/>
                  <a:pt x="9010064" y="1983121"/>
                </a:cubicBezTo>
                <a:cubicBezTo>
                  <a:pt x="8969908" y="1989814"/>
                  <a:pt x="8935414" y="2003714"/>
                  <a:pt x="8924088" y="2048505"/>
                </a:cubicBezTo>
                <a:cubicBezTo>
                  <a:pt x="8919455" y="2067039"/>
                  <a:pt x="8911732" y="2085057"/>
                  <a:pt x="8905555" y="2103076"/>
                </a:cubicBezTo>
                <a:cubicBezTo>
                  <a:pt x="8898347" y="2123153"/>
                  <a:pt x="8892684" y="2143746"/>
                  <a:pt x="8883932" y="2163310"/>
                </a:cubicBezTo>
                <a:cubicBezTo>
                  <a:pt x="8869517" y="2194200"/>
                  <a:pt x="8853041" y="2197289"/>
                  <a:pt x="8827814" y="2174636"/>
                </a:cubicBezTo>
                <a:cubicBezTo>
                  <a:pt x="8812371" y="2160736"/>
                  <a:pt x="8795896" y="2147865"/>
                  <a:pt x="8783540" y="2131391"/>
                </a:cubicBezTo>
                <a:cubicBezTo>
                  <a:pt x="8758314" y="2096897"/>
                  <a:pt x="8730513" y="2091234"/>
                  <a:pt x="8688812" y="2104105"/>
                </a:cubicBezTo>
                <a:cubicBezTo>
                  <a:pt x="8623428" y="2124698"/>
                  <a:pt x="8555985" y="2121095"/>
                  <a:pt x="8492148" y="2091234"/>
                </a:cubicBezTo>
                <a:cubicBezTo>
                  <a:pt x="8477217" y="2084026"/>
                  <a:pt x="8467435" y="2074761"/>
                  <a:pt x="8462802" y="2057770"/>
                </a:cubicBezTo>
                <a:cubicBezTo>
                  <a:pt x="8456624" y="2032029"/>
                  <a:pt x="8446842" y="2007318"/>
                  <a:pt x="8437575" y="1979517"/>
                </a:cubicBezTo>
                <a:cubicBezTo>
                  <a:pt x="8415952" y="1996505"/>
                  <a:pt x="8396390" y="2011436"/>
                  <a:pt x="8376826" y="2026881"/>
                </a:cubicBezTo>
                <a:cubicBezTo>
                  <a:pt x="8338214" y="2056741"/>
                  <a:pt x="8338728" y="2056225"/>
                  <a:pt x="8302690" y="2022763"/>
                </a:cubicBezTo>
                <a:cubicBezTo>
                  <a:pt x="8249662" y="1973854"/>
                  <a:pt x="8195091" y="1926490"/>
                  <a:pt x="8142064" y="1877580"/>
                </a:cubicBezTo>
                <a:cubicBezTo>
                  <a:pt x="8135885" y="1871918"/>
                  <a:pt x="8131253" y="1860592"/>
                  <a:pt x="8131768" y="1852354"/>
                </a:cubicBezTo>
                <a:cubicBezTo>
                  <a:pt x="8134342" y="1796753"/>
                  <a:pt x="8138460" y="1741152"/>
                  <a:pt x="8141549" y="1685551"/>
                </a:cubicBezTo>
                <a:cubicBezTo>
                  <a:pt x="8142064" y="1679371"/>
                  <a:pt x="8141549" y="1672680"/>
                  <a:pt x="8138975" y="1667015"/>
                </a:cubicBezTo>
                <a:cubicBezTo>
                  <a:pt x="8124560" y="1634582"/>
                  <a:pt x="8087492" y="1611930"/>
                  <a:pt x="8051969" y="1616562"/>
                </a:cubicBezTo>
                <a:cubicBezTo>
                  <a:pt x="8030861" y="1619138"/>
                  <a:pt x="8010783" y="1626859"/>
                  <a:pt x="7992249" y="1632008"/>
                </a:cubicBezTo>
                <a:cubicBezTo>
                  <a:pt x="8027771" y="1593396"/>
                  <a:pt x="8068959" y="1560962"/>
                  <a:pt x="8127134" y="1554784"/>
                </a:cubicBezTo>
                <a:cubicBezTo>
                  <a:pt x="8116837" y="1536250"/>
                  <a:pt x="8110144" y="1520291"/>
                  <a:pt x="8100878" y="1505875"/>
                </a:cubicBezTo>
                <a:cubicBezTo>
                  <a:pt x="8083373" y="1479619"/>
                  <a:pt x="8081828" y="1451818"/>
                  <a:pt x="8082344" y="1420928"/>
                </a:cubicBezTo>
                <a:cubicBezTo>
                  <a:pt x="8084404" y="1323111"/>
                  <a:pt x="8103966" y="1231471"/>
                  <a:pt x="8161112" y="1150129"/>
                </a:cubicBezTo>
                <a:cubicBezTo>
                  <a:pt x="8166260" y="1142921"/>
                  <a:pt x="8169349" y="1135198"/>
                  <a:pt x="8173468" y="1127475"/>
                </a:cubicBezTo>
                <a:cubicBezTo>
                  <a:pt x="8180161" y="1115119"/>
                  <a:pt x="8186854" y="1103280"/>
                  <a:pt x="8193547" y="1090923"/>
                </a:cubicBezTo>
                <a:cubicBezTo>
                  <a:pt x="8189428" y="1118209"/>
                  <a:pt x="8181705" y="1143950"/>
                  <a:pt x="8175013" y="1170207"/>
                </a:cubicBezTo>
                <a:cubicBezTo>
                  <a:pt x="8167806" y="1197493"/>
                  <a:pt x="8158023" y="1225294"/>
                  <a:pt x="8155964" y="1253094"/>
                </a:cubicBezTo>
                <a:cubicBezTo>
                  <a:pt x="8152875" y="1290676"/>
                  <a:pt x="8156479" y="1328774"/>
                  <a:pt x="8155964" y="1366871"/>
                </a:cubicBezTo>
                <a:cubicBezTo>
                  <a:pt x="8155964" y="1379742"/>
                  <a:pt x="8160598" y="1385920"/>
                  <a:pt x="8171923" y="1391068"/>
                </a:cubicBezTo>
                <a:cubicBezTo>
                  <a:pt x="8213625" y="1409603"/>
                  <a:pt x="8254812" y="1429680"/>
                  <a:pt x="8296513" y="1448215"/>
                </a:cubicBezTo>
                <a:cubicBezTo>
                  <a:pt x="8310927" y="1454907"/>
                  <a:pt x="8316590" y="1462629"/>
                  <a:pt x="8318135" y="1479619"/>
                </a:cubicBezTo>
                <a:cubicBezTo>
                  <a:pt x="8325343" y="1557872"/>
                  <a:pt x="8368589" y="1613988"/>
                  <a:pt x="8433971" y="1655175"/>
                </a:cubicBezTo>
                <a:cubicBezTo>
                  <a:pt x="8438605" y="1658264"/>
                  <a:pt x="8444783" y="1659293"/>
                  <a:pt x="8450446" y="1660323"/>
                </a:cubicBezTo>
                <a:cubicBezTo>
                  <a:pt x="8484424" y="1666500"/>
                  <a:pt x="8517888" y="1673708"/>
                  <a:pt x="8551868" y="1678342"/>
                </a:cubicBezTo>
                <a:cubicBezTo>
                  <a:pt x="8577093" y="1681945"/>
                  <a:pt x="8595628" y="1691727"/>
                  <a:pt x="8610557" y="1712320"/>
                </a:cubicBezTo>
                <a:cubicBezTo>
                  <a:pt x="8629092" y="1737034"/>
                  <a:pt x="8650200" y="1759684"/>
                  <a:pt x="8670278" y="1782851"/>
                </a:cubicBezTo>
                <a:cubicBezTo>
                  <a:pt x="8674911" y="1788514"/>
                  <a:pt x="8679544" y="1795208"/>
                  <a:pt x="8685722" y="1797268"/>
                </a:cubicBezTo>
                <a:cubicBezTo>
                  <a:pt x="8721760" y="1810653"/>
                  <a:pt x="8757798" y="1826097"/>
                  <a:pt x="8794866" y="1834334"/>
                </a:cubicBezTo>
                <a:cubicBezTo>
                  <a:pt x="8836567" y="1843603"/>
                  <a:pt x="8865912" y="1822494"/>
                  <a:pt x="8877239" y="1781309"/>
                </a:cubicBezTo>
                <a:cubicBezTo>
                  <a:pt x="8882902" y="1760715"/>
                  <a:pt x="8884961" y="1739608"/>
                  <a:pt x="8889594" y="1718498"/>
                </a:cubicBezTo>
                <a:cubicBezTo>
                  <a:pt x="8900406" y="1670620"/>
                  <a:pt x="8920999" y="1662897"/>
                  <a:pt x="8959612" y="1693273"/>
                </a:cubicBezTo>
                <a:cubicBezTo>
                  <a:pt x="8985868" y="1714380"/>
                  <a:pt x="9011094" y="1736518"/>
                  <a:pt x="9035291" y="1759684"/>
                </a:cubicBezTo>
                <a:cubicBezTo>
                  <a:pt x="9046102" y="1769981"/>
                  <a:pt x="9055369" y="1771011"/>
                  <a:pt x="9069269" y="1766893"/>
                </a:cubicBezTo>
                <a:cubicBezTo>
                  <a:pt x="9143920" y="1744239"/>
                  <a:pt x="9218570" y="1722617"/>
                  <a:pt x="9293220" y="1700479"/>
                </a:cubicBezTo>
                <a:cubicBezTo>
                  <a:pt x="9332347" y="1689154"/>
                  <a:pt x="9330288" y="1688638"/>
                  <a:pt x="9332862" y="1648481"/>
                </a:cubicBezTo>
                <a:cubicBezTo>
                  <a:pt x="9334921" y="1617592"/>
                  <a:pt x="9326169" y="1594424"/>
                  <a:pt x="9304031" y="1572803"/>
                </a:cubicBezTo>
                <a:cubicBezTo>
                  <a:pt x="9277261" y="1546547"/>
                  <a:pt x="9253579" y="1517715"/>
                  <a:pt x="9224234" y="1485282"/>
                </a:cubicBezTo>
                <a:cubicBezTo>
                  <a:pt x="9243282" y="1485796"/>
                  <a:pt x="9256153" y="1486311"/>
                  <a:pt x="9269538" y="1487341"/>
                </a:cubicBezTo>
                <a:cubicBezTo>
                  <a:pt x="9301457" y="1489916"/>
                  <a:pt x="9333892" y="1493005"/>
                  <a:pt x="9365811" y="1494033"/>
                </a:cubicBezTo>
                <a:cubicBezTo>
                  <a:pt x="9375078" y="1494548"/>
                  <a:pt x="9386920" y="1489916"/>
                  <a:pt x="9393097" y="1483223"/>
                </a:cubicBezTo>
                <a:cubicBezTo>
                  <a:pt x="9458480" y="1415780"/>
                  <a:pt x="9522834" y="1347823"/>
                  <a:pt x="9586673" y="1279351"/>
                </a:cubicBezTo>
                <a:cubicBezTo>
                  <a:pt x="9592335" y="1273688"/>
                  <a:pt x="9594910" y="1261846"/>
                  <a:pt x="9593880" y="1253609"/>
                </a:cubicBezTo>
                <a:cubicBezTo>
                  <a:pt x="9589761" y="1226838"/>
                  <a:pt x="9583068" y="1200581"/>
                  <a:pt x="9577405" y="1173811"/>
                </a:cubicBezTo>
                <a:cubicBezTo>
                  <a:pt x="9568139" y="1129536"/>
                  <a:pt x="9558872" y="1084745"/>
                  <a:pt x="9548575" y="1035836"/>
                </a:cubicBezTo>
                <a:cubicBezTo>
                  <a:pt x="9595424" y="1035836"/>
                  <a:pt x="9639185" y="1036351"/>
                  <a:pt x="9682431" y="1035322"/>
                </a:cubicBezTo>
                <a:cubicBezTo>
                  <a:pt x="9691698" y="1035322"/>
                  <a:pt x="9703024" y="1032232"/>
                  <a:pt x="9709202" y="1026053"/>
                </a:cubicBezTo>
                <a:cubicBezTo>
                  <a:pt x="9779219" y="958096"/>
                  <a:pt x="9860046" y="904554"/>
                  <a:pt x="9953230" y="875209"/>
                </a:cubicBezTo>
                <a:cubicBezTo>
                  <a:pt x="10003684" y="859249"/>
                  <a:pt x="10027880" y="826300"/>
                  <a:pt x="10045385" y="783054"/>
                </a:cubicBezTo>
                <a:cubicBezTo>
                  <a:pt x="10050533" y="769669"/>
                  <a:pt x="10056196" y="756284"/>
                  <a:pt x="10059285" y="742383"/>
                </a:cubicBezTo>
                <a:cubicBezTo>
                  <a:pt x="10077304" y="660526"/>
                  <a:pt x="10064948" y="586905"/>
                  <a:pt x="10002139" y="525640"/>
                </a:cubicBezTo>
                <a:close/>
                <a:moveTo>
                  <a:pt x="9592274" y="417939"/>
                </a:moveTo>
                <a:lnTo>
                  <a:pt x="9630943" y="417939"/>
                </a:lnTo>
                <a:lnTo>
                  <a:pt x="9641759" y="425763"/>
                </a:lnTo>
                <a:cubicBezTo>
                  <a:pt x="9640730" y="428337"/>
                  <a:pt x="9639185" y="430911"/>
                  <a:pt x="9638155" y="433485"/>
                </a:cubicBezTo>
                <a:close/>
                <a:moveTo>
                  <a:pt x="9092626" y="417939"/>
                </a:moveTo>
                <a:lnTo>
                  <a:pt x="9158726" y="417939"/>
                </a:lnTo>
                <a:lnTo>
                  <a:pt x="9167602" y="468494"/>
                </a:lnTo>
                <a:cubicBezTo>
                  <a:pt x="9168632" y="475702"/>
                  <a:pt x="9166572" y="487542"/>
                  <a:pt x="9161424" y="490632"/>
                </a:cubicBezTo>
                <a:cubicBezTo>
                  <a:pt x="9131049" y="510195"/>
                  <a:pt x="9113546" y="539025"/>
                  <a:pt x="9096556" y="568886"/>
                </a:cubicBezTo>
                <a:cubicBezTo>
                  <a:pt x="9093982" y="573519"/>
                  <a:pt x="9087288" y="580212"/>
                  <a:pt x="9083171" y="579697"/>
                </a:cubicBezTo>
                <a:cubicBezTo>
                  <a:pt x="9065152" y="578668"/>
                  <a:pt x="9047133" y="575063"/>
                  <a:pt x="9030143" y="572489"/>
                </a:cubicBezTo>
                <a:cubicBezTo>
                  <a:pt x="9030657" y="542115"/>
                  <a:pt x="9037350" y="521006"/>
                  <a:pt x="9068240" y="515343"/>
                </a:cubicBezTo>
                <a:cubicBezTo>
                  <a:pt x="9074418" y="514314"/>
                  <a:pt x="9082656" y="504018"/>
                  <a:pt x="9083685" y="496810"/>
                </a:cubicBezTo>
                <a:close/>
                <a:moveTo>
                  <a:pt x="8707567" y="417939"/>
                </a:moveTo>
                <a:lnTo>
                  <a:pt x="8778438" y="417939"/>
                </a:lnTo>
                <a:lnTo>
                  <a:pt x="8755738" y="487028"/>
                </a:lnTo>
                <a:cubicBezTo>
                  <a:pt x="8746987" y="518432"/>
                  <a:pt x="8744413" y="520492"/>
                  <a:pt x="8711979" y="523580"/>
                </a:cubicBezTo>
                <a:cubicBezTo>
                  <a:pt x="8678515" y="526670"/>
                  <a:pt x="8646595" y="539541"/>
                  <a:pt x="8626518" y="564252"/>
                </a:cubicBezTo>
                <a:cubicBezTo>
                  <a:pt x="8575549" y="628091"/>
                  <a:pt x="8523552" y="692445"/>
                  <a:pt x="8488543" y="767610"/>
                </a:cubicBezTo>
                <a:cubicBezTo>
                  <a:pt x="8477732" y="791291"/>
                  <a:pt x="8465890" y="791807"/>
                  <a:pt x="8450446" y="770184"/>
                </a:cubicBezTo>
                <a:cubicBezTo>
                  <a:pt x="8446842" y="765035"/>
                  <a:pt x="8443753" y="759372"/>
                  <a:pt x="8441694" y="753195"/>
                </a:cubicBezTo>
                <a:cubicBezTo>
                  <a:pt x="8422646" y="703771"/>
                  <a:pt x="8438090" y="640962"/>
                  <a:pt x="8477732" y="605953"/>
                </a:cubicBezTo>
                <a:cubicBezTo>
                  <a:pt x="8518918" y="569915"/>
                  <a:pt x="8559074" y="533877"/>
                  <a:pt x="8601291" y="499384"/>
                </a:cubicBezTo>
                <a:close/>
                <a:moveTo>
                  <a:pt x="0" y="417939"/>
                </a:moveTo>
                <a:lnTo>
                  <a:pt x="8375771" y="417939"/>
                </a:lnTo>
                <a:lnTo>
                  <a:pt x="8317283" y="480915"/>
                </a:lnTo>
                <a:cubicBezTo>
                  <a:pt x="8298862" y="503020"/>
                  <a:pt x="8281583" y="526284"/>
                  <a:pt x="8265623" y="550867"/>
                </a:cubicBezTo>
                <a:cubicBezTo>
                  <a:pt x="8199724" y="652803"/>
                  <a:pt x="8172954" y="760402"/>
                  <a:pt x="8217743" y="878812"/>
                </a:cubicBezTo>
                <a:cubicBezTo>
                  <a:pt x="8218258" y="880357"/>
                  <a:pt x="8216714" y="882417"/>
                  <a:pt x="8216199" y="885506"/>
                </a:cubicBezTo>
                <a:cubicBezTo>
                  <a:pt x="8144123" y="852042"/>
                  <a:pt x="8072562" y="818578"/>
                  <a:pt x="7999971" y="784599"/>
                </a:cubicBezTo>
                <a:cubicBezTo>
                  <a:pt x="7999971" y="803133"/>
                  <a:pt x="8001001" y="818063"/>
                  <a:pt x="7999971" y="832992"/>
                </a:cubicBezTo>
                <a:cubicBezTo>
                  <a:pt x="7998427" y="853071"/>
                  <a:pt x="8005120" y="867487"/>
                  <a:pt x="8019534" y="881902"/>
                </a:cubicBezTo>
                <a:cubicBezTo>
                  <a:pt x="8058146" y="922058"/>
                  <a:pt x="8095729" y="963244"/>
                  <a:pt x="8132282" y="1005460"/>
                </a:cubicBezTo>
                <a:cubicBezTo>
                  <a:pt x="8144638" y="1019876"/>
                  <a:pt x="8154935" y="1036865"/>
                  <a:pt x="8162657" y="1054371"/>
                </a:cubicBezTo>
                <a:cubicBezTo>
                  <a:pt x="8171923" y="1074964"/>
                  <a:pt x="8164201" y="1085775"/>
                  <a:pt x="8142064" y="1087835"/>
                </a:cubicBezTo>
                <a:cubicBezTo>
                  <a:pt x="8135371" y="1088348"/>
                  <a:pt x="8127648" y="1088863"/>
                  <a:pt x="8120956" y="1086804"/>
                </a:cubicBezTo>
                <a:cubicBezTo>
                  <a:pt x="8074106" y="1073419"/>
                  <a:pt x="8027771" y="1059519"/>
                  <a:pt x="7981438" y="1045618"/>
                </a:cubicBezTo>
                <a:cubicBezTo>
                  <a:pt x="7973200" y="1043043"/>
                  <a:pt x="7964963" y="1039955"/>
                  <a:pt x="7956726" y="1037380"/>
                </a:cubicBezTo>
                <a:cubicBezTo>
                  <a:pt x="7955696" y="1038409"/>
                  <a:pt x="7954152" y="1039955"/>
                  <a:pt x="7952606" y="1041500"/>
                </a:cubicBezTo>
                <a:cubicBezTo>
                  <a:pt x="8023653" y="1108941"/>
                  <a:pt x="8047335" y="1196463"/>
                  <a:pt x="8061751" y="1290162"/>
                </a:cubicBezTo>
                <a:cubicBezTo>
                  <a:pt x="8009752" y="1295310"/>
                  <a:pt x="7958271" y="1299944"/>
                  <a:pt x="7902154" y="1305092"/>
                </a:cubicBezTo>
                <a:cubicBezTo>
                  <a:pt x="7935103" y="1362238"/>
                  <a:pt x="7960845" y="1419384"/>
                  <a:pt x="7998427" y="1466748"/>
                </a:cubicBezTo>
                <a:cubicBezTo>
                  <a:pt x="8029831" y="1506389"/>
                  <a:pt x="8042701" y="1540368"/>
                  <a:pt x="8017990" y="1584642"/>
                </a:cubicBezTo>
                <a:cubicBezTo>
                  <a:pt x="8012328" y="1594424"/>
                  <a:pt x="8005120" y="1604722"/>
                  <a:pt x="7995852" y="1610384"/>
                </a:cubicBezTo>
                <a:cubicBezTo>
                  <a:pt x="7967022" y="1627374"/>
                  <a:pt x="7937162" y="1642820"/>
                  <a:pt x="7906788" y="1657750"/>
                </a:cubicBezTo>
                <a:cubicBezTo>
                  <a:pt x="7894946" y="1663927"/>
                  <a:pt x="7892887" y="1671650"/>
                  <a:pt x="7890312" y="1685551"/>
                </a:cubicBezTo>
                <a:cubicBezTo>
                  <a:pt x="7897006" y="1717984"/>
                  <a:pt x="7922747" y="1738577"/>
                  <a:pt x="7960329" y="1740636"/>
                </a:cubicBezTo>
                <a:cubicBezTo>
                  <a:pt x="7986586" y="1742181"/>
                  <a:pt x="8013357" y="1743210"/>
                  <a:pt x="8039098" y="1748358"/>
                </a:cubicBezTo>
                <a:cubicBezTo>
                  <a:pt x="8068959" y="1754537"/>
                  <a:pt x="8074622" y="1773586"/>
                  <a:pt x="8055572" y="1797268"/>
                </a:cubicBezTo>
                <a:cubicBezTo>
                  <a:pt x="8044247" y="1811167"/>
                  <a:pt x="8029831" y="1821980"/>
                  <a:pt x="8017990" y="1835365"/>
                </a:cubicBezTo>
                <a:cubicBezTo>
                  <a:pt x="8009752" y="1845147"/>
                  <a:pt x="8001001" y="1856472"/>
                  <a:pt x="7996883" y="1868315"/>
                </a:cubicBezTo>
                <a:cubicBezTo>
                  <a:pt x="7975259" y="1932666"/>
                  <a:pt x="7991733" y="1991872"/>
                  <a:pt x="8024682" y="2048505"/>
                </a:cubicBezTo>
                <a:cubicBezTo>
                  <a:pt x="8040127" y="2075275"/>
                  <a:pt x="8034979" y="2085057"/>
                  <a:pt x="8005120" y="2088145"/>
                </a:cubicBezTo>
                <a:cubicBezTo>
                  <a:pt x="7989675" y="2089689"/>
                  <a:pt x="7982467" y="2095868"/>
                  <a:pt x="7982467" y="2110282"/>
                </a:cubicBezTo>
                <a:cubicBezTo>
                  <a:pt x="7981952" y="2151471"/>
                  <a:pt x="7976804" y="2193685"/>
                  <a:pt x="7982467" y="2233840"/>
                </a:cubicBezTo>
                <a:cubicBezTo>
                  <a:pt x="7996367" y="2332688"/>
                  <a:pt x="8039098" y="2422267"/>
                  <a:pt x="8079254" y="2512363"/>
                </a:cubicBezTo>
                <a:cubicBezTo>
                  <a:pt x="8092641" y="2542223"/>
                  <a:pt x="8100878" y="2575687"/>
                  <a:pt x="8107055" y="2608122"/>
                </a:cubicBezTo>
                <a:cubicBezTo>
                  <a:pt x="8112203" y="2635407"/>
                  <a:pt x="8111174" y="2663723"/>
                  <a:pt x="8112718" y="2691523"/>
                </a:cubicBezTo>
                <a:cubicBezTo>
                  <a:pt x="8117352" y="2756392"/>
                  <a:pt x="8120956" y="2821260"/>
                  <a:pt x="8126104" y="2886128"/>
                </a:cubicBezTo>
                <a:cubicBezTo>
                  <a:pt x="8127134" y="2900544"/>
                  <a:pt x="8132282" y="2915474"/>
                  <a:pt x="8139490" y="2927830"/>
                </a:cubicBezTo>
                <a:cubicBezTo>
                  <a:pt x="8154935" y="2953056"/>
                  <a:pt x="8173468" y="2976739"/>
                  <a:pt x="8189943" y="3001964"/>
                </a:cubicBezTo>
                <a:cubicBezTo>
                  <a:pt x="8237822" y="3074040"/>
                  <a:pt x="8285186" y="3146116"/>
                  <a:pt x="8332035" y="3218708"/>
                </a:cubicBezTo>
                <a:cubicBezTo>
                  <a:pt x="8335639" y="3224371"/>
                  <a:pt x="8337183" y="3233123"/>
                  <a:pt x="8336154" y="3240331"/>
                </a:cubicBezTo>
                <a:cubicBezTo>
                  <a:pt x="8323283" y="3332485"/>
                  <a:pt x="8322769" y="3424640"/>
                  <a:pt x="8337183" y="3516279"/>
                </a:cubicBezTo>
                <a:cubicBezTo>
                  <a:pt x="8350570" y="3599166"/>
                  <a:pt x="8362926" y="3682053"/>
                  <a:pt x="8387122" y="3761852"/>
                </a:cubicBezTo>
                <a:cubicBezTo>
                  <a:pt x="8419556" y="3867907"/>
                  <a:pt x="8487514" y="3955428"/>
                  <a:pt x="8557530" y="4039859"/>
                </a:cubicBezTo>
                <a:lnTo>
                  <a:pt x="8636386" y="4131776"/>
                </a:lnTo>
                <a:lnTo>
                  <a:pt x="0" y="4131776"/>
                </a:lnTo>
                <a:close/>
                <a:moveTo>
                  <a:pt x="9472445" y="177874"/>
                </a:moveTo>
                <a:cubicBezTo>
                  <a:pt x="9442778" y="181349"/>
                  <a:pt x="9411374" y="192546"/>
                  <a:pt x="9375078" y="211594"/>
                </a:cubicBezTo>
                <a:cubicBezTo>
                  <a:pt x="9379196" y="226010"/>
                  <a:pt x="9382800" y="240939"/>
                  <a:pt x="9388463" y="260503"/>
                </a:cubicBezTo>
                <a:cubicBezTo>
                  <a:pt x="9405968" y="226010"/>
                  <a:pt x="9429135" y="239910"/>
                  <a:pt x="9450243" y="247632"/>
                </a:cubicBezTo>
                <a:cubicBezTo>
                  <a:pt x="9466718" y="253811"/>
                  <a:pt x="9478558" y="251237"/>
                  <a:pt x="9488855" y="237851"/>
                </a:cubicBezTo>
                <a:cubicBezTo>
                  <a:pt x="9495034" y="230128"/>
                  <a:pt x="9502756" y="223436"/>
                  <a:pt x="9509963" y="216743"/>
                </a:cubicBezTo>
                <a:cubicBezTo>
                  <a:pt x="9523864" y="203357"/>
                  <a:pt x="9534675" y="184824"/>
                  <a:pt x="9559386" y="190487"/>
                </a:cubicBezTo>
                <a:cubicBezTo>
                  <a:pt x="9530041" y="178645"/>
                  <a:pt x="9502112" y="174398"/>
                  <a:pt x="9472445" y="177874"/>
                </a:cubicBezTo>
                <a:close/>
                <a:moveTo>
                  <a:pt x="8745378" y="165646"/>
                </a:moveTo>
                <a:cubicBezTo>
                  <a:pt x="8750462" y="166418"/>
                  <a:pt x="8755224" y="169379"/>
                  <a:pt x="8760372" y="174013"/>
                </a:cubicBezTo>
                <a:cubicBezTo>
                  <a:pt x="8792292" y="203357"/>
                  <a:pt x="8802074" y="239910"/>
                  <a:pt x="8796410" y="281096"/>
                </a:cubicBezTo>
                <a:cubicBezTo>
                  <a:pt x="8788688" y="338242"/>
                  <a:pt x="8757798" y="381488"/>
                  <a:pt x="8711464" y="414952"/>
                </a:cubicBezTo>
                <a:lnTo>
                  <a:pt x="8707567" y="417939"/>
                </a:lnTo>
                <a:lnTo>
                  <a:pt x="8375771" y="417939"/>
                </a:lnTo>
                <a:lnTo>
                  <a:pt x="8375796" y="417912"/>
                </a:lnTo>
                <a:cubicBezTo>
                  <a:pt x="8416853" y="378013"/>
                  <a:pt x="8461772" y="342103"/>
                  <a:pt x="8509136" y="308897"/>
                </a:cubicBezTo>
                <a:cubicBezTo>
                  <a:pt x="8580182" y="259474"/>
                  <a:pt x="8655348" y="216743"/>
                  <a:pt x="8728453" y="170408"/>
                </a:cubicBezTo>
                <a:cubicBezTo>
                  <a:pt x="8734889" y="166290"/>
                  <a:pt x="8740294" y="164874"/>
                  <a:pt x="8745378" y="165646"/>
                </a:cubicBezTo>
                <a:close/>
                <a:moveTo>
                  <a:pt x="9250360" y="157667"/>
                </a:moveTo>
                <a:cubicBezTo>
                  <a:pt x="9227837" y="155864"/>
                  <a:pt x="9205184" y="157795"/>
                  <a:pt x="9182017" y="170923"/>
                </a:cubicBezTo>
                <a:cubicBezTo>
                  <a:pt x="9159365" y="183793"/>
                  <a:pt x="9131564" y="186883"/>
                  <a:pt x="9108396" y="198209"/>
                </a:cubicBezTo>
                <a:cubicBezTo>
                  <a:pt x="9084200" y="210051"/>
                  <a:pt x="9062577" y="226010"/>
                  <a:pt x="9035291" y="243513"/>
                </a:cubicBezTo>
                <a:cubicBezTo>
                  <a:pt x="9065152" y="256385"/>
                  <a:pt x="9089348" y="268226"/>
                  <a:pt x="9114060" y="277493"/>
                </a:cubicBezTo>
                <a:cubicBezTo>
                  <a:pt x="9119209" y="279552"/>
                  <a:pt x="9128475" y="275948"/>
                  <a:pt x="9133623" y="272345"/>
                </a:cubicBezTo>
                <a:cubicBezTo>
                  <a:pt x="9155247" y="257414"/>
                  <a:pt x="9176354" y="241455"/>
                  <a:pt x="9196947" y="224980"/>
                </a:cubicBezTo>
                <a:cubicBezTo>
                  <a:pt x="9209818" y="215199"/>
                  <a:pt x="9221144" y="206961"/>
                  <a:pt x="9240192" y="204387"/>
                </a:cubicBezTo>
                <a:cubicBezTo>
                  <a:pt x="9267479" y="200783"/>
                  <a:pt x="9292705" y="184824"/>
                  <a:pt x="9318962" y="174013"/>
                </a:cubicBezTo>
                <a:cubicBezTo>
                  <a:pt x="9318447" y="171953"/>
                  <a:pt x="9317932" y="169379"/>
                  <a:pt x="9317932" y="166805"/>
                </a:cubicBezTo>
                <a:cubicBezTo>
                  <a:pt x="9295279" y="165003"/>
                  <a:pt x="9272884" y="159468"/>
                  <a:pt x="9250360" y="157667"/>
                </a:cubicBezTo>
                <a:close/>
                <a:moveTo>
                  <a:pt x="10124669" y="0"/>
                </a:moveTo>
                <a:cubicBezTo>
                  <a:pt x="10126212" y="0"/>
                  <a:pt x="10127757" y="0"/>
                  <a:pt x="10128787" y="0"/>
                </a:cubicBezTo>
                <a:cubicBezTo>
                  <a:pt x="10125698" y="51483"/>
                  <a:pt x="10123124" y="102966"/>
                  <a:pt x="10118490" y="153934"/>
                </a:cubicBezTo>
                <a:cubicBezTo>
                  <a:pt x="10117461" y="169379"/>
                  <a:pt x="10121579" y="176071"/>
                  <a:pt x="10135995" y="181735"/>
                </a:cubicBezTo>
                <a:cubicBezTo>
                  <a:pt x="10179755" y="199754"/>
                  <a:pt x="10220941" y="220862"/>
                  <a:pt x="10231238" y="274404"/>
                </a:cubicBezTo>
                <a:cubicBezTo>
                  <a:pt x="10308977" y="274404"/>
                  <a:pt x="10385172" y="274404"/>
                  <a:pt x="10464970" y="274404"/>
                </a:cubicBezTo>
                <a:cubicBezTo>
                  <a:pt x="10423784" y="310957"/>
                  <a:pt x="10385686" y="344935"/>
                  <a:pt x="10347589" y="378914"/>
                </a:cubicBezTo>
                <a:cubicBezTo>
                  <a:pt x="10404735" y="361925"/>
                  <a:pt x="10451069" y="380973"/>
                  <a:pt x="10493801" y="413408"/>
                </a:cubicBezTo>
                <a:lnTo>
                  <a:pt x="10498635" y="417939"/>
                </a:lnTo>
                <a:lnTo>
                  <a:pt x="10250402" y="417939"/>
                </a:lnTo>
                <a:lnTo>
                  <a:pt x="10245138" y="371191"/>
                </a:lnTo>
                <a:cubicBezTo>
                  <a:pt x="10246168" y="361925"/>
                  <a:pt x="10239475" y="350084"/>
                  <a:pt x="10233297" y="341847"/>
                </a:cubicBezTo>
                <a:cubicBezTo>
                  <a:pt x="10220941" y="324342"/>
                  <a:pt x="10206526" y="308383"/>
                  <a:pt x="10192626" y="291908"/>
                </a:cubicBezTo>
                <a:cubicBezTo>
                  <a:pt x="10190052" y="293452"/>
                  <a:pt x="10187477" y="295512"/>
                  <a:pt x="10184903" y="297056"/>
                </a:cubicBezTo>
                <a:cubicBezTo>
                  <a:pt x="10168944" y="326916"/>
                  <a:pt x="10153499" y="357291"/>
                  <a:pt x="10136509" y="389210"/>
                </a:cubicBezTo>
                <a:cubicBezTo>
                  <a:pt x="10123638" y="373251"/>
                  <a:pt x="10112827" y="358835"/>
                  <a:pt x="10101500" y="345450"/>
                </a:cubicBezTo>
                <a:cubicBezTo>
                  <a:pt x="10071126" y="310442"/>
                  <a:pt x="10038692" y="276978"/>
                  <a:pt x="10009861" y="240939"/>
                </a:cubicBezTo>
                <a:cubicBezTo>
                  <a:pt x="9988754" y="214169"/>
                  <a:pt x="9970220" y="185338"/>
                  <a:pt x="9953230" y="155994"/>
                </a:cubicBezTo>
                <a:cubicBezTo>
                  <a:pt x="9945508" y="142607"/>
                  <a:pt x="9938816" y="135399"/>
                  <a:pt x="9922855" y="135399"/>
                </a:cubicBezTo>
                <a:cubicBezTo>
                  <a:pt x="9902262" y="134885"/>
                  <a:pt x="9881669" y="132826"/>
                  <a:pt x="9861076" y="131281"/>
                </a:cubicBezTo>
                <a:cubicBezTo>
                  <a:pt x="9854898" y="179675"/>
                  <a:pt x="9862621" y="194606"/>
                  <a:pt x="9902778" y="215713"/>
                </a:cubicBezTo>
                <a:cubicBezTo>
                  <a:pt x="9922855" y="226525"/>
                  <a:pt x="9943448" y="236821"/>
                  <a:pt x="9963012" y="248663"/>
                </a:cubicBezTo>
                <a:cubicBezTo>
                  <a:pt x="9999307" y="271057"/>
                  <a:pt x="10026336" y="298987"/>
                  <a:pt x="10045063" y="331807"/>
                </a:cubicBezTo>
                <a:lnTo>
                  <a:pt x="10069749" y="417939"/>
                </a:lnTo>
                <a:lnTo>
                  <a:pt x="10023209" y="417939"/>
                </a:lnTo>
                <a:lnTo>
                  <a:pt x="9992357" y="367588"/>
                </a:lnTo>
                <a:cubicBezTo>
                  <a:pt x="9988239" y="360380"/>
                  <a:pt x="9985150" y="352143"/>
                  <a:pt x="9981031" y="342876"/>
                </a:cubicBezTo>
                <a:cubicBezTo>
                  <a:pt x="9941390" y="355232"/>
                  <a:pt x="9902778" y="367073"/>
                  <a:pt x="9860561" y="379944"/>
                </a:cubicBezTo>
                <a:cubicBezTo>
                  <a:pt x="9866740" y="387151"/>
                  <a:pt x="9871372" y="391785"/>
                  <a:pt x="9876006" y="396933"/>
                </a:cubicBezTo>
                <a:lnTo>
                  <a:pt x="9896592" y="417939"/>
                </a:lnTo>
                <a:lnTo>
                  <a:pt x="9630943" y="417939"/>
                </a:lnTo>
                <a:lnTo>
                  <a:pt x="9617562" y="408260"/>
                </a:lnTo>
                <a:cubicBezTo>
                  <a:pt x="9609325" y="402596"/>
                  <a:pt x="9601603" y="395904"/>
                  <a:pt x="9592850" y="391785"/>
                </a:cubicBezTo>
                <a:cubicBezTo>
                  <a:pt x="9573802" y="383033"/>
                  <a:pt x="9567109" y="367073"/>
                  <a:pt x="9564020" y="347509"/>
                </a:cubicBezTo>
                <a:cubicBezTo>
                  <a:pt x="9562991" y="342361"/>
                  <a:pt x="9556812" y="333609"/>
                  <a:pt x="9553209" y="333609"/>
                </a:cubicBezTo>
                <a:cubicBezTo>
                  <a:pt x="9498122" y="335153"/>
                  <a:pt x="9442520" y="338242"/>
                  <a:pt x="9387434" y="340816"/>
                </a:cubicBezTo>
                <a:cubicBezTo>
                  <a:pt x="9386920" y="342876"/>
                  <a:pt x="9386920" y="344421"/>
                  <a:pt x="9386404" y="346479"/>
                </a:cubicBezTo>
                <a:cubicBezTo>
                  <a:pt x="9409057" y="353687"/>
                  <a:pt x="9431709" y="360380"/>
                  <a:pt x="9453846" y="368103"/>
                </a:cubicBezTo>
                <a:cubicBezTo>
                  <a:pt x="9473925" y="375310"/>
                  <a:pt x="9493489" y="384062"/>
                  <a:pt x="9513566" y="391270"/>
                </a:cubicBezTo>
                <a:lnTo>
                  <a:pt x="9592274" y="417939"/>
                </a:lnTo>
                <a:lnTo>
                  <a:pt x="9158726" y="417939"/>
                </a:lnTo>
                <a:lnTo>
                  <a:pt x="9155761" y="401052"/>
                </a:lnTo>
                <a:cubicBezTo>
                  <a:pt x="9154732" y="392815"/>
                  <a:pt x="9158335" y="382003"/>
                  <a:pt x="9163998" y="375310"/>
                </a:cubicBezTo>
                <a:cubicBezTo>
                  <a:pt x="9176869" y="360895"/>
                  <a:pt x="9191799" y="349053"/>
                  <a:pt x="9208273" y="334124"/>
                </a:cubicBezTo>
                <a:cubicBezTo>
                  <a:pt x="9182532" y="316105"/>
                  <a:pt x="9159880" y="311471"/>
                  <a:pt x="9135683" y="314560"/>
                </a:cubicBezTo>
                <a:cubicBezTo>
                  <a:pt x="9112515" y="317134"/>
                  <a:pt x="9101190" y="337727"/>
                  <a:pt x="9098100" y="369646"/>
                </a:cubicBezTo>
                <a:lnTo>
                  <a:pt x="9092626" y="417939"/>
                </a:lnTo>
                <a:lnTo>
                  <a:pt x="8778438" y="417939"/>
                </a:lnTo>
                <a:lnTo>
                  <a:pt x="8795510" y="365979"/>
                </a:lnTo>
                <a:cubicBezTo>
                  <a:pt x="8810826" y="326401"/>
                  <a:pt x="8828588" y="287789"/>
                  <a:pt x="8849953" y="250721"/>
                </a:cubicBezTo>
                <a:cubicBezTo>
                  <a:pt x="8893198" y="175556"/>
                  <a:pt x="8951889" y="122014"/>
                  <a:pt x="9034262" y="88550"/>
                </a:cubicBezTo>
                <a:cubicBezTo>
                  <a:pt x="9234015" y="7208"/>
                  <a:pt x="9435828" y="3089"/>
                  <a:pt x="9641759" y="57660"/>
                </a:cubicBezTo>
                <a:cubicBezTo>
                  <a:pt x="9716924" y="77739"/>
                  <a:pt x="9792604" y="95758"/>
                  <a:pt x="9867769" y="117381"/>
                </a:cubicBezTo>
                <a:cubicBezTo>
                  <a:pt x="9898144" y="126133"/>
                  <a:pt x="9924400" y="121499"/>
                  <a:pt x="9949627" y="106569"/>
                </a:cubicBezTo>
                <a:cubicBezTo>
                  <a:pt x="9973823" y="92669"/>
                  <a:pt x="9995961" y="75679"/>
                  <a:pt x="10019643" y="61265"/>
                </a:cubicBezTo>
                <a:cubicBezTo>
                  <a:pt x="10054136" y="40157"/>
                  <a:pt x="10089660" y="20079"/>
                  <a:pt x="1012466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B9975-3C70-4A66-86C3-CD281CB7E297}"/>
              </a:ext>
            </a:extLst>
          </p:cNvPr>
          <p:cNvSpPr txBox="1"/>
          <p:nvPr/>
        </p:nvSpPr>
        <p:spPr>
          <a:xfrm>
            <a:off x="728748" y="1994537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14CD5-F8A4-42E0-893E-4849993AF1D7}"/>
              </a:ext>
            </a:extLst>
          </p:cNvPr>
          <p:cNvSpPr txBox="1"/>
          <p:nvPr/>
        </p:nvSpPr>
        <p:spPr>
          <a:xfrm>
            <a:off x="2412397" y="4616271"/>
            <a:ext cx="368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DE72D-56AC-46F4-A183-F1A04155308F}"/>
              </a:ext>
            </a:extLst>
          </p:cNvPr>
          <p:cNvSpPr txBox="1"/>
          <p:nvPr/>
        </p:nvSpPr>
        <p:spPr>
          <a:xfrm>
            <a:off x="728748" y="4546965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7B39-49AE-47C4-8FCA-6988B709869E}"/>
              </a:ext>
            </a:extLst>
          </p:cNvPr>
          <p:cNvSpPr txBox="1"/>
          <p:nvPr/>
        </p:nvSpPr>
        <p:spPr>
          <a:xfrm>
            <a:off x="728748" y="5607837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5" name="직사각형 17">
            <a:extLst>
              <a:ext uri="{FF2B5EF4-FFF2-40B4-BE49-F238E27FC236}">
                <a16:creationId xmlns:a16="http://schemas.microsoft.com/office/drawing/2014/main" id="{D77138BB-2763-4130-87A4-3B171F6B7A43}"/>
              </a:ext>
            </a:extLst>
          </p:cNvPr>
          <p:cNvSpPr/>
          <p:nvPr/>
        </p:nvSpPr>
        <p:spPr>
          <a:xfrm>
            <a:off x="2433632" y="560783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8D71C1-2881-4BFB-962D-0F9EE4E40728}"/>
              </a:ext>
            </a:extLst>
          </p:cNvPr>
          <p:cNvGrpSpPr/>
          <p:nvPr/>
        </p:nvGrpSpPr>
        <p:grpSpPr>
          <a:xfrm>
            <a:off x="8364932" y="1503466"/>
            <a:ext cx="3277736" cy="4321545"/>
            <a:chOff x="8161062" y="1751117"/>
            <a:chExt cx="3277736" cy="43215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DA27EE-734F-4883-9156-9AB3F8DEB80A}"/>
                </a:ext>
              </a:extLst>
            </p:cNvPr>
            <p:cNvGrpSpPr/>
            <p:nvPr/>
          </p:nvGrpSpPr>
          <p:grpSpPr>
            <a:xfrm flipH="1">
              <a:off x="8161062" y="2503865"/>
              <a:ext cx="970926" cy="2844363"/>
              <a:chOff x="1712420" y="2600575"/>
              <a:chExt cx="866746" cy="2539163"/>
            </a:xfrm>
            <a:solidFill>
              <a:schemeClr val="accent4"/>
            </a:solidFill>
          </p:grpSpPr>
          <p:sp>
            <p:nvSpPr>
              <p:cNvPr id="17" name="Up Arrow 53">
                <a:extLst>
                  <a:ext uri="{FF2B5EF4-FFF2-40B4-BE49-F238E27FC236}">
                    <a16:creationId xmlns:a16="http://schemas.microsoft.com/office/drawing/2014/main" id="{501E6FDA-86D4-499F-97E1-61D231301D2B}"/>
                  </a:ext>
                </a:extLst>
              </p:cNvPr>
              <p:cNvSpPr/>
              <p:nvPr/>
            </p:nvSpPr>
            <p:spPr>
              <a:xfrm rot="19800000">
                <a:off x="2217156" y="2600575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8" name="Up Arrow 54">
                <a:extLst>
                  <a:ext uri="{FF2B5EF4-FFF2-40B4-BE49-F238E27FC236}">
                    <a16:creationId xmlns:a16="http://schemas.microsoft.com/office/drawing/2014/main" id="{8D6E7C74-F359-4044-98A5-A64A1AA6C7D5}"/>
                  </a:ext>
                </a:extLst>
              </p:cNvPr>
              <p:cNvSpPr/>
              <p:nvPr/>
            </p:nvSpPr>
            <p:spPr>
              <a:xfrm rot="16800000">
                <a:off x="1726935" y="3230208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Up Arrow 55">
                <a:extLst>
                  <a:ext uri="{FF2B5EF4-FFF2-40B4-BE49-F238E27FC236}">
                    <a16:creationId xmlns:a16="http://schemas.microsoft.com/office/drawing/2014/main" id="{5845ADCD-1379-4EC9-9538-69980C563878}"/>
                  </a:ext>
                </a:extLst>
              </p:cNvPr>
              <p:cNvSpPr/>
              <p:nvPr/>
            </p:nvSpPr>
            <p:spPr>
              <a:xfrm rot="1800000" flipV="1">
                <a:off x="2217156" y="4748698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Up Arrow 56">
                <a:extLst>
                  <a:ext uri="{FF2B5EF4-FFF2-40B4-BE49-F238E27FC236}">
                    <a16:creationId xmlns:a16="http://schemas.microsoft.com/office/drawing/2014/main" id="{BDD0B439-A996-404C-91C8-490CDFC460E5}"/>
                  </a:ext>
                </a:extLst>
              </p:cNvPr>
              <p:cNvSpPr/>
              <p:nvPr/>
            </p:nvSpPr>
            <p:spPr>
              <a:xfrm rot="4800000" flipV="1">
                <a:off x="1726935" y="4119065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CB1903-0368-45D2-840E-B5E78B051F35}"/>
                </a:ext>
              </a:extLst>
            </p:cNvPr>
            <p:cNvGrpSpPr/>
            <p:nvPr/>
          </p:nvGrpSpPr>
          <p:grpSpPr>
            <a:xfrm>
              <a:off x="8193026" y="1751117"/>
              <a:ext cx="2492398" cy="675930"/>
              <a:chOff x="2079598" y="4287457"/>
              <a:chExt cx="2710798" cy="67593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26DCE7-A190-4403-9C48-C8071AD13C63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219082-BEFB-4C16-A669-F07CE1A5D903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5740FD-C3BE-49D5-A2F5-21225DF8102A}"/>
                </a:ext>
              </a:extLst>
            </p:cNvPr>
            <p:cNvGrpSpPr/>
            <p:nvPr/>
          </p:nvGrpSpPr>
          <p:grpSpPr>
            <a:xfrm>
              <a:off x="8193026" y="5396732"/>
              <a:ext cx="2492398" cy="675930"/>
              <a:chOff x="2079598" y="4287457"/>
              <a:chExt cx="2710798" cy="6759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D69E51-2203-4C79-A665-4F428C7DD213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686317-634A-4069-AEAB-4B1CE2B0169B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ECE049-6FAB-4D54-8B17-3A722FE6245F}"/>
                </a:ext>
              </a:extLst>
            </p:cNvPr>
            <p:cNvGrpSpPr/>
            <p:nvPr/>
          </p:nvGrpSpPr>
          <p:grpSpPr>
            <a:xfrm>
              <a:off x="9171548" y="2955268"/>
              <a:ext cx="2267250" cy="692510"/>
              <a:chOff x="2079598" y="4270877"/>
              <a:chExt cx="2053645" cy="6925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C7BB1F-186B-4D45-A74A-3840AFD1EC68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A93DB-A005-4F57-BA5C-17ED0B5A7F7B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122FD0-D38D-4A49-A25C-BC4C6CFA896E}"/>
                </a:ext>
              </a:extLst>
            </p:cNvPr>
            <p:cNvGrpSpPr/>
            <p:nvPr/>
          </p:nvGrpSpPr>
          <p:grpSpPr>
            <a:xfrm>
              <a:off x="9171548" y="4176000"/>
              <a:ext cx="2267250" cy="692510"/>
              <a:chOff x="2079598" y="4270877"/>
              <a:chExt cx="2053645" cy="6925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E1423-0E5B-4EBB-B188-D3CCA9890994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1AE96-591E-41E2-B8C6-DCE442AAE398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182886-E781-42CA-80BA-621A42BFAF8B}"/>
              </a:ext>
            </a:extLst>
          </p:cNvPr>
          <p:cNvGrpSpPr/>
          <p:nvPr/>
        </p:nvGrpSpPr>
        <p:grpSpPr>
          <a:xfrm>
            <a:off x="492182" y="1503466"/>
            <a:ext cx="3308679" cy="4321545"/>
            <a:chOff x="713469" y="1751116"/>
            <a:chExt cx="3308679" cy="43215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EA9A70-7715-4FD7-84A8-D85338EE9018}"/>
                </a:ext>
              </a:extLst>
            </p:cNvPr>
            <p:cNvGrpSpPr/>
            <p:nvPr/>
          </p:nvGrpSpPr>
          <p:grpSpPr>
            <a:xfrm>
              <a:off x="3051222" y="2503865"/>
              <a:ext cx="970926" cy="2844363"/>
              <a:chOff x="1712420" y="2600575"/>
              <a:chExt cx="866746" cy="2539163"/>
            </a:xfrm>
            <a:solidFill>
              <a:srgbClr val="F5679D"/>
            </a:solidFill>
          </p:grpSpPr>
          <p:sp>
            <p:nvSpPr>
              <p:cNvPr id="35" name="Up Arrow 48">
                <a:extLst>
                  <a:ext uri="{FF2B5EF4-FFF2-40B4-BE49-F238E27FC236}">
                    <a16:creationId xmlns:a16="http://schemas.microsoft.com/office/drawing/2014/main" id="{FCA2439B-B626-4C14-9015-DF11E9AF0C27}"/>
                  </a:ext>
                </a:extLst>
              </p:cNvPr>
              <p:cNvSpPr/>
              <p:nvPr/>
            </p:nvSpPr>
            <p:spPr>
              <a:xfrm rot="19800000">
                <a:off x="2217156" y="2600575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Up Arrow 49">
                <a:extLst>
                  <a:ext uri="{FF2B5EF4-FFF2-40B4-BE49-F238E27FC236}">
                    <a16:creationId xmlns:a16="http://schemas.microsoft.com/office/drawing/2014/main" id="{78EBB30F-331A-473E-9B58-D2CB4A42A723}"/>
                  </a:ext>
                </a:extLst>
              </p:cNvPr>
              <p:cNvSpPr/>
              <p:nvPr/>
            </p:nvSpPr>
            <p:spPr>
              <a:xfrm rot="16800000">
                <a:off x="1726935" y="3230208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Up Arrow 50">
                <a:extLst>
                  <a:ext uri="{FF2B5EF4-FFF2-40B4-BE49-F238E27FC236}">
                    <a16:creationId xmlns:a16="http://schemas.microsoft.com/office/drawing/2014/main" id="{F9642D48-387C-4D99-AE01-6484B0EA8811}"/>
                  </a:ext>
                </a:extLst>
              </p:cNvPr>
              <p:cNvSpPr/>
              <p:nvPr/>
            </p:nvSpPr>
            <p:spPr>
              <a:xfrm rot="1800000" flipV="1">
                <a:off x="2217156" y="4748698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Up Arrow 51">
                <a:extLst>
                  <a:ext uri="{FF2B5EF4-FFF2-40B4-BE49-F238E27FC236}">
                    <a16:creationId xmlns:a16="http://schemas.microsoft.com/office/drawing/2014/main" id="{BB76D542-6E6B-454F-AEF3-6F6F8AB4FACD}"/>
                  </a:ext>
                </a:extLst>
              </p:cNvPr>
              <p:cNvSpPr/>
              <p:nvPr/>
            </p:nvSpPr>
            <p:spPr>
              <a:xfrm rot="4800000" flipV="1">
                <a:off x="1726935" y="4119065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11CCED-3952-49C0-869E-CB648CD249A2}"/>
                </a:ext>
              </a:extLst>
            </p:cNvPr>
            <p:cNvGrpSpPr/>
            <p:nvPr/>
          </p:nvGrpSpPr>
          <p:grpSpPr>
            <a:xfrm>
              <a:off x="1560168" y="1751116"/>
              <a:ext cx="2421224" cy="675930"/>
              <a:chOff x="2079598" y="4287457"/>
              <a:chExt cx="2710798" cy="67593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590111-508E-4023-B3F1-1424D254833C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7AFC9C-F708-4206-A6FC-0E0EEBBF9C80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EF0A9C-3B9A-4268-9D0F-F5E912868564}"/>
                </a:ext>
              </a:extLst>
            </p:cNvPr>
            <p:cNvGrpSpPr/>
            <p:nvPr/>
          </p:nvGrpSpPr>
          <p:grpSpPr>
            <a:xfrm>
              <a:off x="1560168" y="5396731"/>
              <a:ext cx="2421224" cy="675930"/>
              <a:chOff x="2079598" y="4287457"/>
              <a:chExt cx="2710798" cy="67593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EB0FD3-C5DA-4940-9763-0912960BFCC3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69FF97-84C1-4834-9654-93592C381D2F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04D9D6-71FA-4E13-9B22-04FEA3B78A9E}"/>
                </a:ext>
              </a:extLst>
            </p:cNvPr>
            <p:cNvGrpSpPr/>
            <p:nvPr/>
          </p:nvGrpSpPr>
          <p:grpSpPr>
            <a:xfrm>
              <a:off x="713469" y="2955268"/>
              <a:ext cx="2316311" cy="692510"/>
              <a:chOff x="2079598" y="4270877"/>
              <a:chExt cx="2053645" cy="69251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20D57E-F5A0-434B-9A40-1CFC7B6A266C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65FFC1-D478-490B-9988-211F14BFAB3B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2F2B88-7477-4222-9158-83BB6FF0CCA1}"/>
                </a:ext>
              </a:extLst>
            </p:cNvPr>
            <p:cNvGrpSpPr/>
            <p:nvPr/>
          </p:nvGrpSpPr>
          <p:grpSpPr>
            <a:xfrm>
              <a:off x="713469" y="4176000"/>
              <a:ext cx="2316311" cy="692510"/>
              <a:chOff x="2079598" y="4270877"/>
              <a:chExt cx="2053645" cy="69251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67D98-F649-4FE6-B8AF-4C5176672DF6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435C7-775F-44ED-BF04-89EEAA4C8DF2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Graphic 36">
            <a:extLst>
              <a:ext uri="{FF2B5EF4-FFF2-40B4-BE49-F238E27FC236}">
                <a16:creationId xmlns:a16="http://schemas.microsoft.com/office/drawing/2014/main" id="{81779D1E-7C94-4B12-8975-94B5B9768356}"/>
              </a:ext>
            </a:extLst>
          </p:cNvPr>
          <p:cNvGrpSpPr/>
          <p:nvPr/>
        </p:nvGrpSpPr>
        <p:grpSpPr>
          <a:xfrm>
            <a:off x="5071042" y="3005019"/>
            <a:ext cx="2135642" cy="1669116"/>
            <a:chOff x="3043236" y="3016540"/>
            <a:chExt cx="4096162" cy="320136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97CF6C-DBB2-480F-BEE0-6D38BE8A17B6}"/>
                </a:ext>
              </a:extLst>
            </p:cNvPr>
            <p:cNvSpPr/>
            <p:nvPr/>
          </p:nvSpPr>
          <p:spPr>
            <a:xfrm>
              <a:off x="3043236" y="3016540"/>
              <a:ext cx="4096162" cy="3201364"/>
            </a:xfrm>
            <a:custGeom>
              <a:avLst/>
              <a:gdLst>
                <a:gd name="connsiteX0" fmla="*/ 2063616 w 4096162"/>
                <a:gd name="connsiteY0" fmla="*/ 3201364 h 3201364"/>
                <a:gd name="connsiteX1" fmla="*/ 2060415 w 4096162"/>
                <a:gd name="connsiteY1" fmla="*/ 3201364 h 3201364"/>
                <a:gd name="connsiteX2" fmla="*/ 2042487 w 4096162"/>
                <a:gd name="connsiteY2" fmla="*/ 3188239 h 3201364"/>
                <a:gd name="connsiteX3" fmla="*/ 1983902 w 4096162"/>
                <a:gd name="connsiteY3" fmla="*/ 3146621 h 3201364"/>
                <a:gd name="connsiteX4" fmla="*/ 1954450 w 4096162"/>
                <a:gd name="connsiteY4" fmla="*/ 3033293 h 3201364"/>
                <a:gd name="connsiteX5" fmla="*/ 1972698 w 4096162"/>
                <a:gd name="connsiteY5" fmla="*/ 2992635 h 3201364"/>
                <a:gd name="connsiteX6" fmla="*/ 2016876 w 4096162"/>
                <a:gd name="connsiteY6" fmla="*/ 2916443 h 3201364"/>
                <a:gd name="connsiteX7" fmla="*/ 2088587 w 4096162"/>
                <a:gd name="connsiteY7" fmla="*/ 2857858 h 3201364"/>
                <a:gd name="connsiteX8" fmla="*/ 2018477 w 4096162"/>
                <a:gd name="connsiteY8" fmla="*/ 2851775 h 3201364"/>
                <a:gd name="connsiteX9" fmla="*/ 1978140 w 4096162"/>
                <a:gd name="connsiteY9" fmla="*/ 2866822 h 3201364"/>
                <a:gd name="connsiteX10" fmla="*/ 1914433 w 4096162"/>
                <a:gd name="connsiteY10" fmla="*/ 2878667 h 3201364"/>
                <a:gd name="connsiteX11" fmla="*/ 1857128 w 4096162"/>
                <a:gd name="connsiteY11" fmla="*/ 2881868 h 3201364"/>
                <a:gd name="connsiteX12" fmla="*/ 1819992 w 4096162"/>
                <a:gd name="connsiteY12" fmla="*/ 2867462 h 3201364"/>
                <a:gd name="connsiteX13" fmla="*/ 1504018 w 4096162"/>
                <a:gd name="connsiteY13" fmla="*/ 2452565 h 3201364"/>
                <a:gd name="connsiteX14" fmla="*/ 7060 w 4096162"/>
                <a:gd name="connsiteY14" fmla="*/ 538469 h 3201364"/>
                <a:gd name="connsiteX15" fmla="*/ 2578 w 4096162"/>
                <a:gd name="connsiteY15" fmla="*/ 509657 h 3201364"/>
                <a:gd name="connsiteX16" fmla="*/ 206825 w 4096162"/>
                <a:gd name="connsiteY16" fmla="*/ 0 h 3201364"/>
                <a:gd name="connsiteX17" fmla="*/ 286859 w 4096162"/>
                <a:gd name="connsiteY17" fmla="*/ 0 h 3201364"/>
                <a:gd name="connsiteX18" fmla="*/ 376817 w 4096162"/>
                <a:gd name="connsiteY18" fmla="*/ 35855 h 3201364"/>
                <a:gd name="connsiteX19" fmla="*/ 385781 w 4096162"/>
                <a:gd name="connsiteY19" fmla="*/ 35535 h 3201364"/>
                <a:gd name="connsiteX20" fmla="*/ 472538 w 4096162"/>
                <a:gd name="connsiteY20" fmla="*/ 0 h 3201364"/>
                <a:gd name="connsiteX21" fmla="*/ 2057213 w 4096162"/>
                <a:gd name="connsiteY21" fmla="*/ 0 h 3201364"/>
                <a:gd name="connsiteX22" fmla="*/ 2064577 w 4096162"/>
                <a:gd name="connsiteY22" fmla="*/ 11525 h 3201364"/>
                <a:gd name="connsiteX23" fmla="*/ 2264662 w 4096162"/>
                <a:gd name="connsiteY23" fmla="*/ 231779 h 3201364"/>
                <a:gd name="connsiteX24" fmla="*/ 3211625 w 4096162"/>
                <a:gd name="connsiteY24" fmla="*/ 1273823 h 3201364"/>
                <a:gd name="connsiteX25" fmla="*/ 4044620 w 4096162"/>
                <a:gd name="connsiteY25" fmla="*/ 2190053 h 3201364"/>
                <a:gd name="connsiteX26" fmla="*/ 4096162 w 4096162"/>
                <a:gd name="connsiteY26" fmla="*/ 2244156 h 3201364"/>
                <a:gd name="connsiteX27" fmla="*/ 4096162 w 4096162"/>
                <a:gd name="connsiteY27" fmla="*/ 2266566 h 3201364"/>
                <a:gd name="connsiteX28" fmla="*/ 3809640 w 4096162"/>
                <a:gd name="connsiteY28" fmla="*/ 2266886 h 3201364"/>
                <a:gd name="connsiteX29" fmla="*/ 3790752 w 4096162"/>
                <a:gd name="connsiteY29" fmla="*/ 2274249 h 3201364"/>
                <a:gd name="connsiteX30" fmla="*/ 3657255 w 4096162"/>
                <a:gd name="connsiteY30" fmla="*/ 2568134 h 3201364"/>
                <a:gd name="connsiteX31" fmla="*/ 3664298 w 4096162"/>
                <a:gd name="connsiteY31" fmla="*/ 2595026 h 3201364"/>
                <a:gd name="connsiteX32" fmla="*/ 3901840 w 4096162"/>
                <a:gd name="connsiteY32" fmla="*/ 2867782 h 3201364"/>
                <a:gd name="connsiteX33" fmla="*/ 3907922 w 4096162"/>
                <a:gd name="connsiteY33" fmla="*/ 2877386 h 3201364"/>
                <a:gd name="connsiteX34" fmla="*/ 3897998 w 4096162"/>
                <a:gd name="connsiteY34" fmla="*/ 2877386 h 3201364"/>
                <a:gd name="connsiteX35" fmla="*/ 2158377 w 4096162"/>
                <a:gd name="connsiteY35" fmla="*/ 2877386 h 3201364"/>
                <a:gd name="connsiteX36" fmla="*/ 2142690 w 4096162"/>
                <a:gd name="connsiteY36" fmla="*/ 2875145 h 3201364"/>
                <a:gd name="connsiteX37" fmla="*/ 2112277 w 4096162"/>
                <a:gd name="connsiteY37" fmla="*/ 2886030 h 3201364"/>
                <a:gd name="connsiteX38" fmla="*/ 2056253 w 4096162"/>
                <a:gd name="connsiteY38" fmla="*/ 3001919 h 3201364"/>
                <a:gd name="connsiteX39" fmla="*/ 2070659 w 4096162"/>
                <a:gd name="connsiteY39" fmla="*/ 3068508 h 3201364"/>
                <a:gd name="connsiteX40" fmla="*/ 2114198 w 4096162"/>
                <a:gd name="connsiteY40" fmla="*/ 3103402 h 3201364"/>
                <a:gd name="connsiteX41" fmla="*/ 2162858 w 4096162"/>
                <a:gd name="connsiteY41" fmla="*/ 3135736 h 3201364"/>
                <a:gd name="connsiteX42" fmla="*/ 2063616 w 4096162"/>
                <a:gd name="connsiteY42" fmla="*/ 3201364 h 3201364"/>
                <a:gd name="connsiteX43" fmla="*/ 3760980 w 4096162"/>
                <a:gd name="connsiteY43" fmla="*/ 2266566 h 3201364"/>
                <a:gd name="connsiteX44" fmla="*/ 3737930 w 4096162"/>
                <a:gd name="connsiteY44" fmla="*/ 2266566 h 3201364"/>
                <a:gd name="connsiteX45" fmla="*/ 2556947 w 4096162"/>
                <a:gd name="connsiteY45" fmla="*/ 2265605 h 3201364"/>
                <a:gd name="connsiteX46" fmla="*/ 2368066 w 4096162"/>
                <a:gd name="connsiteY46" fmla="*/ 2304982 h 3201364"/>
                <a:gd name="connsiteX47" fmla="*/ 2336693 w 4096162"/>
                <a:gd name="connsiteY47" fmla="*/ 2304982 h 3201364"/>
                <a:gd name="connsiteX48" fmla="*/ 2172143 w 4096162"/>
                <a:gd name="connsiteY48" fmla="*/ 2266566 h 3201364"/>
                <a:gd name="connsiteX49" fmla="*/ 2170542 w 4096162"/>
                <a:gd name="connsiteY49" fmla="*/ 2266566 h 3201364"/>
                <a:gd name="connsiteX50" fmla="*/ 2152614 w 4096162"/>
                <a:gd name="connsiteY50" fmla="*/ 2277771 h 3201364"/>
                <a:gd name="connsiteX51" fmla="*/ 2051451 w 4096162"/>
                <a:gd name="connsiteY51" fmla="*/ 2480417 h 3201364"/>
                <a:gd name="connsiteX52" fmla="*/ 2046329 w 4096162"/>
                <a:gd name="connsiteY52" fmla="*/ 2492902 h 3201364"/>
                <a:gd name="connsiteX53" fmla="*/ 2100752 w 4096162"/>
                <a:gd name="connsiteY53" fmla="*/ 2492582 h 3201364"/>
                <a:gd name="connsiteX54" fmla="*/ 2186869 w 4096162"/>
                <a:gd name="connsiteY54" fmla="*/ 2548286 h 3201364"/>
                <a:gd name="connsiteX55" fmla="*/ 2220483 w 4096162"/>
                <a:gd name="connsiteY55" fmla="*/ 2703872 h 3201364"/>
                <a:gd name="connsiteX56" fmla="*/ 2220163 w 4096162"/>
                <a:gd name="connsiteY56" fmla="*/ 2745490 h 3201364"/>
                <a:gd name="connsiteX57" fmla="*/ 3616598 w 4096162"/>
                <a:gd name="connsiteY57" fmla="*/ 2745490 h 3201364"/>
                <a:gd name="connsiteX58" fmla="*/ 3760980 w 4096162"/>
                <a:gd name="connsiteY58" fmla="*/ 2266566 h 3201364"/>
                <a:gd name="connsiteX59" fmla="*/ 1700261 w 4096162"/>
                <a:gd name="connsiteY59" fmla="*/ 553196 h 3201364"/>
                <a:gd name="connsiteX60" fmla="*/ 1680733 w 4096162"/>
                <a:gd name="connsiteY60" fmla="*/ 553196 h 3201364"/>
                <a:gd name="connsiteX61" fmla="*/ 1349392 w 4096162"/>
                <a:gd name="connsiteY61" fmla="*/ 553196 h 3201364"/>
                <a:gd name="connsiteX62" fmla="*/ 1328583 w 4096162"/>
                <a:gd name="connsiteY62" fmla="*/ 553836 h 3201364"/>
                <a:gd name="connsiteX63" fmla="*/ 1266156 w 4096162"/>
                <a:gd name="connsiteY63" fmla="*/ 640593 h 3201364"/>
                <a:gd name="connsiteX64" fmla="*/ 1346511 w 4096162"/>
                <a:gd name="connsiteY64" fmla="*/ 696617 h 3201364"/>
                <a:gd name="connsiteX65" fmla="*/ 1805906 w 4096162"/>
                <a:gd name="connsiteY65" fmla="*/ 696937 h 3201364"/>
                <a:gd name="connsiteX66" fmla="*/ 1828956 w 4096162"/>
                <a:gd name="connsiteY66" fmla="*/ 706541 h 3201364"/>
                <a:gd name="connsiteX67" fmla="*/ 2160297 w 4096162"/>
                <a:gd name="connsiteY67" fmla="*/ 1099028 h 3201364"/>
                <a:gd name="connsiteX68" fmla="*/ 2394317 w 4096162"/>
                <a:gd name="connsiteY68" fmla="*/ 1376587 h 3201364"/>
                <a:gd name="connsiteX69" fmla="*/ 2452902 w 4096162"/>
                <a:gd name="connsiteY69" fmla="*/ 1407960 h 3201364"/>
                <a:gd name="connsiteX70" fmla="*/ 2518530 w 4096162"/>
                <a:gd name="connsiteY70" fmla="*/ 1367943 h 3201364"/>
                <a:gd name="connsiteX71" fmla="*/ 2505084 w 4096162"/>
                <a:gd name="connsiteY71" fmla="*/ 1285028 h 3201364"/>
                <a:gd name="connsiteX72" fmla="*/ 2053372 w 4096162"/>
                <a:gd name="connsiteY72" fmla="*/ 749119 h 3201364"/>
                <a:gd name="connsiteX73" fmla="*/ 2009193 w 4096162"/>
                <a:gd name="connsiteY73" fmla="*/ 696297 h 3201364"/>
                <a:gd name="connsiteX74" fmla="*/ 2030322 w 4096162"/>
                <a:gd name="connsiteY74" fmla="*/ 696297 h 3201364"/>
                <a:gd name="connsiteX75" fmla="*/ 2292834 w 4096162"/>
                <a:gd name="connsiteY75" fmla="*/ 696297 h 3201364"/>
                <a:gd name="connsiteX76" fmla="*/ 2320046 w 4096162"/>
                <a:gd name="connsiteY76" fmla="*/ 694696 h 3201364"/>
                <a:gd name="connsiteX77" fmla="*/ 2379591 w 4096162"/>
                <a:gd name="connsiteY77" fmla="*/ 606979 h 3201364"/>
                <a:gd name="connsiteX78" fmla="*/ 2305959 w 4096162"/>
                <a:gd name="connsiteY78" fmla="*/ 553196 h 3201364"/>
                <a:gd name="connsiteX79" fmla="*/ 1905789 w 4096162"/>
                <a:gd name="connsiteY79" fmla="*/ 553516 h 3201364"/>
                <a:gd name="connsiteX80" fmla="*/ 1876336 w 4096162"/>
                <a:gd name="connsiteY80" fmla="*/ 539430 h 3201364"/>
                <a:gd name="connsiteX81" fmla="*/ 1619587 w 4096162"/>
                <a:gd name="connsiteY81" fmla="*/ 234660 h 3201364"/>
                <a:gd name="connsiteX82" fmla="*/ 1514902 w 4096162"/>
                <a:gd name="connsiteY82" fmla="*/ 222175 h 3201364"/>
                <a:gd name="connsiteX83" fmla="*/ 1510100 w 4096162"/>
                <a:gd name="connsiteY83" fmla="*/ 327820 h 3201364"/>
                <a:gd name="connsiteX84" fmla="*/ 1548197 w 4096162"/>
                <a:gd name="connsiteY84" fmla="*/ 372959 h 3201364"/>
                <a:gd name="connsiteX85" fmla="*/ 1700261 w 4096162"/>
                <a:gd name="connsiteY85" fmla="*/ 553196 h 3201364"/>
                <a:gd name="connsiteX86" fmla="*/ 2029041 w 4096162"/>
                <a:gd name="connsiteY86" fmla="*/ 2525876 h 3201364"/>
                <a:gd name="connsiteX87" fmla="*/ 1919555 w 4096162"/>
                <a:gd name="connsiteY87" fmla="*/ 2745490 h 3201364"/>
                <a:gd name="connsiteX88" fmla="*/ 2115158 w 4096162"/>
                <a:gd name="connsiteY88" fmla="*/ 2745490 h 3201364"/>
                <a:gd name="connsiteX89" fmla="*/ 2029041 w 4096162"/>
                <a:gd name="connsiteY89" fmla="*/ 2525876 h 32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96162" h="3201364">
                  <a:moveTo>
                    <a:pt x="2063616" y="3201364"/>
                  </a:moveTo>
                  <a:cubicBezTo>
                    <a:pt x="2062656" y="3201364"/>
                    <a:pt x="2061375" y="3201364"/>
                    <a:pt x="2060415" y="3201364"/>
                  </a:cubicBezTo>
                  <a:cubicBezTo>
                    <a:pt x="2054332" y="3196882"/>
                    <a:pt x="2048250" y="3192720"/>
                    <a:pt x="2042487" y="3188239"/>
                  </a:cubicBezTo>
                  <a:cubicBezTo>
                    <a:pt x="2022959" y="3174473"/>
                    <a:pt x="2001830" y="3162307"/>
                    <a:pt x="1983902" y="3146621"/>
                  </a:cubicBezTo>
                  <a:cubicBezTo>
                    <a:pt x="1938763" y="3106604"/>
                    <a:pt x="1933961" y="3082914"/>
                    <a:pt x="1954450" y="3033293"/>
                  </a:cubicBezTo>
                  <a:cubicBezTo>
                    <a:pt x="1960212" y="3019527"/>
                    <a:pt x="1969496" y="3006721"/>
                    <a:pt x="1972698" y="2992635"/>
                  </a:cubicBezTo>
                  <a:cubicBezTo>
                    <a:pt x="1979420" y="2962222"/>
                    <a:pt x="1995107" y="2936932"/>
                    <a:pt x="2016876" y="2916443"/>
                  </a:cubicBezTo>
                  <a:cubicBezTo>
                    <a:pt x="2039286" y="2895634"/>
                    <a:pt x="2064256" y="2877386"/>
                    <a:pt x="2088587" y="2857858"/>
                  </a:cubicBezTo>
                  <a:cubicBezTo>
                    <a:pt x="2065217" y="2844732"/>
                    <a:pt x="2043128" y="2838329"/>
                    <a:pt x="2018477" y="2851775"/>
                  </a:cubicBezTo>
                  <a:cubicBezTo>
                    <a:pt x="2005992" y="2858498"/>
                    <a:pt x="1991265" y="2861059"/>
                    <a:pt x="1978140" y="2866822"/>
                  </a:cubicBezTo>
                  <a:cubicBezTo>
                    <a:pt x="1957651" y="2875785"/>
                    <a:pt x="1936522" y="2878987"/>
                    <a:pt x="1914433" y="2878667"/>
                  </a:cubicBezTo>
                  <a:cubicBezTo>
                    <a:pt x="1895224" y="2878346"/>
                    <a:pt x="1875056" y="2876426"/>
                    <a:pt x="1857128" y="2881868"/>
                  </a:cubicBezTo>
                  <a:cubicBezTo>
                    <a:pt x="1838240" y="2887630"/>
                    <a:pt x="1829596" y="2879627"/>
                    <a:pt x="1819992" y="2867462"/>
                  </a:cubicBezTo>
                  <a:cubicBezTo>
                    <a:pt x="1714667" y="2729163"/>
                    <a:pt x="1610943" y="2589584"/>
                    <a:pt x="1504018" y="2452565"/>
                  </a:cubicBezTo>
                  <a:cubicBezTo>
                    <a:pt x="1005886" y="1813893"/>
                    <a:pt x="506473" y="1176181"/>
                    <a:pt x="7060" y="538469"/>
                  </a:cubicBezTo>
                  <a:cubicBezTo>
                    <a:pt x="-623" y="528865"/>
                    <a:pt x="-1904" y="520862"/>
                    <a:pt x="2578" y="509657"/>
                  </a:cubicBezTo>
                  <a:cubicBezTo>
                    <a:pt x="71087" y="339985"/>
                    <a:pt x="138956" y="169992"/>
                    <a:pt x="206825" y="0"/>
                  </a:cubicBezTo>
                  <a:cubicBezTo>
                    <a:pt x="233396" y="0"/>
                    <a:pt x="260288" y="0"/>
                    <a:pt x="286859" y="0"/>
                  </a:cubicBezTo>
                  <a:cubicBezTo>
                    <a:pt x="316952" y="12165"/>
                    <a:pt x="346725" y="24010"/>
                    <a:pt x="376817" y="35855"/>
                  </a:cubicBezTo>
                  <a:cubicBezTo>
                    <a:pt x="379379" y="36816"/>
                    <a:pt x="383220" y="36496"/>
                    <a:pt x="385781" y="35535"/>
                  </a:cubicBezTo>
                  <a:cubicBezTo>
                    <a:pt x="414914" y="23690"/>
                    <a:pt x="443726" y="11845"/>
                    <a:pt x="472538" y="0"/>
                  </a:cubicBezTo>
                  <a:cubicBezTo>
                    <a:pt x="1000763" y="0"/>
                    <a:pt x="1528988" y="0"/>
                    <a:pt x="2057213" y="0"/>
                  </a:cubicBezTo>
                  <a:cubicBezTo>
                    <a:pt x="2059775" y="3842"/>
                    <a:pt x="2061695" y="8324"/>
                    <a:pt x="2064577" y="11525"/>
                  </a:cubicBezTo>
                  <a:cubicBezTo>
                    <a:pt x="2131165" y="85156"/>
                    <a:pt x="2198073" y="158468"/>
                    <a:pt x="2264662" y="231779"/>
                  </a:cubicBezTo>
                  <a:cubicBezTo>
                    <a:pt x="2580316" y="579127"/>
                    <a:pt x="2895971" y="926475"/>
                    <a:pt x="3211625" y="1273823"/>
                  </a:cubicBezTo>
                  <a:cubicBezTo>
                    <a:pt x="3489184" y="1579233"/>
                    <a:pt x="3767062" y="1884963"/>
                    <a:pt x="4044620" y="2190053"/>
                  </a:cubicBezTo>
                  <a:cubicBezTo>
                    <a:pt x="4061267" y="2208621"/>
                    <a:pt x="4078875" y="2226229"/>
                    <a:pt x="4096162" y="2244156"/>
                  </a:cubicBezTo>
                  <a:cubicBezTo>
                    <a:pt x="4096162" y="2251519"/>
                    <a:pt x="4096162" y="2259203"/>
                    <a:pt x="4096162" y="2266566"/>
                  </a:cubicBezTo>
                  <a:cubicBezTo>
                    <a:pt x="4000762" y="2266566"/>
                    <a:pt x="3905041" y="2266566"/>
                    <a:pt x="3809640" y="2266886"/>
                  </a:cubicBezTo>
                  <a:cubicBezTo>
                    <a:pt x="3803238" y="2266886"/>
                    <a:pt x="3794274" y="2269447"/>
                    <a:pt x="3790752" y="2274249"/>
                  </a:cubicBezTo>
                  <a:cubicBezTo>
                    <a:pt x="3725124" y="2362607"/>
                    <a:pt x="3678384" y="2459608"/>
                    <a:pt x="3657255" y="2568134"/>
                  </a:cubicBezTo>
                  <a:cubicBezTo>
                    <a:pt x="3655014" y="2579339"/>
                    <a:pt x="3656935" y="2586702"/>
                    <a:pt x="3664298" y="2595026"/>
                  </a:cubicBezTo>
                  <a:cubicBezTo>
                    <a:pt x="3743692" y="2685624"/>
                    <a:pt x="3822766" y="2776863"/>
                    <a:pt x="3901840" y="2867782"/>
                  </a:cubicBezTo>
                  <a:cubicBezTo>
                    <a:pt x="3904080" y="2870343"/>
                    <a:pt x="3905361" y="2873224"/>
                    <a:pt x="3907922" y="2877386"/>
                  </a:cubicBezTo>
                  <a:cubicBezTo>
                    <a:pt x="3903120" y="2877386"/>
                    <a:pt x="3900559" y="2877386"/>
                    <a:pt x="3897998" y="2877386"/>
                  </a:cubicBezTo>
                  <a:cubicBezTo>
                    <a:pt x="3318231" y="2877386"/>
                    <a:pt x="2738144" y="2877386"/>
                    <a:pt x="2158377" y="2877386"/>
                  </a:cubicBezTo>
                  <a:cubicBezTo>
                    <a:pt x="2153254" y="2877386"/>
                    <a:pt x="2147172" y="2877386"/>
                    <a:pt x="2142690" y="2875145"/>
                  </a:cubicBezTo>
                  <a:cubicBezTo>
                    <a:pt x="2128284" y="2867782"/>
                    <a:pt x="2120921" y="2875465"/>
                    <a:pt x="2112277" y="2886030"/>
                  </a:cubicBezTo>
                  <a:cubicBezTo>
                    <a:pt x="2085065" y="2920604"/>
                    <a:pt x="2074181" y="2962863"/>
                    <a:pt x="2056253" y="3001919"/>
                  </a:cubicBezTo>
                  <a:cubicBezTo>
                    <a:pt x="2044088" y="3028490"/>
                    <a:pt x="2052091" y="3049940"/>
                    <a:pt x="2070659" y="3068508"/>
                  </a:cubicBezTo>
                  <a:cubicBezTo>
                    <a:pt x="2083785" y="3081633"/>
                    <a:pt x="2099151" y="3092518"/>
                    <a:pt x="2114198" y="3103402"/>
                  </a:cubicBezTo>
                  <a:cubicBezTo>
                    <a:pt x="2129564" y="3114607"/>
                    <a:pt x="2145891" y="3124531"/>
                    <a:pt x="2162858" y="3135736"/>
                  </a:cubicBezTo>
                  <a:cubicBezTo>
                    <a:pt x="2129564" y="3158146"/>
                    <a:pt x="2096590" y="3179915"/>
                    <a:pt x="2063616" y="3201364"/>
                  </a:cubicBezTo>
                  <a:close/>
                  <a:moveTo>
                    <a:pt x="3760980" y="2266566"/>
                  </a:moveTo>
                  <a:cubicBezTo>
                    <a:pt x="3750735" y="2266566"/>
                    <a:pt x="3744332" y="2266566"/>
                    <a:pt x="3737930" y="2266566"/>
                  </a:cubicBezTo>
                  <a:cubicBezTo>
                    <a:pt x="3344162" y="2266566"/>
                    <a:pt x="2950714" y="2267526"/>
                    <a:pt x="2556947" y="2265605"/>
                  </a:cubicBezTo>
                  <a:cubicBezTo>
                    <a:pt x="2490038" y="2265285"/>
                    <a:pt x="2426971" y="2271368"/>
                    <a:pt x="2368066" y="2304982"/>
                  </a:cubicBezTo>
                  <a:cubicBezTo>
                    <a:pt x="2357502" y="2311065"/>
                    <a:pt x="2347897" y="2310425"/>
                    <a:pt x="2336693" y="2304982"/>
                  </a:cubicBezTo>
                  <a:cubicBezTo>
                    <a:pt x="2284831" y="2279371"/>
                    <a:pt x="2232008" y="2257282"/>
                    <a:pt x="2172143" y="2266566"/>
                  </a:cubicBezTo>
                  <a:cubicBezTo>
                    <a:pt x="2171502" y="2266566"/>
                    <a:pt x="2171182" y="2266566"/>
                    <a:pt x="2170542" y="2266566"/>
                  </a:cubicBezTo>
                  <a:cubicBezTo>
                    <a:pt x="2161258" y="2264965"/>
                    <a:pt x="2156456" y="2269447"/>
                    <a:pt x="2152614" y="2277771"/>
                  </a:cubicBezTo>
                  <a:cubicBezTo>
                    <a:pt x="2119000" y="2345640"/>
                    <a:pt x="2085065" y="2412868"/>
                    <a:pt x="2051451" y="2480417"/>
                  </a:cubicBezTo>
                  <a:cubicBezTo>
                    <a:pt x="2049530" y="2484259"/>
                    <a:pt x="2048250" y="2488420"/>
                    <a:pt x="2046329" y="2492902"/>
                  </a:cubicBezTo>
                  <a:cubicBezTo>
                    <a:pt x="2065537" y="2492902"/>
                    <a:pt x="2083465" y="2494183"/>
                    <a:pt x="2100752" y="2492582"/>
                  </a:cubicBezTo>
                  <a:cubicBezTo>
                    <a:pt x="2144291" y="2489061"/>
                    <a:pt x="2171182" y="2506348"/>
                    <a:pt x="2186869" y="2548286"/>
                  </a:cubicBezTo>
                  <a:cubicBezTo>
                    <a:pt x="2205757" y="2598867"/>
                    <a:pt x="2226566" y="2648168"/>
                    <a:pt x="2220483" y="2703872"/>
                  </a:cubicBezTo>
                  <a:cubicBezTo>
                    <a:pt x="2218882" y="2717318"/>
                    <a:pt x="2220163" y="2731404"/>
                    <a:pt x="2220163" y="2745490"/>
                  </a:cubicBezTo>
                  <a:cubicBezTo>
                    <a:pt x="2686922" y="2745490"/>
                    <a:pt x="3151120" y="2745490"/>
                    <a:pt x="3616598" y="2745490"/>
                  </a:cubicBezTo>
                  <a:cubicBezTo>
                    <a:pt x="3608594" y="2569735"/>
                    <a:pt x="3656615" y="2411268"/>
                    <a:pt x="3760980" y="2266566"/>
                  </a:cubicBezTo>
                  <a:close/>
                  <a:moveTo>
                    <a:pt x="1700261" y="553196"/>
                  </a:moveTo>
                  <a:cubicBezTo>
                    <a:pt x="1691298" y="553196"/>
                    <a:pt x="1685855" y="553196"/>
                    <a:pt x="1680733" y="553196"/>
                  </a:cubicBezTo>
                  <a:cubicBezTo>
                    <a:pt x="1570286" y="553196"/>
                    <a:pt x="1459839" y="553196"/>
                    <a:pt x="1349392" y="553196"/>
                  </a:cubicBezTo>
                  <a:cubicBezTo>
                    <a:pt x="1342349" y="553196"/>
                    <a:pt x="1335626" y="553196"/>
                    <a:pt x="1328583" y="553836"/>
                  </a:cubicBezTo>
                  <a:cubicBezTo>
                    <a:pt x="1286325" y="557037"/>
                    <a:pt x="1255592" y="599616"/>
                    <a:pt x="1266156" y="640593"/>
                  </a:cubicBezTo>
                  <a:cubicBezTo>
                    <a:pt x="1275440" y="677409"/>
                    <a:pt x="1302972" y="696617"/>
                    <a:pt x="1346511" y="696617"/>
                  </a:cubicBezTo>
                  <a:cubicBezTo>
                    <a:pt x="1499536" y="696617"/>
                    <a:pt x="1652881" y="696617"/>
                    <a:pt x="1805906" y="696937"/>
                  </a:cubicBezTo>
                  <a:cubicBezTo>
                    <a:pt x="1813590" y="696937"/>
                    <a:pt x="1824154" y="700779"/>
                    <a:pt x="1828956" y="706541"/>
                  </a:cubicBezTo>
                  <a:cubicBezTo>
                    <a:pt x="1939723" y="837157"/>
                    <a:pt x="2049850" y="968092"/>
                    <a:pt x="2160297" y="1099028"/>
                  </a:cubicBezTo>
                  <a:cubicBezTo>
                    <a:pt x="2238411" y="1191548"/>
                    <a:pt x="2316524" y="1284067"/>
                    <a:pt x="2394317" y="1376587"/>
                  </a:cubicBezTo>
                  <a:cubicBezTo>
                    <a:pt x="2409684" y="1394834"/>
                    <a:pt x="2428252" y="1407960"/>
                    <a:pt x="2452902" y="1407960"/>
                  </a:cubicBezTo>
                  <a:cubicBezTo>
                    <a:pt x="2482675" y="1407960"/>
                    <a:pt x="2505725" y="1394834"/>
                    <a:pt x="2518530" y="1367943"/>
                  </a:cubicBezTo>
                  <a:cubicBezTo>
                    <a:pt x="2532616" y="1337850"/>
                    <a:pt x="2526534" y="1310318"/>
                    <a:pt x="2505084" y="1285028"/>
                  </a:cubicBezTo>
                  <a:cubicBezTo>
                    <a:pt x="2354300" y="1106391"/>
                    <a:pt x="2203836" y="927755"/>
                    <a:pt x="2053372" y="749119"/>
                  </a:cubicBezTo>
                  <a:cubicBezTo>
                    <a:pt x="2039606" y="732472"/>
                    <a:pt x="2025840" y="716145"/>
                    <a:pt x="2009193" y="696297"/>
                  </a:cubicBezTo>
                  <a:cubicBezTo>
                    <a:pt x="2019117" y="696297"/>
                    <a:pt x="2024560" y="696297"/>
                    <a:pt x="2030322" y="696297"/>
                  </a:cubicBezTo>
                  <a:cubicBezTo>
                    <a:pt x="2117719" y="696297"/>
                    <a:pt x="2205437" y="696297"/>
                    <a:pt x="2292834" y="696297"/>
                  </a:cubicBezTo>
                  <a:cubicBezTo>
                    <a:pt x="2301798" y="696297"/>
                    <a:pt x="2311082" y="695656"/>
                    <a:pt x="2320046" y="694696"/>
                  </a:cubicBezTo>
                  <a:cubicBezTo>
                    <a:pt x="2361663" y="689894"/>
                    <a:pt x="2390155" y="647956"/>
                    <a:pt x="2379591" y="606979"/>
                  </a:cubicBezTo>
                  <a:cubicBezTo>
                    <a:pt x="2370947" y="573364"/>
                    <a:pt x="2343736" y="553196"/>
                    <a:pt x="2305959" y="553196"/>
                  </a:cubicBezTo>
                  <a:cubicBezTo>
                    <a:pt x="2172463" y="553196"/>
                    <a:pt x="2039286" y="552876"/>
                    <a:pt x="1905789" y="553516"/>
                  </a:cubicBezTo>
                  <a:cubicBezTo>
                    <a:pt x="1892663" y="553516"/>
                    <a:pt x="1884660" y="549354"/>
                    <a:pt x="1876336" y="539430"/>
                  </a:cubicBezTo>
                  <a:cubicBezTo>
                    <a:pt x="1791180" y="437626"/>
                    <a:pt x="1705384" y="336143"/>
                    <a:pt x="1619587" y="234660"/>
                  </a:cubicBezTo>
                  <a:cubicBezTo>
                    <a:pt x="1590135" y="199765"/>
                    <a:pt x="1546596" y="194963"/>
                    <a:pt x="1514902" y="222175"/>
                  </a:cubicBezTo>
                  <a:cubicBezTo>
                    <a:pt x="1483209" y="249386"/>
                    <a:pt x="1481288" y="292925"/>
                    <a:pt x="1510100" y="327820"/>
                  </a:cubicBezTo>
                  <a:cubicBezTo>
                    <a:pt x="1522586" y="342866"/>
                    <a:pt x="1535711" y="357913"/>
                    <a:pt x="1548197" y="372959"/>
                  </a:cubicBezTo>
                  <a:cubicBezTo>
                    <a:pt x="1598138" y="432184"/>
                    <a:pt x="1648079" y="491089"/>
                    <a:pt x="1700261" y="553196"/>
                  </a:cubicBezTo>
                  <a:close/>
                  <a:moveTo>
                    <a:pt x="2029041" y="2525876"/>
                  </a:moveTo>
                  <a:cubicBezTo>
                    <a:pt x="1991906" y="2600468"/>
                    <a:pt x="1955730" y="2672819"/>
                    <a:pt x="1919555" y="2745490"/>
                  </a:cubicBezTo>
                  <a:cubicBezTo>
                    <a:pt x="1985503" y="2745490"/>
                    <a:pt x="2049850" y="2745490"/>
                    <a:pt x="2115158" y="2745490"/>
                  </a:cubicBezTo>
                  <a:cubicBezTo>
                    <a:pt x="2114198" y="2660974"/>
                    <a:pt x="2079623" y="2591824"/>
                    <a:pt x="2029041" y="2525876"/>
                  </a:cubicBezTo>
                  <a:close/>
                </a:path>
              </a:pathLst>
            </a:custGeom>
            <a:solidFill>
              <a:srgbClr val="000000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8E9B1-A51B-4EEC-AB90-D71AC2FB1AF9}"/>
                </a:ext>
              </a:extLst>
            </p:cNvPr>
            <p:cNvSpPr/>
            <p:nvPr/>
          </p:nvSpPr>
          <p:spPr>
            <a:xfrm>
              <a:off x="5090205" y="5281052"/>
              <a:ext cx="1714010" cy="480977"/>
            </a:xfrm>
            <a:custGeom>
              <a:avLst/>
              <a:gdLst>
                <a:gd name="connsiteX0" fmla="*/ 1714010 w 1714010"/>
                <a:gd name="connsiteY0" fmla="*/ 2053 h 480977"/>
                <a:gd name="connsiteX1" fmla="*/ 1570269 w 1714010"/>
                <a:gd name="connsiteY1" fmla="*/ 480977 h 480977"/>
                <a:gd name="connsiteX2" fmla="*/ 173834 w 1714010"/>
                <a:gd name="connsiteY2" fmla="*/ 480977 h 480977"/>
                <a:gd name="connsiteX3" fmla="*/ 174154 w 1714010"/>
                <a:gd name="connsiteY3" fmla="*/ 439360 h 480977"/>
                <a:gd name="connsiteX4" fmla="*/ 140540 w 1714010"/>
                <a:gd name="connsiteY4" fmla="*/ 283773 h 480977"/>
                <a:gd name="connsiteX5" fmla="*/ 54423 w 1714010"/>
                <a:gd name="connsiteY5" fmla="*/ 228070 h 480977"/>
                <a:gd name="connsiteX6" fmla="*/ 0 w 1714010"/>
                <a:gd name="connsiteY6" fmla="*/ 228390 h 480977"/>
                <a:gd name="connsiteX7" fmla="*/ 5122 w 1714010"/>
                <a:gd name="connsiteY7" fmla="*/ 215904 h 480977"/>
                <a:gd name="connsiteX8" fmla="*/ 106285 w 1714010"/>
                <a:gd name="connsiteY8" fmla="*/ 13258 h 480977"/>
                <a:gd name="connsiteX9" fmla="*/ 124213 w 1714010"/>
                <a:gd name="connsiteY9" fmla="*/ 2053 h 480977"/>
                <a:gd name="connsiteX10" fmla="*/ 125814 w 1714010"/>
                <a:gd name="connsiteY10" fmla="*/ 2053 h 480977"/>
                <a:gd name="connsiteX11" fmla="*/ 290364 w 1714010"/>
                <a:gd name="connsiteY11" fmla="*/ 40470 h 480977"/>
                <a:gd name="connsiteX12" fmla="*/ 321737 w 1714010"/>
                <a:gd name="connsiteY12" fmla="*/ 40470 h 480977"/>
                <a:gd name="connsiteX13" fmla="*/ 510618 w 1714010"/>
                <a:gd name="connsiteY13" fmla="*/ 1093 h 480977"/>
                <a:gd name="connsiteX14" fmla="*/ 1691601 w 1714010"/>
                <a:gd name="connsiteY14" fmla="*/ 2053 h 480977"/>
                <a:gd name="connsiteX15" fmla="*/ 1714010 w 1714010"/>
                <a:gd name="connsiteY15" fmla="*/ 2053 h 4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14010" h="480977">
                  <a:moveTo>
                    <a:pt x="1714010" y="2053"/>
                  </a:moveTo>
                  <a:cubicBezTo>
                    <a:pt x="1609646" y="146755"/>
                    <a:pt x="1561625" y="305223"/>
                    <a:pt x="1570269" y="480977"/>
                  </a:cubicBezTo>
                  <a:cubicBezTo>
                    <a:pt x="1104791" y="480977"/>
                    <a:pt x="640593" y="480977"/>
                    <a:pt x="173834" y="480977"/>
                  </a:cubicBezTo>
                  <a:cubicBezTo>
                    <a:pt x="173834" y="466892"/>
                    <a:pt x="172553" y="453126"/>
                    <a:pt x="174154" y="439360"/>
                  </a:cubicBezTo>
                  <a:cubicBezTo>
                    <a:pt x="180237" y="383656"/>
                    <a:pt x="159428" y="334355"/>
                    <a:pt x="140540" y="283773"/>
                  </a:cubicBezTo>
                  <a:cubicBezTo>
                    <a:pt x="124853" y="241836"/>
                    <a:pt x="97962" y="224548"/>
                    <a:pt x="54423" y="228070"/>
                  </a:cubicBezTo>
                  <a:cubicBezTo>
                    <a:pt x="36816" y="229670"/>
                    <a:pt x="19208" y="228390"/>
                    <a:pt x="0" y="228390"/>
                  </a:cubicBezTo>
                  <a:cubicBezTo>
                    <a:pt x="1601" y="223908"/>
                    <a:pt x="2881" y="219746"/>
                    <a:pt x="5122" y="215904"/>
                  </a:cubicBezTo>
                  <a:cubicBezTo>
                    <a:pt x="38736" y="148356"/>
                    <a:pt x="72991" y="80807"/>
                    <a:pt x="106285" y="13258"/>
                  </a:cubicBezTo>
                  <a:cubicBezTo>
                    <a:pt x="110447" y="4935"/>
                    <a:pt x="114929" y="453"/>
                    <a:pt x="124213" y="2053"/>
                  </a:cubicBezTo>
                  <a:cubicBezTo>
                    <a:pt x="124853" y="2053"/>
                    <a:pt x="125173" y="2053"/>
                    <a:pt x="125814" y="2053"/>
                  </a:cubicBezTo>
                  <a:cubicBezTo>
                    <a:pt x="185679" y="-6910"/>
                    <a:pt x="238822" y="14859"/>
                    <a:pt x="290364" y="40470"/>
                  </a:cubicBezTo>
                  <a:cubicBezTo>
                    <a:pt x="301248" y="45912"/>
                    <a:pt x="310852" y="46552"/>
                    <a:pt x="321737" y="40470"/>
                  </a:cubicBezTo>
                  <a:cubicBezTo>
                    <a:pt x="380322" y="6855"/>
                    <a:pt x="443709" y="773"/>
                    <a:pt x="510618" y="1093"/>
                  </a:cubicBezTo>
                  <a:cubicBezTo>
                    <a:pt x="904385" y="3014"/>
                    <a:pt x="1297833" y="2053"/>
                    <a:pt x="1691601" y="2053"/>
                  </a:cubicBezTo>
                  <a:cubicBezTo>
                    <a:pt x="1697363" y="2053"/>
                    <a:pt x="1703766" y="2053"/>
                    <a:pt x="1714010" y="2053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B62A5C-B144-41FC-9590-810DAA504F74}"/>
                </a:ext>
              </a:extLst>
            </p:cNvPr>
            <p:cNvSpPr/>
            <p:nvPr/>
          </p:nvSpPr>
          <p:spPr>
            <a:xfrm>
              <a:off x="4307394" y="3221317"/>
              <a:ext cx="1261887" cy="1203186"/>
            </a:xfrm>
            <a:custGeom>
              <a:avLst/>
              <a:gdLst>
                <a:gd name="connsiteX0" fmla="*/ 436103 w 1261887"/>
                <a:gd name="connsiteY0" fmla="*/ 348418 h 1203187"/>
                <a:gd name="connsiteX1" fmla="*/ 284038 w 1261887"/>
                <a:gd name="connsiteY1" fmla="*/ 168181 h 1203187"/>
                <a:gd name="connsiteX2" fmla="*/ 245942 w 1261887"/>
                <a:gd name="connsiteY2" fmla="*/ 123042 h 1203187"/>
                <a:gd name="connsiteX3" fmla="*/ 250744 w 1261887"/>
                <a:gd name="connsiteY3" fmla="*/ 17397 h 1203187"/>
                <a:gd name="connsiteX4" fmla="*/ 355428 w 1261887"/>
                <a:gd name="connsiteY4" fmla="*/ 29882 h 1203187"/>
                <a:gd name="connsiteX5" fmla="*/ 612178 w 1261887"/>
                <a:gd name="connsiteY5" fmla="*/ 334652 h 1203187"/>
                <a:gd name="connsiteX6" fmla="*/ 641630 w 1261887"/>
                <a:gd name="connsiteY6" fmla="*/ 348738 h 1203187"/>
                <a:gd name="connsiteX7" fmla="*/ 1041801 w 1261887"/>
                <a:gd name="connsiteY7" fmla="*/ 348418 h 1203187"/>
                <a:gd name="connsiteX8" fmla="*/ 1115432 w 1261887"/>
                <a:gd name="connsiteY8" fmla="*/ 402201 h 1203187"/>
                <a:gd name="connsiteX9" fmla="*/ 1055887 w 1261887"/>
                <a:gd name="connsiteY9" fmla="*/ 489918 h 1203187"/>
                <a:gd name="connsiteX10" fmla="*/ 1028675 w 1261887"/>
                <a:gd name="connsiteY10" fmla="*/ 491519 h 1203187"/>
                <a:gd name="connsiteX11" fmla="*/ 766163 w 1261887"/>
                <a:gd name="connsiteY11" fmla="*/ 491519 h 1203187"/>
                <a:gd name="connsiteX12" fmla="*/ 745034 w 1261887"/>
                <a:gd name="connsiteY12" fmla="*/ 491519 h 1203187"/>
                <a:gd name="connsiteX13" fmla="*/ 789213 w 1261887"/>
                <a:gd name="connsiteY13" fmla="*/ 544341 h 1203187"/>
                <a:gd name="connsiteX14" fmla="*/ 1240926 w 1261887"/>
                <a:gd name="connsiteY14" fmla="*/ 1080249 h 1203187"/>
                <a:gd name="connsiteX15" fmla="*/ 1254372 w 1261887"/>
                <a:gd name="connsiteY15" fmla="*/ 1163165 h 1203187"/>
                <a:gd name="connsiteX16" fmla="*/ 1188744 w 1261887"/>
                <a:gd name="connsiteY16" fmla="*/ 1203182 h 1203187"/>
                <a:gd name="connsiteX17" fmla="*/ 1130159 w 1261887"/>
                <a:gd name="connsiteY17" fmla="*/ 1171809 h 1203187"/>
                <a:gd name="connsiteX18" fmla="*/ 896139 w 1261887"/>
                <a:gd name="connsiteY18" fmla="*/ 894250 h 1203187"/>
                <a:gd name="connsiteX19" fmla="*/ 564798 w 1261887"/>
                <a:gd name="connsiteY19" fmla="*/ 501763 h 1203187"/>
                <a:gd name="connsiteX20" fmla="*/ 541748 w 1261887"/>
                <a:gd name="connsiteY20" fmla="*/ 492159 h 1203187"/>
                <a:gd name="connsiteX21" fmla="*/ 82352 w 1261887"/>
                <a:gd name="connsiteY21" fmla="*/ 491839 h 1203187"/>
                <a:gd name="connsiteX22" fmla="*/ 1998 w 1261887"/>
                <a:gd name="connsiteY22" fmla="*/ 435815 h 1203187"/>
                <a:gd name="connsiteX23" fmla="*/ 64424 w 1261887"/>
                <a:gd name="connsiteY23" fmla="*/ 349058 h 1203187"/>
                <a:gd name="connsiteX24" fmla="*/ 85233 w 1261887"/>
                <a:gd name="connsiteY24" fmla="*/ 348418 h 1203187"/>
                <a:gd name="connsiteX25" fmla="*/ 416574 w 1261887"/>
                <a:gd name="connsiteY25" fmla="*/ 348418 h 1203187"/>
                <a:gd name="connsiteX26" fmla="*/ 436103 w 1261887"/>
                <a:gd name="connsiteY26" fmla="*/ 348418 h 120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1887" h="1203187">
                  <a:moveTo>
                    <a:pt x="436103" y="348418"/>
                  </a:moveTo>
                  <a:cubicBezTo>
                    <a:pt x="383600" y="286311"/>
                    <a:pt x="333979" y="227086"/>
                    <a:pt x="284038" y="168181"/>
                  </a:cubicBezTo>
                  <a:cubicBezTo>
                    <a:pt x="271233" y="153134"/>
                    <a:pt x="258427" y="138088"/>
                    <a:pt x="245942" y="123042"/>
                  </a:cubicBezTo>
                  <a:cubicBezTo>
                    <a:pt x="217130" y="88147"/>
                    <a:pt x="219050" y="44608"/>
                    <a:pt x="250744" y="17397"/>
                  </a:cubicBezTo>
                  <a:cubicBezTo>
                    <a:pt x="282437" y="-9815"/>
                    <a:pt x="325976" y="-4693"/>
                    <a:pt x="355428" y="29882"/>
                  </a:cubicBezTo>
                  <a:cubicBezTo>
                    <a:pt x="441225" y="131365"/>
                    <a:pt x="526701" y="232848"/>
                    <a:pt x="612178" y="334652"/>
                  </a:cubicBezTo>
                  <a:cubicBezTo>
                    <a:pt x="620501" y="344576"/>
                    <a:pt x="628505" y="348738"/>
                    <a:pt x="641630" y="348738"/>
                  </a:cubicBezTo>
                  <a:cubicBezTo>
                    <a:pt x="775127" y="348097"/>
                    <a:pt x="908304" y="348418"/>
                    <a:pt x="1041801" y="348418"/>
                  </a:cubicBezTo>
                  <a:cubicBezTo>
                    <a:pt x="1079577" y="348418"/>
                    <a:pt x="1106789" y="368586"/>
                    <a:pt x="1115432" y="402201"/>
                  </a:cubicBezTo>
                  <a:cubicBezTo>
                    <a:pt x="1125997" y="443178"/>
                    <a:pt x="1097825" y="485116"/>
                    <a:pt x="1055887" y="489918"/>
                  </a:cubicBezTo>
                  <a:cubicBezTo>
                    <a:pt x="1046923" y="490878"/>
                    <a:pt x="1037959" y="491519"/>
                    <a:pt x="1028675" y="491519"/>
                  </a:cubicBezTo>
                  <a:cubicBezTo>
                    <a:pt x="941278" y="491519"/>
                    <a:pt x="853561" y="491519"/>
                    <a:pt x="766163" y="491519"/>
                  </a:cubicBezTo>
                  <a:cubicBezTo>
                    <a:pt x="760401" y="491519"/>
                    <a:pt x="754959" y="491519"/>
                    <a:pt x="745034" y="491519"/>
                  </a:cubicBezTo>
                  <a:cubicBezTo>
                    <a:pt x="761361" y="511367"/>
                    <a:pt x="775127" y="527694"/>
                    <a:pt x="789213" y="544341"/>
                  </a:cubicBezTo>
                  <a:cubicBezTo>
                    <a:pt x="939677" y="722977"/>
                    <a:pt x="1090462" y="901613"/>
                    <a:pt x="1240926" y="1080249"/>
                  </a:cubicBezTo>
                  <a:cubicBezTo>
                    <a:pt x="1262055" y="1105540"/>
                    <a:pt x="1268457" y="1133072"/>
                    <a:pt x="1254372" y="1163165"/>
                  </a:cubicBezTo>
                  <a:cubicBezTo>
                    <a:pt x="1241566" y="1190056"/>
                    <a:pt x="1218516" y="1203502"/>
                    <a:pt x="1188744" y="1203182"/>
                  </a:cubicBezTo>
                  <a:cubicBezTo>
                    <a:pt x="1164093" y="1203182"/>
                    <a:pt x="1145845" y="1190056"/>
                    <a:pt x="1130159" y="1171809"/>
                  </a:cubicBezTo>
                  <a:cubicBezTo>
                    <a:pt x="1052365" y="1079289"/>
                    <a:pt x="973932" y="986770"/>
                    <a:pt x="896139" y="894250"/>
                  </a:cubicBezTo>
                  <a:cubicBezTo>
                    <a:pt x="785692" y="763314"/>
                    <a:pt x="675565" y="632379"/>
                    <a:pt x="564798" y="501763"/>
                  </a:cubicBezTo>
                  <a:cubicBezTo>
                    <a:pt x="559996" y="496000"/>
                    <a:pt x="549751" y="492159"/>
                    <a:pt x="541748" y="492159"/>
                  </a:cubicBezTo>
                  <a:cubicBezTo>
                    <a:pt x="388723" y="491519"/>
                    <a:pt x="235377" y="491839"/>
                    <a:pt x="82352" y="491839"/>
                  </a:cubicBezTo>
                  <a:cubicBezTo>
                    <a:pt x="38493" y="491839"/>
                    <a:pt x="11282" y="472631"/>
                    <a:pt x="1998" y="435815"/>
                  </a:cubicBezTo>
                  <a:cubicBezTo>
                    <a:pt x="-8247" y="394837"/>
                    <a:pt x="22166" y="352259"/>
                    <a:pt x="64424" y="349058"/>
                  </a:cubicBezTo>
                  <a:cubicBezTo>
                    <a:pt x="71467" y="348418"/>
                    <a:pt x="78190" y="348418"/>
                    <a:pt x="85233" y="348418"/>
                  </a:cubicBezTo>
                  <a:cubicBezTo>
                    <a:pt x="195680" y="348418"/>
                    <a:pt x="306127" y="348418"/>
                    <a:pt x="416574" y="348418"/>
                  </a:cubicBezTo>
                  <a:cubicBezTo>
                    <a:pt x="422017" y="348418"/>
                    <a:pt x="427139" y="348418"/>
                    <a:pt x="436103" y="348418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E0B09F-D563-4762-8B79-2EEDE33CC9C4}"/>
                </a:ext>
              </a:extLst>
            </p:cNvPr>
            <p:cNvSpPr/>
            <p:nvPr/>
          </p:nvSpPr>
          <p:spPr>
            <a:xfrm>
              <a:off x="4962790" y="5542416"/>
              <a:ext cx="195603" cy="219613"/>
            </a:xfrm>
            <a:custGeom>
              <a:avLst/>
              <a:gdLst>
                <a:gd name="connsiteX0" fmla="*/ 109487 w 195603"/>
                <a:gd name="connsiteY0" fmla="*/ 0 h 219613"/>
                <a:gd name="connsiteX1" fmla="*/ 195603 w 195603"/>
                <a:gd name="connsiteY1" fmla="*/ 219614 h 219613"/>
                <a:gd name="connsiteX2" fmla="*/ 0 w 195603"/>
                <a:gd name="connsiteY2" fmla="*/ 219614 h 219613"/>
                <a:gd name="connsiteX3" fmla="*/ 109487 w 195603"/>
                <a:gd name="connsiteY3" fmla="*/ 0 h 21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603" h="219613">
                  <a:moveTo>
                    <a:pt x="109487" y="0"/>
                  </a:moveTo>
                  <a:cubicBezTo>
                    <a:pt x="160068" y="65948"/>
                    <a:pt x="194643" y="135098"/>
                    <a:pt x="195603" y="219614"/>
                  </a:cubicBezTo>
                  <a:cubicBezTo>
                    <a:pt x="129976" y="219614"/>
                    <a:pt x="65948" y="219614"/>
                    <a:pt x="0" y="219614"/>
                  </a:cubicBezTo>
                  <a:cubicBezTo>
                    <a:pt x="35855" y="146943"/>
                    <a:pt x="72031" y="74592"/>
                    <a:pt x="109487" y="0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0F698B-B8C6-4947-861B-AE1EDAA567D4}"/>
              </a:ext>
            </a:extLst>
          </p:cNvPr>
          <p:cNvGrpSpPr/>
          <p:nvPr/>
        </p:nvGrpSpPr>
        <p:grpSpPr>
          <a:xfrm>
            <a:off x="4178259" y="1811243"/>
            <a:ext cx="3835482" cy="3877988"/>
            <a:chOff x="2914648" y="208598"/>
            <a:chExt cx="6359839" cy="6430299"/>
          </a:xfrm>
          <a:solidFill>
            <a:schemeClr val="accent3">
              <a:lumMod val="5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8FA429-7AEA-40C4-9D7B-870040F71C09}"/>
                </a:ext>
              </a:extLst>
            </p:cNvPr>
            <p:cNvSpPr/>
            <p:nvPr/>
          </p:nvSpPr>
          <p:spPr>
            <a:xfrm>
              <a:off x="4892988" y="553401"/>
              <a:ext cx="3714748" cy="1495418"/>
            </a:xfrm>
            <a:custGeom>
              <a:avLst/>
              <a:gdLst>
                <a:gd name="connsiteX0" fmla="*/ 3371850 w 3714750"/>
                <a:gd name="connsiteY0" fmla="*/ 735330 h 1495425"/>
                <a:gd name="connsiteX1" fmla="*/ 3722370 w 3714750"/>
                <a:gd name="connsiteY1" fmla="*/ 1495425 h 1495425"/>
                <a:gd name="connsiteX2" fmla="*/ 3292793 w 3714750"/>
                <a:gd name="connsiteY2" fmla="*/ 1123950 h 1495425"/>
                <a:gd name="connsiteX3" fmla="*/ 3455670 w 3714750"/>
                <a:gd name="connsiteY3" fmla="*/ 1048703 h 1495425"/>
                <a:gd name="connsiteX4" fmla="*/ 3504247 w 3714750"/>
                <a:gd name="connsiteY4" fmla="*/ 998220 h 1495425"/>
                <a:gd name="connsiteX5" fmla="*/ 3444240 w 3714750"/>
                <a:gd name="connsiteY5" fmla="*/ 954405 h 1495425"/>
                <a:gd name="connsiteX6" fmla="*/ 3221355 w 3714750"/>
                <a:gd name="connsiteY6" fmla="*/ 945832 h 1495425"/>
                <a:gd name="connsiteX7" fmla="*/ 3168015 w 3714750"/>
                <a:gd name="connsiteY7" fmla="*/ 924878 h 1495425"/>
                <a:gd name="connsiteX8" fmla="*/ 2774633 w 3714750"/>
                <a:gd name="connsiteY8" fmla="*/ 581978 h 1495425"/>
                <a:gd name="connsiteX9" fmla="*/ 2440305 w 3714750"/>
                <a:gd name="connsiteY9" fmla="*/ 499110 h 1495425"/>
                <a:gd name="connsiteX10" fmla="*/ 2415540 w 3714750"/>
                <a:gd name="connsiteY10" fmla="*/ 783908 h 1495425"/>
                <a:gd name="connsiteX11" fmla="*/ 2407920 w 3714750"/>
                <a:gd name="connsiteY11" fmla="*/ 786765 h 1495425"/>
                <a:gd name="connsiteX12" fmla="*/ 2327910 w 3714750"/>
                <a:gd name="connsiteY12" fmla="*/ 490538 h 1495425"/>
                <a:gd name="connsiteX13" fmla="*/ 1382077 w 3714750"/>
                <a:gd name="connsiteY13" fmla="*/ 566738 h 1495425"/>
                <a:gd name="connsiteX14" fmla="*/ 1521143 w 3714750"/>
                <a:gd name="connsiteY14" fmla="*/ 788670 h 1495425"/>
                <a:gd name="connsiteX15" fmla="*/ 1283970 w 3714750"/>
                <a:gd name="connsiteY15" fmla="*/ 648653 h 1495425"/>
                <a:gd name="connsiteX16" fmla="*/ 1123950 w 3714750"/>
                <a:gd name="connsiteY16" fmla="*/ 600075 h 1495425"/>
                <a:gd name="connsiteX17" fmla="*/ 330517 w 3714750"/>
                <a:gd name="connsiteY17" fmla="*/ 700088 h 1495425"/>
                <a:gd name="connsiteX18" fmla="*/ 288608 w 3714750"/>
                <a:gd name="connsiteY18" fmla="*/ 707708 h 1495425"/>
                <a:gd name="connsiteX19" fmla="*/ 310515 w 3714750"/>
                <a:gd name="connsiteY19" fmla="*/ 1005840 h 1495425"/>
                <a:gd name="connsiteX20" fmla="*/ 302895 w 3714750"/>
                <a:gd name="connsiteY20" fmla="*/ 1009650 h 1495425"/>
                <a:gd name="connsiteX21" fmla="*/ 174308 w 3714750"/>
                <a:gd name="connsiteY21" fmla="*/ 726758 h 1495425"/>
                <a:gd name="connsiteX22" fmla="*/ 9525 w 3714750"/>
                <a:gd name="connsiteY22" fmla="*/ 755333 h 1495425"/>
                <a:gd name="connsiteX23" fmla="*/ 0 w 3714750"/>
                <a:gd name="connsiteY23" fmla="*/ 743903 h 1495425"/>
                <a:gd name="connsiteX24" fmla="*/ 358140 w 3714750"/>
                <a:gd name="connsiteY24" fmla="*/ 401003 h 1495425"/>
                <a:gd name="connsiteX25" fmla="*/ 604838 w 3714750"/>
                <a:gd name="connsiteY25" fmla="*/ 568643 h 1495425"/>
                <a:gd name="connsiteX26" fmla="*/ 675323 w 3714750"/>
                <a:gd name="connsiteY26" fmla="*/ 570548 h 1495425"/>
                <a:gd name="connsiteX27" fmla="*/ 662940 w 3714750"/>
                <a:gd name="connsiteY27" fmla="*/ 500063 h 1495425"/>
                <a:gd name="connsiteX28" fmla="*/ 577215 w 3714750"/>
                <a:gd name="connsiteY28" fmla="*/ 386715 h 1495425"/>
                <a:gd name="connsiteX29" fmla="*/ 711518 w 3714750"/>
                <a:gd name="connsiteY29" fmla="*/ 366713 h 1495425"/>
                <a:gd name="connsiteX30" fmla="*/ 693420 w 3714750"/>
                <a:gd name="connsiteY30" fmla="*/ 119063 h 1495425"/>
                <a:gd name="connsiteX31" fmla="*/ 703898 w 3714750"/>
                <a:gd name="connsiteY31" fmla="*/ 118110 h 1495425"/>
                <a:gd name="connsiteX32" fmla="*/ 795338 w 3714750"/>
                <a:gd name="connsiteY32" fmla="*/ 301943 h 1495425"/>
                <a:gd name="connsiteX33" fmla="*/ 883920 w 3714750"/>
                <a:gd name="connsiteY33" fmla="*/ 350520 h 1495425"/>
                <a:gd name="connsiteX34" fmla="*/ 1654493 w 3714750"/>
                <a:gd name="connsiteY34" fmla="*/ 245745 h 1495425"/>
                <a:gd name="connsiteX35" fmla="*/ 1708785 w 3714750"/>
                <a:gd name="connsiteY35" fmla="*/ 207645 h 1495425"/>
                <a:gd name="connsiteX36" fmla="*/ 1949768 w 3714750"/>
                <a:gd name="connsiteY36" fmla="*/ 0 h 1495425"/>
                <a:gd name="connsiteX37" fmla="*/ 1856423 w 3714750"/>
                <a:gd name="connsiteY37" fmla="*/ 221933 h 1495425"/>
                <a:gd name="connsiteX38" fmla="*/ 2095500 w 3714750"/>
                <a:gd name="connsiteY38" fmla="*/ 210503 h 1495425"/>
                <a:gd name="connsiteX39" fmla="*/ 2761298 w 3714750"/>
                <a:gd name="connsiteY39" fmla="*/ 287655 h 1495425"/>
                <a:gd name="connsiteX40" fmla="*/ 3248025 w 3714750"/>
                <a:gd name="connsiteY40" fmla="*/ 590550 h 1495425"/>
                <a:gd name="connsiteX41" fmla="*/ 3319463 w 3714750"/>
                <a:gd name="connsiteY41" fmla="*/ 612458 h 1495425"/>
                <a:gd name="connsiteX42" fmla="*/ 3664268 w 3714750"/>
                <a:gd name="connsiteY42" fmla="*/ 641033 h 1495425"/>
                <a:gd name="connsiteX43" fmla="*/ 3371850 w 3714750"/>
                <a:gd name="connsiteY43" fmla="*/ 73533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14750" h="1495425">
                  <a:moveTo>
                    <a:pt x="3371850" y="735330"/>
                  </a:moveTo>
                  <a:cubicBezTo>
                    <a:pt x="3543300" y="970598"/>
                    <a:pt x="3646170" y="1218248"/>
                    <a:pt x="3722370" y="1495425"/>
                  </a:cubicBezTo>
                  <a:cubicBezTo>
                    <a:pt x="3574733" y="1367790"/>
                    <a:pt x="3438525" y="1249680"/>
                    <a:pt x="3292793" y="1123950"/>
                  </a:cubicBezTo>
                  <a:cubicBezTo>
                    <a:pt x="3351847" y="1097280"/>
                    <a:pt x="3405188" y="1075373"/>
                    <a:pt x="3455670" y="1048703"/>
                  </a:cubicBezTo>
                  <a:cubicBezTo>
                    <a:pt x="3475672" y="1038225"/>
                    <a:pt x="3489008" y="1015365"/>
                    <a:pt x="3504247" y="998220"/>
                  </a:cubicBezTo>
                  <a:cubicBezTo>
                    <a:pt x="3484245" y="982980"/>
                    <a:pt x="3465195" y="957263"/>
                    <a:pt x="3444240" y="954405"/>
                  </a:cubicBezTo>
                  <a:cubicBezTo>
                    <a:pt x="3369945" y="947738"/>
                    <a:pt x="3295650" y="949643"/>
                    <a:pt x="3221355" y="945832"/>
                  </a:cubicBezTo>
                  <a:cubicBezTo>
                    <a:pt x="3202305" y="944880"/>
                    <a:pt x="3176588" y="938213"/>
                    <a:pt x="3168015" y="924878"/>
                  </a:cubicBezTo>
                  <a:cubicBezTo>
                    <a:pt x="3066097" y="776288"/>
                    <a:pt x="2923222" y="673418"/>
                    <a:pt x="2774633" y="581978"/>
                  </a:cubicBezTo>
                  <a:cubicBezTo>
                    <a:pt x="2678430" y="522923"/>
                    <a:pt x="2562225" y="510540"/>
                    <a:pt x="2440305" y="499110"/>
                  </a:cubicBezTo>
                  <a:cubicBezTo>
                    <a:pt x="2431733" y="596265"/>
                    <a:pt x="2423160" y="689610"/>
                    <a:pt x="2415540" y="783908"/>
                  </a:cubicBezTo>
                  <a:cubicBezTo>
                    <a:pt x="2412683" y="784860"/>
                    <a:pt x="2409825" y="785813"/>
                    <a:pt x="2407920" y="786765"/>
                  </a:cubicBezTo>
                  <a:cubicBezTo>
                    <a:pt x="2381250" y="689610"/>
                    <a:pt x="2355533" y="592455"/>
                    <a:pt x="2327910" y="490538"/>
                  </a:cubicBezTo>
                  <a:cubicBezTo>
                    <a:pt x="2014538" y="477203"/>
                    <a:pt x="1704023" y="518160"/>
                    <a:pt x="1382077" y="566738"/>
                  </a:cubicBezTo>
                  <a:cubicBezTo>
                    <a:pt x="1429702" y="641985"/>
                    <a:pt x="1472565" y="710565"/>
                    <a:pt x="1521143" y="788670"/>
                  </a:cubicBezTo>
                  <a:cubicBezTo>
                    <a:pt x="1427798" y="753428"/>
                    <a:pt x="1348740" y="711518"/>
                    <a:pt x="1283970" y="648653"/>
                  </a:cubicBezTo>
                  <a:cubicBezTo>
                    <a:pt x="1235393" y="601980"/>
                    <a:pt x="1188720" y="591503"/>
                    <a:pt x="1123950" y="600075"/>
                  </a:cubicBezTo>
                  <a:cubicBezTo>
                    <a:pt x="860108" y="636270"/>
                    <a:pt x="595313" y="666750"/>
                    <a:pt x="330517" y="700088"/>
                  </a:cubicBezTo>
                  <a:cubicBezTo>
                    <a:pt x="320040" y="701040"/>
                    <a:pt x="309563" y="703898"/>
                    <a:pt x="288608" y="707708"/>
                  </a:cubicBezTo>
                  <a:cubicBezTo>
                    <a:pt x="296228" y="807720"/>
                    <a:pt x="302895" y="906780"/>
                    <a:pt x="310515" y="1005840"/>
                  </a:cubicBezTo>
                  <a:cubicBezTo>
                    <a:pt x="307658" y="1006793"/>
                    <a:pt x="304800" y="1008698"/>
                    <a:pt x="302895" y="1009650"/>
                  </a:cubicBezTo>
                  <a:cubicBezTo>
                    <a:pt x="260985" y="918210"/>
                    <a:pt x="220028" y="825818"/>
                    <a:pt x="174308" y="726758"/>
                  </a:cubicBezTo>
                  <a:cubicBezTo>
                    <a:pt x="122873" y="735330"/>
                    <a:pt x="65723" y="745808"/>
                    <a:pt x="9525" y="755333"/>
                  </a:cubicBezTo>
                  <a:cubicBezTo>
                    <a:pt x="6667" y="751523"/>
                    <a:pt x="2858" y="747713"/>
                    <a:pt x="0" y="743903"/>
                  </a:cubicBezTo>
                  <a:cubicBezTo>
                    <a:pt x="119063" y="629603"/>
                    <a:pt x="239078" y="515303"/>
                    <a:pt x="358140" y="401003"/>
                  </a:cubicBezTo>
                  <a:cubicBezTo>
                    <a:pt x="444817" y="460058"/>
                    <a:pt x="524827" y="514350"/>
                    <a:pt x="604838" y="568643"/>
                  </a:cubicBezTo>
                  <a:cubicBezTo>
                    <a:pt x="628650" y="584835"/>
                    <a:pt x="658177" y="602933"/>
                    <a:pt x="675323" y="570548"/>
                  </a:cubicBezTo>
                  <a:cubicBezTo>
                    <a:pt x="684848" y="553403"/>
                    <a:pt x="675323" y="520065"/>
                    <a:pt x="662940" y="500063"/>
                  </a:cubicBezTo>
                  <a:cubicBezTo>
                    <a:pt x="640080" y="461963"/>
                    <a:pt x="609600" y="428625"/>
                    <a:pt x="577215" y="386715"/>
                  </a:cubicBezTo>
                  <a:cubicBezTo>
                    <a:pt x="627698" y="379095"/>
                    <a:pt x="668655" y="373380"/>
                    <a:pt x="711518" y="366713"/>
                  </a:cubicBezTo>
                  <a:cubicBezTo>
                    <a:pt x="705802" y="282893"/>
                    <a:pt x="699135" y="200978"/>
                    <a:pt x="693420" y="119063"/>
                  </a:cubicBezTo>
                  <a:cubicBezTo>
                    <a:pt x="697230" y="119063"/>
                    <a:pt x="700088" y="118110"/>
                    <a:pt x="703898" y="118110"/>
                  </a:cubicBezTo>
                  <a:cubicBezTo>
                    <a:pt x="734377" y="179070"/>
                    <a:pt x="766763" y="240030"/>
                    <a:pt x="795338" y="301943"/>
                  </a:cubicBezTo>
                  <a:cubicBezTo>
                    <a:pt x="813435" y="341948"/>
                    <a:pt x="837248" y="357188"/>
                    <a:pt x="883920" y="350520"/>
                  </a:cubicBezTo>
                  <a:cubicBezTo>
                    <a:pt x="1140143" y="314325"/>
                    <a:pt x="1397318" y="281940"/>
                    <a:pt x="1654493" y="245745"/>
                  </a:cubicBezTo>
                  <a:cubicBezTo>
                    <a:pt x="1674495" y="242888"/>
                    <a:pt x="1695450" y="223838"/>
                    <a:pt x="1708785" y="207645"/>
                  </a:cubicBezTo>
                  <a:cubicBezTo>
                    <a:pt x="1772602" y="123825"/>
                    <a:pt x="1846898" y="52388"/>
                    <a:pt x="1949768" y="0"/>
                  </a:cubicBezTo>
                  <a:cubicBezTo>
                    <a:pt x="1917383" y="76200"/>
                    <a:pt x="1887855" y="145733"/>
                    <a:pt x="1856423" y="221933"/>
                  </a:cubicBezTo>
                  <a:cubicBezTo>
                    <a:pt x="1943100" y="218123"/>
                    <a:pt x="2019300" y="215265"/>
                    <a:pt x="2095500" y="210503"/>
                  </a:cubicBezTo>
                  <a:cubicBezTo>
                    <a:pt x="2322195" y="197168"/>
                    <a:pt x="2543175" y="226695"/>
                    <a:pt x="2761298" y="287655"/>
                  </a:cubicBezTo>
                  <a:cubicBezTo>
                    <a:pt x="2953703" y="341948"/>
                    <a:pt x="3109913" y="451485"/>
                    <a:pt x="3248025" y="590550"/>
                  </a:cubicBezTo>
                  <a:cubicBezTo>
                    <a:pt x="3269933" y="612458"/>
                    <a:pt x="3288030" y="619125"/>
                    <a:pt x="3319463" y="612458"/>
                  </a:cubicBezTo>
                  <a:cubicBezTo>
                    <a:pt x="3435668" y="588645"/>
                    <a:pt x="3549968" y="595313"/>
                    <a:pt x="3664268" y="641033"/>
                  </a:cubicBezTo>
                  <a:cubicBezTo>
                    <a:pt x="3565208" y="673418"/>
                    <a:pt x="3472815" y="702945"/>
                    <a:pt x="3371850" y="735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E92A87-31DC-48CE-B03D-181873433E39}"/>
                </a:ext>
              </a:extLst>
            </p:cNvPr>
            <p:cNvSpPr/>
            <p:nvPr/>
          </p:nvSpPr>
          <p:spPr>
            <a:xfrm>
              <a:off x="3197541" y="859153"/>
              <a:ext cx="1362074" cy="3867131"/>
            </a:xfrm>
            <a:custGeom>
              <a:avLst/>
              <a:gdLst>
                <a:gd name="connsiteX0" fmla="*/ 1258253 w 1362075"/>
                <a:gd name="connsiteY0" fmla="*/ 285750 h 3867150"/>
                <a:gd name="connsiteX1" fmla="*/ 1274445 w 1362075"/>
                <a:gd name="connsiteY1" fmla="*/ 0 h 3867150"/>
                <a:gd name="connsiteX2" fmla="*/ 1287780 w 1362075"/>
                <a:gd name="connsiteY2" fmla="*/ 0 h 3867150"/>
                <a:gd name="connsiteX3" fmla="*/ 1361123 w 1362075"/>
                <a:gd name="connsiteY3" fmla="*/ 224790 h 3867150"/>
                <a:gd name="connsiteX4" fmla="*/ 1344930 w 1362075"/>
                <a:gd name="connsiteY4" fmla="*/ 288608 h 3867150"/>
                <a:gd name="connsiteX5" fmla="*/ 874395 w 1362075"/>
                <a:gd name="connsiteY5" fmla="*/ 873443 h 3867150"/>
                <a:gd name="connsiteX6" fmla="*/ 796290 w 1362075"/>
                <a:gd name="connsiteY6" fmla="*/ 896303 h 3867150"/>
                <a:gd name="connsiteX7" fmla="*/ 607695 w 1362075"/>
                <a:gd name="connsiteY7" fmla="*/ 822960 h 3867150"/>
                <a:gd name="connsiteX8" fmla="*/ 539115 w 1362075"/>
                <a:gd name="connsiteY8" fmla="*/ 826770 h 3867150"/>
                <a:gd name="connsiteX9" fmla="*/ 555308 w 1362075"/>
                <a:gd name="connsiteY9" fmla="*/ 893445 h 3867150"/>
                <a:gd name="connsiteX10" fmla="*/ 687705 w 1362075"/>
                <a:gd name="connsiteY10" fmla="*/ 1045845 h 3867150"/>
                <a:gd name="connsiteX11" fmla="*/ 462915 w 1362075"/>
                <a:gd name="connsiteY11" fmla="*/ 1538288 h 3867150"/>
                <a:gd name="connsiteX12" fmla="*/ 750570 w 1362075"/>
                <a:gd name="connsiteY12" fmla="*/ 1538288 h 3867150"/>
                <a:gd name="connsiteX13" fmla="*/ 752475 w 1362075"/>
                <a:gd name="connsiteY13" fmla="*/ 1554480 h 3867150"/>
                <a:gd name="connsiteX14" fmla="*/ 520065 w 1362075"/>
                <a:gd name="connsiteY14" fmla="*/ 1625918 h 3867150"/>
                <a:gd name="connsiteX15" fmla="*/ 472440 w 1362075"/>
                <a:gd name="connsiteY15" fmla="*/ 1693545 h 3867150"/>
                <a:gd name="connsiteX16" fmla="*/ 589598 w 1362075"/>
                <a:gd name="connsiteY16" fmla="*/ 2439353 h 3867150"/>
                <a:gd name="connsiteX17" fmla="*/ 628650 w 1362075"/>
                <a:gd name="connsiteY17" fmla="*/ 2637473 h 3867150"/>
                <a:gd name="connsiteX18" fmla="*/ 834390 w 1362075"/>
                <a:gd name="connsiteY18" fmla="*/ 2495550 h 3867150"/>
                <a:gd name="connsiteX19" fmla="*/ 847725 w 1362075"/>
                <a:gd name="connsiteY19" fmla="*/ 2502218 h 3867150"/>
                <a:gd name="connsiteX20" fmla="*/ 731520 w 1362075"/>
                <a:gd name="connsiteY20" fmla="*/ 2704148 h 3867150"/>
                <a:gd name="connsiteX21" fmla="*/ 681037 w 1362075"/>
                <a:gd name="connsiteY21" fmla="*/ 2925128 h 3867150"/>
                <a:gd name="connsiteX22" fmla="*/ 803910 w 1362075"/>
                <a:gd name="connsiteY22" fmla="*/ 3688080 h 3867150"/>
                <a:gd name="connsiteX23" fmla="*/ 1093470 w 1362075"/>
                <a:gd name="connsiteY23" fmla="*/ 3641408 h 3867150"/>
                <a:gd name="connsiteX24" fmla="*/ 1098233 w 1362075"/>
                <a:gd name="connsiteY24" fmla="*/ 3649980 h 3867150"/>
                <a:gd name="connsiteX25" fmla="*/ 900112 w 1362075"/>
                <a:gd name="connsiteY25" fmla="*/ 3760470 h 3867150"/>
                <a:gd name="connsiteX26" fmla="*/ 849630 w 1362075"/>
                <a:gd name="connsiteY26" fmla="*/ 3872865 h 3867150"/>
                <a:gd name="connsiteX27" fmla="*/ 833437 w 1362075"/>
                <a:gd name="connsiteY27" fmla="*/ 3874770 h 3867150"/>
                <a:gd name="connsiteX28" fmla="*/ 481012 w 1362075"/>
                <a:gd name="connsiteY28" fmla="*/ 3592830 h 3867150"/>
                <a:gd name="connsiteX29" fmla="*/ 662940 w 1362075"/>
                <a:gd name="connsiteY29" fmla="*/ 3412808 h 3867150"/>
                <a:gd name="connsiteX30" fmla="*/ 698183 w 1362075"/>
                <a:gd name="connsiteY30" fmla="*/ 3344228 h 3867150"/>
                <a:gd name="connsiteX31" fmla="*/ 618173 w 1362075"/>
                <a:gd name="connsiteY31" fmla="*/ 3338513 h 3867150"/>
                <a:gd name="connsiteX32" fmla="*/ 499110 w 1362075"/>
                <a:gd name="connsiteY32" fmla="*/ 3404235 h 3867150"/>
                <a:gd name="connsiteX33" fmla="*/ 405765 w 1362075"/>
                <a:gd name="connsiteY33" fmla="*/ 3303270 h 3867150"/>
                <a:gd name="connsiteX34" fmla="*/ 241935 w 1362075"/>
                <a:gd name="connsiteY34" fmla="*/ 3109913 h 3867150"/>
                <a:gd name="connsiteX35" fmla="*/ 444818 w 1362075"/>
                <a:gd name="connsiteY35" fmla="*/ 3176588 h 3867150"/>
                <a:gd name="connsiteX36" fmla="*/ 393383 w 1362075"/>
                <a:gd name="connsiteY36" fmla="*/ 2885123 h 3867150"/>
                <a:gd name="connsiteX37" fmla="*/ 282893 w 1362075"/>
                <a:gd name="connsiteY37" fmla="*/ 2315528 h 3867150"/>
                <a:gd name="connsiteX38" fmla="*/ 227647 w 1362075"/>
                <a:gd name="connsiteY38" fmla="*/ 2244090 h 3867150"/>
                <a:gd name="connsiteX39" fmla="*/ 0 w 1362075"/>
                <a:gd name="connsiteY39" fmla="*/ 2090738 h 3867150"/>
                <a:gd name="connsiteX40" fmla="*/ 245745 w 1362075"/>
                <a:gd name="connsiteY40" fmla="*/ 2128838 h 3867150"/>
                <a:gd name="connsiteX41" fmla="*/ 216218 w 1362075"/>
                <a:gd name="connsiteY41" fmla="*/ 1897380 h 3867150"/>
                <a:gd name="connsiteX42" fmla="*/ 196215 w 1362075"/>
                <a:gd name="connsiteY42" fmla="*/ 1461135 h 3867150"/>
                <a:gd name="connsiteX43" fmla="*/ 307658 w 1362075"/>
                <a:gd name="connsiteY43" fmla="*/ 1132523 h 3867150"/>
                <a:gd name="connsiteX44" fmla="*/ 309563 w 1362075"/>
                <a:gd name="connsiteY44" fmla="*/ 1052513 h 3867150"/>
                <a:gd name="connsiteX45" fmla="*/ 246697 w 1362075"/>
                <a:gd name="connsiteY45" fmla="*/ 761048 h 3867150"/>
                <a:gd name="connsiteX46" fmla="*/ 400050 w 1362075"/>
                <a:gd name="connsiteY46" fmla="*/ 969645 h 3867150"/>
                <a:gd name="connsiteX47" fmla="*/ 1258253 w 1362075"/>
                <a:gd name="connsiteY47" fmla="*/ 285750 h 38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2075" h="3867150">
                  <a:moveTo>
                    <a:pt x="1258253" y="285750"/>
                  </a:moveTo>
                  <a:cubicBezTo>
                    <a:pt x="1263967" y="186690"/>
                    <a:pt x="1268730" y="93345"/>
                    <a:pt x="1274445" y="0"/>
                  </a:cubicBezTo>
                  <a:cubicBezTo>
                    <a:pt x="1279208" y="0"/>
                    <a:pt x="1283017" y="0"/>
                    <a:pt x="1287780" y="0"/>
                  </a:cubicBezTo>
                  <a:cubicBezTo>
                    <a:pt x="1312545" y="74295"/>
                    <a:pt x="1340167" y="148590"/>
                    <a:pt x="1361123" y="224790"/>
                  </a:cubicBezTo>
                  <a:cubicBezTo>
                    <a:pt x="1366838" y="243840"/>
                    <a:pt x="1358265" y="273368"/>
                    <a:pt x="1344930" y="288608"/>
                  </a:cubicBezTo>
                  <a:cubicBezTo>
                    <a:pt x="1188720" y="483870"/>
                    <a:pt x="1030605" y="677228"/>
                    <a:pt x="874395" y="873443"/>
                  </a:cubicBezTo>
                  <a:cubicBezTo>
                    <a:pt x="850583" y="902970"/>
                    <a:pt x="830580" y="910590"/>
                    <a:pt x="796290" y="896303"/>
                  </a:cubicBezTo>
                  <a:cubicBezTo>
                    <a:pt x="734378" y="869633"/>
                    <a:pt x="671512" y="843915"/>
                    <a:pt x="607695" y="822960"/>
                  </a:cubicBezTo>
                  <a:cubicBezTo>
                    <a:pt x="587693" y="816293"/>
                    <a:pt x="561975" y="824865"/>
                    <a:pt x="539115" y="826770"/>
                  </a:cubicBezTo>
                  <a:cubicBezTo>
                    <a:pt x="543878" y="849630"/>
                    <a:pt x="542925" y="876300"/>
                    <a:pt x="555308" y="893445"/>
                  </a:cubicBezTo>
                  <a:cubicBezTo>
                    <a:pt x="595312" y="944880"/>
                    <a:pt x="641033" y="992505"/>
                    <a:pt x="687705" y="1045845"/>
                  </a:cubicBezTo>
                  <a:cubicBezTo>
                    <a:pt x="591503" y="1184910"/>
                    <a:pt x="488633" y="1337310"/>
                    <a:pt x="462915" y="1538288"/>
                  </a:cubicBezTo>
                  <a:cubicBezTo>
                    <a:pt x="562928" y="1538288"/>
                    <a:pt x="657225" y="1538288"/>
                    <a:pt x="750570" y="1538288"/>
                  </a:cubicBezTo>
                  <a:cubicBezTo>
                    <a:pt x="751523" y="1544003"/>
                    <a:pt x="751523" y="1548765"/>
                    <a:pt x="752475" y="1554480"/>
                  </a:cubicBezTo>
                  <a:cubicBezTo>
                    <a:pt x="675323" y="1578293"/>
                    <a:pt x="598170" y="1604963"/>
                    <a:pt x="520065" y="1625918"/>
                  </a:cubicBezTo>
                  <a:cubicBezTo>
                    <a:pt x="481012" y="1636395"/>
                    <a:pt x="465772" y="1652588"/>
                    <a:pt x="472440" y="1693545"/>
                  </a:cubicBezTo>
                  <a:cubicBezTo>
                    <a:pt x="512445" y="1942148"/>
                    <a:pt x="549593" y="2190750"/>
                    <a:pt x="589598" y="2439353"/>
                  </a:cubicBezTo>
                  <a:cubicBezTo>
                    <a:pt x="600075" y="2502218"/>
                    <a:pt x="614362" y="2564130"/>
                    <a:pt x="628650" y="2637473"/>
                  </a:cubicBezTo>
                  <a:cubicBezTo>
                    <a:pt x="701993" y="2586990"/>
                    <a:pt x="768668" y="2541270"/>
                    <a:pt x="834390" y="2495550"/>
                  </a:cubicBezTo>
                  <a:cubicBezTo>
                    <a:pt x="839153" y="2497455"/>
                    <a:pt x="843915" y="2499360"/>
                    <a:pt x="847725" y="2502218"/>
                  </a:cubicBezTo>
                  <a:cubicBezTo>
                    <a:pt x="809625" y="2569845"/>
                    <a:pt x="782003" y="2646998"/>
                    <a:pt x="731520" y="2704148"/>
                  </a:cubicBezTo>
                  <a:cubicBezTo>
                    <a:pt x="669608" y="2773680"/>
                    <a:pt x="664845" y="2839403"/>
                    <a:pt x="681037" y="2925128"/>
                  </a:cubicBezTo>
                  <a:cubicBezTo>
                    <a:pt x="726758" y="3174683"/>
                    <a:pt x="762000" y="3426143"/>
                    <a:pt x="803910" y="3688080"/>
                  </a:cubicBezTo>
                  <a:cubicBezTo>
                    <a:pt x="902018" y="3671888"/>
                    <a:pt x="998220" y="3656648"/>
                    <a:pt x="1093470" y="3641408"/>
                  </a:cubicBezTo>
                  <a:cubicBezTo>
                    <a:pt x="1095375" y="3644265"/>
                    <a:pt x="1097280" y="3647123"/>
                    <a:pt x="1098233" y="3649980"/>
                  </a:cubicBezTo>
                  <a:cubicBezTo>
                    <a:pt x="1032510" y="3687128"/>
                    <a:pt x="967740" y="3726180"/>
                    <a:pt x="900112" y="3760470"/>
                  </a:cubicBezTo>
                  <a:cubicBezTo>
                    <a:pt x="853440" y="3784283"/>
                    <a:pt x="807720" y="3802380"/>
                    <a:pt x="849630" y="3872865"/>
                  </a:cubicBezTo>
                  <a:cubicBezTo>
                    <a:pt x="843915" y="3873818"/>
                    <a:pt x="839153" y="3874770"/>
                    <a:pt x="833437" y="3874770"/>
                  </a:cubicBezTo>
                  <a:cubicBezTo>
                    <a:pt x="717233" y="3782378"/>
                    <a:pt x="601028" y="3689033"/>
                    <a:pt x="481012" y="3592830"/>
                  </a:cubicBezTo>
                  <a:cubicBezTo>
                    <a:pt x="534353" y="3517583"/>
                    <a:pt x="590550" y="3456623"/>
                    <a:pt x="662940" y="3412808"/>
                  </a:cubicBezTo>
                  <a:cubicBezTo>
                    <a:pt x="688658" y="3396615"/>
                    <a:pt x="717233" y="3379470"/>
                    <a:pt x="698183" y="3344228"/>
                  </a:cubicBezTo>
                  <a:cubicBezTo>
                    <a:pt x="677228" y="3306128"/>
                    <a:pt x="646748" y="3322320"/>
                    <a:pt x="618173" y="3338513"/>
                  </a:cubicBezTo>
                  <a:cubicBezTo>
                    <a:pt x="574358" y="3363278"/>
                    <a:pt x="529590" y="3387090"/>
                    <a:pt x="499110" y="3404235"/>
                  </a:cubicBezTo>
                  <a:cubicBezTo>
                    <a:pt x="463868" y="3365183"/>
                    <a:pt x="437197" y="3331845"/>
                    <a:pt x="405765" y="3303270"/>
                  </a:cubicBezTo>
                  <a:cubicBezTo>
                    <a:pt x="346710" y="3249930"/>
                    <a:pt x="287655" y="3195638"/>
                    <a:pt x="241935" y="3109913"/>
                  </a:cubicBezTo>
                  <a:cubicBezTo>
                    <a:pt x="315278" y="3134678"/>
                    <a:pt x="374333" y="3153728"/>
                    <a:pt x="444818" y="3176588"/>
                  </a:cubicBezTo>
                  <a:cubicBezTo>
                    <a:pt x="426720" y="3073718"/>
                    <a:pt x="410528" y="2978468"/>
                    <a:pt x="393383" y="2885123"/>
                  </a:cubicBezTo>
                  <a:cubicBezTo>
                    <a:pt x="357187" y="2695575"/>
                    <a:pt x="318135" y="2505075"/>
                    <a:pt x="282893" y="2315528"/>
                  </a:cubicBezTo>
                  <a:cubicBezTo>
                    <a:pt x="276225" y="2280285"/>
                    <a:pt x="262890" y="2259330"/>
                    <a:pt x="227647" y="2244090"/>
                  </a:cubicBezTo>
                  <a:cubicBezTo>
                    <a:pt x="147638" y="2210753"/>
                    <a:pt x="73343" y="2165033"/>
                    <a:pt x="0" y="2090738"/>
                  </a:cubicBezTo>
                  <a:cubicBezTo>
                    <a:pt x="89535" y="2105025"/>
                    <a:pt x="161925" y="2116455"/>
                    <a:pt x="245745" y="2128838"/>
                  </a:cubicBezTo>
                  <a:cubicBezTo>
                    <a:pt x="235268" y="2046923"/>
                    <a:pt x="220980" y="1972627"/>
                    <a:pt x="216218" y="1897380"/>
                  </a:cubicBezTo>
                  <a:cubicBezTo>
                    <a:pt x="206693" y="1751648"/>
                    <a:pt x="195263" y="1605915"/>
                    <a:pt x="196215" y="1461135"/>
                  </a:cubicBezTo>
                  <a:cubicBezTo>
                    <a:pt x="197168" y="1342073"/>
                    <a:pt x="254318" y="1236345"/>
                    <a:pt x="307658" y="1132523"/>
                  </a:cubicBezTo>
                  <a:cubicBezTo>
                    <a:pt x="321945" y="1103948"/>
                    <a:pt x="324803" y="1082040"/>
                    <a:pt x="309563" y="1052513"/>
                  </a:cubicBezTo>
                  <a:cubicBezTo>
                    <a:pt x="265747" y="963930"/>
                    <a:pt x="246697" y="868680"/>
                    <a:pt x="246697" y="761048"/>
                  </a:cubicBezTo>
                  <a:cubicBezTo>
                    <a:pt x="300038" y="833438"/>
                    <a:pt x="346710" y="897255"/>
                    <a:pt x="400050" y="969645"/>
                  </a:cubicBezTo>
                  <a:cubicBezTo>
                    <a:pt x="620078" y="647700"/>
                    <a:pt x="895350" y="406718"/>
                    <a:pt x="1258253" y="285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E203D86-5B73-415F-85D6-FAD400749093}"/>
                </a:ext>
              </a:extLst>
            </p:cNvPr>
            <p:cNvSpPr/>
            <p:nvPr/>
          </p:nvSpPr>
          <p:spPr>
            <a:xfrm>
              <a:off x="2914648" y="3040368"/>
              <a:ext cx="2419349" cy="2800337"/>
            </a:xfrm>
            <a:custGeom>
              <a:avLst/>
              <a:gdLst>
                <a:gd name="connsiteX0" fmla="*/ 2345055 w 2419350"/>
                <a:gd name="connsiteY0" fmla="*/ 2572702 h 2800350"/>
                <a:gd name="connsiteX1" fmla="*/ 2427923 w 2419350"/>
                <a:gd name="connsiteY1" fmla="*/ 2808922 h 2800350"/>
                <a:gd name="connsiteX2" fmla="*/ 2070735 w 2419350"/>
                <a:gd name="connsiteY2" fmla="*/ 2724150 h 2800350"/>
                <a:gd name="connsiteX3" fmla="*/ 1775460 w 2419350"/>
                <a:gd name="connsiteY3" fmla="*/ 2638425 h 2800350"/>
                <a:gd name="connsiteX4" fmla="*/ 1585913 w 2419350"/>
                <a:gd name="connsiteY4" fmla="*/ 2641283 h 2800350"/>
                <a:gd name="connsiteX5" fmla="*/ 1583055 w 2419350"/>
                <a:gd name="connsiteY5" fmla="*/ 2622233 h 2800350"/>
                <a:gd name="connsiteX6" fmla="*/ 1768793 w 2419350"/>
                <a:gd name="connsiteY6" fmla="*/ 2523172 h 2800350"/>
                <a:gd name="connsiteX7" fmla="*/ 1726883 w 2419350"/>
                <a:gd name="connsiteY7" fmla="*/ 2490788 h 2800350"/>
                <a:gd name="connsiteX8" fmla="*/ 1028700 w 2419350"/>
                <a:gd name="connsiteY8" fmla="*/ 2018348 h 2800350"/>
                <a:gd name="connsiteX9" fmla="*/ 948690 w 2419350"/>
                <a:gd name="connsiteY9" fmla="*/ 2009775 h 2800350"/>
                <a:gd name="connsiteX10" fmla="*/ 690563 w 2419350"/>
                <a:gd name="connsiteY10" fmla="*/ 2073593 h 2800350"/>
                <a:gd name="connsiteX11" fmla="*/ 683895 w 2419350"/>
                <a:gd name="connsiteY11" fmla="*/ 2055495 h 2800350"/>
                <a:gd name="connsiteX12" fmla="*/ 879158 w 2419350"/>
                <a:gd name="connsiteY12" fmla="*/ 1913573 h 2800350"/>
                <a:gd name="connsiteX13" fmla="*/ 728663 w 2419350"/>
                <a:gd name="connsiteY13" fmla="*/ 1796415 h 2800350"/>
                <a:gd name="connsiteX14" fmla="*/ 296228 w 2419350"/>
                <a:gd name="connsiteY14" fmla="*/ 1123950 h 2800350"/>
                <a:gd name="connsiteX15" fmla="*/ 219075 w 2419350"/>
                <a:gd name="connsiteY15" fmla="*/ 1031557 h 2800350"/>
                <a:gd name="connsiteX16" fmla="*/ 0 w 2419350"/>
                <a:gd name="connsiteY16" fmla="*/ 893445 h 2800350"/>
                <a:gd name="connsiteX17" fmla="*/ 8573 w 2419350"/>
                <a:gd name="connsiteY17" fmla="*/ 878205 h 2800350"/>
                <a:gd name="connsiteX18" fmla="*/ 251460 w 2419350"/>
                <a:gd name="connsiteY18" fmla="*/ 919163 h 2800350"/>
                <a:gd name="connsiteX19" fmla="*/ 307658 w 2419350"/>
                <a:gd name="connsiteY19" fmla="*/ 0 h 2800350"/>
                <a:gd name="connsiteX20" fmla="*/ 501968 w 2419350"/>
                <a:gd name="connsiteY20" fmla="*/ 110490 h 2800350"/>
                <a:gd name="connsiteX21" fmla="*/ 527685 w 2419350"/>
                <a:gd name="connsiteY21" fmla="*/ 224790 h 2800350"/>
                <a:gd name="connsiteX22" fmla="*/ 505778 w 2419350"/>
                <a:gd name="connsiteY22" fmla="*/ 351472 h 2800350"/>
                <a:gd name="connsiteX23" fmla="*/ 563880 w 2419350"/>
                <a:gd name="connsiteY23" fmla="*/ 359092 h 2800350"/>
                <a:gd name="connsiteX24" fmla="*/ 581025 w 2419350"/>
                <a:gd name="connsiteY24" fmla="*/ 441960 h 2800350"/>
                <a:gd name="connsiteX25" fmla="*/ 573405 w 2419350"/>
                <a:gd name="connsiteY25" fmla="*/ 453390 h 2800350"/>
                <a:gd name="connsiteX26" fmla="*/ 494348 w 2419350"/>
                <a:gd name="connsiteY26" fmla="*/ 588645 h 2800350"/>
                <a:gd name="connsiteX27" fmla="*/ 520065 w 2419350"/>
                <a:gd name="connsiteY27" fmla="*/ 867727 h 2800350"/>
                <a:gd name="connsiteX28" fmla="*/ 500063 w 2419350"/>
                <a:gd name="connsiteY28" fmla="*/ 973455 h 2800350"/>
                <a:gd name="connsiteX29" fmla="*/ 621983 w 2419350"/>
                <a:gd name="connsiteY29" fmla="*/ 1244917 h 2800350"/>
                <a:gd name="connsiteX30" fmla="*/ 660083 w 2419350"/>
                <a:gd name="connsiteY30" fmla="*/ 1338263 h 2800350"/>
                <a:gd name="connsiteX31" fmla="*/ 859155 w 2419350"/>
                <a:gd name="connsiteY31" fmla="*/ 1231582 h 2800350"/>
                <a:gd name="connsiteX32" fmla="*/ 708660 w 2419350"/>
                <a:gd name="connsiteY32" fmla="*/ 1407795 h 2800350"/>
                <a:gd name="connsiteX33" fmla="*/ 1504950 w 2419350"/>
                <a:gd name="connsiteY33" fmla="*/ 2010727 h 2800350"/>
                <a:gd name="connsiteX34" fmla="*/ 1551623 w 2419350"/>
                <a:gd name="connsiteY34" fmla="*/ 1752600 h 2800350"/>
                <a:gd name="connsiteX35" fmla="*/ 1629728 w 2419350"/>
                <a:gd name="connsiteY35" fmla="*/ 2015490 h 2800350"/>
                <a:gd name="connsiteX36" fmla="*/ 1710690 w 2419350"/>
                <a:gd name="connsiteY36" fmla="*/ 2149793 h 2800350"/>
                <a:gd name="connsiteX37" fmla="*/ 2345055 w 2419350"/>
                <a:gd name="connsiteY37" fmla="*/ 2572702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19350" h="2800350">
                  <a:moveTo>
                    <a:pt x="2345055" y="2572702"/>
                  </a:moveTo>
                  <a:cubicBezTo>
                    <a:pt x="2377440" y="2665095"/>
                    <a:pt x="2401253" y="2733675"/>
                    <a:pt x="2427923" y="2808922"/>
                  </a:cubicBezTo>
                  <a:cubicBezTo>
                    <a:pt x="2301240" y="2795588"/>
                    <a:pt x="2174558" y="2808922"/>
                    <a:pt x="2070735" y="2724150"/>
                  </a:cubicBezTo>
                  <a:cubicBezTo>
                    <a:pt x="1984058" y="2653665"/>
                    <a:pt x="1896428" y="2602230"/>
                    <a:pt x="1775460" y="2638425"/>
                  </a:cubicBezTo>
                  <a:cubicBezTo>
                    <a:pt x="1717358" y="2655570"/>
                    <a:pt x="1649730" y="2641283"/>
                    <a:pt x="1585913" y="2641283"/>
                  </a:cubicBezTo>
                  <a:cubicBezTo>
                    <a:pt x="1584960" y="2634615"/>
                    <a:pt x="1584008" y="2628900"/>
                    <a:pt x="1583055" y="2622233"/>
                  </a:cubicBezTo>
                  <a:cubicBezTo>
                    <a:pt x="1643063" y="2590800"/>
                    <a:pt x="1702118" y="2558415"/>
                    <a:pt x="1768793" y="2523172"/>
                  </a:cubicBezTo>
                  <a:cubicBezTo>
                    <a:pt x="1751648" y="2509838"/>
                    <a:pt x="1740218" y="2499360"/>
                    <a:pt x="1726883" y="2490788"/>
                  </a:cubicBezTo>
                  <a:cubicBezTo>
                    <a:pt x="1494473" y="2333625"/>
                    <a:pt x="1261110" y="2176463"/>
                    <a:pt x="1028700" y="2018348"/>
                  </a:cubicBezTo>
                  <a:cubicBezTo>
                    <a:pt x="1001078" y="1999298"/>
                    <a:pt x="979170" y="2001202"/>
                    <a:pt x="948690" y="2009775"/>
                  </a:cubicBezTo>
                  <a:cubicBezTo>
                    <a:pt x="863918" y="2034540"/>
                    <a:pt x="777240" y="2052638"/>
                    <a:pt x="690563" y="2073593"/>
                  </a:cubicBezTo>
                  <a:cubicBezTo>
                    <a:pt x="688658" y="2067877"/>
                    <a:pt x="685800" y="2061210"/>
                    <a:pt x="683895" y="2055495"/>
                  </a:cubicBezTo>
                  <a:cubicBezTo>
                    <a:pt x="747713" y="2009775"/>
                    <a:pt x="810578" y="1963102"/>
                    <a:pt x="879158" y="1913573"/>
                  </a:cubicBezTo>
                  <a:cubicBezTo>
                    <a:pt x="825818" y="1871663"/>
                    <a:pt x="779145" y="1831657"/>
                    <a:pt x="728663" y="1796415"/>
                  </a:cubicBezTo>
                  <a:cubicBezTo>
                    <a:pt x="490538" y="1632585"/>
                    <a:pt x="351473" y="1404938"/>
                    <a:pt x="296228" y="1123950"/>
                  </a:cubicBezTo>
                  <a:cubicBezTo>
                    <a:pt x="286703" y="1075373"/>
                    <a:pt x="261938" y="1053465"/>
                    <a:pt x="219075" y="1031557"/>
                  </a:cubicBezTo>
                  <a:cubicBezTo>
                    <a:pt x="142875" y="991552"/>
                    <a:pt x="72390" y="940117"/>
                    <a:pt x="0" y="893445"/>
                  </a:cubicBezTo>
                  <a:cubicBezTo>
                    <a:pt x="2858" y="888682"/>
                    <a:pt x="5715" y="882967"/>
                    <a:pt x="8573" y="878205"/>
                  </a:cubicBezTo>
                  <a:cubicBezTo>
                    <a:pt x="86678" y="891540"/>
                    <a:pt x="165735" y="904875"/>
                    <a:pt x="251460" y="919163"/>
                  </a:cubicBezTo>
                  <a:cubicBezTo>
                    <a:pt x="202883" y="601980"/>
                    <a:pt x="201930" y="298132"/>
                    <a:pt x="307658" y="0"/>
                  </a:cubicBezTo>
                  <a:cubicBezTo>
                    <a:pt x="375285" y="37147"/>
                    <a:pt x="445770" y="64770"/>
                    <a:pt x="501968" y="110490"/>
                  </a:cubicBezTo>
                  <a:cubicBezTo>
                    <a:pt x="525780" y="130492"/>
                    <a:pt x="527685" y="185738"/>
                    <a:pt x="527685" y="224790"/>
                  </a:cubicBezTo>
                  <a:cubicBezTo>
                    <a:pt x="527685" y="265747"/>
                    <a:pt x="514350" y="306705"/>
                    <a:pt x="505778" y="351472"/>
                  </a:cubicBezTo>
                  <a:cubicBezTo>
                    <a:pt x="526733" y="354330"/>
                    <a:pt x="543878" y="356235"/>
                    <a:pt x="563880" y="359092"/>
                  </a:cubicBezTo>
                  <a:cubicBezTo>
                    <a:pt x="569595" y="387667"/>
                    <a:pt x="575310" y="416242"/>
                    <a:pt x="581025" y="441960"/>
                  </a:cubicBezTo>
                  <a:cubicBezTo>
                    <a:pt x="577215" y="447675"/>
                    <a:pt x="576263" y="452438"/>
                    <a:pt x="573405" y="453390"/>
                  </a:cubicBezTo>
                  <a:cubicBezTo>
                    <a:pt x="500063" y="471488"/>
                    <a:pt x="486728" y="521017"/>
                    <a:pt x="494348" y="588645"/>
                  </a:cubicBezTo>
                  <a:cubicBezTo>
                    <a:pt x="505778" y="681038"/>
                    <a:pt x="511493" y="773430"/>
                    <a:pt x="520065" y="867727"/>
                  </a:cubicBezTo>
                  <a:cubicBezTo>
                    <a:pt x="461010" y="901065"/>
                    <a:pt x="451485" y="921067"/>
                    <a:pt x="500063" y="973455"/>
                  </a:cubicBezTo>
                  <a:cubicBezTo>
                    <a:pt x="572453" y="1051560"/>
                    <a:pt x="585788" y="1152525"/>
                    <a:pt x="621983" y="1244917"/>
                  </a:cubicBezTo>
                  <a:cubicBezTo>
                    <a:pt x="633413" y="1273492"/>
                    <a:pt x="645795" y="1302067"/>
                    <a:pt x="660083" y="1338263"/>
                  </a:cubicBezTo>
                  <a:cubicBezTo>
                    <a:pt x="724853" y="1303973"/>
                    <a:pt x="785813" y="1270635"/>
                    <a:pt x="859155" y="1231582"/>
                  </a:cubicBezTo>
                  <a:cubicBezTo>
                    <a:pt x="803910" y="1296352"/>
                    <a:pt x="757238" y="1350645"/>
                    <a:pt x="708660" y="1407795"/>
                  </a:cubicBezTo>
                  <a:cubicBezTo>
                    <a:pt x="949643" y="1641157"/>
                    <a:pt x="1226820" y="1817370"/>
                    <a:pt x="1504950" y="2010727"/>
                  </a:cubicBezTo>
                  <a:cubicBezTo>
                    <a:pt x="1521143" y="1921192"/>
                    <a:pt x="1535430" y="1841182"/>
                    <a:pt x="1551623" y="1752600"/>
                  </a:cubicBezTo>
                  <a:cubicBezTo>
                    <a:pt x="1600200" y="1838325"/>
                    <a:pt x="1624965" y="1925002"/>
                    <a:pt x="1629728" y="2015490"/>
                  </a:cubicBezTo>
                  <a:cubicBezTo>
                    <a:pt x="1633538" y="2079307"/>
                    <a:pt x="1657350" y="2115502"/>
                    <a:pt x="1710690" y="2149793"/>
                  </a:cubicBezTo>
                  <a:cubicBezTo>
                    <a:pt x="1931670" y="2292668"/>
                    <a:pt x="2148840" y="2441258"/>
                    <a:pt x="2345055" y="25727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51A642-FC3B-4C37-893C-BE826AF8F2C9}"/>
                </a:ext>
              </a:extLst>
            </p:cNvPr>
            <p:cNvSpPr/>
            <p:nvPr/>
          </p:nvSpPr>
          <p:spPr>
            <a:xfrm>
              <a:off x="3710937" y="208598"/>
              <a:ext cx="2933698" cy="2143115"/>
            </a:xfrm>
            <a:custGeom>
              <a:avLst/>
              <a:gdLst>
                <a:gd name="connsiteX0" fmla="*/ 1632585 w 2933700"/>
                <a:gd name="connsiteY0" fmla="*/ 627698 h 2143125"/>
                <a:gd name="connsiteX1" fmla="*/ 1799273 w 2933700"/>
                <a:gd name="connsiteY1" fmla="*/ 862013 h 2143125"/>
                <a:gd name="connsiteX2" fmla="*/ 1793558 w 2933700"/>
                <a:gd name="connsiteY2" fmla="*/ 870585 h 2143125"/>
                <a:gd name="connsiteX3" fmla="*/ 1544003 w 2933700"/>
                <a:gd name="connsiteY3" fmla="*/ 696278 h 2143125"/>
                <a:gd name="connsiteX4" fmla="*/ 884873 w 2933700"/>
                <a:gd name="connsiteY4" fmla="*/ 1375410 h 2143125"/>
                <a:gd name="connsiteX5" fmla="*/ 1129665 w 2933700"/>
                <a:gd name="connsiteY5" fmla="*/ 1448753 h 2143125"/>
                <a:gd name="connsiteX6" fmla="*/ 877253 w 2933700"/>
                <a:gd name="connsiteY6" fmla="*/ 1500188 h 2143125"/>
                <a:gd name="connsiteX7" fmla="*/ 720090 w 2933700"/>
                <a:gd name="connsiteY7" fmla="*/ 1582103 h 2143125"/>
                <a:gd name="connsiteX8" fmla="*/ 285750 w 2933700"/>
                <a:gd name="connsiteY8" fmla="*/ 2118360 h 2143125"/>
                <a:gd name="connsiteX9" fmla="*/ 223838 w 2933700"/>
                <a:gd name="connsiteY9" fmla="*/ 2149793 h 2143125"/>
                <a:gd name="connsiteX10" fmla="*/ 0 w 2933700"/>
                <a:gd name="connsiteY10" fmla="*/ 2151698 h 2143125"/>
                <a:gd name="connsiteX11" fmla="*/ 267653 w 2933700"/>
                <a:gd name="connsiteY11" fmla="*/ 1696403 h 2143125"/>
                <a:gd name="connsiteX12" fmla="*/ 79058 w 2933700"/>
                <a:gd name="connsiteY12" fmla="*/ 1525905 h 2143125"/>
                <a:gd name="connsiteX13" fmla="*/ 83820 w 2933700"/>
                <a:gd name="connsiteY13" fmla="*/ 1519238 h 2143125"/>
                <a:gd name="connsiteX14" fmla="*/ 301943 w 2933700"/>
                <a:gd name="connsiteY14" fmla="*/ 1596390 h 2143125"/>
                <a:gd name="connsiteX15" fmla="*/ 371475 w 2933700"/>
                <a:gd name="connsiteY15" fmla="*/ 1575435 h 2143125"/>
                <a:gd name="connsiteX16" fmla="*/ 877253 w 2933700"/>
                <a:gd name="connsiteY16" fmla="*/ 949643 h 2143125"/>
                <a:gd name="connsiteX17" fmla="*/ 891540 w 2933700"/>
                <a:gd name="connsiteY17" fmla="*/ 883920 h 2143125"/>
                <a:gd name="connsiteX18" fmla="*/ 941070 w 2933700"/>
                <a:gd name="connsiteY18" fmla="*/ 572453 h 2143125"/>
                <a:gd name="connsiteX19" fmla="*/ 1008698 w 2933700"/>
                <a:gd name="connsiteY19" fmla="*/ 794385 h 2143125"/>
                <a:gd name="connsiteX20" fmla="*/ 1030605 w 2933700"/>
                <a:gd name="connsiteY20" fmla="*/ 804863 h 2143125"/>
                <a:gd name="connsiteX21" fmla="*/ 1154430 w 2933700"/>
                <a:gd name="connsiteY21" fmla="*/ 666750 h 2143125"/>
                <a:gd name="connsiteX22" fmla="*/ 1575435 w 2933700"/>
                <a:gd name="connsiteY22" fmla="*/ 336233 h 2143125"/>
                <a:gd name="connsiteX23" fmla="*/ 2319338 w 2933700"/>
                <a:gd name="connsiteY23" fmla="*/ 202883 h 2143125"/>
                <a:gd name="connsiteX24" fmla="*/ 2394585 w 2933700"/>
                <a:gd name="connsiteY24" fmla="*/ 179070 h 2143125"/>
                <a:gd name="connsiteX25" fmla="*/ 2680335 w 2933700"/>
                <a:gd name="connsiteY25" fmla="*/ 0 h 2143125"/>
                <a:gd name="connsiteX26" fmla="*/ 2508885 w 2933700"/>
                <a:gd name="connsiteY26" fmla="*/ 246698 h 2143125"/>
                <a:gd name="connsiteX27" fmla="*/ 2937510 w 2933700"/>
                <a:gd name="connsiteY27" fmla="*/ 426720 h 2143125"/>
                <a:gd name="connsiteX28" fmla="*/ 2848928 w 2933700"/>
                <a:gd name="connsiteY28" fmla="*/ 536258 h 2143125"/>
                <a:gd name="connsiteX29" fmla="*/ 2841308 w 2933700"/>
                <a:gd name="connsiteY29" fmla="*/ 543878 h 2143125"/>
                <a:gd name="connsiteX30" fmla="*/ 2564130 w 2933700"/>
                <a:gd name="connsiteY30" fmla="*/ 565785 h 2143125"/>
                <a:gd name="connsiteX31" fmla="*/ 1969770 w 2933700"/>
                <a:gd name="connsiteY31" fmla="*/ 466725 h 2143125"/>
                <a:gd name="connsiteX32" fmla="*/ 1919288 w 2933700"/>
                <a:gd name="connsiteY32" fmla="*/ 428625 h 2143125"/>
                <a:gd name="connsiteX33" fmla="*/ 1864995 w 2933700"/>
                <a:gd name="connsiteY33" fmla="*/ 386715 h 2143125"/>
                <a:gd name="connsiteX34" fmla="*/ 1834515 w 2933700"/>
                <a:gd name="connsiteY34" fmla="*/ 447675 h 2143125"/>
                <a:gd name="connsiteX35" fmla="*/ 1772603 w 2933700"/>
                <a:gd name="connsiteY35" fmla="*/ 545783 h 2143125"/>
                <a:gd name="connsiteX36" fmla="*/ 1632585 w 2933700"/>
                <a:gd name="connsiteY36" fmla="*/ 627698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33700" h="2143125">
                  <a:moveTo>
                    <a:pt x="1632585" y="627698"/>
                  </a:moveTo>
                  <a:cubicBezTo>
                    <a:pt x="1691640" y="710565"/>
                    <a:pt x="1744980" y="786765"/>
                    <a:pt x="1799273" y="862013"/>
                  </a:cubicBezTo>
                  <a:cubicBezTo>
                    <a:pt x="1797367" y="864870"/>
                    <a:pt x="1795463" y="867728"/>
                    <a:pt x="1793558" y="870585"/>
                  </a:cubicBezTo>
                  <a:cubicBezTo>
                    <a:pt x="1710690" y="812483"/>
                    <a:pt x="1627823" y="754380"/>
                    <a:pt x="1544003" y="696278"/>
                  </a:cubicBezTo>
                  <a:cubicBezTo>
                    <a:pt x="1299210" y="894398"/>
                    <a:pt x="1087755" y="1122045"/>
                    <a:pt x="884873" y="1375410"/>
                  </a:cubicBezTo>
                  <a:cubicBezTo>
                    <a:pt x="967740" y="1400175"/>
                    <a:pt x="1044893" y="1423988"/>
                    <a:pt x="1129665" y="1448753"/>
                  </a:cubicBezTo>
                  <a:cubicBezTo>
                    <a:pt x="1045845" y="1486853"/>
                    <a:pt x="962025" y="1502093"/>
                    <a:pt x="877253" y="1500188"/>
                  </a:cubicBezTo>
                  <a:cubicBezTo>
                    <a:pt x="803910" y="1498283"/>
                    <a:pt x="762953" y="1527810"/>
                    <a:pt x="720090" y="1582103"/>
                  </a:cubicBezTo>
                  <a:cubicBezTo>
                    <a:pt x="578168" y="1763078"/>
                    <a:pt x="432435" y="1941195"/>
                    <a:pt x="285750" y="2118360"/>
                  </a:cubicBezTo>
                  <a:cubicBezTo>
                    <a:pt x="272415" y="2135505"/>
                    <a:pt x="244793" y="2148840"/>
                    <a:pt x="223838" y="2149793"/>
                  </a:cubicBezTo>
                  <a:cubicBezTo>
                    <a:pt x="151448" y="2153603"/>
                    <a:pt x="79058" y="2151698"/>
                    <a:pt x="0" y="2151698"/>
                  </a:cubicBezTo>
                  <a:cubicBezTo>
                    <a:pt x="20955" y="1952625"/>
                    <a:pt x="168593" y="1840230"/>
                    <a:pt x="267653" y="1696403"/>
                  </a:cubicBezTo>
                  <a:cubicBezTo>
                    <a:pt x="204788" y="1640205"/>
                    <a:pt x="141923" y="1583055"/>
                    <a:pt x="79058" y="1525905"/>
                  </a:cubicBezTo>
                  <a:cubicBezTo>
                    <a:pt x="80963" y="1524000"/>
                    <a:pt x="81915" y="1521143"/>
                    <a:pt x="83820" y="1519238"/>
                  </a:cubicBezTo>
                  <a:cubicBezTo>
                    <a:pt x="157163" y="1544955"/>
                    <a:pt x="230505" y="1568768"/>
                    <a:pt x="301943" y="1596390"/>
                  </a:cubicBezTo>
                  <a:cubicBezTo>
                    <a:pt x="333375" y="1608773"/>
                    <a:pt x="351473" y="1600200"/>
                    <a:pt x="371475" y="1575435"/>
                  </a:cubicBezTo>
                  <a:cubicBezTo>
                    <a:pt x="540068" y="1366838"/>
                    <a:pt x="709613" y="1159193"/>
                    <a:pt x="877253" y="949643"/>
                  </a:cubicBezTo>
                  <a:cubicBezTo>
                    <a:pt x="889635" y="933450"/>
                    <a:pt x="892493" y="905828"/>
                    <a:pt x="891540" y="883920"/>
                  </a:cubicBezTo>
                  <a:cubicBezTo>
                    <a:pt x="886778" y="741998"/>
                    <a:pt x="899160" y="657225"/>
                    <a:pt x="941070" y="572453"/>
                  </a:cubicBezTo>
                  <a:cubicBezTo>
                    <a:pt x="963930" y="646748"/>
                    <a:pt x="985838" y="721043"/>
                    <a:pt x="1008698" y="794385"/>
                  </a:cubicBezTo>
                  <a:cubicBezTo>
                    <a:pt x="1016318" y="798195"/>
                    <a:pt x="1022985" y="802005"/>
                    <a:pt x="1030605" y="804863"/>
                  </a:cubicBezTo>
                  <a:cubicBezTo>
                    <a:pt x="1071563" y="758190"/>
                    <a:pt x="1106805" y="705803"/>
                    <a:pt x="1154430" y="666750"/>
                  </a:cubicBezTo>
                  <a:cubicBezTo>
                    <a:pt x="1291590" y="553403"/>
                    <a:pt x="1428750" y="437198"/>
                    <a:pt x="1575435" y="336233"/>
                  </a:cubicBezTo>
                  <a:cubicBezTo>
                    <a:pt x="1800225" y="181928"/>
                    <a:pt x="2053590" y="146685"/>
                    <a:pt x="2319338" y="202883"/>
                  </a:cubicBezTo>
                  <a:cubicBezTo>
                    <a:pt x="2352675" y="209550"/>
                    <a:pt x="2372678" y="202883"/>
                    <a:pt x="2394585" y="179070"/>
                  </a:cubicBezTo>
                  <a:cubicBezTo>
                    <a:pt x="2473643" y="96203"/>
                    <a:pt x="2566988" y="36195"/>
                    <a:pt x="2680335" y="0"/>
                  </a:cubicBezTo>
                  <a:cubicBezTo>
                    <a:pt x="2622233" y="85725"/>
                    <a:pt x="2566035" y="165735"/>
                    <a:pt x="2508885" y="246698"/>
                  </a:cubicBezTo>
                  <a:cubicBezTo>
                    <a:pt x="2655570" y="308610"/>
                    <a:pt x="2794635" y="366713"/>
                    <a:pt x="2937510" y="426720"/>
                  </a:cubicBezTo>
                  <a:cubicBezTo>
                    <a:pt x="2904173" y="468630"/>
                    <a:pt x="2876550" y="501968"/>
                    <a:pt x="2848928" y="536258"/>
                  </a:cubicBezTo>
                  <a:cubicBezTo>
                    <a:pt x="2847023" y="539115"/>
                    <a:pt x="2844165" y="543878"/>
                    <a:pt x="2841308" y="543878"/>
                  </a:cubicBezTo>
                  <a:cubicBezTo>
                    <a:pt x="2747963" y="553403"/>
                    <a:pt x="2646045" y="591503"/>
                    <a:pt x="2564130" y="565785"/>
                  </a:cubicBezTo>
                  <a:cubicBezTo>
                    <a:pt x="2368868" y="503873"/>
                    <a:pt x="2176463" y="449580"/>
                    <a:pt x="1969770" y="466725"/>
                  </a:cubicBezTo>
                  <a:cubicBezTo>
                    <a:pt x="1937385" y="469583"/>
                    <a:pt x="1932623" y="448628"/>
                    <a:pt x="1919288" y="428625"/>
                  </a:cubicBezTo>
                  <a:cubicBezTo>
                    <a:pt x="1906905" y="410528"/>
                    <a:pt x="1883092" y="400050"/>
                    <a:pt x="1864995" y="386715"/>
                  </a:cubicBezTo>
                  <a:cubicBezTo>
                    <a:pt x="1854517" y="406718"/>
                    <a:pt x="1832610" y="428625"/>
                    <a:pt x="1834515" y="447675"/>
                  </a:cubicBezTo>
                  <a:cubicBezTo>
                    <a:pt x="1840230" y="501015"/>
                    <a:pt x="1818323" y="525780"/>
                    <a:pt x="1772603" y="545783"/>
                  </a:cubicBezTo>
                  <a:cubicBezTo>
                    <a:pt x="1725930" y="566738"/>
                    <a:pt x="1684020" y="597218"/>
                    <a:pt x="1632585" y="627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1C227-C52C-4D6C-BFDA-0406BC35C36A}"/>
                </a:ext>
              </a:extLst>
            </p:cNvPr>
            <p:cNvSpPr/>
            <p:nvPr/>
          </p:nvSpPr>
          <p:spPr>
            <a:xfrm>
              <a:off x="3650930" y="5086329"/>
              <a:ext cx="3800473" cy="1276344"/>
            </a:xfrm>
            <a:custGeom>
              <a:avLst/>
              <a:gdLst>
                <a:gd name="connsiteX0" fmla="*/ 3809048 w 3800475"/>
                <a:gd name="connsiteY0" fmla="*/ 420052 h 1276350"/>
                <a:gd name="connsiteX1" fmla="*/ 3714750 w 3800475"/>
                <a:gd name="connsiteY1" fmla="*/ 538163 h 1276350"/>
                <a:gd name="connsiteX2" fmla="*/ 3665220 w 3800475"/>
                <a:gd name="connsiteY2" fmla="*/ 551498 h 1276350"/>
                <a:gd name="connsiteX3" fmla="*/ 3414712 w 3800475"/>
                <a:gd name="connsiteY3" fmla="*/ 568643 h 1276350"/>
                <a:gd name="connsiteX4" fmla="*/ 3352800 w 3800475"/>
                <a:gd name="connsiteY4" fmla="*/ 610552 h 1276350"/>
                <a:gd name="connsiteX5" fmla="*/ 3405187 w 3800475"/>
                <a:gd name="connsiteY5" fmla="*/ 663893 h 1276350"/>
                <a:gd name="connsiteX6" fmla="*/ 3542348 w 3800475"/>
                <a:gd name="connsiteY6" fmla="*/ 725805 h 1276350"/>
                <a:gd name="connsiteX7" fmla="*/ 3400425 w 3800475"/>
                <a:gd name="connsiteY7" fmla="*/ 839152 h 1276350"/>
                <a:gd name="connsiteX8" fmla="*/ 3398520 w 3800475"/>
                <a:gd name="connsiteY8" fmla="*/ 825818 h 1276350"/>
                <a:gd name="connsiteX9" fmla="*/ 3325178 w 3800475"/>
                <a:gd name="connsiteY9" fmla="*/ 817245 h 1276350"/>
                <a:gd name="connsiteX10" fmla="*/ 2514600 w 3800475"/>
                <a:gd name="connsiteY10" fmla="*/ 978218 h 1276350"/>
                <a:gd name="connsiteX11" fmla="*/ 2433637 w 3800475"/>
                <a:gd name="connsiteY11" fmla="*/ 1037273 h 1276350"/>
                <a:gd name="connsiteX12" fmla="*/ 2232660 w 3800475"/>
                <a:gd name="connsiteY12" fmla="*/ 1278255 h 1276350"/>
                <a:gd name="connsiteX13" fmla="*/ 2298383 w 3800475"/>
                <a:gd name="connsiteY13" fmla="*/ 1033463 h 1276350"/>
                <a:gd name="connsiteX14" fmla="*/ 1860233 w 3800475"/>
                <a:gd name="connsiteY14" fmla="*/ 1079182 h 1276350"/>
                <a:gd name="connsiteX15" fmla="*/ 1305877 w 3800475"/>
                <a:gd name="connsiteY15" fmla="*/ 1028700 h 1276350"/>
                <a:gd name="connsiteX16" fmla="*/ 1234440 w 3800475"/>
                <a:gd name="connsiteY16" fmla="*/ 1055370 h 1276350"/>
                <a:gd name="connsiteX17" fmla="*/ 1020127 w 3800475"/>
                <a:gd name="connsiteY17" fmla="*/ 1263968 h 1276350"/>
                <a:gd name="connsiteX18" fmla="*/ 1138238 w 3800475"/>
                <a:gd name="connsiteY18" fmla="*/ 981075 h 1276350"/>
                <a:gd name="connsiteX19" fmla="*/ 1069658 w 3800475"/>
                <a:gd name="connsiteY19" fmla="*/ 951548 h 1276350"/>
                <a:gd name="connsiteX20" fmla="*/ 312420 w 3800475"/>
                <a:gd name="connsiteY20" fmla="*/ 222885 h 1276350"/>
                <a:gd name="connsiteX21" fmla="*/ 224790 w 3800475"/>
                <a:gd name="connsiteY21" fmla="*/ 180975 h 1276350"/>
                <a:gd name="connsiteX22" fmla="*/ 2857 w 3800475"/>
                <a:gd name="connsiteY22" fmla="*/ 199073 h 1276350"/>
                <a:gd name="connsiteX23" fmla="*/ 0 w 3800475"/>
                <a:gd name="connsiteY23" fmla="*/ 185738 h 1276350"/>
                <a:gd name="connsiteX24" fmla="*/ 238125 w 3800475"/>
                <a:gd name="connsiteY24" fmla="*/ 70485 h 1276350"/>
                <a:gd name="connsiteX25" fmla="*/ 217170 w 3800475"/>
                <a:gd name="connsiteY25" fmla="*/ 0 h 1276350"/>
                <a:gd name="connsiteX26" fmla="*/ 278130 w 3800475"/>
                <a:gd name="connsiteY26" fmla="*/ 16193 h 1276350"/>
                <a:gd name="connsiteX27" fmla="*/ 652463 w 3800475"/>
                <a:gd name="connsiteY27" fmla="*/ 273368 h 1276350"/>
                <a:gd name="connsiteX28" fmla="*/ 774383 w 3800475"/>
                <a:gd name="connsiteY28" fmla="*/ 410527 h 1276350"/>
                <a:gd name="connsiteX29" fmla="*/ 812483 w 3800475"/>
                <a:gd name="connsiteY29" fmla="*/ 378143 h 1276350"/>
                <a:gd name="connsiteX30" fmla="*/ 857250 w 3800475"/>
                <a:gd name="connsiteY30" fmla="*/ 407670 h 1276350"/>
                <a:gd name="connsiteX31" fmla="*/ 852488 w 3800475"/>
                <a:gd name="connsiteY31" fmla="*/ 522923 h 1276350"/>
                <a:gd name="connsiteX32" fmla="*/ 822960 w 3800475"/>
                <a:gd name="connsiteY32" fmla="*/ 536257 h 1276350"/>
                <a:gd name="connsiteX33" fmla="*/ 790575 w 3800475"/>
                <a:gd name="connsiteY33" fmla="*/ 580073 h 1276350"/>
                <a:gd name="connsiteX34" fmla="*/ 830580 w 3800475"/>
                <a:gd name="connsiteY34" fmla="*/ 621982 h 1276350"/>
                <a:gd name="connsiteX35" fmla="*/ 1015365 w 3800475"/>
                <a:gd name="connsiteY35" fmla="*/ 640080 h 1276350"/>
                <a:gd name="connsiteX36" fmla="*/ 1098233 w 3800475"/>
                <a:gd name="connsiteY36" fmla="*/ 659130 h 1276350"/>
                <a:gd name="connsiteX37" fmla="*/ 1759268 w 3800475"/>
                <a:gd name="connsiteY37" fmla="*/ 804863 h 1276350"/>
                <a:gd name="connsiteX38" fmla="*/ 1678305 w 3800475"/>
                <a:gd name="connsiteY38" fmla="*/ 599123 h 1276350"/>
                <a:gd name="connsiteX39" fmla="*/ 1689735 w 3800475"/>
                <a:gd name="connsiteY39" fmla="*/ 587693 h 1276350"/>
                <a:gd name="connsiteX40" fmla="*/ 1880235 w 3800475"/>
                <a:gd name="connsiteY40" fmla="*/ 760095 h 1276350"/>
                <a:gd name="connsiteX41" fmla="*/ 1974533 w 3800475"/>
                <a:gd name="connsiteY41" fmla="*/ 795338 h 1276350"/>
                <a:gd name="connsiteX42" fmla="*/ 2722245 w 3800475"/>
                <a:gd name="connsiteY42" fmla="*/ 653415 h 1276350"/>
                <a:gd name="connsiteX43" fmla="*/ 2762250 w 3800475"/>
                <a:gd name="connsiteY43" fmla="*/ 612457 h 1276350"/>
                <a:gd name="connsiteX44" fmla="*/ 2810828 w 3800475"/>
                <a:gd name="connsiteY44" fmla="*/ 377190 h 1276350"/>
                <a:gd name="connsiteX45" fmla="*/ 2869883 w 3800475"/>
                <a:gd name="connsiteY45" fmla="*/ 632460 h 1276350"/>
                <a:gd name="connsiteX46" fmla="*/ 3809048 w 3800475"/>
                <a:gd name="connsiteY46" fmla="*/ 420052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800475" h="1276350">
                  <a:moveTo>
                    <a:pt x="3809048" y="420052"/>
                  </a:moveTo>
                  <a:cubicBezTo>
                    <a:pt x="3780473" y="457200"/>
                    <a:pt x="3749993" y="500063"/>
                    <a:pt x="3714750" y="538163"/>
                  </a:cubicBezTo>
                  <a:cubicBezTo>
                    <a:pt x="3705225" y="548640"/>
                    <a:pt x="3682365" y="550545"/>
                    <a:pt x="3665220" y="551498"/>
                  </a:cubicBezTo>
                  <a:cubicBezTo>
                    <a:pt x="3581400" y="557213"/>
                    <a:pt x="3497580" y="559118"/>
                    <a:pt x="3414712" y="568643"/>
                  </a:cubicBezTo>
                  <a:cubicBezTo>
                    <a:pt x="3392805" y="571500"/>
                    <a:pt x="3373755" y="596265"/>
                    <a:pt x="3352800" y="610552"/>
                  </a:cubicBezTo>
                  <a:cubicBezTo>
                    <a:pt x="3369945" y="628650"/>
                    <a:pt x="3384233" y="652463"/>
                    <a:pt x="3405187" y="663893"/>
                  </a:cubicBezTo>
                  <a:cubicBezTo>
                    <a:pt x="3446145" y="686752"/>
                    <a:pt x="3489960" y="702945"/>
                    <a:pt x="3542348" y="725805"/>
                  </a:cubicBezTo>
                  <a:cubicBezTo>
                    <a:pt x="3489960" y="767715"/>
                    <a:pt x="3445193" y="803910"/>
                    <a:pt x="3400425" y="839152"/>
                  </a:cubicBezTo>
                  <a:cubicBezTo>
                    <a:pt x="3399473" y="834390"/>
                    <a:pt x="3398520" y="830580"/>
                    <a:pt x="3398520" y="825818"/>
                  </a:cubicBezTo>
                  <a:cubicBezTo>
                    <a:pt x="3373755" y="822007"/>
                    <a:pt x="3348037" y="812482"/>
                    <a:pt x="3325178" y="817245"/>
                  </a:cubicBezTo>
                  <a:cubicBezTo>
                    <a:pt x="3054668" y="869632"/>
                    <a:pt x="2785110" y="924877"/>
                    <a:pt x="2514600" y="978218"/>
                  </a:cubicBezTo>
                  <a:cubicBezTo>
                    <a:pt x="2476500" y="985838"/>
                    <a:pt x="2450783" y="998220"/>
                    <a:pt x="2433637" y="1037273"/>
                  </a:cubicBezTo>
                  <a:cubicBezTo>
                    <a:pt x="2391728" y="1135380"/>
                    <a:pt x="2325053" y="1215390"/>
                    <a:pt x="2232660" y="1278255"/>
                  </a:cubicBezTo>
                  <a:cubicBezTo>
                    <a:pt x="2255520" y="1193482"/>
                    <a:pt x="2276475" y="1114425"/>
                    <a:pt x="2298383" y="1033463"/>
                  </a:cubicBezTo>
                  <a:cubicBezTo>
                    <a:pt x="2145030" y="1049655"/>
                    <a:pt x="2003108" y="1067752"/>
                    <a:pt x="1860233" y="1079182"/>
                  </a:cubicBezTo>
                  <a:cubicBezTo>
                    <a:pt x="1673543" y="1093470"/>
                    <a:pt x="1487805" y="1075373"/>
                    <a:pt x="1305877" y="1028700"/>
                  </a:cubicBezTo>
                  <a:cubicBezTo>
                    <a:pt x="1271588" y="1020127"/>
                    <a:pt x="1253490" y="1025843"/>
                    <a:pt x="1234440" y="1055370"/>
                  </a:cubicBezTo>
                  <a:cubicBezTo>
                    <a:pt x="1180148" y="1138238"/>
                    <a:pt x="1109663" y="1206818"/>
                    <a:pt x="1020127" y="1263968"/>
                  </a:cubicBezTo>
                  <a:cubicBezTo>
                    <a:pt x="1061085" y="1166813"/>
                    <a:pt x="1098233" y="1076325"/>
                    <a:pt x="1138238" y="981075"/>
                  </a:cubicBezTo>
                  <a:cubicBezTo>
                    <a:pt x="1108710" y="968693"/>
                    <a:pt x="1089660" y="960120"/>
                    <a:pt x="1069658" y="951548"/>
                  </a:cubicBezTo>
                  <a:cubicBezTo>
                    <a:pt x="726758" y="802005"/>
                    <a:pt x="479107" y="554355"/>
                    <a:pt x="312420" y="222885"/>
                  </a:cubicBezTo>
                  <a:cubicBezTo>
                    <a:pt x="290513" y="179070"/>
                    <a:pt x="268605" y="174307"/>
                    <a:pt x="224790" y="180975"/>
                  </a:cubicBezTo>
                  <a:cubicBezTo>
                    <a:pt x="151447" y="192405"/>
                    <a:pt x="77152" y="193357"/>
                    <a:pt x="2857" y="199073"/>
                  </a:cubicBezTo>
                  <a:cubicBezTo>
                    <a:pt x="1905" y="194310"/>
                    <a:pt x="952" y="190500"/>
                    <a:pt x="0" y="185738"/>
                  </a:cubicBezTo>
                  <a:cubicBezTo>
                    <a:pt x="78105" y="147638"/>
                    <a:pt x="157163" y="110490"/>
                    <a:pt x="238125" y="70485"/>
                  </a:cubicBezTo>
                  <a:cubicBezTo>
                    <a:pt x="231457" y="48577"/>
                    <a:pt x="226695" y="31432"/>
                    <a:pt x="217170" y="0"/>
                  </a:cubicBezTo>
                  <a:cubicBezTo>
                    <a:pt x="242888" y="6668"/>
                    <a:pt x="263842" y="6668"/>
                    <a:pt x="278130" y="16193"/>
                  </a:cubicBezTo>
                  <a:cubicBezTo>
                    <a:pt x="403860" y="100013"/>
                    <a:pt x="531495" y="182880"/>
                    <a:pt x="652463" y="273368"/>
                  </a:cubicBezTo>
                  <a:cubicBezTo>
                    <a:pt x="699135" y="308610"/>
                    <a:pt x="732472" y="361950"/>
                    <a:pt x="774383" y="410527"/>
                  </a:cubicBezTo>
                  <a:cubicBezTo>
                    <a:pt x="786765" y="400050"/>
                    <a:pt x="798195" y="390525"/>
                    <a:pt x="812483" y="378143"/>
                  </a:cubicBezTo>
                  <a:cubicBezTo>
                    <a:pt x="827722" y="387668"/>
                    <a:pt x="842963" y="397193"/>
                    <a:pt x="857250" y="407670"/>
                  </a:cubicBezTo>
                  <a:cubicBezTo>
                    <a:pt x="894397" y="433388"/>
                    <a:pt x="891540" y="500063"/>
                    <a:pt x="852488" y="522923"/>
                  </a:cubicBezTo>
                  <a:cubicBezTo>
                    <a:pt x="842963" y="528638"/>
                    <a:pt x="830580" y="529590"/>
                    <a:pt x="822960" y="536257"/>
                  </a:cubicBezTo>
                  <a:cubicBezTo>
                    <a:pt x="809625" y="549593"/>
                    <a:pt x="788670" y="567690"/>
                    <a:pt x="790575" y="580073"/>
                  </a:cubicBezTo>
                  <a:cubicBezTo>
                    <a:pt x="794385" y="597218"/>
                    <a:pt x="814388" y="619125"/>
                    <a:pt x="830580" y="621982"/>
                  </a:cubicBezTo>
                  <a:cubicBezTo>
                    <a:pt x="891540" y="631507"/>
                    <a:pt x="953452" y="633413"/>
                    <a:pt x="1015365" y="640080"/>
                  </a:cubicBezTo>
                  <a:cubicBezTo>
                    <a:pt x="1042988" y="642938"/>
                    <a:pt x="1073468" y="646748"/>
                    <a:pt x="1098233" y="659130"/>
                  </a:cubicBezTo>
                  <a:cubicBezTo>
                    <a:pt x="1303020" y="761048"/>
                    <a:pt x="1520190" y="805815"/>
                    <a:pt x="1759268" y="804863"/>
                  </a:cubicBezTo>
                  <a:cubicBezTo>
                    <a:pt x="1730693" y="731520"/>
                    <a:pt x="1704023" y="665798"/>
                    <a:pt x="1678305" y="599123"/>
                  </a:cubicBezTo>
                  <a:cubicBezTo>
                    <a:pt x="1682115" y="595313"/>
                    <a:pt x="1685925" y="591502"/>
                    <a:pt x="1689735" y="587693"/>
                  </a:cubicBezTo>
                  <a:cubicBezTo>
                    <a:pt x="1753552" y="644843"/>
                    <a:pt x="1820227" y="699135"/>
                    <a:pt x="1880235" y="760095"/>
                  </a:cubicBezTo>
                  <a:cubicBezTo>
                    <a:pt x="1908810" y="788670"/>
                    <a:pt x="1932623" y="802957"/>
                    <a:pt x="1974533" y="795338"/>
                  </a:cubicBezTo>
                  <a:cubicBezTo>
                    <a:pt x="2223135" y="746760"/>
                    <a:pt x="2472690" y="701993"/>
                    <a:pt x="2722245" y="653415"/>
                  </a:cubicBezTo>
                  <a:cubicBezTo>
                    <a:pt x="2738437" y="650557"/>
                    <a:pt x="2758440" y="628650"/>
                    <a:pt x="2762250" y="612457"/>
                  </a:cubicBezTo>
                  <a:cubicBezTo>
                    <a:pt x="2778443" y="536257"/>
                    <a:pt x="2789873" y="458152"/>
                    <a:pt x="2810828" y="377190"/>
                  </a:cubicBezTo>
                  <a:cubicBezTo>
                    <a:pt x="2829878" y="458152"/>
                    <a:pt x="2848928" y="539115"/>
                    <a:pt x="2869883" y="632460"/>
                  </a:cubicBezTo>
                  <a:cubicBezTo>
                    <a:pt x="3181350" y="561975"/>
                    <a:pt x="3494723" y="491490"/>
                    <a:pt x="3809048" y="420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D6B19E-FAB5-4154-B72D-198B62EE7508}"/>
                </a:ext>
              </a:extLst>
            </p:cNvPr>
            <p:cNvSpPr/>
            <p:nvPr/>
          </p:nvSpPr>
          <p:spPr>
            <a:xfrm>
              <a:off x="6038846" y="4114783"/>
              <a:ext cx="2647949" cy="2524114"/>
            </a:xfrm>
            <a:custGeom>
              <a:avLst/>
              <a:gdLst>
                <a:gd name="connsiteX0" fmla="*/ 2568893 w 2647950"/>
                <a:gd name="connsiteY0" fmla="*/ 0 h 2524125"/>
                <a:gd name="connsiteX1" fmla="*/ 2534602 w 2647950"/>
                <a:gd name="connsiteY1" fmla="*/ 380047 h 2524125"/>
                <a:gd name="connsiteX2" fmla="*/ 2471738 w 2647950"/>
                <a:gd name="connsiteY2" fmla="*/ 478155 h 2524125"/>
                <a:gd name="connsiteX3" fmla="*/ 2648902 w 2647950"/>
                <a:gd name="connsiteY3" fmla="*/ 723900 h 2524125"/>
                <a:gd name="connsiteX4" fmla="*/ 2638425 w 2647950"/>
                <a:gd name="connsiteY4" fmla="*/ 732472 h 2524125"/>
                <a:gd name="connsiteX5" fmla="*/ 2394585 w 2647950"/>
                <a:gd name="connsiteY5" fmla="*/ 569595 h 2524125"/>
                <a:gd name="connsiteX6" fmla="*/ 2286000 w 2647950"/>
                <a:gd name="connsiteY6" fmla="*/ 702945 h 2524125"/>
                <a:gd name="connsiteX7" fmla="*/ 2227898 w 2647950"/>
                <a:gd name="connsiteY7" fmla="*/ 725805 h 2524125"/>
                <a:gd name="connsiteX8" fmla="*/ 2149793 w 2647950"/>
                <a:gd name="connsiteY8" fmla="*/ 741997 h 2524125"/>
                <a:gd name="connsiteX9" fmla="*/ 2174558 w 2647950"/>
                <a:gd name="connsiteY9" fmla="*/ 820103 h 2524125"/>
                <a:gd name="connsiteX10" fmla="*/ 2193608 w 2647950"/>
                <a:gd name="connsiteY10" fmla="*/ 820103 h 2524125"/>
                <a:gd name="connsiteX11" fmla="*/ 2137410 w 2647950"/>
                <a:gd name="connsiteY11" fmla="*/ 891540 h 2524125"/>
                <a:gd name="connsiteX12" fmla="*/ 1872615 w 2647950"/>
                <a:gd name="connsiteY12" fmla="*/ 1260157 h 2524125"/>
                <a:gd name="connsiteX13" fmla="*/ 1867852 w 2647950"/>
                <a:gd name="connsiteY13" fmla="*/ 1344930 h 2524125"/>
                <a:gd name="connsiteX14" fmla="*/ 1895475 w 2647950"/>
                <a:gd name="connsiteY14" fmla="*/ 1684973 h 2524125"/>
                <a:gd name="connsiteX15" fmla="*/ 1764030 w 2647950"/>
                <a:gd name="connsiteY15" fmla="*/ 1455420 h 2524125"/>
                <a:gd name="connsiteX16" fmla="*/ 1724978 w 2647950"/>
                <a:gd name="connsiteY16" fmla="*/ 1511618 h 2524125"/>
                <a:gd name="connsiteX17" fmla="*/ 1127760 w 2647950"/>
                <a:gd name="connsiteY17" fmla="*/ 2112645 h 2524125"/>
                <a:gd name="connsiteX18" fmla="*/ 1006793 w 2647950"/>
                <a:gd name="connsiteY18" fmla="*/ 2320290 h 2524125"/>
                <a:gd name="connsiteX19" fmla="*/ 971550 w 2647950"/>
                <a:gd name="connsiteY19" fmla="*/ 2527935 h 2524125"/>
                <a:gd name="connsiteX20" fmla="*/ 957263 w 2647950"/>
                <a:gd name="connsiteY20" fmla="*/ 2526983 h 2524125"/>
                <a:gd name="connsiteX21" fmla="*/ 882015 w 2647950"/>
                <a:gd name="connsiteY21" fmla="*/ 2235518 h 2524125"/>
                <a:gd name="connsiteX22" fmla="*/ 0 w 2647950"/>
                <a:gd name="connsiteY22" fmla="*/ 2178368 h 2524125"/>
                <a:gd name="connsiteX23" fmla="*/ 94297 w 2647950"/>
                <a:gd name="connsiteY23" fmla="*/ 2015490 h 2524125"/>
                <a:gd name="connsiteX24" fmla="*/ 134303 w 2647950"/>
                <a:gd name="connsiteY24" fmla="*/ 1993582 h 2524125"/>
                <a:gd name="connsiteX25" fmla="*/ 295275 w 2647950"/>
                <a:gd name="connsiteY25" fmla="*/ 1960245 h 2524125"/>
                <a:gd name="connsiteX26" fmla="*/ 397193 w 2647950"/>
                <a:gd name="connsiteY26" fmla="*/ 1982152 h 2524125"/>
                <a:gd name="connsiteX27" fmla="*/ 443865 w 2647950"/>
                <a:gd name="connsiteY27" fmla="*/ 1992630 h 2524125"/>
                <a:gd name="connsiteX28" fmla="*/ 1065848 w 2647950"/>
                <a:gd name="connsiteY28" fmla="*/ 1823085 h 2524125"/>
                <a:gd name="connsiteX29" fmla="*/ 1232535 w 2647950"/>
                <a:gd name="connsiteY29" fmla="*/ 1685925 h 2524125"/>
                <a:gd name="connsiteX30" fmla="*/ 1026795 w 2647950"/>
                <a:gd name="connsiteY30" fmla="*/ 1591627 h 2524125"/>
                <a:gd name="connsiteX31" fmla="*/ 1027747 w 2647950"/>
                <a:gd name="connsiteY31" fmla="*/ 1575435 h 2524125"/>
                <a:gd name="connsiteX32" fmla="*/ 1291590 w 2647950"/>
                <a:gd name="connsiteY32" fmla="*/ 1567815 h 2524125"/>
                <a:gd name="connsiteX33" fmla="*/ 1365885 w 2647950"/>
                <a:gd name="connsiteY33" fmla="*/ 1534477 h 2524125"/>
                <a:gd name="connsiteX34" fmla="*/ 1613535 w 2647950"/>
                <a:gd name="connsiteY34" fmla="*/ 1160145 h 2524125"/>
                <a:gd name="connsiteX35" fmla="*/ 1780223 w 2647950"/>
                <a:gd name="connsiteY35" fmla="*/ 903922 h 2524125"/>
                <a:gd name="connsiteX36" fmla="*/ 1786890 w 2647950"/>
                <a:gd name="connsiteY36" fmla="*/ 792480 h 2524125"/>
                <a:gd name="connsiteX37" fmla="*/ 1687830 w 2647950"/>
                <a:gd name="connsiteY37" fmla="*/ 607695 h 2524125"/>
                <a:gd name="connsiteX38" fmla="*/ 1893570 w 2647950"/>
                <a:gd name="connsiteY38" fmla="*/ 762953 h 2524125"/>
                <a:gd name="connsiteX39" fmla="*/ 1905952 w 2647950"/>
                <a:gd name="connsiteY39" fmla="*/ 739140 h 2524125"/>
                <a:gd name="connsiteX40" fmla="*/ 2421255 w 2647950"/>
                <a:gd name="connsiteY40" fmla="*/ 78105 h 2524125"/>
                <a:gd name="connsiteX41" fmla="*/ 2568893 w 2647950"/>
                <a:gd name="connsiteY41" fmla="*/ 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950" h="2524125">
                  <a:moveTo>
                    <a:pt x="2568893" y="0"/>
                  </a:moveTo>
                  <a:cubicBezTo>
                    <a:pt x="2557463" y="131445"/>
                    <a:pt x="2551748" y="256222"/>
                    <a:pt x="2534602" y="380047"/>
                  </a:cubicBezTo>
                  <a:cubicBezTo>
                    <a:pt x="2529840" y="415290"/>
                    <a:pt x="2492693" y="446722"/>
                    <a:pt x="2471738" y="478155"/>
                  </a:cubicBezTo>
                  <a:cubicBezTo>
                    <a:pt x="2530793" y="561022"/>
                    <a:pt x="2589848" y="641985"/>
                    <a:pt x="2648902" y="723900"/>
                  </a:cubicBezTo>
                  <a:cubicBezTo>
                    <a:pt x="2645093" y="726757"/>
                    <a:pt x="2642235" y="729615"/>
                    <a:pt x="2638425" y="732472"/>
                  </a:cubicBezTo>
                  <a:cubicBezTo>
                    <a:pt x="2559368" y="680085"/>
                    <a:pt x="2480310" y="626745"/>
                    <a:pt x="2394585" y="569595"/>
                  </a:cubicBezTo>
                  <a:cubicBezTo>
                    <a:pt x="2356485" y="617220"/>
                    <a:pt x="2323148" y="661988"/>
                    <a:pt x="2286000" y="702945"/>
                  </a:cubicBezTo>
                  <a:cubicBezTo>
                    <a:pt x="2273618" y="716280"/>
                    <a:pt x="2247900" y="721043"/>
                    <a:pt x="2227898" y="725805"/>
                  </a:cubicBezTo>
                  <a:cubicBezTo>
                    <a:pt x="2202180" y="732472"/>
                    <a:pt x="2175510" y="736282"/>
                    <a:pt x="2149793" y="741997"/>
                  </a:cubicBezTo>
                  <a:cubicBezTo>
                    <a:pt x="2158365" y="767715"/>
                    <a:pt x="2165985" y="794385"/>
                    <a:pt x="2174558" y="820103"/>
                  </a:cubicBezTo>
                  <a:cubicBezTo>
                    <a:pt x="2181225" y="820103"/>
                    <a:pt x="2186940" y="820103"/>
                    <a:pt x="2193608" y="820103"/>
                  </a:cubicBezTo>
                  <a:cubicBezTo>
                    <a:pt x="2174558" y="843915"/>
                    <a:pt x="2155508" y="866775"/>
                    <a:pt x="2137410" y="891540"/>
                  </a:cubicBezTo>
                  <a:cubicBezTo>
                    <a:pt x="2048827" y="1014413"/>
                    <a:pt x="1958340" y="1135380"/>
                    <a:pt x="1872615" y="1260157"/>
                  </a:cubicBezTo>
                  <a:cubicBezTo>
                    <a:pt x="1858327" y="1280160"/>
                    <a:pt x="1859280" y="1319213"/>
                    <a:pt x="1867852" y="1344930"/>
                  </a:cubicBezTo>
                  <a:cubicBezTo>
                    <a:pt x="1903095" y="1454468"/>
                    <a:pt x="1916430" y="1564957"/>
                    <a:pt x="1895475" y="1684973"/>
                  </a:cubicBezTo>
                  <a:cubicBezTo>
                    <a:pt x="1851660" y="1607820"/>
                    <a:pt x="1810702" y="1536382"/>
                    <a:pt x="1764030" y="1455420"/>
                  </a:cubicBezTo>
                  <a:cubicBezTo>
                    <a:pt x="1746885" y="1480185"/>
                    <a:pt x="1735455" y="1496377"/>
                    <a:pt x="1724978" y="1511618"/>
                  </a:cubicBezTo>
                  <a:cubicBezTo>
                    <a:pt x="1562100" y="1748790"/>
                    <a:pt x="1380173" y="1968818"/>
                    <a:pt x="1127760" y="2112645"/>
                  </a:cubicBezTo>
                  <a:cubicBezTo>
                    <a:pt x="1037272" y="2164080"/>
                    <a:pt x="996315" y="2214563"/>
                    <a:pt x="1006793" y="2320290"/>
                  </a:cubicBezTo>
                  <a:cubicBezTo>
                    <a:pt x="1013460" y="2387918"/>
                    <a:pt x="984885" y="2458402"/>
                    <a:pt x="971550" y="2527935"/>
                  </a:cubicBezTo>
                  <a:cubicBezTo>
                    <a:pt x="966788" y="2527935"/>
                    <a:pt x="962025" y="2526983"/>
                    <a:pt x="957263" y="2526983"/>
                  </a:cubicBezTo>
                  <a:cubicBezTo>
                    <a:pt x="932497" y="2430780"/>
                    <a:pt x="907732" y="2334577"/>
                    <a:pt x="882015" y="2235518"/>
                  </a:cubicBezTo>
                  <a:cubicBezTo>
                    <a:pt x="575310" y="2321243"/>
                    <a:pt x="287655" y="2267902"/>
                    <a:pt x="0" y="2178368"/>
                  </a:cubicBezTo>
                  <a:cubicBezTo>
                    <a:pt x="32385" y="2122170"/>
                    <a:pt x="60960" y="2067877"/>
                    <a:pt x="94297" y="2015490"/>
                  </a:cubicBezTo>
                  <a:cubicBezTo>
                    <a:pt x="101918" y="2004060"/>
                    <a:pt x="120015" y="1996440"/>
                    <a:pt x="134303" y="1993582"/>
                  </a:cubicBezTo>
                  <a:cubicBezTo>
                    <a:pt x="187643" y="1981200"/>
                    <a:pt x="240982" y="1969770"/>
                    <a:pt x="295275" y="1960245"/>
                  </a:cubicBezTo>
                  <a:cubicBezTo>
                    <a:pt x="331470" y="1953577"/>
                    <a:pt x="371475" y="1926907"/>
                    <a:pt x="397193" y="1982152"/>
                  </a:cubicBezTo>
                  <a:cubicBezTo>
                    <a:pt x="401003" y="1990725"/>
                    <a:pt x="427672" y="1990725"/>
                    <a:pt x="443865" y="1992630"/>
                  </a:cubicBezTo>
                  <a:cubicBezTo>
                    <a:pt x="674370" y="2021205"/>
                    <a:pt x="882968" y="1968818"/>
                    <a:pt x="1065848" y="1823085"/>
                  </a:cubicBezTo>
                  <a:cubicBezTo>
                    <a:pt x="1119188" y="1780223"/>
                    <a:pt x="1171575" y="1736407"/>
                    <a:pt x="1232535" y="1685925"/>
                  </a:cubicBezTo>
                  <a:cubicBezTo>
                    <a:pt x="1156335" y="1650682"/>
                    <a:pt x="1091565" y="1621155"/>
                    <a:pt x="1026795" y="1591627"/>
                  </a:cubicBezTo>
                  <a:cubicBezTo>
                    <a:pt x="1026795" y="1585913"/>
                    <a:pt x="1027747" y="1581150"/>
                    <a:pt x="1027747" y="1575435"/>
                  </a:cubicBezTo>
                  <a:cubicBezTo>
                    <a:pt x="1115378" y="1572577"/>
                    <a:pt x="1203007" y="1567815"/>
                    <a:pt x="1291590" y="1567815"/>
                  </a:cubicBezTo>
                  <a:cubicBezTo>
                    <a:pt x="1323975" y="1567815"/>
                    <a:pt x="1346835" y="1562100"/>
                    <a:pt x="1365885" y="1534477"/>
                  </a:cubicBezTo>
                  <a:cubicBezTo>
                    <a:pt x="1447800" y="1409700"/>
                    <a:pt x="1531620" y="1285875"/>
                    <a:pt x="1613535" y="1160145"/>
                  </a:cubicBezTo>
                  <a:cubicBezTo>
                    <a:pt x="1669732" y="1074420"/>
                    <a:pt x="1720215" y="985838"/>
                    <a:pt x="1780223" y="903922"/>
                  </a:cubicBezTo>
                  <a:cubicBezTo>
                    <a:pt x="1810702" y="862965"/>
                    <a:pt x="1813560" y="833438"/>
                    <a:pt x="1786890" y="792480"/>
                  </a:cubicBezTo>
                  <a:cubicBezTo>
                    <a:pt x="1749743" y="734378"/>
                    <a:pt x="1715453" y="675322"/>
                    <a:pt x="1687830" y="607695"/>
                  </a:cubicBezTo>
                  <a:cubicBezTo>
                    <a:pt x="1753552" y="657225"/>
                    <a:pt x="1819275" y="706755"/>
                    <a:pt x="1893570" y="762953"/>
                  </a:cubicBezTo>
                  <a:cubicBezTo>
                    <a:pt x="1897380" y="755332"/>
                    <a:pt x="1900238" y="745807"/>
                    <a:pt x="1905952" y="739140"/>
                  </a:cubicBezTo>
                  <a:cubicBezTo>
                    <a:pt x="2078355" y="519113"/>
                    <a:pt x="2252663" y="300038"/>
                    <a:pt x="2421255" y="78105"/>
                  </a:cubicBezTo>
                  <a:cubicBezTo>
                    <a:pt x="2456498" y="30480"/>
                    <a:pt x="2500313" y="13335"/>
                    <a:pt x="256889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C2796-18EC-44BE-9294-2F4D459AEB78}"/>
                </a:ext>
              </a:extLst>
            </p:cNvPr>
            <p:cNvSpPr/>
            <p:nvPr/>
          </p:nvSpPr>
          <p:spPr>
            <a:xfrm>
              <a:off x="7942623" y="2347904"/>
              <a:ext cx="1228724" cy="3467084"/>
            </a:xfrm>
            <a:custGeom>
              <a:avLst/>
              <a:gdLst>
                <a:gd name="connsiteX0" fmla="*/ 500332 w 1228725"/>
                <a:gd name="connsiteY0" fmla="*/ 2669858 h 3467100"/>
                <a:gd name="connsiteX1" fmla="*/ 306022 w 1228725"/>
                <a:gd name="connsiteY1" fmla="*/ 2546033 h 3467100"/>
                <a:gd name="connsiteX2" fmla="*/ 309832 w 1228725"/>
                <a:gd name="connsiteY2" fmla="*/ 2537460 h 3467100"/>
                <a:gd name="connsiteX3" fmla="*/ 486997 w 1228725"/>
                <a:gd name="connsiteY3" fmla="*/ 2571750 h 3467100"/>
                <a:gd name="connsiteX4" fmla="*/ 598439 w 1228725"/>
                <a:gd name="connsiteY4" fmla="*/ 2510790 h 3467100"/>
                <a:gd name="connsiteX5" fmla="*/ 615584 w 1228725"/>
                <a:gd name="connsiteY5" fmla="*/ 2470785 h 3467100"/>
                <a:gd name="connsiteX6" fmla="*/ 723217 w 1228725"/>
                <a:gd name="connsiteY6" fmla="*/ 2551748 h 3467100"/>
                <a:gd name="connsiteX7" fmla="*/ 787034 w 1228725"/>
                <a:gd name="connsiteY7" fmla="*/ 2563178 h 3467100"/>
                <a:gd name="connsiteX8" fmla="*/ 788939 w 1228725"/>
                <a:gd name="connsiteY8" fmla="*/ 2494598 h 3467100"/>
                <a:gd name="connsiteX9" fmla="*/ 688927 w 1228725"/>
                <a:gd name="connsiteY9" fmla="*/ 2338388 h 3467100"/>
                <a:gd name="connsiteX10" fmla="*/ 664161 w 1228725"/>
                <a:gd name="connsiteY10" fmla="*/ 2223135 h 3467100"/>
                <a:gd name="connsiteX11" fmla="*/ 699404 w 1228725"/>
                <a:gd name="connsiteY11" fmla="*/ 1759268 h 3467100"/>
                <a:gd name="connsiteX12" fmla="*/ 694642 w 1228725"/>
                <a:gd name="connsiteY12" fmla="*/ 1709738 h 3467100"/>
                <a:gd name="connsiteX13" fmla="*/ 474614 w 1228725"/>
                <a:gd name="connsiteY13" fmla="*/ 1778318 h 3467100"/>
                <a:gd name="connsiteX14" fmla="*/ 466042 w 1228725"/>
                <a:gd name="connsiteY14" fmla="*/ 1767840 h 3467100"/>
                <a:gd name="connsiteX15" fmla="*/ 647969 w 1228725"/>
                <a:gd name="connsiteY15" fmla="*/ 1612582 h 3467100"/>
                <a:gd name="connsiteX16" fmla="*/ 684164 w 1228725"/>
                <a:gd name="connsiteY16" fmla="*/ 1525905 h 3467100"/>
                <a:gd name="connsiteX17" fmla="*/ 571769 w 1228725"/>
                <a:gd name="connsiteY17" fmla="*/ 918210 h 3467100"/>
                <a:gd name="connsiteX18" fmla="*/ 532717 w 1228725"/>
                <a:gd name="connsiteY18" fmla="*/ 658178 h 3467100"/>
                <a:gd name="connsiteX19" fmla="*/ 354599 w 1228725"/>
                <a:gd name="connsiteY19" fmla="*/ 787718 h 3467100"/>
                <a:gd name="connsiteX20" fmla="*/ 468899 w 1228725"/>
                <a:gd name="connsiteY20" fmla="*/ 549593 h 3467100"/>
                <a:gd name="connsiteX21" fmla="*/ 512714 w 1228725"/>
                <a:gd name="connsiteY21" fmla="*/ 391478 h 3467100"/>
                <a:gd name="connsiteX22" fmla="*/ 461279 w 1228725"/>
                <a:gd name="connsiteY22" fmla="*/ 0 h 3467100"/>
                <a:gd name="connsiteX23" fmla="*/ 644159 w 1228725"/>
                <a:gd name="connsiteY23" fmla="*/ 173355 h 3467100"/>
                <a:gd name="connsiteX24" fmla="*/ 807036 w 1228725"/>
                <a:gd name="connsiteY24" fmla="*/ 529590 h 3467100"/>
                <a:gd name="connsiteX25" fmla="*/ 850852 w 1228725"/>
                <a:gd name="connsiteY25" fmla="*/ 904875 h 3467100"/>
                <a:gd name="connsiteX26" fmla="*/ 901334 w 1228725"/>
                <a:gd name="connsiteY26" fmla="*/ 973455 h 3467100"/>
                <a:gd name="connsiteX27" fmla="*/ 1150889 w 1228725"/>
                <a:gd name="connsiteY27" fmla="*/ 1167765 h 3467100"/>
                <a:gd name="connsiteX28" fmla="*/ 900382 w 1228725"/>
                <a:gd name="connsiteY28" fmla="*/ 1110615 h 3467100"/>
                <a:gd name="connsiteX29" fmla="*/ 962294 w 1228725"/>
                <a:gd name="connsiteY29" fmla="*/ 1521143 h 3467100"/>
                <a:gd name="connsiteX30" fmla="*/ 962294 w 1228725"/>
                <a:gd name="connsiteY30" fmla="*/ 2110740 h 3467100"/>
                <a:gd name="connsiteX31" fmla="*/ 1012777 w 1228725"/>
                <a:gd name="connsiteY31" fmla="*/ 2206943 h 3467100"/>
                <a:gd name="connsiteX32" fmla="*/ 1237567 w 1228725"/>
                <a:gd name="connsiteY32" fmla="*/ 2343150 h 3467100"/>
                <a:gd name="connsiteX33" fmla="*/ 1229947 w 1228725"/>
                <a:gd name="connsiteY33" fmla="*/ 2354580 h 3467100"/>
                <a:gd name="connsiteX34" fmla="*/ 938482 w 1228725"/>
                <a:gd name="connsiteY34" fmla="*/ 2299335 h 3467100"/>
                <a:gd name="connsiteX35" fmla="*/ 907049 w 1228725"/>
                <a:gd name="connsiteY35" fmla="*/ 2440305 h 3467100"/>
                <a:gd name="connsiteX36" fmla="*/ 508904 w 1228725"/>
                <a:gd name="connsiteY36" fmla="*/ 3025140 h 3467100"/>
                <a:gd name="connsiteX37" fmla="*/ 360314 w 1228725"/>
                <a:gd name="connsiteY37" fmla="*/ 3124200 h 3467100"/>
                <a:gd name="connsiteX38" fmla="*/ 325072 w 1228725"/>
                <a:gd name="connsiteY38" fmla="*/ 3291840 h 3467100"/>
                <a:gd name="connsiteX39" fmla="*/ 252682 w 1228725"/>
                <a:gd name="connsiteY39" fmla="*/ 3473768 h 3467100"/>
                <a:gd name="connsiteX40" fmla="*/ 215534 w 1228725"/>
                <a:gd name="connsiteY40" fmla="*/ 3190875 h 3467100"/>
                <a:gd name="connsiteX41" fmla="*/ 46942 w 1228725"/>
                <a:gd name="connsiteY41" fmla="*/ 3258502 h 3467100"/>
                <a:gd name="connsiteX42" fmla="*/ 1222 w 1228725"/>
                <a:gd name="connsiteY42" fmla="*/ 3090863 h 3467100"/>
                <a:gd name="connsiteX43" fmla="*/ 96472 w 1228725"/>
                <a:gd name="connsiteY43" fmla="*/ 2937510 h 3467100"/>
                <a:gd name="connsiteX44" fmla="*/ 424132 w 1228725"/>
                <a:gd name="connsiteY44" fmla="*/ 2740343 h 3467100"/>
                <a:gd name="connsiteX45" fmla="*/ 500332 w 1228725"/>
                <a:gd name="connsiteY45" fmla="*/ 2669858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8725" h="3467100">
                  <a:moveTo>
                    <a:pt x="500332" y="2669858"/>
                  </a:moveTo>
                  <a:cubicBezTo>
                    <a:pt x="430799" y="2626043"/>
                    <a:pt x="368886" y="2586038"/>
                    <a:pt x="306022" y="2546033"/>
                  </a:cubicBezTo>
                  <a:cubicBezTo>
                    <a:pt x="306974" y="2543175"/>
                    <a:pt x="307927" y="2540318"/>
                    <a:pt x="309832" y="2537460"/>
                  </a:cubicBezTo>
                  <a:cubicBezTo>
                    <a:pt x="368886" y="2548890"/>
                    <a:pt x="427942" y="2560320"/>
                    <a:pt x="486997" y="2571750"/>
                  </a:cubicBezTo>
                  <a:cubicBezTo>
                    <a:pt x="568911" y="2586990"/>
                    <a:pt x="568911" y="2586990"/>
                    <a:pt x="598439" y="2510790"/>
                  </a:cubicBezTo>
                  <a:cubicBezTo>
                    <a:pt x="603202" y="2499360"/>
                    <a:pt x="607964" y="2488883"/>
                    <a:pt x="615584" y="2470785"/>
                  </a:cubicBezTo>
                  <a:cubicBezTo>
                    <a:pt x="653684" y="2500313"/>
                    <a:pt x="686069" y="2529840"/>
                    <a:pt x="723217" y="2551748"/>
                  </a:cubicBezTo>
                  <a:cubicBezTo>
                    <a:pt x="740361" y="2562225"/>
                    <a:pt x="765127" y="2559368"/>
                    <a:pt x="787034" y="2563178"/>
                  </a:cubicBezTo>
                  <a:cubicBezTo>
                    <a:pt x="787986" y="2540318"/>
                    <a:pt x="797511" y="2512695"/>
                    <a:pt x="788939" y="2494598"/>
                  </a:cubicBezTo>
                  <a:cubicBezTo>
                    <a:pt x="760364" y="2440305"/>
                    <a:pt x="727979" y="2385060"/>
                    <a:pt x="688927" y="2338388"/>
                  </a:cubicBezTo>
                  <a:cubicBezTo>
                    <a:pt x="658447" y="2301240"/>
                    <a:pt x="660352" y="2265998"/>
                    <a:pt x="664161" y="2223135"/>
                  </a:cubicBezTo>
                  <a:cubicBezTo>
                    <a:pt x="678449" y="2068830"/>
                    <a:pt x="687974" y="1914525"/>
                    <a:pt x="699404" y="1759268"/>
                  </a:cubicBezTo>
                  <a:cubicBezTo>
                    <a:pt x="700357" y="1744980"/>
                    <a:pt x="696547" y="1730693"/>
                    <a:pt x="694642" y="1709738"/>
                  </a:cubicBezTo>
                  <a:cubicBezTo>
                    <a:pt x="618442" y="1733550"/>
                    <a:pt x="546052" y="1755457"/>
                    <a:pt x="474614" y="1778318"/>
                  </a:cubicBezTo>
                  <a:cubicBezTo>
                    <a:pt x="471757" y="1774507"/>
                    <a:pt x="468899" y="1770698"/>
                    <a:pt x="466042" y="1767840"/>
                  </a:cubicBezTo>
                  <a:cubicBezTo>
                    <a:pt x="526049" y="1715453"/>
                    <a:pt x="585104" y="1661160"/>
                    <a:pt x="647969" y="1612582"/>
                  </a:cubicBezTo>
                  <a:cubicBezTo>
                    <a:pt x="680354" y="1587818"/>
                    <a:pt x="691784" y="1564957"/>
                    <a:pt x="684164" y="1525905"/>
                  </a:cubicBezTo>
                  <a:cubicBezTo>
                    <a:pt x="645111" y="1323023"/>
                    <a:pt x="607964" y="1121093"/>
                    <a:pt x="571769" y="918210"/>
                  </a:cubicBezTo>
                  <a:cubicBezTo>
                    <a:pt x="557482" y="836295"/>
                    <a:pt x="547004" y="752475"/>
                    <a:pt x="532717" y="658178"/>
                  </a:cubicBezTo>
                  <a:cubicBezTo>
                    <a:pt x="472709" y="701993"/>
                    <a:pt x="416511" y="742950"/>
                    <a:pt x="354599" y="787718"/>
                  </a:cubicBezTo>
                  <a:cubicBezTo>
                    <a:pt x="371744" y="695325"/>
                    <a:pt x="409844" y="615315"/>
                    <a:pt x="468899" y="549593"/>
                  </a:cubicBezTo>
                  <a:cubicBezTo>
                    <a:pt x="512714" y="501015"/>
                    <a:pt x="523192" y="454343"/>
                    <a:pt x="512714" y="391478"/>
                  </a:cubicBezTo>
                  <a:cubicBezTo>
                    <a:pt x="491759" y="265747"/>
                    <a:pt x="478424" y="139065"/>
                    <a:pt x="461279" y="0"/>
                  </a:cubicBezTo>
                  <a:cubicBezTo>
                    <a:pt x="526049" y="61913"/>
                    <a:pt x="580342" y="122872"/>
                    <a:pt x="644159" y="173355"/>
                  </a:cubicBezTo>
                  <a:cubicBezTo>
                    <a:pt x="760364" y="265747"/>
                    <a:pt x="803227" y="383857"/>
                    <a:pt x="807036" y="529590"/>
                  </a:cubicBezTo>
                  <a:cubicBezTo>
                    <a:pt x="809894" y="654368"/>
                    <a:pt x="835611" y="779145"/>
                    <a:pt x="850852" y="904875"/>
                  </a:cubicBezTo>
                  <a:cubicBezTo>
                    <a:pt x="854661" y="938213"/>
                    <a:pt x="867997" y="959168"/>
                    <a:pt x="901334" y="973455"/>
                  </a:cubicBezTo>
                  <a:cubicBezTo>
                    <a:pt x="998489" y="1016318"/>
                    <a:pt x="1081357" y="1079182"/>
                    <a:pt x="1150889" y="1167765"/>
                  </a:cubicBezTo>
                  <a:cubicBezTo>
                    <a:pt x="1064211" y="1147763"/>
                    <a:pt x="983249" y="1129665"/>
                    <a:pt x="900382" y="1110615"/>
                  </a:cubicBezTo>
                  <a:cubicBezTo>
                    <a:pt x="922289" y="1255395"/>
                    <a:pt x="944197" y="1387793"/>
                    <a:pt x="962294" y="1521143"/>
                  </a:cubicBezTo>
                  <a:cubicBezTo>
                    <a:pt x="988011" y="1717357"/>
                    <a:pt x="987059" y="1914525"/>
                    <a:pt x="962294" y="2110740"/>
                  </a:cubicBezTo>
                  <a:cubicBezTo>
                    <a:pt x="956579" y="2157413"/>
                    <a:pt x="963247" y="2183130"/>
                    <a:pt x="1012777" y="2206943"/>
                  </a:cubicBezTo>
                  <a:cubicBezTo>
                    <a:pt x="1091834" y="2245043"/>
                    <a:pt x="1163272" y="2297430"/>
                    <a:pt x="1237567" y="2343150"/>
                  </a:cubicBezTo>
                  <a:cubicBezTo>
                    <a:pt x="1234709" y="2346960"/>
                    <a:pt x="1232804" y="2350770"/>
                    <a:pt x="1229947" y="2354580"/>
                  </a:cubicBezTo>
                  <a:cubicBezTo>
                    <a:pt x="1133744" y="2336483"/>
                    <a:pt x="1037542" y="2317433"/>
                    <a:pt x="938482" y="2299335"/>
                  </a:cubicBezTo>
                  <a:cubicBezTo>
                    <a:pt x="927052" y="2351723"/>
                    <a:pt x="914669" y="2395538"/>
                    <a:pt x="907049" y="2440305"/>
                  </a:cubicBezTo>
                  <a:cubicBezTo>
                    <a:pt x="865139" y="2696528"/>
                    <a:pt x="717502" y="2882265"/>
                    <a:pt x="508904" y="3025140"/>
                  </a:cubicBezTo>
                  <a:cubicBezTo>
                    <a:pt x="459374" y="3059430"/>
                    <a:pt x="391747" y="3078480"/>
                    <a:pt x="360314" y="3124200"/>
                  </a:cubicBezTo>
                  <a:cubicBezTo>
                    <a:pt x="329834" y="3167063"/>
                    <a:pt x="340311" y="3235643"/>
                    <a:pt x="325072" y="3291840"/>
                  </a:cubicBezTo>
                  <a:cubicBezTo>
                    <a:pt x="308879" y="3354705"/>
                    <a:pt x="284114" y="3414713"/>
                    <a:pt x="252682" y="3473768"/>
                  </a:cubicBezTo>
                  <a:cubicBezTo>
                    <a:pt x="240299" y="3381375"/>
                    <a:pt x="227917" y="3289935"/>
                    <a:pt x="215534" y="3190875"/>
                  </a:cubicBezTo>
                  <a:cubicBezTo>
                    <a:pt x="152669" y="3216593"/>
                    <a:pt x="99329" y="3237548"/>
                    <a:pt x="46942" y="3258502"/>
                  </a:cubicBezTo>
                  <a:cubicBezTo>
                    <a:pt x="30749" y="3199448"/>
                    <a:pt x="15509" y="3145155"/>
                    <a:pt x="1222" y="3090863"/>
                  </a:cubicBezTo>
                  <a:cubicBezTo>
                    <a:pt x="-9256" y="3050858"/>
                    <a:pt x="49799" y="2965133"/>
                    <a:pt x="96472" y="2937510"/>
                  </a:cubicBezTo>
                  <a:cubicBezTo>
                    <a:pt x="206961" y="2873693"/>
                    <a:pt x="315547" y="2807970"/>
                    <a:pt x="424132" y="2740343"/>
                  </a:cubicBezTo>
                  <a:cubicBezTo>
                    <a:pt x="448897" y="2724150"/>
                    <a:pt x="470804" y="2697480"/>
                    <a:pt x="500332" y="2669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3BC123A-2250-40FE-9F39-F5344D3D997E}"/>
                </a:ext>
              </a:extLst>
            </p:cNvPr>
            <p:cNvSpPr/>
            <p:nvPr/>
          </p:nvSpPr>
          <p:spPr>
            <a:xfrm>
              <a:off x="7343770" y="1090610"/>
              <a:ext cx="1857374" cy="2324089"/>
            </a:xfrm>
            <a:custGeom>
              <a:avLst/>
              <a:gdLst>
                <a:gd name="connsiteX0" fmla="*/ 1001077 w 1857375"/>
                <a:gd name="connsiteY0" fmla="*/ 461010 h 2324100"/>
                <a:gd name="connsiteX1" fmla="*/ 768668 w 1857375"/>
                <a:gd name="connsiteY1" fmla="*/ 581978 h 2324100"/>
                <a:gd name="connsiteX2" fmla="*/ 908685 w 1857375"/>
                <a:gd name="connsiteY2" fmla="*/ 701040 h 2324100"/>
                <a:gd name="connsiteX3" fmla="*/ 1510665 w 1857375"/>
                <a:gd name="connsiteY3" fmla="*/ 1252538 h 2324100"/>
                <a:gd name="connsiteX4" fmla="*/ 1589723 w 1857375"/>
                <a:gd name="connsiteY4" fmla="*/ 1264920 h 2324100"/>
                <a:gd name="connsiteX5" fmla="*/ 1854518 w 1857375"/>
                <a:gd name="connsiteY5" fmla="*/ 1168718 h 2324100"/>
                <a:gd name="connsiteX6" fmla="*/ 1861185 w 1857375"/>
                <a:gd name="connsiteY6" fmla="*/ 1185863 h 2324100"/>
                <a:gd name="connsiteX7" fmla="*/ 1636395 w 1857375"/>
                <a:gd name="connsiteY7" fmla="*/ 1371600 h 2324100"/>
                <a:gd name="connsiteX8" fmla="*/ 1638300 w 1857375"/>
                <a:gd name="connsiteY8" fmla="*/ 1389698 h 2324100"/>
                <a:gd name="connsiteX9" fmla="*/ 1781175 w 1857375"/>
                <a:gd name="connsiteY9" fmla="*/ 2056448 h 2324100"/>
                <a:gd name="connsiteX10" fmla="*/ 1736407 w 1857375"/>
                <a:gd name="connsiteY10" fmla="*/ 2327910 h 2324100"/>
                <a:gd name="connsiteX11" fmla="*/ 1510665 w 1857375"/>
                <a:gd name="connsiteY11" fmla="*/ 2185035 h 2324100"/>
                <a:gd name="connsiteX12" fmla="*/ 1492568 w 1857375"/>
                <a:gd name="connsiteY12" fmla="*/ 2123123 h 2324100"/>
                <a:gd name="connsiteX13" fmla="*/ 1514475 w 1857375"/>
                <a:gd name="connsiteY13" fmla="*/ 1967865 h 2324100"/>
                <a:gd name="connsiteX14" fmla="*/ 1465898 w 1857375"/>
                <a:gd name="connsiteY14" fmla="*/ 1959293 h 2324100"/>
                <a:gd name="connsiteX15" fmla="*/ 1482090 w 1857375"/>
                <a:gd name="connsiteY15" fmla="*/ 1855470 h 2324100"/>
                <a:gd name="connsiteX16" fmla="*/ 1517332 w 1857375"/>
                <a:gd name="connsiteY16" fmla="*/ 1785938 h 2324100"/>
                <a:gd name="connsiteX17" fmla="*/ 1447800 w 1857375"/>
                <a:gd name="connsiteY17" fmla="*/ 1599248 h 2324100"/>
                <a:gd name="connsiteX18" fmla="*/ 1024890 w 1857375"/>
                <a:gd name="connsiteY18" fmla="*/ 1155383 h 2324100"/>
                <a:gd name="connsiteX19" fmla="*/ 912495 w 1857375"/>
                <a:gd name="connsiteY19" fmla="*/ 1396365 h 2324100"/>
                <a:gd name="connsiteX20" fmla="*/ 911543 w 1857375"/>
                <a:gd name="connsiteY20" fmla="*/ 1116330 h 2324100"/>
                <a:gd name="connsiteX21" fmla="*/ 892493 w 1857375"/>
                <a:gd name="connsiteY21" fmla="*/ 1055370 h 2324100"/>
                <a:gd name="connsiteX22" fmla="*/ 223838 w 1857375"/>
                <a:gd name="connsiteY22" fmla="*/ 497205 h 2324100"/>
                <a:gd name="connsiteX23" fmla="*/ 200025 w 1857375"/>
                <a:gd name="connsiteY23" fmla="*/ 485775 h 2324100"/>
                <a:gd name="connsiteX24" fmla="*/ 163830 w 1857375"/>
                <a:gd name="connsiteY24" fmla="*/ 699135 h 2324100"/>
                <a:gd name="connsiteX25" fmla="*/ 75247 w 1857375"/>
                <a:gd name="connsiteY25" fmla="*/ 447675 h 2324100"/>
                <a:gd name="connsiteX26" fmla="*/ 14288 w 1857375"/>
                <a:gd name="connsiteY26" fmla="*/ 328613 h 2324100"/>
                <a:gd name="connsiteX27" fmla="*/ 0 w 1857375"/>
                <a:gd name="connsiteY27" fmla="*/ 307658 h 2324100"/>
                <a:gd name="connsiteX28" fmla="*/ 22860 w 1857375"/>
                <a:gd name="connsiteY28" fmla="*/ 0 h 2324100"/>
                <a:gd name="connsiteX29" fmla="*/ 92393 w 1857375"/>
                <a:gd name="connsiteY29" fmla="*/ 39052 h 2324100"/>
                <a:gd name="connsiteX30" fmla="*/ 596265 w 1857375"/>
                <a:gd name="connsiteY30" fmla="*/ 443865 h 2324100"/>
                <a:gd name="connsiteX31" fmla="*/ 689610 w 1857375"/>
                <a:gd name="connsiteY31" fmla="*/ 466725 h 2324100"/>
                <a:gd name="connsiteX32" fmla="*/ 1001077 w 1857375"/>
                <a:gd name="connsiteY32" fmla="*/ 46101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57375" h="2324100">
                  <a:moveTo>
                    <a:pt x="1001077" y="461010"/>
                  </a:moveTo>
                  <a:cubicBezTo>
                    <a:pt x="919163" y="503872"/>
                    <a:pt x="847725" y="541020"/>
                    <a:pt x="768668" y="581978"/>
                  </a:cubicBezTo>
                  <a:cubicBezTo>
                    <a:pt x="820102" y="625793"/>
                    <a:pt x="865823" y="661988"/>
                    <a:pt x="908685" y="701040"/>
                  </a:cubicBezTo>
                  <a:cubicBezTo>
                    <a:pt x="1109663" y="883920"/>
                    <a:pt x="1311593" y="1066800"/>
                    <a:pt x="1510665" y="1252538"/>
                  </a:cubicBezTo>
                  <a:cubicBezTo>
                    <a:pt x="1538288" y="1278255"/>
                    <a:pt x="1555432" y="1280160"/>
                    <a:pt x="1589723" y="1264920"/>
                  </a:cubicBezTo>
                  <a:cubicBezTo>
                    <a:pt x="1676400" y="1228725"/>
                    <a:pt x="1765935" y="1200150"/>
                    <a:pt x="1854518" y="1168718"/>
                  </a:cubicBezTo>
                  <a:cubicBezTo>
                    <a:pt x="1856423" y="1174433"/>
                    <a:pt x="1859280" y="1180148"/>
                    <a:pt x="1861185" y="1185863"/>
                  </a:cubicBezTo>
                  <a:cubicBezTo>
                    <a:pt x="1784985" y="1248728"/>
                    <a:pt x="1708785" y="1311593"/>
                    <a:pt x="1636395" y="1371600"/>
                  </a:cubicBezTo>
                  <a:cubicBezTo>
                    <a:pt x="1637348" y="1383030"/>
                    <a:pt x="1636395" y="1387793"/>
                    <a:pt x="1638300" y="1389698"/>
                  </a:cubicBezTo>
                  <a:cubicBezTo>
                    <a:pt x="1814513" y="1584960"/>
                    <a:pt x="1811655" y="1818323"/>
                    <a:pt x="1781175" y="2056448"/>
                  </a:cubicBezTo>
                  <a:cubicBezTo>
                    <a:pt x="1769745" y="2147888"/>
                    <a:pt x="1751648" y="2239328"/>
                    <a:pt x="1736407" y="2327910"/>
                  </a:cubicBezTo>
                  <a:cubicBezTo>
                    <a:pt x="1657350" y="2278380"/>
                    <a:pt x="1582102" y="2234565"/>
                    <a:pt x="1510665" y="2185035"/>
                  </a:cubicBezTo>
                  <a:cubicBezTo>
                    <a:pt x="1496377" y="2175510"/>
                    <a:pt x="1490663" y="2144078"/>
                    <a:pt x="1492568" y="2123123"/>
                  </a:cubicBezTo>
                  <a:cubicBezTo>
                    <a:pt x="1496377" y="2072640"/>
                    <a:pt x="1506855" y="2022157"/>
                    <a:pt x="1514475" y="1967865"/>
                  </a:cubicBezTo>
                  <a:cubicBezTo>
                    <a:pt x="1495425" y="1964055"/>
                    <a:pt x="1481138" y="1962150"/>
                    <a:pt x="1465898" y="1959293"/>
                  </a:cubicBezTo>
                  <a:cubicBezTo>
                    <a:pt x="1443990" y="1934528"/>
                    <a:pt x="1452563" y="1868805"/>
                    <a:pt x="1482090" y="1855470"/>
                  </a:cubicBezTo>
                  <a:cubicBezTo>
                    <a:pt x="1515427" y="1840230"/>
                    <a:pt x="1520190" y="1818323"/>
                    <a:pt x="1517332" y="1785938"/>
                  </a:cubicBezTo>
                  <a:cubicBezTo>
                    <a:pt x="1511618" y="1716405"/>
                    <a:pt x="1496377" y="1650682"/>
                    <a:pt x="1447800" y="1599248"/>
                  </a:cubicBezTo>
                  <a:cubicBezTo>
                    <a:pt x="1310640" y="1453515"/>
                    <a:pt x="1171575" y="1308735"/>
                    <a:pt x="1024890" y="1155383"/>
                  </a:cubicBezTo>
                  <a:cubicBezTo>
                    <a:pt x="983932" y="1243013"/>
                    <a:pt x="950595" y="1314450"/>
                    <a:pt x="912495" y="1396365"/>
                  </a:cubicBezTo>
                  <a:cubicBezTo>
                    <a:pt x="912495" y="1295400"/>
                    <a:pt x="913448" y="1205865"/>
                    <a:pt x="911543" y="1116330"/>
                  </a:cubicBezTo>
                  <a:cubicBezTo>
                    <a:pt x="911543" y="1095375"/>
                    <a:pt x="906780" y="1066800"/>
                    <a:pt x="892493" y="1055370"/>
                  </a:cubicBezTo>
                  <a:cubicBezTo>
                    <a:pt x="670560" y="867728"/>
                    <a:pt x="446722" y="682943"/>
                    <a:pt x="223838" y="497205"/>
                  </a:cubicBezTo>
                  <a:cubicBezTo>
                    <a:pt x="220028" y="493395"/>
                    <a:pt x="214313" y="492442"/>
                    <a:pt x="200025" y="485775"/>
                  </a:cubicBezTo>
                  <a:cubicBezTo>
                    <a:pt x="188595" y="556260"/>
                    <a:pt x="177165" y="622935"/>
                    <a:pt x="163830" y="699135"/>
                  </a:cubicBezTo>
                  <a:cubicBezTo>
                    <a:pt x="110490" y="619125"/>
                    <a:pt x="86678" y="535305"/>
                    <a:pt x="75247" y="447675"/>
                  </a:cubicBezTo>
                  <a:cubicBezTo>
                    <a:pt x="68580" y="399097"/>
                    <a:pt x="64770" y="353378"/>
                    <a:pt x="14288" y="328613"/>
                  </a:cubicBezTo>
                  <a:cubicBezTo>
                    <a:pt x="7620" y="325755"/>
                    <a:pt x="0" y="314325"/>
                    <a:pt x="0" y="307658"/>
                  </a:cubicBezTo>
                  <a:cubicBezTo>
                    <a:pt x="6668" y="209550"/>
                    <a:pt x="14288" y="112395"/>
                    <a:pt x="22860" y="0"/>
                  </a:cubicBezTo>
                  <a:cubicBezTo>
                    <a:pt x="51435" y="16192"/>
                    <a:pt x="74295" y="24765"/>
                    <a:pt x="92393" y="39052"/>
                  </a:cubicBezTo>
                  <a:cubicBezTo>
                    <a:pt x="260985" y="173355"/>
                    <a:pt x="429578" y="307658"/>
                    <a:pt x="596265" y="443865"/>
                  </a:cubicBezTo>
                  <a:cubicBezTo>
                    <a:pt x="626745" y="468630"/>
                    <a:pt x="652463" y="476250"/>
                    <a:pt x="689610" y="466725"/>
                  </a:cubicBezTo>
                  <a:cubicBezTo>
                    <a:pt x="791527" y="441960"/>
                    <a:pt x="891540" y="440055"/>
                    <a:pt x="1001077" y="461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F1C308-EB08-4956-8089-8CCC6E4E9900}"/>
                </a:ext>
              </a:extLst>
            </p:cNvPr>
            <p:cNvSpPr/>
            <p:nvPr/>
          </p:nvSpPr>
          <p:spPr>
            <a:xfrm>
              <a:off x="8893487" y="3510900"/>
              <a:ext cx="381000" cy="333374"/>
            </a:xfrm>
            <a:custGeom>
              <a:avLst/>
              <a:gdLst>
                <a:gd name="connsiteX0" fmla="*/ 134302 w 381000"/>
                <a:gd name="connsiteY0" fmla="*/ 127635 h 333375"/>
                <a:gd name="connsiteX1" fmla="*/ 64770 w 381000"/>
                <a:gd name="connsiteY1" fmla="*/ 340995 h 333375"/>
                <a:gd name="connsiteX2" fmla="*/ 55245 w 381000"/>
                <a:gd name="connsiteY2" fmla="*/ 340995 h 333375"/>
                <a:gd name="connsiteX3" fmla="*/ 0 w 381000"/>
                <a:gd name="connsiteY3" fmla="*/ 0 h 333375"/>
                <a:gd name="connsiteX4" fmla="*/ 124777 w 381000"/>
                <a:gd name="connsiteY4" fmla="*/ 29528 h 333375"/>
                <a:gd name="connsiteX5" fmla="*/ 381952 w 381000"/>
                <a:gd name="connsiteY5" fmla="*/ 286703 h 333375"/>
                <a:gd name="connsiteX6" fmla="*/ 134302 w 381000"/>
                <a:gd name="connsiteY6" fmla="*/ 12763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33375">
                  <a:moveTo>
                    <a:pt x="134302" y="127635"/>
                  </a:moveTo>
                  <a:cubicBezTo>
                    <a:pt x="108585" y="206692"/>
                    <a:pt x="86677" y="274320"/>
                    <a:pt x="64770" y="340995"/>
                  </a:cubicBezTo>
                  <a:cubicBezTo>
                    <a:pt x="61913" y="340995"/>
                    <a:pt x="58102" y="340995"/>
                    <a:pt x="55245" y="340995"/>
                  </a:cubicBezTo>
                  <a:cubicBezTo>
                    <a:pt x="37147" y="230505"/>
                    <a:pt x="19050" y="120015"/>
                    <a:pt x="0" y="0"/>
                  </a:cubicBezTo>
                  <a:cubicBezTo>
                    <a:pt x="44768" y="11430"/>
                    <a:pt x="83820" y="25717"/>
                    <a:pt x="124777" y="29528"/>
                  </a:cubicBezTo>
                  <a:cubicBezTo>
                    <a:pt x="276225" y="45720"/>
                    <a:pt x="325755" y="162878"/>
                    <a:pt x="381952" y="286703"/>
                  </a:cubicBezTo>
                  <a:cubicBezTo>
                    <a:pt x="295275" y="231457"/>
                    <a:pt x="217170" y="181928"/>
                    <a:pt x="134302" y="1276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5122797-47D9-4BD6-A81C-4087BF31016B}"/>
                </a:ext>
              </a:extLst>
            </p:cNvPr>
            <p:cNvSpPr/>
            <p:nvPr/>
          </p:nvSpPr>
          <p:spPr>
            <a:xfrm>
              <a:off x="6901810" y="1081982"/>
              <a:ext cx="342900" cy="247648"/>
            </a:xfrm>
            <a:custGeom>
              <a:avLst/>
              <a:gdLst>
                <a:gd name="connsiteX0" fmla="*/ 2857 w 342900"/>
                <a:gd name="connsiteY0" fmla="*/ 1007 h 247650"/>
                <a:gd name="connsiteX1" fmla="*/ 246697 w 342900"/>
                <a:gd name="connsiteY1" fmla="*/ 55 h 247650"/>
                <a:gd name="connsiteX2" fmla="*/ 294322 w 342900"/>
                <a:gd name="connsiteY2" fmla="*/ 38155 h 247650"/>
                <a:gd name="connsiteX3" fmla="*/ 348615 w 342900"/>
                <a:gd name="connsiteY3" fmla="*/ 250562 h 247650"/>
                <a:gd name="connsiteX4" fmla="*/ 0 w 342900"/>
                <a:gd name="connsiteY4" fmla="*/ 17200 h 247650"/>
                <a:gd name="connsiteX5" fmla="*/ 2857 w 342900"/>
                <a:gd name="connsiteY5" fmla="*/ 100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247650">
                  <a:moveTo>
                    <a:pt x="2857" y="1007"/>
                  </a:moveTo>
                  <a:cubicBezTo>
                    <a:pt x="83820" y="1007"/>
                    <a:pt x="165735" y="1960"/>
                    <a:pt x="246697" y="55"/>
                  </a:cubicBezTo>
                  <a:cubicBezTo>
                    <a:pt x="275272" y="-898"/>
                    <a:pt x="287655" y="10532"/>
                    <a:pt x="294322" y="38155"/>
                  </a:cubicBezTo>
                  <a:cubicBezTo>
                    <a:pt x="309563" y="106735"/>
                    <a:pt x="328613" y="174362"/>
                    <a:pt x="348615" y="250562"/>
                  </a:cubicBezTo>
                  <a:cubicBezTo>
                    <a:pt x="227647" y="169600"/>
                    <a:pt x="113347" y="93400"/>
                    <a:pt x="0" y="17200"/>
                  </a:cubicBezTo>
                  <a:cubicBezTo>
                    <a:pt x="953" y="11485"/>
                    <a:pt x="1905" y="5770"/>
                    <a:pt x="2857" y="1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51C73F-F9D3-4023-8797-0A3834F4F101}"/>
                </a:ext>
              </a:extLst>
            </p:cNvPr>
            <p:cNvSpPr/>
            <p:nvPr/>
          </p:nvSpPr>
          <p:spPr>
            <a:xfrm>
              <a:off x="3713796" y="2481745"/>
              <a:ext cx="409575" cy="209548"/>
            </a:xfrm>
            <a:custGeom>
              <a:avLst/>
              <a:gdLst>
                <a:gd name="connsiteX0" fmla="*/ 407670 w 409575"/>
                <a:gd name="connsiteY0" fmla="*/ 180482 h 209550"/>
                <a:gd name="connsiteX1" fmla="*/ 121920 w 409575"/>
                <a:gd name="connsiteY1" fmla="*/ 60467 h 209550"/>
                <a:gd name="connsiteX2" fmla="*/ 13335 w 409575"/>
                <a:gd name="connsiteY2" fmla="*/ 212867 h 209550"/>
                <a:gd name="connsiteX3" fmla="*/ 0 w 409575"/>
                <a:gd name="connsiteY3" fmla="*/ 69992 h 209550"/>
                <a:gd name="connsiteX4" fmla="*/ 16192 w 409575"/>
                <a:gd name="connsiteY4" fmla="*/ 45227 h 209550"/>
                <a:gd name="connsiteX5" fmla="*/ 31432 w 409575"/>
                <a:gd name="connsiteY5" fmla="*/ 40465 h 209550"/>
                <a:gd name="connsiteX6" fmla="*/ 331470 w 409575"/>
                <a:gd name="connsiteY6" fmla="*/ 96662 h 209550"/>
                <a:gd name="connsiteX7" fmla="*/ 413385 w 409575"/>
                <a:gd name="connsiteY7" fmla="*/ 168100 h 209550"/>
                <a:gd name="connsiteX8" fmla="*/ 407670 w 409575"/>
                <a:gd name="connsiteY8" fmla="*/ 18048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09550">
                  <a:moveTo>
                    <a:pt x="407670" y="180482"/>
                  </a:moveTo>
                  <a:cubicBezTo>
                    <a:pt x="314325" y="141430"/>
                    <a:pt x="220980" y="102377"/>
                    <a:pt x="121920" y="60467"/>
                  </a:cubicBezTo>
                  <a:cubicBezTo>
                    <a:pt x="90488" y="105235"/>
                    <a:pt x="56198" y="151907"/>
                    <a:pt x="13335" y="212867"/>
                  </a:cubicBezTo>
                  <a:cubicBezTo>
                    <a:pt x="7620" y="156670"/>
                    <a:pt x="2857" y="112855"/>
                    <a:pt x="0" y="69992"/>
                  </a:cubicBezTo>
                  <a:cubicBezTo>
                    <a:pt x="0" y="62372"/>
                    <a:pt x="9525" y="52847"/>
                    <a:pt x="16192" y="45227"/>
                  </a:cubicBezTo>
                  <a:cubicBezTo>
                    <a:pt x="19050" y="41417"/>
                    <a:pt x="26670" y="42370"/>
                    <a:pt x="31432" y="40465"/>
                  </a:cubicBezTo>
                  <a:cubicBezTo>
                    <a:pt x="145732" y="-18590"/>
                    <a:pt x="248602" y="-23353"/>
                    <a:pt x="331470" y="96662"/>
                  </a:cubicBezTo>
                  <a:cubicBezTo>
                    <a:pt x="351473" y="125237"/>
                    <a:pt x="385763" y="144287"/>
                    <a:pt x="413385" y="168100"/>
                  </a:cubicBezTo>
                  <a:cubicBezTo>
                    <a:pt x="411480" y="171910"/>
                    <a:pt x="409575" y="175720"/>
                    <a:pt x="407670" y="18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C2ACEA-62DF-44B5-B704-EDF54EF3175E}"/>
                </a:ext>
              </a:extLst>
            </p:cNvPr>
            <p:cNvSpPr/>
            <p:nvPr/>
          </p:nvSpPr>
          <p:spPr>
            <a:xfrm>
              <a:off x="3124197" y="2632698"/>
              <a:ext cx="266700" cy="304799"/>
            </a:xfrm>
            <a:custGeom>
              <a:avLst/>
              <a:gdLst>
                <a:gd name="connsiteX0" fmla="*/ 269558 w 266700"/>
                <a:gd name="connsiteY0" fmla="*/ 305753 h 304800"/>
                <a:gd name="connsiteX1" fmla="*/ 150495 w 266700"/>
                <a:gd name="connsiteY1" fmla="*/ 286703 h 304800"/>
                <a:gd name="connsiteX2" fmla="*/ 131445 w 266700"/>
                <a:gd name="connsiteY2" fmla="*/ 175260 h 304800"/>
                <a:gd name="connsiteX3" fmla="*/ 0 w 266700"/>
                <a:gd name="connsiteY3" fmla="*/ 0 h 304800"/>
                <a:gd name="connsiteX4" fmla="*/ 228600 w 266700"/>
                <a:gd name="connsiteY4" fmla="*/ 121920 h 304800"/>
                <a:gd name="connsiteX5" fmla="*/ 249555 w 266700"/>
                <a:gd name="connsiteY5" fmla="*/ 155258 h 304800"/>
                <a:gd name="connsiteX6" fmla="*/ 269558 w 266700"/>
                <a:gd name="connsiteY6" fmla="*/ 30575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304800">
                  <a:moveTo>
                    <a:pt x="269558" y="305753"/>
                  </a:moveTo>
                  <a:cubicBezTo>
                    <a:pt x="227648" y="299085"/>
                    <a:pt x="192405" y="293370"/>
                    <a:pt x="150495" y="286703"/>
                  </a:cubicBezTo>
                  <a:cubicBezTo>
                    <a:pt x="188595" y="238125"/>
                    <a:pt x="163830" y="208597"/>
                    <a:pt x="131445" y="175260"/>
                  </a:cubicBezTo>
                  <a:cubicBezTo>
                    <a:pt x="80963" y="121920"/>
                    <a:pt x="38100" y="62865"/>
                    <a:pt x="0" y="0"/>
                  </a:cubicBezTo>
                  <a:cubicBezTo>
                    <a:pt x="76200" y="40005"/>
                    <a:pt x="152400" y="80010"/>
                    <a:pt x="228600" y="121920"/>
                  </a:cubicBezTo>
                  <a:cubicBezTo>
                    <a:pt x="239077" y="127635"/>
                    <a:pt x="246698" y="142875"/>
                    <a:pt x="249555" y="155258"/>
                  </a:cubicBezTo>
                  <a:cubicBezTo>
                    <a:pt x="256223" y="201930"/>
                    <a:pt x="261938" y="248603"/>
                    <a:pt x="269558" y="3057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565FAEB-0D24-48AC-B0F5-308BDE39039F}"/>
                </a:ext>
              </a:extLst>
            </p:cNvPr>
            <p:cNvSpPr/>
            <p:nvPr/>
          </p:nvSpPr>
          <p:spPr>
            <a:xfrm>
              <a:off x="5316853" y="5386364"/>
              <a:ext cx="152400" cy="285748"/>
            </a:xfrm>
            <a:custGeom>
              <a:avLst/>
              <a:gdLst>
                <a:gd name="connsiteX0" fmla="*/ 91440 w 152400"/>
                <a:gd name="connsiteY0" fmla="*/ 288607 h 285750"/>
                <a:gd name="connsiteX1" fmla="*/ 0 w 152400"/>
                <a:gd name="connsiteY1" fmla="*/ 234315 h 285750"/>
                <a:gd name="connsiteX2" fmla="*/ 146685 w 152400"/>
                <a:gd name="connsiteY2" fmla="*/ 0 h 285750"/>
                <a:gd name="connsiteX3" fmla="*/ 156210 w 152400"/>
                <a:gd name="connsiteY3" fmla="*/ 2857 h 285750"/>
                <a:gd name="connsiteX4" fmla="*/ 91440 w 152400"/>
                <a:gd name="connsiteY4" fmla="*/ 28860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91440" y="288607"/>
                  </a:moveTo>
                  <a:cubicBezTo>
                    <a:pt x="53340" y="265748"/>
                    <a:pt x="26670" y="250507"/>
                    <a:pt x="0" y="234315"/>
                  </a:cubicBezTo>
                  <a:cubicBezTo>
                    <a:pt x="48577" y="156210"/>
                    <a:pt x="97155" y="78105"/>
                    <a:pt x="146685" y="0"/>
                  </a:cubicBezTo>
                  <a:cubicBezTo>
                    <a:pt x="149542" y="952"/>
                    <a:pt x="153352" y="1905"/>
                    <a:pt x="156210" y="2857"/>
                  </a:cubicBezTo>
                  <a:cubicBezTo>
                    <a:pt x="135255" y="96202"/>
                    <a:pt x="114300" y="188595"/>
                    <a:pt x="91440" y="2886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51589D-D72F-4C04-8F16-6A78D53CAD5E}"/>
                </a:ext>
              </a:extLst>
            </p:cNvPr>
            <p:cNvSpPr/>
            <p:nvPr/>
          </p:nvSpPr>
          <p:spPr>
            <a:xfrm>
              <a:off x="5565455" y="6190268"/>
              <a:ext cx="200025" cy="209548"/>
            </a:xfrm>
            <a:custGeom>
              <a:avLst/>
              <a:gdLst>
                <a:gd name="connsiteX0" fmla="*/ 201930 w 200025"/>
                <a:gd name="connsiteY0" fmla="*/ 0 h 209550"/>
                <a:gd name="connsiteX1" fmla="*/ 9525 w 200025"/>
                <a:gd name="connsiteY1" fmla="*/ 218122 h 209550"/>
                <a:gd name="connsiteX2" fmla="*/ 0 w 200025"/>
                <a:gd name="connsiteY2" fmla="*/ 210502 h 209550"/>
                <a:gd name="connsiteX3" fmla="*/ 69533 w 200025"/>
                <a:gd name="connsiteY3" fmla="*/ 35242 h 209550"/>
                <a:gd name="connsiteX4" fmla="*/ 115253 w 200025"/>
                <a:gd name="connsiteY4" fmla="*/ 8572 h 209550"/>
                <a:gd name="connsiteX5" fmla="*/ 201930 w 2000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209550">
                  <a:moveTo>
                    <a:pt x="201930" y="0"/>
                  </a:moveTo>
                  <a:cubicBezTo>
                    <a:pt x="131445" y="80010"/>
                    <a:pt x="70485" y="148590"/>
                    <a:pt x="9525" y="218122"/>
                  </a:cubicBezTo>
                  <a:cubicBezTo>
                    <a:pt x="6668" y="215265"/>
                    <a:pt x="2858" y="213360"/>
                    <a:pt x="0" y="210502"/>
                  </a:cubicBezTo>
                  <a:cubicBezTo>
                    <a:pt x="22860" y="152400"/>
                    <a:pt x="42863" y="92392"/>
                    <a:pt x="69533" y="35242"/>
                  </a:cubicBezTo>
                  <a:cubicBezTo>
                    <a:pt x="75248" y="21907"/>
                    <a:pt x="98108" y="12382"/>
                    <a:pt x="115253" y="8572"/>
                  </a:cubicBezTo>
                  <a:cubicBezTo>
                    <a:pt x="136208" y="2857"/>
                    <a:pt x="160973" y="3810"/>
                    <a:pt x="20193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DAFB0C-C488-4EB8-A025-ED119E8A75D3}"/>
                </a:ext>
              </a:extLst>
            </p:cNvPr>
            <p:cNvSpPr/>
            <p:nvPr/>
          </p:nvSpPr>
          <p:spPr>
            <a:xfrm>
              <a:off x="7433308" y="5222533"/>
              <a:ext cx="104775" cy="219074"/>
            </a:xfrm>
            <a:custGeom>
              <a:avLst/>
              <a:gdLst>
                <a:gd name="connsiteX0" fmla="*/ 60008 w 104775"/>
                <a:gd name="connsiteY0" fmla="*/ 213360 h 219075"/>
                <a:gd name="connsiteX1" fmla="*/ 0 w 104775"/>
                <a:gd name="connsiteY1" fmla="*/ 5715 h 219075"/>
                <a:gd name="connsiteX2" fmla="*/ 7620 w 104775"/>
                <a:gd name="connsiteY2" fmla="*/ 0 h 219075"/>
                <a:gd name="connsiteX3" fmla="*/ 102870 w 104775"/>
                <a:gd name="connsiteY3" fmla="*/ 130493 h 219075"/>
                <a:gd name="connsiteX4" fmla="*/ 76200 w 104775"/>
                <a:gd name="connsiteY4" fmla="*/ 219075 h 219075"/>
                <a:gd name="connsiteX5" fmla="*/ 60008 w 104775"/>
                <a:gd name="connsiteY5" fmla="*/ 2133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219075">
                  <a:moveTo>
                    <a:pt x="60008" y="213360"/>
                  </a:moveTo>
                  <a:cubicBezTo>
                    <a:pt x="40005" y="143828"/>
                    <a:pt x="20003" y="74295"/>
                    <a:pt x="0" y="5715"/>
                  </a:cubicBezTo>
                  <a:cubicBezTo>
                    <a:pt x="2858" y="3810"/>
                    <a:pt x="5715" y="1905"/>
                    <a:pt x="7620" y="0"/>
                  </a:cubicBezTo>
                  <a:cubicBezTo>
                    <a:pt x="40958" y="42863"/>
                    <a:pt x="80963" y="82868"/>
                    <a:pt x="102870" y="130493"/>
                  </a:cubicBezTo>
                  <a:cubicBezTo>
                    <a:pt x="112395" y="151448"/>
                    <a:pt x="85725" y="189548"/>
                    <a:pt x="76200" y="219075"/>
                  </a:cubicBezTo>
                  <a:cubicBezTo>
                    <a:pt x="70485" y="217170"/>
                    <a:pt x="64770" y="215265"/>
                    <a:pt x="60008" y="213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E7D15AB-2982-433F-B1D0-478773E0696F}"/>
                </a:ext>
              </a:extLst>
            </p:cNvPr>
            <p:cNvSpPr/>
            <p:nvPr/>
          </p:nvSpPr>
          <p:spPr>
            <a:xfrm>
              <a:off x="8340088" y="3909041"/>
              <a:ext cx="171449" cy="85724"/>
            </a:xfrm>
            <a:custGeom>
              <a:avLst/>
              <a:gdLst>
                <a:gd name="connsiteX0" fmla="*/ 125730 w 171450"/>
                <a:gd name="connsiteY0" fmla="*/ 94297 h 85725"/>
                <a:gd name="connsiteX1" fmla="*/ 0 w 171450"/>
                <a:gd name="connsiteY1" fmla="*/ 7620 h 85725"/>
                <a:gd name="connsiteX2" fmla="*/ 3810 w 171450"/>
                <a:gd name="connsiteY2" fmla="*/ 0 h 85725"/>
                <a:gd name="connsiteX3" fmla="*/ 177165 w 171450"/>
                <a:gd name="connsiteY3" fmla="*/ 48578 h 85725"/>
                <a:gd name="connsiteX4" fmla="*/ 125730 w 171450"/>
                <a:gd name="connsiteY4" fmla="*/ 9429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85725">
                  <a:moveTo>
                    <a:pt x="125730" y="94297"/>
                  </a:moveTo>
                  <a:cubicBezTo>
                    <a:pt x="81915" y="64770"/>
                    <a:pt x="40958" y="36195"/>
                    <a:pt x="0" y="7620"/>
                  </a:cubicBezTo>
                  <a:cubicBezTo>
                    <a:pt x="953" y="4763"/>
                    <a:pt x="2858" y="2858"/>
                    <a:pt x="3810" y="0"/>
                  </a:cubicBezTo>
                  <a:cubicBezTo>
                    <a:pt x="58103" y="15240"/>
                    <a:pt x="113348" y="30480"/>
                    <a:pt x="177165" y="48578"/>
                  </a:cubicBezTo>
                  <a:cubicBezTo>
                    <a:pt x="154305" y="68580"/>
                    <a:pt x="140970" y="80963"/>
                    <a:pt x="125730" y="94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7B5D9C-4BE4-4AAA-B39F-1921B6D4778F}"/>
                </a:ext>
              </a:extLst>
            </p:cNvPr>
            <p:cNvSpPr/>
            <p:nvPr/>
          </p:nvSpPr>
          <p:spPr>
            <a:xfrm>
              <a:off x="5774056" y="6168390"/>
              <a:ext cx="114300" cy="66675"/>
            </a:xfrm>
            <a:custGeom>
              <a:avLst/>
              <a:gdLst>
                <a:gd name="connsiteX0" fmla="*/ 0 w 114300"/>
                <a:gd name="connsiteY0" fmla="*/ 18098 h 66675"/>
                <a:gd name="connsiteX1" fmla="*/ 115252 w 114300"/>
                <a:gd name="connsiteY1" fmla="*/ 0 h 66675"/>
                <a:gd name="connsiteX2" fmla="*/ 100013 w 114300"/>
                <a:gd name="connsiteY2" fmla="*/ 68580 h 66675"/>
                <a:gd name="connsiteX3" fmla="*/ 0 w 114300"/>
                <a:gd name="connsiteY3" fmla="*/ 28575 h 66675"/>
                <a:gd name="connsiteX4" fmla="*/ 0 w 114300"/>
                <a:gd name="connsiteY4" fmla="*/ 1809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0" y="18098"/>
                  </a:moveTo>
                  <a:cubicBezTo>
                    <a:pt x="35242" y="12383"/>
                    <a:pt x="71438" y="6668"/>
                    <a:pt x="115252" y="0"/>
                  </a:cubicBezTo>
                  <a:cubicBezTo>
                    <a:pt x="109538" y="24765"/>
                    <a:pt x="105727" y="43815"/>
                    <a:pt x="100013" y="68580"/>
                  </a:cubicBezTo>
                  <a:cubicBezTo>
                    <a:pt x="62865" y="53340"/>
                    <a:pt x="31432" y="40958"/>
                    <a:pt x="0" y="28575"/>
                  </a:cubicBezTo>
                  <a:cubicBezTo>
                    <a:pt x="0" y="24765"/>
                    <a:pt x="0" y="20955"/>
                    <a:pt x="0" y="18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26672" y="48529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758578" y="508833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758578" y="546440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758578" y="58404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6496050" y="0"/>
            <a:ext cx="4191000" cy="6858000"/>
          </a:xfrm>
          <a:prstGeom prst="parallelogram">
            <a:avLst>
              <a:gd name="adj" fmla="val 94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7596799" y="0"/>
            <a:ext cx="4191000" cy="6858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27135-02AC-4A46-8145-60E33ADCA169}"/>
              </a:ext>
            </a:extLst>
          </p:cNvPr>
          <p:cNvSpPr txBox="1"/>
          <p:nvPr/>
        </p:nvSpPr>
        <p:spPr>
          <a:xfrm>
            <a:off x="758578" y="2655054"/>
            <a:ext cx="416584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3A0019-56EB-42FC-9F47-3A153B8CB2E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576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5E53EC-445C-4A18-8168-2D91C6A7DBE2}"/>
              </a:ext>
            </a:extLst>
          </p:cNvPr>
          <p:cNvGrpSpPr/>
          <p:nvPr/>
        </p:nvGrpSpPr>
        <p:grpSpPr>
          <a:xfrm>
            <a:off x="678996" y="3460804"/>
            <a:ext cx="2988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A78A6F-EB35-4A7F-9D4F-429E19EA5D2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3219AB-24A8-4712-B446-6CA744A9FE0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31A118-9F48-40BF-848B-DEC331D6AC01}"/>
              </a:ext>
            </a:extLst>
          </p:cNvPr>
          <p:cNvGrpSpPr/>
          <p:nvPr/>
        </p:nvGrpSpPr>
        <p:grpSpPr>
          <a:xfrm>
            <a:off x="8544655" y="3460805"/>
            <a:ext cx="2988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646EE5-27EB-4D10-B2CC-8D8F38BBCA4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BE5BF9-8309-4AC4-9812-F004DA6CAE6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593F63-4547-4E23-B66C-62D52A67C1DF}"/>
              </a:ext>
            </a:extLst>
          </p:cNvPr>
          <p:cNvSpPr/>
          <p:nvPr/>
        </p:nvSpPr>
        <p:spPr>
          <a:xfrm>
            <a:off x="3747668" y="356936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CE5BD4F-8357-467C-B9E0-BFE5827782F7}"/>
              </a:ext>
            </a:extLst>
          </p:cNvPr>
          <p:cNvSpPr txBox="1">
            <a:spLocks/>
          </p:cNvSpPr>
          <p:nvPr/>
        </p:nvSpPr>
        <p:spPr>
          <a:xfrm>
            <a:off x="3747668" y="362336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9135E-BC46-4C91-8E39-6911976E12F9}"/>
              </a:ext>
            </a:extLst>
          </p:cNvPr>
          <p:cNvSpPr/>
          <p:nvPr/>
        </p:nvSpPr>
        <p:spPr>
          <a:xfrm>
            <a:off x="8067249" y="357469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33A2D-4437-47A8-8E30-C13DA47B313E}"/>
              </a:ext>
            </a:extLst>
          </p:cNvPr>
          <p:cNvGrpSpPr/>
          <p:nvPr/>
        </p:nvGrpSpPr>
        <p:grpSpPr>
          <a:xfrm>
            <a:off x="1512303" y="4969341"/>
            <a:ext cx="2988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55AEF3-9F6A-4991-9BB3-BBE14F79E58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A1245-BCA4-4FBA-907A-5AE62CAB31D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3828D1E-47B4-4AB4-AAB3-71430AC1C539}"/>
              </a:ext>
            </a:extLst>
          </p:cNvPr>
          <p:cNvSpPr/>
          <p:nvPr/>
        </p:nvSpPr>
        <p:spPr>
          <a:xfrm>
            <a:off x="4581231" y="505295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67C176B-19C7-4298-BF98-7EA42761BDE7}"/>
              </a:ext>
            </a:extLst>
          </p:cNvPr>
          <p:cNvSpPr txBox="1">
            <a:spLocks/>
          </p:cNvSpPr>
          <p:nvPr/>
        </p:nvSpPr>
        <p:spPr>
          <a:xfrm>
            <a:off x="4571706" y="511093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5569EE-3724-430C-8E83-0F7D9DF98D71}"/>
              </a:ext>
            </a:extLst>
          </p:cNvPr>
          <p:cNvGrpSpPr/>
          <p:nvPr/>
        </p:nvGrpSpPr>
        <p:grpSpPr>
          <a:xfrm>
            <a:off x="7698107" y="4969341"/>
            <a:ext cx="2988000" cy="923330"/>
            <a:chOff x="3017859" y="4283314"/>
            <a:chExt cx="189084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7C4D6B-A632-45D9-8E73-111C2190B6F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0DD5C4-46E6-4BCA-8971-7CF16D016F6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F1B8D-CB55-4B8D-9DE7-EA46CE3574C1}"/>
              </a:ext>
            </a:extLst>
          </p:cNvPr>
          <p:cNvSpPr/>
          <p:nvPr/>
        </p:nvSpPr>
        <p:spPr>
          <a:xfrm>
            <a:off x="7217340" y="505829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7011D07-17F7-4A1E-81B2-A6058D6ADC73}"/>
              </a:ext>
            </a:extLst>
          </p:cNvPr>
          <p:cNvSpPr txBox="1">
            <a:spLocks/>
          </p:cNvSpPr>
          <p:nvPr/>
        </p:nvSpPr>
        <p:spPr>
          <a:xfrm>
            <a:off x="7207815" y="51162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131FD30-72EC-44C2-A711-A70945E6FFFD}"/>
              </a:ext>
            </a:extLst>
          </p:cNvPr>
          <p:cNvSpPr txBox="1">
            <a:spLocks/>
          </p:cNvSpPr>
          <p:nvPr/>
        </p:nvSpPr>
        <p:spPr>
          <a:xfrm>
            <a:off x="8067249" y="362869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709C72-8163-4CCF-9075-717E6C86A187}"/>
              </a:ext>
            </a:extLst>
          </p:cNvPr>
          <p:cNvGrpSpPr/>
          <p:nvPr/>
        </p:nvGrpSpPr>
        <p:grpSpPr>
          <a:xfrm>
            <a:off x="1511306" y="1696236"/>
            <a:ext cx="2988000" cy="923330"/>
            <a:chOff x="3017859" y="4283314"/>
            <a:chExt cx="1890849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48714A-650C-4EE7-8FE7-1486793F5B4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7ECF0C-43FC-4FD2-9B1E-6772EA03B25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D2149-4CD3-4B6D-8186-604C713DDEC6}"/>
              </a:ext>
            </a:extLst>
          </p:cNvPr>
          <p:cNvSpPr/>
          <p:nvPr/>
        </p:nvSpPr>
        <p:spPr>
          <a:xfrm>
            <a:off x="4581231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B0FDB6D2-0177-47E2-968C-6AE372574260}"/>
              </a:ext>
            </a:extLst>
          </p:cNvPr>
          <p:cNvSpPr txBox="1">
            <a:spLocks/>
          </p:cNvSpPr>
          <p:nvPr/>
        </p:nvSpPr>
        <p:spPr>
          <a:xfrm>
            <a:off x="4581231" y="184714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1DEFC-F985-4629-93CB-D1A72A7D343A}"/>
              </a:ext>
            </a:extLst>
          </p:cNvPr>
          <p:cNvGrpSpPr/>
          <p:nvPr/>
        </p:nvGrpSpPr>
        <p:grpSpPr>
          <a:xfrm>
            <a:off x="7692696" y="1696236"/>
            <a:ext cx="2988000" cy="923330"/>
            <a:chOff x="3017859" y="4283314"/>
            <a:chExt cx="189084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709EAD-C41A-4117-8FB5-56EC91858AB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17B20-98B2-42CD-89E8-067F9E61D20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45B22-FE2C-43FF-8CA9-14EBCA150371}"/>
              </a:ext>
            </a:extLst>
          </p:cNvPr>
          <p:cNvSpPr/>
          <p:nvPr/>
        </p:nvSpPr>
        <p:spPr>
          <a:xfrm>
            <a:off x="7207815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C23FAE2-8CD6-4CC6-9DB8-6D43C7B0228E}"/>
              </a:ext>
            </a:extLst>
          </p:cNvPr>
          <p:cNvSpPr txBox="1">
            <a:spLocks/>
          </p:cNvSpPr>
          <p:nvPr/>
        </p:nvSpPr>
        <p:spPr>
          <a:xfrm>
            <a:off x="7207815" y="184564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grpSp>
        <p:nvGrpSpPr>
          <p:cNvPr id="33" name="Graphic 3">
            <a:extLst>
              <a:ext uri="{FF2B5EF4-FFF2-40B4-BE49-F238E27FC236}">
                <a16:creationId xmlns:a16="http://schemas.microsoft.com/office/drawing/2014/main" id="{2BC65229-FC3C-459A-BA6C-C4A35AA96436}"/>
              </a:ext>
            </a:extLst>
          </p:cNvPr>
          <p:cNvGrpSpPr/>
          <p:nvPr/>
        </p:nvGrpSpPr>
        <p:grpSpPr>
          <a:xfrm>
            <a:off x="4664925" y="2057434"/>
            <a:ext cx="2872820" cy="3815862"/>
            <a:chOff x="3514434" y="0"/>
            <a:chExt cx="5163132" cy="6858000"/>
          </a:xfrm>
          <a:solidFill>
            <a:schemeClr val="accent6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DD61F8-1C96-481E-AF0B-D5D68F48A268}"/>
                </a:ext>
              </a:extLst>
            </p:cNvPr>
            <p:cNvSpPr/>
            <p:nvPr/>
          </p:nvSpPr>
          <p:spPr>
            <a:xfrm>
              <a:off x="5565944" y="-1963"/>
              <a:ext cx="940357" cy="6857999"/>
            </a:xfrm>
            <a:custGeom>
              <a:avLst/>
              <a:gdLst>
                <a:gd name="connsiteX0" fmla="*/ 702814 w 940357"/>
                <a:gd name="connsiteY0" fmla="*/ 1963 h 6857999"/>
                <a:gd name="connsiteX1" fmla="*/ 771525 w 940357"/>
                <a:gd name="connsiteY1" fmla="*/ 103394 h 6857999"/>
                <a:gd name="connsiteX2" fmla="*/ 819296 w 940357"/>
                <a:gd name="connsiteY2" fmla="*/ 414228 h 6857999"/>
                <a:gd name="connsiteX3" fmla="*/ 793774 w 940357"/>
                <a:gd name="connsiteY3" fmla="*/ 433860 h 6857999"/>
                <a:gd name="connsiteX4" fmla="*/ 397214 w 940357"/>
                <a:gd name="connsiteY4" fmla="*/ 433206 h 6857999"/>
                <a:gd name="connsiteX5" fmla="*/ 365149 w 940357"/>
                <a:gd name="connsiteY5" fmla="*/ 465925 h 6857999"/>
                <a:gd name="connsiteX6" fmla="*/ 365149 w 940357"/>
                <a:gd name="connsiteY6" fmla="*/ 827802 h 6857999"/>
                <a:gd name="connsiteX7" fmla="*/ 395251 w 940357"/>
                <a:gd name="connsiteY7" fmla="*/ 856596 h 6857999"/>
                <a:gd name="connsiteX8" fmla="*/ 719174 w 940357"/>
                <a:gd name="connsiteY8" fmla="*/ 855287 h 6857999"/>
                <a:gd name="connsiteX9" fmla="*/ 842199 w 940357"/>
                <a:gd name="connsiteY9" fmla="*/ 928579 h 6857999"/>
                <a:gd name="connsiteX10" fmla="*/ 899785 w 940357"/>
                <a:gd name="connsiteY10" fmla="*/ 1119660 h 6857999"/>
                <a:gd name="connsiteX11" fmla="*/ 940358 w 940357"/>
                <a:gd name="connsiteY11" fmla="*/ 1650370 h 6857999"/>
                <a:gd name="connsiteX12" fmla="*/ 939703 w 940357"/>
                <a:gd name="connsiteY12" fmla="*/ 6431338 h 6857999"/>
                <a:gd name="connsiteX13" fmla="*/ 910910 w 940357"/>
                <a:gd name="connsiteY13" fmla="*/ 6720578 h 6857999"/>
                <a:gd name="connsiteX14" fmla="*/ 877536 w 940357"/>
                <a:gd name="connsiteY14" fmla="*/ 6795833 h 6857999"/>
                <a:gd name="connsiteX15" fmla="*/ 763018 w 940357"/>
                <a:gd name="connsiteY15" fmla="*/ 6858000 h 6857999"/>
                <a:gd name="connsiteX16" fmla="*/ 192390 w 940357"/>
                <a:gd name="connsiteY16" fmla="*/ 6858000 h 6857999"/>
                <a:gd name="connsiteX17" fmla="*/ 73292 w 940357"/>
                <a:gd name="connsiteY17" fmla="*/ 6789944 h 6857999"/>
                <a:gd name="connsiteX18" fmla="*/ 16360 w 940357"/>
                <a:gd name="connsiteY18" fmla="*/ 6604097 h 6857999"/>
                <a:gd name="connsiteX19" fmla="*/ 654 w 940357"/>
                <a:gd name="connsiteY19" fmla="*/ 6347577 h 6857999"/>
                <a:gd name="connsiteX20" fmla="*/ 0 w 940357"/>
                <a:gd name="connsiteY20" fmla="*/ 2605778 h 6857999"/>
                <a:gd name="connsiteX21" fmla="*/ 32065 w 940357"/>
                <a:gd name="connsiteY21" fmla="*/ 2572404 h 6857999"/>
                <a:gd name="connsiteX22" fmla="*/ 337665 w 940357"/>
                <a:gd name="connsiteY22" fmla="*/ 2572404 h 6857999"/>
                <a:gd name="connsiteX23" fmla="*/ 365804 w 940357"/>
                <a:gd name="connsiteY23" fmla="*/ 2600543 h 6857999"/>
                <a:gd name="connsiteX24" fmla="*/ 365149 w 940357"/>
                <a:gd name="connsiteY24" fmla="*/ 3647566 h 6857999"/>
                <a:gd name="connsiteX25" fmla="*/ 365149 w 940357"/>
                <a:gd name="connsiteY25" fmla="*/ 6425449 h 6857999"/>
                <a:gd name="connsiteX26" fmla="*/ 400486 w 940357"/>
                <a:gd name="connsiteY26" fmla="*/ 6461440 h 6857999"/>
                <a:gd name="connsiteX27" fmla="*/ 552959 w 940357"/>
                <a:gd name="connsiteY27" fmla="*/ 6462095 h 6857999"/>
                <a:gd name="connsiteX28" fmla="*/ 574554 w 940357"/>
                <a:gd name="connsiteY28" fmla="*/ 6441154 h 6857999"/>
                <a:gd name="connsiteX29" fmla="*/ 574554 w 940357"/>
                <a:gd name="connsiteY29" fmla="*/ 6422177 h 6857999"/>
                <a:gd name="connsiteX30" fmla="*/ 574554 w 940357"/>
                <a:gd name="connsiteY30" fmla="*/ 1308779 h 6857999"/>
                <a:gd name="connsiteX31" fmla="*/ 533327 w 940357"/>
                <a:gd name="connsiteY31" fmla="*/ 1268207 h 6857999"/>
                <a:gd name="connsiteX32" fmla="*/ 158362 w 940357"/>
                <a:gd name="connsiteY32" fmla="*/ 1268861 h 6857999"/>
                <a:gd name="connsiteX33" fmla="*/ 34028 w 940357"/>
                <a:gd name="connsiteY33" fmla="*/ 1186408 h 6857999"/>
                <a:gd name="connsiteX34" fmla="*/ 1963 w 940357"/>
                <a:gd name="connsiteY34" fmla="*/ 999907 h 6857999"/>
                <a:gd name="connsiteX35" fmla="*/ 5889 w 940357"/>
                <a:gd name="connsiteY35" fmla="*/ 352061 h 6857999"/>
                <a:gd name="connsiteX36" fmla="*/ 41881 w 940357"/>
                <a:gd name="connsiteY36" fmla="*/ 125643 h 6857999"/>
                <a:gd name="connsiteX37" fmla="*/ 70020 w 940357"/>
                <a:gd name="connsiteY37" fmla="*/ 62167 h 6857999"/>
                <a:gd name="connsiteX38" fmla="*/ 162943 w 940357"/>
                <a:gd name="connsiteY38" fmla="*/ 9161 h 6857999"/>
                <a:gd name="connsiteX39" fmla="*/ 385435 w 940357"/>
                <a:gd name="connsiteY39" fmla="*/ 4581 h 6857999"/>
                <a:gd name="connsiteX40" fmla="*/ 475087 w 940357"/>
                <a:gd name="connsiteY40" fmla="*/ 2618 h 6857999"/>
                <a:gd name="connsiteX41" fmla="*/ 503880 w 940357"/>
                <a:gd name="connsiteY41" fmla="*/ 0 h 6857999"/>
                <a:gd name="connsiteX42" fmla="*/ 557540 w 940357"/>
                <a:gd name="connsiteY42" fmla="*/ 0 h 6857999"/>
                <a:gd name="connsiteX43" fmla="*/ 648500 w 940357"/>
                <a:gd name="connsiteY43" fmla="*/ 0 h 6857999"/>
                <a:gd name="connsiteX44" fmla="*/ 702814 w 940357"/>
                <a:gd name="connsiteY44" fmla="*/ 1963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0357" h="6857999">
                  <a:moveTo>
                    <a:pt x="702814" y="1963"/>
                  </a:moveTo>
                  <a:cubicBezTo>
                    <a:pt x="742078" y="24867"/>
                    <a:pt x="757783" y="63476"/>
                    <a:pt x="771525" y="103394"/>
                  </a:cubicBezTo>
                  <a:cubicBezTo>
                    <a:pt x="805553" y="204169"/>
                    <a:pt x="816024" y="308872"/>
                    <a:pt x="819296" y="414228"/>
                  </a:cubicBezTo>
                  <a:cubicBezTo>
                    <a:pt x="819950" y="435823"/>
                    <a:pt x="808171" y="433860"/>
                    <a:pt x="793774" y="433860"/>
                  </a:cubicBezTo>
                  <a:cubicBezTo>
                    <a:pt x="661588" y="433860"/>
                    <a:pt x="529401" y="434515"/>
                    <a:pt x="397214" y="433206"/>
                  </a:cubicBezTo>
                  <a:cubicBezTo>
                    <a:pt x="370384" y="433206"/>
                    <a:pt x="365149" y="441058"/>
                    <a:pt x="365149" y="465925"/>
                  </a:cubicBezTo>
                  <a:cubicBezTo>
                    <a:pt x="366458" y="586333"/>
                    <a:pt x="366458" y="706740"/>
                    <a:pt x="365149" y="827802"/>
                  </a:cubicBezTo>
                  <a:cubicBezTo>
                    <a:pt x="365149" y="852669"/>
                    <a:pt x="373002" y="857250"/>
                    <a:pt x="395251" y="856596"/>
                  </a:cubicBezTo>
                  <a:cubicBezTo>
                    <a:pt x="503225" y="855287"/>
                    <a:pt x="611200" y="857904"/>
                    <a:pt x="719174" y="855287"/>
                  </a:cubicBezTo>
                  <a:cubicBezTo>
                    <a:pt x="777415" y="853978"/>
                    <a:pt x="815369" y="879499"/>
                    <a:pt x="842199" y="928579"/>
                  </a:cubicBezTo>
                  <a:cubicBezTo>
                    <a:pt x="874919" y="988128"/>
                    <a:pt x="887352" y="1054221"/>
                    <a:pt x="899785" y="1119660"/>
                  </a:cubicBezTo>
                  <a:cubicBezTo>
                    <a:pt x="931850" y="1295037"/>
                    <a:pt x="940358" y="1471722"/>
                    <a:pt x="940358" y="1650370"/>
                  </a:cubicBezTo>
                  <a:cubicBezTo>
                    <a:pt x="939049" y="3243808"/>
                    <a:pt x="939703" y="4837900"/>
                    <a:pt x="939703" y="6431338"/>
                  </a:cubicBezTo>
                  <a:cubicBezTo>
                    <a:pt x="939703" y="6528843"/>
                    <a:pt x="938394" y="6626346"/>
                    <a:pt x="910910" y="6720578"/>
                  </a:cubicBezTo>
                  <a:cubicBezTo>
                    <a:pt x="903057" y="6747409"/>
                    <a:pt x="892587" y="6772929"/>
                    <a:pt x="877536" y="6795833"/>
                  </a:cubicBezTo>
                  <a:cubicBezTo>
                    <a:pt x="850706" y="6837060"/>
                    <a:pt x="813406" y="6858000"/>
                    <a:pt x="763018" y="6858000"/>
                  </a:cubicBezTo>
                  <a:cubicBezTo>
                    <a:pt x="572591" y="6857346"/>
                    <a:pt x="382818" y="6857346"/>
                    <a:pt x="192390" y="6858000"/>
                  </a:cubicBezTo>
                  <a:cubicBezTo>
                    <a:pt x="138076" y="6858000"/>
                    <a:pt x="100121" y="6834442"/>
                    <a:pt x="73292" y="6789944"/>
                  </a:cubicBezTo>
                  <a:cubicBezTo>
                    <a:pt x="38609" y="6733012"/>
                    <a:pt x="26176" y="6668882"/>
                    <a:pt x="16360" y="6604097"/>
                  </a:cubicBezTo>
                  <a:cubicBezTo>
                    <a:pt x="3926" y="6519027"/>
                    <a:pt x="654" y="6433302"/>
                    <a:pt x="654" y="6347577"/>
                  </a:cubicBezTo>
                  <a:cubicBezTo>
                    <a:pt x="654" y="5100310"/>
                    <a:pt x="654" y="3853044"/>
                    <a:pt x="0" y="2605778"/>
                  </a:cubicBezTo>
                  <a:cubicBezTo>
                    <a:pt x="0" y="2580912"/>
                    <a:pt x="5235" y="2572404"/>
                    <a:pt x="32065" y="2572404"/>
                  </a:cubicBezTo>
                  <a:cubicBezTo>
                    <a:pt x="134150" y="2574368"/>
                    <a:pt x="235580" y="2573713"/>
                    <a:pt x="337665" y="2572404"/>
                  </a:cubicBezTo>
                  <a:cubicBezTo>
                    <a:pt x="359914" y="2572404"/>
                    <a:pt x="365804" y="2578294"/>
                    <a:pt x="365804" y="2600543"/>
                  </a:cubicBezTo>
                  <a:cubicBezTo>
                    <a:pt x="365149" y="2949333"/>
                    <a:pt x="365149" y="3298777"/>
                    <a:pt x="365149" y="3647566"/>
                  </a:cubicBezTo>
                  <a:cubicBezTo>
                    <a:pt x="365149" y="4573527"/>
                    <a:pt x="365149" y="5499488"/>
                    <a:pt x="365149" y="6425449"/>
                  </a:cubicBezTo>
                  <a:cubicBezTo>
                    <a:pt x="365149" y="6465367"/>
                    <a:pt x="359914" y="6461440"/>
                    <a:pt x="400486" y="6461440"/>
                  </a:cubicBezTo>
                  <a:cubicBezTo>
                    <a:pt x="451529" y="6461440"/>
                    <a:pt x="502571" y="6460786"/>
                    <a:pt x="552959" y="6462095"/>
                  </a:cubicBezTo>
                  <a:cubicBezTo>
                    <a:pt x="569319" y="6462095"/>
                    <a:pt x="576517" y="6457514"/>
                    <a:pt x="574554" y="6441154"/>
                  </a:cubicBezTo>
                  <a:cubicBezTo>
                    <a:pt x="573900" y="6435265"/>
                    <a:pt x="574554" y="6428721"/>
                    <a:pt x="574554" y="6422177"/>
                  </a:cubicBezTo>
                  <a:cubicBezTo>
                    <a:pt x="574554" y="4717493"/>
                    <a:pt x="574554" y="3013463"/>
                    <a:pt x="574554" y="1308779"/>
                  </a:cubicBezTo>
                  <a:cubicBezTo>
                    <a:pt x="574554" y="1268207"/>
                    <a:pt x="574554" y="1268207"/>
                    <a:pt x="533327" y="1268207"/>
                  </a:cubicBezTo>
                  <a:cubicBezTo>
                    <a:pt x="408339" y="1268207"/>
                    <a:pt x="283351" y="1266898"/>
                    <a:pt x="158362" y="1268861"/>
                  </a:cubicBezTo>
                  <a:cubicBezTo>
                    <a:pt x="96195" y="1269515"/>
                    <a:pt x="56932" y="1240722"/>
                    <a:pt x="34028" y="1186408"/>
                  </a:cubicBezTo>
                  <a:cubicBezTo>
                    <a:pt x="8507" y="1126858"/>
                    <a:pt x="1963" y="1063383"/>
                    <a:pt x="1963" y="999907"/>
                  </a:cubicBezTo>
                  <a:cubicBezTo>
                    <a:pt x="1963" y="783958"/>
                    <a:pt x="-3926" y="568010"/>
                    <a:pt x="5889" y="352061"/>
                  </a:cubicBezTo>
                  <a:cubicBezTo>
                    <a:pt x="9816" y="275498"/>
                    <a:pt x="18323" y="198934"/>
                    <a:pt x="41881" y="125643"/>
                  </a:cubicBezTo>
                  <a:cubicBezTo>
                    <a:pt x="49079" y="103394"/>
                    <a:pt x="57586" y="81799"/>
                    <a:pt x="70020" y="62167"/>
                  </a:cubicBezTo>
                  <a:cubicBezTo>
                    <a:pt x="91615" y="28139"/>
                    <a:pt x="120408" y="9161"/>
                    <a:pt x="162943" y="9161"/>
                  </a:cubicBezTo>
                  <a:cubicBezTo>
                    <a:pt x="236889" y="9161"/>
                    <a:pt x="310835" y="6544"/>
                    <a:pt x="385435" y="4581"/>
                  </a:cubicBezTo>
                  <a:cubicBezTo>
                    <a:pt x="414883" y="0"/>
                    <a:pt x="444985" y="3926"/>
                    <a:pt x="475087" y="2618"/>
                  </a:cubicBezTo>
                  <a:cubicBezTo>
                    <a:pt x="484903" y="1963"/>
                    <a:pt x="494718" y="5235"/>
                    <a:pt x="503880" y="0"/>
                  </a:cubicBezTo>
                  <a:cubicBezTo>
                    <a:pt x="521548" y="0"/>
                    <a:pt x="539871" y="0"/>
                    <a:pt x="557540" y="0"/>
                  </a:cubicBezTo>
                  <a:cubicBezTo>
                    <a:pt x="587642" y="4581"/>
                    <a:pt x="618398" y="4581"/>
                    <a:pt x="648500" y="0"/>
                  </a:cubicBezTo>
                  <a:cubicBezTo>
                    <a:pt x="666823" y="1963"/>
                    <a:pt x="684491" y="1963"/>
                    <a:pt x="702814" y="196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A86429-6536-4D7F-A9B7-6BC621E06F9A}"/>
                </a:ext>
              </a:extLst>
            </p:cNvPr>
            <p:cNvSpPr/>
            <p:nvPr/>
          </p:nvSpPr>
          <p:spPr>
            <a:xfrm>
              <a:off x="7740480" y="1181172"/>
              <a:ext cx="939048" cy="1583258"/>
            </a:xfrm>
            <a:custGeom>
              <a:avLst/>
              <a:gdLst>
                <a:gd name="connsiteX0" fmla="*/ 939049 w 939048"/>
                <a:gd name="connsiteY0" fmla="*/ 1513602 h 1583258"/>
                <a:gd name="connsiteX1" fmla="*/ 843508 w 939048"/>
                <a:gd name="connsiteY1" fmla="*/ 1577078 h 1583258"/>
                <a:gd name="connsiteX2" fmla="*/ 774143 w 939048"/>
                <a:gd name="connsiteY2" fmla="*/ 1582968 h 1583258"/>
                <a:gd name="connsiteX3" fmla="*/ 179303 w 939048"/>
                <a:gd name="connsiteY3" fmla="*/ 1582968 h 1583258"/>
                <a:gd name="connsiteX4" fmla="*/ 71329 w 939048"/>
                <a:gd name="connsiteY4" fmla="*/ 1567262 h 1583258"/>
                <a:gd name="connsiteX5" fmla="*/ 655 w 939048"/>
                <a:gd name="connsiteY5" fmla="*/ 1467795 h 1583258"/>
                <a:gd name="connsiteX6" fmla="*/ 0 w 939048"/>
                <a:gd name="connsiteY6" fmla="*/ 615780 h 1583258"/>
                <a:gd name="connsiteX7" fmla="*/ 25521 w 939048"/>
                <a:gd name="connsiteY7" fmla="*/ 592877 h 1583258"/>
                <a:gd name="connsiteX8" fmla="*/ 338974 w 939048"/>
                <a:gd name="connsiteY8" fmla="*/ 592877 h 1583258"/>
                <a:gd name="connsiteX9" fmla="*/ 365804 w 939048"/>
                <a:gd name="connsiteY9" fmla="*/ 619707 h 1583258"/>
                <a:gd name="connsiteX10" fmla="*/ 365149 w 939048"/>
                <a:gd name="connsiteY10" fmla="*/ 1457979 h 1583258"/>
                <a:gd name="connsiteX11" fmla="*/ 399832 w 939048"/>
                <a:gd name="connsiteY11" fmla="*/ 1491353 h 1583258"/>
                <a:gd name="connsiteX12" fmla="*/ 549687 w 939048"/>
                <a:gd name="connsiteY12" fmla="*/ 1492008 h 1583258"/>
                <a:gd name="connsiteX13" fmla="*/ 574554 w 939048"/>
                <a:gd name="connsiteY13" fmla="*/ 1469104 h 1583258"/>
                <a:gd name="connsiteX14" fmla="*/ 574554 w 939048"/>
                <a:gd name="connsiteY14" fmla="*/ 314761 h 1583258"/>
                <a:gd name="connsiteX15" fmla="*/ 549687 w 939048"/>
                <a:gd name="connsiteY15" fmla="*/ 291858 h 1583258"/>
                <a:gd name="connsiteX16" fmla="*/ 140039 w 939048"/>
                <a:gd name="connsiteY16" fmla="*/ 292512 h 1583258"/>
                <a:gd name="connsiteX17" fmla="*/ 47770 w 939048"/>
                <a:gd name="connsiteY17" fmla="*/ 280079 h 1583258"/>
                <a:gd name="connsiteX18" fmla="*/ 655 w 939048"/>
                <a:gd name="connsiteY18" fmla="*/ 213985 h 1583258"/>
                <a:gd name="connsiteX19" fmla="*/ 655 w 939048"/>
                <a:gd name="connsiteY19" fmla="*/ 115173 h 1583258"/>
                <a:gd name="connsiteX20" fmla="*/ 84416 w 939048"/>
                <a:gd name="connsiteY20" fmla="*/ 9816 h 1583258"/>
                <a:gd name="connsiteX21" fmla="*/ 142657 w 939048"/>
                <a:gd name="connsiteY21" fmla="*/ 2618 h 1583258"/>
                <a:gd name="connsiteX22" fmla="*/ 681220 w 939048"/>
                <a:gd name="connsiteY22" fmla="*/ 0 h 1583258"/>
                <a:gd name="connsiteX23" fmla="*/ 780686 w 939048"/>
                <a:gd name="connsiteY23" fmla="*/ 32065 h 1583258"/>
                <a:gd name="connsiteX24" fmla="*/ 804899 w 939048"/>
                <a:gd name="connsiteY24" fmla="*/ 60204 h 1583258"/>
                <a:gd name="connsiteX25" fmla="*/ 813406 w 939048"/>
                <a:gd name="connsiteY25" fmla="*/ 94886 h 1583258"/>
                <a:gd name="connsiteX26" fmla="*/ 783958 w 939048"/>
                <a:gd name="connsiteY26" fmla="*/ 99467 h 1583258"/>
                <a:gd name="connsiteX27" fmla="*/ 392634 w 939048"/>
                <a:gd name="connsiteY27" fmla="*/ 99467 h 1583258"/>
                <a:gd name="connsiteX28" fmla="*/ 363841 w 939048"/>
                <a:gd name="connsiteY28" fmla="*/ 126951 h 1583258"/>
                <a:gd name="connsiteX29" fmla="*/ 369730 w 939048"/>
                <a:gd name="connsiteY29" fmla="*/ 193045 h 1583258"/>
                <a:gd name="connsiteX30" fmla="*/ 434515 w 939048"/>
                <a:gd name="connsiteY30" fmla="*/ 196971 h 1583258"/>
                <a:gd name="connsiteX31" fmla="*/ 723755 w 939048"/>
                <a:gd name="connsiteY31" fmla="*/ 196971 h 1583258"/>
                <a:gd name="connsiteX32" fmla="*/ 777415 w 939048"/>
                <a:gd name="connsiteY32" fmla="*/ 199589 h 1583258"/>
                <a:gd name="connsiteX33" fmla="*/ 927924 w 939048"/>
                <a:gd name="connsiteY33" fmla="*/ 306254 h 1583258"/>
                <a:gd name="connsiteX34" fmla="*/ 938395 w 939048"/>
                <a:gd name="connsiteY34" fmla="*/ 324577 h 1583258"/>
                <a:gd name="connsiteX35" fmla="*/ 939049 w 939048"/>
                <a:gd name="connsiteY35" fmla="*/ 1513602 h 158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39048" h="1583258">
                  <a:moveTo>
                    <a:pt x="939049" y="1513602"/>
                  </a:moveTo>
                  <a:cubicBezTo>
                    <a:pt x="920072" y="1554175"/>
                    <a:pt x="884735" y="1571189"/>
                    <a:pt x="843508" y="1577078"/>
                  </a:cubicBezTo>
                  <a:cubicBezTo>
                    <a:pt x="820604" y="1580350"/>
                    <a:pt x="797046" y="1582968"/>
                    <a:pt x="774143" y="1582968"/>
                  </a:cubicBezTo>
                  <a:cubicBezTo>
                    <a:pt x="575863" y="1583622"/>
                    <a:pt x="377583" y="1582968"/>
                    <a:pt x="179303" y="1582968"/>
                  </a:cubicBezTo>
                  <a:cubicBezTo>
                    <a:pt x="142657" y="1582968"/>
                    <a:pt x="106011" y="1579696"/>
                    <a:pt x="71329" y="1567262"/>
                  </a:cubicBezTo>
                  <a:cubicBezTo>
                    <a:pt x="24212" y="1549594"/>
                    <a:pt x="655" y="1518183"/>
                    <a:pt x="655" y="1467795"/>
                  </a:cubicBezTo>
                  <a:cubicBezTo>
                    <a:pt x="0" y="1183790"/>
                    <a:pt x="655" y="899785"/>
                    <a:pt x="0" y="615780"/>
                  </a:cubicBezTo>
                  <a:cubicBezTo>
                    <a:pt x="0" y="595494"/>
                    <a:pt x="7853" y="592877"/>
                    <a:pt x="25521" y="592877"/>
                  </a:cubicBezTo>
                  <a:cubicBezTo>
                    <a:pt x="130224" y="593531"/>
                    <a:pt x="234271" y="593531"/>
                    <a:pt x="338974" y="592877"/>
                  </a:cubicBezTo>
                  <a:cubicBezTo>
                    <a:pt x="360569" y="592877"/>
                    <a:pt x="365804" y="598766"/>
                    <a:pt x="365804" y="619707"/>
                  </a:cubicBezTo>
                  <a:cubicBezTo>
                    <a:pt x="365149" y="899131"/>
                    <a:pt x="365149" y="1178555"/>
                    <a:pt x="365149" y="1457979"/>
                  </a:cubicBezTo>
                  <a:cubicBezTo>
                    <a:pt x="365149" y="1495934"/>
                    <a:pt x="360569" y="1491353"/>
                    <a:pt x="399832" y="1491353"/>
                  </a:cubicBezTo>
                  <a:cubicBezTo>
                    <a:pt x="449566" y="1491353"/>
                    <a:pt x="499954" y="1490699"/>
                    <a:pt x="549687" y="1492008"/>
                  </a:cubicBezTo>
                  <a:cubicBezTo>
                    <a:pt x="567356" y="1492662"/>
                    <a:pt x="574554" y="1489390"/>
                    <a:pt x="574554" y="1469104"/>
                  </a:cubicBezTo>
                  <a:cubicBezTo>
                    <a:pt x="573900" y="1084323"/>
                    <a:pt x="573900" y="699542"/>
                    <a:pt x="574554" y="314761"/>
                  </a:cubicBezTo>
                  <a:cubicBezTo>
                    <a:pt x="574554" y="295130"/>
                    <a:pt x="567356" y="291858"/>
                    <a:pt x="549687" y="291858"/>
                  </a:cubicBezTo>
                  <a:cubicBezTo>
                    <a:pt x="412920" y="292512"/>
                    <a:pt x="276807" y="291858"/>
                    <a:pt x="140039" y="292512"/>
                  </a:cubicBezTo>
                  <a:cubicBezTo>
                    <a:pt x="108629" y="292512"/>
                    <a:pt x="77218" y="290549"/>
                    <a:pt x="47770" y="280079"/>
                  </a:cubicBezTo>
                  <a:cubicBezTo>
                    <a:pt x="13742" y="268300"/>
                    <a:pt x="655" y="249977"/>
                    <a:pt x="655" y="213985"/>
                  </a:cubicBezTo>
                  <a:cubicBezTo>
                    <a:pt x="655" y="181266"/>
                    <a:pt x="0" y="147892"/>
                    <a:pt x="655" y="115173"/>
                  </a:cubicBezTo>
                  <a:cubicBezTo>
                    <a:pt x="1963" y="58241"/>
                    <a:pt x="29448" y="23558"/>
                    <a:pt x="84416" y="9816"/>
                  </a:cubicBezTo>
                  <a:cubicBezTo>
                    <a:pt x="103393" y="4581"/>
                    <a:pt x="123025" y="2618"/>
                    <a:pt x="142657" y="2618"/>
                  </a:cubicBezTo>
                  <a:cubicBezTo>
                    <a:pt x="321960" y="1963"/>
                    <a:pt x="501263" y="654"/>
                    <a:pt x="681220" y="0"/>
                  </a:cubicBezTo>
                  <a:cubicBezTo>
                    <a:pt x="717865" y="0"/>
                    <a:pt x="751894" y="7853"/>
                    <a:pt x="780686" y="32065"/>
                  </a:cubicBezTo>
                  <a:cubicBezTo>
                    <a:pt x="790502" y="39918"/>
                    <a:pt x="799010" y="49079"/>
                    <a:pt x="804899" y="60204"/>
                  </a:cubicBezTo>
                  <a:cubicBezTo>
                    <a:pt x="810789" y="71328"/>
                    <a:pt x="819296" y="83762"/>
                    <a:pt x="813406" y="94886"/>
                  </a:cubicBezTo>
                  <a:cubicBezTo>
                    <a:pt x="808171" y="104702"/>
                    <a:pt x="793774" y="99467"/>
                    <a:pt x="783958" y="99467"/>
                  </a:cubicBezTo>
                  <a:cubicBezTo>
                    <a:pt x="653735" y="99467"/>
                    <a:pt x="523511" y="100122"/>
                    <a:pt x="392634" y="99467"/>
                  </a:cubicBezTo>
                  <a:cubicBezTo>
                    <a:pt x="371693" y="99467"/>
                    <a:pt x="360569" y="103394"/>
                    <a:pt x="363841" y="126951"/>
                  </a:cubicBezTo>
                  <a:cubicBezTo>
                    <a:pt x="367113" y="149855"/>
                    <a:pt x="354025" y="179957"/>
                    <a:pt x="369730" y="193045"/>
                  </a:cubicBezTo>
                  <a:cubicBezTo>
                    <a:pt x="382818" y="204169"/>
                    <a:pt x="412265" y="196971"/>
                    <a:pt x="434515" y="196971"/>
                  </a:cubicBezTo>
                  <a:cubicBezTo>
                    <a:pt x="530710" y="196971"/>
                    <a:pt x="627560" y="196971"/>
                    <a:pt x="723755" y="196971"/>
                  </a:cubicBezTo>
                  <a:cubicBezTo>
                    <a:pt x="741423" y="196971"/>
                    <a:pt x="759092" y="198280"/>
                    <a:pt x="777415" y="199589"/>
                  </a:cubicBezTo>
                  <a:cubicBezTo>
                    <a:pt x="850052" y="203515"/>
                    <a:pt x="898477" y="241470"/>
                    <a:pt x="927924" y="306254"/>
                  </a:cubicBezTo>
                  <a:cubicBezTo>
                    <a:pt x="930542" y="312798"/>
                    <a:pt x="931196" y="320651"/>
                    <a:pt x="938395" y="324577"/>
                  </a:cubicBezTo>
                  <a:cubicBezTo>
                    <a:pt x="939049" y="720483"/>
                    <a:pt x="939049" y="1117043"/>
                    <a:pt x="939049" y="1513602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BB4299-C51E-4473-8017-4FD5FE27F900}"/>
                </a:ext>
              </a:extLst>
            </p:cNvPr>
            <p:cNvSpPr/>
            <p:nvPr/>
          </p:nvSpPr>
          <p:spPr>
            <a:xfrm>
              <a:off x="5952688" y="0"/>
              <a:ext cx="117790" cy="6231"/>
            </a:xfrm>
            <a:custGeom>
              <a:avLst/>
              <a:gdLst>
                <a:gd name="connsiteX0" fmla="*/ 117790 w 117790"/>
                <a:gd name="connsiteY0" fmla="*/ 0 h 6231"/>
                <a:gd name="connsiteX1" fmla="*/ 0 w 117790"/>
                <a:gd name="connsiteY1" fmla="*/ 4581 h 6231"/>
                <a:gd name="connsiteX2" fmla="*/ 0 w 117790"/>
                <a:gd name="connsiteY2" fmla="*/ 0 h 6231"/>
                <a:gd name="connsiteX3" fmla="*/ 117790 w 117790"/>
                <a:gd name="connsiteY3" fmla="*/ 0 h 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90" h="6231">
                  <a:moveTo>
                    <a:pt x="117790" y="0"/>
                  </a:moveTo>
                  <a:cubicBezTo>
                    <a:pt x="78527" y="10470"/>
                    <a:pt x="39263" y="4581"/>
                    <a:pt x="0" y="4581"/>
                  </a:cubicBezTo>
                  <a:cubicBezTo>
                    <a:pt x="0" y="3272"/>
                    <a:pt x="0" y="1309"/>
                    <a:pt x="0" y="0"/>
                  </a:cubicBezTo>
                  <a:cubicBezTo>
                    <a:pt x="39263" y="0"/>
                    <a:pt x="78527" y="0"/>
                    <a:pt x="11779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058AE79-89A0-45EF-A2E7-B635E8452735}"/>
                </a:ext>
              </a:extLst>
            </p:cNvPr>
            <p:cNvSpPr/>
            <p:nvPr/>
          </p:nvSpPr>
          <p:spPr>
            <a:xfrm>
              <a:off x="6124138" y="0"/>
              <a:ext cx="90960" cy="6463"/>
            </a:xfrm>
            <a:custGeom>
              <a:avLst/>
              <a:gdLst>
                <a:gd name="connsiteX0" fmla="*/ 90960 w 90960"/>
                <a:gd name="connsiteY0" fmla="*/ 0 h 6463"/>
                <a:gd name="connsiteX1" fmla="*/ 0 w 90960"/>
                <a:gd name="connsiteY1" fmla="*/ 0 h 6463"/>
                <a:gd name="connsiteX2" fmla="*/ 90960 w 90960"/>
                <a:gd name="connsiteY2" fmla="*/ 0 h 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60" h="6463">
                  <a:moveTo>
                    <a:pt x="90960" y="0"/>
                  </a:moveTo>
                  <a:cubicBezTo>
                    <a:pt x="60858" y="6544"/>
                    <a:pt x="30102" y="10470"/>
                    <a:pt x="0" y="0"/>
                  </a:cubicBezTo>
                  <a:cubicBezTo>
                    <a:pt x="30102" y="0"/>
                    <a:pt x="60204" y="0"/>
                    <a:pt x="9096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21F4860-3BD5-412F-8FD3-DC5BB24373F6}"/>
                </a:ext>
              </a:extLst>
            </p:cNvPr>
            <p:cNvSpPr/>
            <p:nvPr/>
          </p:nvSpPr>
          <p:spPr>
            <a:xfrm>
              <a:off x="6522012" y="1178555"/>
              <a:ext cx="1215522" cy="1585585"/>
            </a:xfrm>
            <a:custGeom>
              <a:avLst/>
              <a:gdLst>
                <a:gd name="connsiteX0" fmla="*/ 510419 w 1215522"/>
                <a:gd name="connsiteY0" fmla="*/ 746004 h 1585585"/>
                <a:gd name="connsiteX1" fmla="*/ 509764 w 1215522"/>
                <a:gd name="connsiteY1" fmla="*/ 1456016 h 1585585"/>
                <a:gd name="connsiteX2" fmla="*/ 544447 w 1215522"/>
                <a:gd name="connsiteY2" fmla="*/ 1489390 h 1585585"/>
                <a:gd name="connsiteX3" fmla="*/ 681214 w 1215522"/>
                <a:gd name="connsiteY3" fmla="*/ 1489390 h 1585585"/>
                <a:gd name="connsiteX4" fmla="*/ 708044 w 1215522"/>
                <a:gd name="connsiteY4" fmla="*/ 1462560 h 1585585"/>
                <a:gd name="connsiteX5" fmla="*/ 707390 w 1215522"/>
                <a:gd name="connsiteY5" fmla="*/ 1058147 h 1585585"/>
                <a:gd name="connsiteX6" fmla="*/ 706735 w 1215522"/>
                <a:gd name="connsiteY6" fmla="*/ 34683 h 1585585"/>
                <a:gd name="connsiteX7" fmla="*/ 738801 w 1215522"/>
                <a:gd name="connsiteY7" fmla="*/ 1963 h 1585585"/>
                <a:gd name="connsiteX8" fmla="*/ 1183131 w 1215522"/>
                <a:gd name="connsiteY8" fmla="*/ 3272 h 1585585"/>
                <a:gd name="connsiteX9" fmla="*/ 1215196 w 1215522"/>
                <a:gd name="connsiteY9" fmla="*/ 18323 h 1585585"/>
                <a:gd name="connsiteX10" fmla="*/ 1186403 w 1215522"/>
                <a:gd name="connsiteY10" fmla="*/ 53660 h 1585585"/>
                <a:gd name="connsiteX11" fmla="*/ 1139941 w 1215522"/>
                <a:gd name="connsiteY11" fmla="*/ 65439 h 1585585"/>
                <a:gd name="connsiteX12" fmla="*/ 1071230 w 1215522"/>
                <a:gd name="connsiteY12" fmla="*/ 161634 h 1585585"/>
                <a:gd name="connsiteX13" fmla="*/ 1071885 w 1215522"/>
                <a:gd name="connsiteY13" fmla="*/ 1468450 h 1585585"/>
                <a:gd name="connsiteX14" fmla="*/ 973727 w 1215522"/>
                <a:gd name="connsiteY14" fmla="*/ 1582313 h 1585585"/>
                <a:gd name="connsiteX15" fmla="*/ 923339 w 1215522"/>
                <a:gd name="connsiteY15" fmla="*/ 1585585 h 1585585"/>
                <a:gd name="connsiteX16" fmla="*/ 296433 w 1215522"/>
                <a:gd name="connsiteY16" fmla="*/ 1585585 h 1585585"/>
                <a:gd name="connsiteX17" fmla="*/ 202201 w 1215522"/>
                <a:gd name="connsiteY17" fmla="*/ 1570534 h 1585585"/>
                <a:gd name="connsiteX18" fmla="*/ 147887 w 1215522"/>
                <a:gd name="connsiteY18" fmla="*/ 1495280 h 1585585"/>
                <a:gd name="connsiteX19" fmla="*/ 147233 w 1215522"/>
                <a:gd name="connsiteY19" fmla="*/ 1460597 h 1585585"/>
                <a:gd name="connsiteX20" fmla="*/ 147887 w 1215522"/>
                <a:gd name="connsiteY20" fmla="*/ 150510 h 1585585"/>
                <a:gd name="connsiteX21" fmla="*/ 101425 w 1215522"/>
                <a:gd name="connsiteY21" fmla="*/ 73946 h 1585585"/>
                <a:gd name="connsiteX22" fmla="*/ 17009 w 1215522"/>
                <a:gd name="connsiteY22" fmla="*/ 49079 h 1585585"/>
                <a:gd name="connsiteX23" fmla="*/ 650 w 1215522"/>
                <a:gd name="connsiteY23" fmla="*/ 17014 h 1585585"/>
                <a:gd name="connsiteX24" fmla="*/ 20935 w 1215522"/>
                <a:gd name="connsiteY24" fmla="*/ 654 h 1585585"/>
                <a:gd name="connsiteX25" fmla="*/ 489478 w 1215522"/>
                <a:gd name="connsiteY25" fmla="*/ 0 h 1585585"/>
                <a:gd name="connsiteX26" fmla="*/ 511073 w 1215522"/>
                <a:gd name="connsiteY26" fmla="*/ 29448 h 1585585"/>
                <a:gd name="connsiteX27" fmla="*/ 510419 w 1215522"/>
                <a:gd name="connsiteY27" fmla="*/ 746004 h 15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5522" h="1585585">
                  <a:moveTo>
                    <a:pt x="510419" y="746004"/>
                  </a:moveTo>
                  <a:cubicBezTo>
                    <a:pt x="510419" y="982893"/>
                    <a:pt x="511073" y="1219127"/>
                    <a:pt x="509764" y="1456016"/>
                  </a:cubicBezTo>
                  <a:cubicBezTo>
                    <a:pt x="509764" y="1484155"/>
                    <a:pt x="517617" y="1490699"/>
                    <a:pt x="544447" y="1489390"/>
                  </a:cubicBezTo>
                  <a:cubicBezTo>
                    <a:pt x="589600" y="1487427"/>
                    <a:pt x="635407" y="1487427"/>
                    <a:pt x="681214" y="1489390"/>
                  </a:cubicBezTo>
                  <a:cubicBezTo>
                    <a:pt x="702809" y="1490044"/>
                    <a:pt x="708044" y="1482846"/>
                    <a:pt x="708044" y="1462560"/>
                  </a:cubicBezTo>
                  <a:cubicBezTo>
                    <a:pt x="707390" y="1327756"/>
                    <a:pt x="707390" y="1192952"/>
                    <a:pt x="707390" y="1058147"/>
                  </a:cubicBezTo>
                  <a:cubicBezTo>
                    <a:pt x="707390" y="717211"/>
                    <a:pt x="707390" y="376274"/>
                    <a:pt x="706735" y="34683"/>
                  </a:cubicBezTo>
                  <a:cubicBezTo>
                    <a:pt x="706735" y="9161"/>
                    <a:pt x="712625" y="1309"/>
                    <a:pt x="738801" y="1963"/>
                  </a:cubicBezTo>
                  <a:cubicBezTo>
                    <a:pt x="886692" y="3272"/>
                    <a:pt x="1035239" y="2618"/>
                    <a:pt x="1183131" y="3272"/>
                  </a:cubicBezTo>
                  <a:cubicBezTo>
                    <a:pt x="1194256" y="3272"/>
                    <a:pt x="1212579" y="-7198"/>
                    <a:pt x="1215196" y="18323"/>
                  </a:cubicBezTo>
                  <a:cubicBezTo>
                    <a:pt x="1217159" y="41226"/>
                    <a:pt x="1210615" y="52351"/>
                    <a:pt x="1186403" y="53660"/>
                  </a:cubicBezTo>
                  <a:cubicBezTo>
                    <a:pt x="1170698" y="54969"/>
                    <a:pt x="1154338" y="59549"/>
                    <a:pt x="1139941" y="65439"/>
                  </a:cubicBezTo>
                  <a:cubicBezTo>
                    <a:pt x="1084318" y="89651"/>
                    <a:pt x="1070576" y="104702"/>
                    <a:pt x="1071230" y="161634"/>
                  </a:cubicBezTo>
                  <a:cubicBezTo>
                    <a:pt x="1072539" y="597457"/>
                    <a:pt x="1071885" y="1033281"/>
                    <a:pt x="1071885" y="1468450"/>
                  </a:cubicBezTo>
                  <a:cubicBezTo>
                    <a:pt x="1071885" y="1543050"/>
                    <a:pt x="1048327" y="1571189"/>
                    <a:pt x="973727" y="1582313"/>
                  </a:cubicBezTo>
                  <a:cubicBezTo>
                    <a:pt x="957367" y="1584931"/>
                    <a:pt x="939698" y="1585585"/>
                    <a:pt x="923339" y="1585585"/>
                  </a:cubicBezTo>
                  <a:cubicBezTo>
                    <a:pt x="714588" y="1585585"/>
                    <a:pt x="505184" y="1585585"/>
                    <a:pt x="296433" y="1585585"/>
                  </a:cubicBezTo>
                  <a:cubicBezTo>
                    <a:pt x="264368" y="1585585"/>
                    <a:pt x="232303" y="1583622"/>
                    <a:pt x="202201" y="1570534"/>
                  </a:cubicBezTo>
                  <a:cubicBezTo>
                    <a:pt x="168173" y="1556792"/>
                    <a:pt x="149196" y="1531925"/>
                    <a:pt x="147887" y="1495280"/>
                  </a:cubicBezTo>
                  <a:cubicBezTo>
                    <a:pt x="147233" y="1483501"/>
                    <a:pt x="147233" y="1472376"/>
                    <a:pt x="147233" y="1460597"/>
                  </a:cubicBezTo>
                  <a:cubicBezTo>
                    <a:pt x="147233" y="1024119"/>
                    <a:pt x="146578" y="587642"/>
                    <a:pt x="147887" y="150510"/>
                  </a:cubicBezTo>
                  <a:cubicBezTo>
                    <a:pt x="147887" y="111901"/>
                    <a:pt x="131527" y="90960"/>
                    <a:pt x="101425" y="73946"/>
                  </a:cubicBezTo>
                  <a:cubicBezTo>
                    <a:pt x="75250" y="59549"/>
                    <a:pt x="46457" y="52351"/>
                    <a:pt x="17009" y="49079"/>
                  </a:cubicBezTo>
                  <a:cubicBezTo>
                    <a:pt x="-7203" y="46462"/>
                    <a:pt x="1958" y="29448"/>
                    <a:pt x="650" y="17014"/>
                  </a:cubicBezTo>
                  <a:cubicBezTo>
                    <a:pt x="-1314" y="654"/>
                    <a:pt x="9156" y="654"/>
                    <a:pt x="20935" y="654"/>
                  </a:cubicBezTo>
                  <a:cubicBezTo>
                    <a:pt x="177335" y="654"/>
                    <a:pt x="333734" y="1309"/>
                    <a:pt x="489478" y="0"/>
                  </a:cubicBezTo>
                  <a:cubicBezTo>
                    <a:pt x="514345" y="0"/>
                    <a:pt x="511073" y="14397"/>
                    <a:pt x="511073" y="29448"/>
                  </a:cubicBezTo>
                  <a:cubicBezTo>
                    <a:pt x="510419" y="268954"/>
                    <a:pt x="510419" y="507152"/>
                    <a:pt x="510419" y="746004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53A83A-7D9D-49BE-ABB8-028F9FD27A06}"/>
                </a:ext>
              </a:extLst>
            </p:cNvPr>
            <p:cNvSpPr/>
            <p:nvPr/>
          </p:nvSpPr>
          <p:spPr>
            <a:xfrm>
              <a:off x="3515088" y="1180266"/>
              <a:ext cx="935413" cy="1583874"/>
            </a:xfrm>
            <a:custGeom>
              <a:avLst/>
              <a:gdLst>
                <a:gd name="connsiteX0" fmla="*/ 935122 w 935413"/>
                <a:gd name="connsiteY0" fmla="*/ 791409 h 1583874"/>
                <a:gd name="connsiteX1" fmla="*/ 935122 w 935413"/>
                <a:gd name="connsiteY1" fmla="*/ 1468702 h 1583874"/>
                <a:gd name="connsiteX2" fmla="*/ 834346 w 935413"/>
                <a:gd name="connsiteY2" fmla="*/ 1582566 h 1583874"/>
                <a:gd name="connsiteX3" fmla="*/ 802281 w 935413"/>
                <a:gd name="connsiteY3" fmla="*/ 1583874 h 1583874"/>
                <a:gd name="connsiteX4" fmla="*/ 132841 w 935413"/>
                <a:gd name="connsiteY4" fmla="*/ 1583874 h 1583874"/>
                <a:gd name="connsiteX5" fmla="*/ 77218 w 935413"/>
                <a:gd name="connsiteY5" fmla="*/ 1578639 h 1583874"/>
                <a:gd name="connsiteX6" fmla="*/ 654 w 935413"/>
                <a:gd name="connsiteY6" fmla="*/ 1485061 h 1583874"/>
                <a:gd name="connsiteX7" fmla="*/ 654 w 935413"/>
                <a:gd name="connsiteY7" fmla="*/ 917052 h 1583874"/>
                <a:gd name="connsiteX8" fmla="*/ 0 w 935413"/>
                <a:gd name="connsiteY8" fmla="*/ 523109 h 1583874"/>
                <a:gd name="connsiteX9" fmla="*/ 27484 w 935413"/>
                <a:gd name="connsiteY9" fmla="*/ 494316 h 1583874"/>
                <a:gd name="connsiteX10" fmla="*/ 338319 w 935413"/>
                <a:gd name="connsiteY10" fmla="*/ 494316 h 1583874"/>
                <a:gd name="connsiteX11" fmla="*/ 365804 w 935413"/>
                <a:gd name="connsiteY11" fmla="*/ 523109 h 1583874"/>
                <a:gd name="connsiteX12" fmla="*/ 364495 w 935413"/>
                <a:gd name="connsiteY12" fmla="*/ 1457577 h 1583874"/>
                <a:gd name="connsiteX13" fmla="*/ 394597 w 935413"/>
                <a:gd name="connsiteY13" fmla="*/ 1488333 h 1583874"/>
                <a:gd name="connsiteX14" fmla="*/ 539217 w 935413"/>
                <a:gd name="connsiteY14" fmla="*/ 1488333 h 1583874"/>
                <a:gd name="connsiteX15" fmla="*/ 571936 w 935413"/>
                <a:gd name="connsiteY15" fmla="*/ 1456923 h 1583874"/>
                <a:gd name="connsiteX16" fmla="*/ 571282 w 935413"/>
                <a:gd name="connsiteY16" fmla="*/ 1272385 h 1583874"/>
                <a:gd name="connsiteX17" fmla="*/ 571936 w 935413"/>
                <a:gd name="connsiteY17" fmla="*/ 131784 h 1583874"/>
                <a:gd name="connsiteX18" fmla="*/ 537908 w 935413"/>
                <a:gd name="connsiteY18" fmla="*/ 97756 h 1583874"/>
                <a:gd name="connsiteX19" fmla="*/ 479667 w 935413"/>
                <a:gd name="connsiteY19" fmla="*/ 39515 h 1583874"/>
                <a:gd name="connsiteX20" fmla="*/ 520240 w 935413"/>
                <a:gd name="connsiteY20" fmla="*/ 252 h 1583874"/>
                <a:gd name="connsiteX21" fmla="*/ 790502 w 935413"/>
                <a:gd name="connsiteY21" fmla="*/ 252 h 1583874"/>
                <a:gd name="connsiteX22" fmla="*/ 865103 w 935413"/>
                <a:gd name="connsiteY22" fmla="*/ 7450 h 1583874"/>
                <a:gd name="connsiteX23" fmla="*/ 935122 w 935413"/>
                <a:gd name="connsiteY23" fmla="*/ 95139 h 1583874"/>
                <a:gd name="connsiteX24" fmla="*/ 935122 w 935413"/>
                <a:gd name="connsiteY24" fmla="*/ 202458 h 1583874"/>
                <a:gd name="connsiteX25" fmla="*/ 935122 w 935413"/>
                <a:gd name="connsiteY25" fmla="*/ 791409 h 158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5413" h="1583874">
                  <a:moveTo>
                    <a:pt x="935122" y="791409"/>
                  </a:moveTo>
                  <a:cubicBezTo>
                    <a:pt x="935122" y="1017173"/>
                    <a:pt x="935122" y="1242937"/>
                    <a:pt x="935122" y="1468702"/>
                  </a:cubicBezTo>
                  <a:cubicBezTo>
                    <a:pt x="935122" y="1543957"/>
                    <a:pt x="908947" y="1574058"/>
                    <a:pt x="834346" y="1582566"/>
                  </a:cubicBezTo>
                  <a:cubicBezTo>
                    <a:pt x="823876" y="1583874"/>
                    <a:pt x="812752" y="1583874"/>
                    <a:pt x="802281" y="1583874"/>
                  </a:cubicBezTo>
                  <a:cubicBezTo>
                    <a:pt x="579135" y="1583874"/>
                    <a:pt x="355988" y="1583874"/>
                    <a:pt x="132841" y="1583874"/>
                  </a:cubicBezTo>
                  <a:cubicBezTo>
                    <a:pt x="113864" y="1583874"/>
                    <a:pt x="95541" y="1582566"/>
                    <a:pt x="77218" y="1578639"/>
                  </a:cubicBezTo>
                  <a:cubicBezTo>
                    <a:pt x="25521" y="1567515"/>
                    <a:pt x="654" y="1537413"/>
                    <a:pt x="654" y="1485061"/>
                  </a:cubicBezTo>
                  <a:cubicBezTo>
                    <a:pt x="654" y="1295943"/>
                    <a:pt x="654" y="1106825"/>
                    <a:pt x="654" y="917052"/>
                  </a:cubicBezTo>
                  <a:cubicBezTo>
                    <a:pt x="654" y="785519"/>
                    <a:pt x="1309" y="654641"/>
                    <a:pt x="0" y="523109"/>
                  </a:cubicBezTo>
                  <a:cubicBezTo>
                    <a:pt x="0" y="502169"/>
                    <a:pt x="3926" y="494316"/>
                    <a:pt x="27484" y="494316"/>
                  </a:cubicBezTo>
                  <a:cubicBezTo>
                    <a:pt x="130878" y="495625"/>
                    <a:pt x="234271" y="495625"/>
                    <a:pt x="338319" y="494316"/>
                  </a:cubicBezTo>
                  <a:cubicBezTo>
                    <a:pt x="361223" y="494316"/>
                    <a:pt x="365804" y="501514"/>
                    <a:pt x="365804" y="523109"/>
                  </a:cubicBezTo>
                  <a:cubicBezTo>
                    <a:pt x="365149" y="834599"/>
                    <a:pt x="365804" y="1146088"/>
                    <a:pt x="364495" y="1457577"/>
                  </a:cubicBezTo>
                  <a:cubicBezTo>
                    <a:pt x="364495" y="1481790"/>
                    <a:pt x="369730" y="1489642"/>
                    <a:pt x="394597" y="1488333"/>
                  </a:cubicBezTo>
                  <a:cubicBezTo>
                    <a:pt x="443022" y="1486370"/>
                    <a:pt x="490792" y="1486370"/>
                    <a:pt x="539217" y="1488333"/>
                  </a:cubicBezTo>
                  <a:cubicBezTo>
                    <a:pt x="564084" y="1489642"/>
                    <a:pt x="573245" y="1483753"/>
                    <a:pt x="571936" y="1456923"/>
                  </a:cubicBezTo>
                  <a:cubicBezTo>
                    <a:pt x="569973" y="1395410"/>
                    <a:pt x="571282" y="1333898"/>
                    <a:pt x="571282" y="1272385"/>
                  </a:cubicBezTo>
                  <a:cubicBezTo>
                    <a:pt x="571282" y="892185"/>
                    <a:pt x="571282" y="511985"/>
                    <a:pt x="571936" y="131784"/>
                  </a:cubicBezTo>
                  <a:cubicBezTo>
                    <a:pt x="571936" y="104300"/>
                    <a:pt x="565392" y="97102"/>
                    <a:pt x="537908" y="97756"/>
                  </a:cubicBezTo>
                  <a:cubicBezTo>
                    <a:pt x="479667" y="99719"/>
                    <a:pt x="479667" y="98411"/>
                    <a:pt x="479667" y="39515"/>
                  </a:cubicBezTo>
                  <a:cubicBezTo>
                    <a:pt x="479667" y="-5637"/>
                    <a:pt x="475087" y="252"/>
                    <a:pt x="520240" y="252"/>
                  </a:cubicBezTo>
                  <a:cubicBezTo>
                    <a:pt x="610545" y="252"/>
                    <a:pt x="700851" y="252"/>
                    <a:pt x="790502" y="252"/>
                  </a:cubicBezTo>
                  <a:cubicBezTo>
                    <a:pt x="815369" y="252"/>
                    <a:pt x="840236" y="907"/>
                    <a:pt x="865103" y="7450"/>
                  </a:cubicBezTo>
                  <a:cubicBezTo>
                    <a:pt x="913528" y="19884"/>
                    <a:pt x="933814" y="45405"/>
                    <a:pt x="935122" y="95139"/>
                  </a:cubicBezTo>
                  <a:cubicBezTo>
                    <a:pt x="935777" y="131130"/>
                    <a:pt x="935122" y="166467"/>
                    <a:pt x="935122" y="202458"/>
                  </a:cubicBezTo>
                  <a:cubicBezTo>
                    <a:pt x="935122" y="398121"/>
                    <a:pt x="935122" y="594438"/>
                    <a:pt x="935122" y="791409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67348A-5AD4-4F16-90CC-007566BE3D33}"/>
                </a:ext>
              </a:extLst>
            </p:cNvPr>
            <p:cNvSpPr/>
            <p:nvPr/>
          </p:nvSpPr>
          <p:spPr>
            <a:xfrm>
              <a:off x="4498906" y="1179209"/>
              <a:ext cx="1035657" cy="1585539"/>
            </a:xfrm>
            <a:custGeom>
              <a:avLst/>
              <a:gdLst>
                <a:gd name="connsiteX0" fmla="*/ 453221 w 1035657"/>
                <a:gd name="connsiteY0" fmla="*/ 303637 h 1585539"/>
                <a:gd name="connsiteX1" fmla="*/ 453221 w 1035657"/>
                <a:gd name="connsiteY1" fmla="*/ 329812 h 1585539"/>
                <a:gd name="connsiteX2" fmla="*/ 452566 w 1035657"/>
                <a:gd name="connsiteY2" fmla="*/ 1457325 h 1585539"/>
                <a:gd name="connsiteX3" fmla="*/ 484631 w 1035657"/>
                <a:gd name="connsiteY3" fmla="*/ 1490045 h 1585539"/>
                <a:gd name="connsiteX4" fmla="*/ 766019 w 1035657"/>
                <a:gd name="connsiteY4" fmla="*/ 1490045 h 1585539"/>
                <a:gd name="connsiteX5" fmla="*/ 816407 w 1035657"/>
                <a:gd name="connsiteY5" fmla="*/ 1466486 h 1585539"/>
                <a:gd name="connsiteX6" fmla="*/ 886426 w 1035657"/>
                <a:gd name="connsiteY6" fmla="*/ 1325793 h 1585539"/>
                <a:gd name="connsiteX7" fmla="*/ 961027 w 1035657"/>
                <a:gd name="connsiteY7" fmla="*/ 961952 h 1585539"/>
                <a:gd name="connsiteX8" fmla="*/ 970843 w 1035657"/>
                <a:gd name="connsiteY8" fmla="*/ 934468 h 1585539"/>
                <a:gd name="connsiteX9" fmla="*/ 1029083 w 1035657"/>
                <a:gd name="connsiteY9" fmla="*/ 928579 h 1585539"/>
                <a:gd name="connsiteX10" fmla="*/ 1033664 w 1035657"/>
                <a:gd name="connsiteY10" fmla="*/ 944938 h 1585539"/>
                <a:gd name="connsiteX11" fmla="*/ 1034319 w 1035657"/>
                <a:gd name="connsiteY11" fmla="*/ 1565954 h 1585539"/>
                <a:gd name="connsiteX12" fmla="*/ 1005525 w 1035657"/>
                <a:gd name="connsiteY12" fmla="*/ 1584931 h 1585539"/>
                <a:gd name="connsiteX13" fmla="*/ 84145 w 1035657"/>
                <a:gd name="connsiteY13" fmla="*/ 1584931 h 1585539"/>
                <a:gd name="connsiteX14" fmla="*/ 22633 w 1035657"/>
                <a:gd name="connsiteY14" fmla="*/ 1584931 h 1585539"/>
                <a:gd name="connsiteX15" fmla="*/ 1692 w 1035657"/>
                <a:gd name="connsiteY15" fmla="*/ 1564645 h 1585539"/>
                <a:gd name="connsiteX16" fmla="*/ 1692 w 1035657"/>
                <a:gd name="connsiteY16" fmla="*/ 1562027 h 1585539"/>
                <a:gd name="connsiteX17" fmla="*/ 6273 w 1035657"/>
                <a:gd name="connsiteY17" fmla="*/ 1494625 h 1585539"/>
                <a:gd name="connsiteX18" fmla="*/ 69749 w 1035657"/>
                <a:gd name="connsiteY18" fmla="*/ 1490045 h 1585539"/>
                <a:gd name="connsiteX19" fmla="*/ 89380 w 1035657"/>
                <a:gd name="connsiteY19" fmla="*/ 1467141 h 1585539"/>
                <a:gd name="connsiteX20" fmla="*/ 89380 w 1035657"/>
                <a:gd name="connsiteY20" fmla="*/ 1217819 h 1585539"/>
                <a:gd name="connsiteX21" fmla="*/ 90035 w 1035657"/>
                <a:gd name="connsiteY21" fmla="*/ 328503 h 1585539"/>
                <a:gd name="connsiteX22" fmla="*/ 59278 w 1035657"/>
                <a:gd name="connsiteY22" fmla="*/ 297747 h 1585539"/>
                <a:gd name="connsiteX23" fmla="*/ 1692 w 1035657"/>
                <a:gd name="connsiteY23" fmla="*/ 241470 h 1585539"/>
                <a:gd name="connsiteX24" fmla="*/ 42919 w 1035657"/>
                <a:gd name="connsiteY24" fmla="*/ 200243 h 1585539"/>
                <a:gd name="connsiteX25" fmla="*/ 89380 w 1035657"/>
                <a:gd name="connsiteY25" fmla="*/ 153781 h 1585539"/>
                <a:gd name="connsiteX26" fmla="*/ 30485 w 1035657"/>
                <a:gd name="connsiteY26" fmla="*/ 96850 h 1585539"/>
                <a:gd name="connsiteX27" fmla="*/ 1692 w 1035657"/>
                <a:gd name="connsiteY27" fmla="*/ 66748 h 1585539"/>
                <a:gd name="connsiteX28" fmla="*/ 69094 w 1035657"/>
                <a:gd name="connsiteY28" fmla="*/ 654 h 1585539"/>
                <a:gd name="connsiteX29" fmla="*/ 1000945 w 1035657"/>
                <a:gd name="connsiteY29" fmla="*/ 0 h 1585539"/>
                <a:gd name="connsiteX30" fmla="*/ 1035627 w 1035657"/>
                <a:gd name="connsiteY30" fmla="*/ 33374 h 1585539"/>
                <a:gd name="connsiteX31" fmla="*/ 1034973 w 1035657"/>
                <a:gd name="connsiteY31" fmla="*/ 389362 h 1585539"/>
                <a:gd name="connsiteX32" fmla="*/ 1009452 w 1035657"/>
                <a:gd name="connsiteY32" fmla="*/ 412265 h 1585539"/>
                <a:gd name="connsiteX33" fmla="*/ 985239 w 1035657"/>
                <a:gd name="connsiteY33" fmla="*/ 409648 h 1585539"/>
                <a:gd name="connsiteX34" fmla="*/ 961027 w 1035657"/>
                <a:gd name="connsiteY34" fmla="*/ 385435 h 1585539"/>
                <a:gd name="connsiteX35" fmla="*/ 809863 w 1035657"/>
                <a:gd name="connsiteY35" fmla="*/ 111246 h 1585539"/>
                <a:gd name="connsiteX36" fmla="*/ 771254 w 1035657"/>
                <a:gd name="connsiteY36" fmla="*/ 96195 h 1585539"/>
                <a:gd name="connsiteX37" fmla="*/ 476779 w 1035657"/>
                <a:gd name="connsiteY37" fmla="*/ 96195 h 1585539"/>
                <a:gd name="connsiteX38" fmla="*/ 452566 w 1035657"/>
                <a:gd name="connsiteY38" fmla="*/ 120408 h 1585539"/>
                <a:gd name="connsiteX39" fmla="*/ 452566 w 1035657"/>
                <a:gd name="connsiteY39" fmla="*/ 168832 h 1585539"/>
                <a:gd name="connsiteX40" fmla="*/ 483977 w 1035657"/>
                <a:gd name="connsiteY40" fmla="*/ 202206 h 1585539"/>
                <a:gd name="connsiteX41" fmla="*/ 665897 w 1035657"/>
                <a:gd name="connsiteY41" fmla="*/ 200898 h 1585539"/>
                <a:gd name="connsiteX42" fmla="*/ 692727 w 1035657"/>
                <a:gd name="connsiteY42" fmla="*/ 227073 h 1585539"/>
                <a:gd name="connsiteX43" fmla="*/ 692727 w 1035657"/>
                <a:gd name="connsiteY43" fmla="*/ 585679 h 1585539"/>
                <a:gd name="connsiteX44" fmla="*/ 666552 w 1035657"/>
                <a:gd name="connsiteY44" fmla="*/ 610545 h 1585539"/>
                <a:gd name="connsiteX45" fmla="*/ 658699 w 1035657"/>
                <a:gd name="connsiteY45" fmla="*/ 609891 h 1585539"/>
                <a:gd name="connsiteX46" fmla="*/ 617473 w 1035657"/>
                <a:gd name="connsiteY46" fmla="*/ 573245 h 1585539"/>
                <a:gd name="connsiteX47" fmla="*/ 480051 w 1035657"/>
                <a:gd name="connsiteY47" fmla="*/ 319996 h 1585539"/>
                <a:gd name="connsiteX48" fmla="*/ 453221 w 1035657"/>
                <a:gd name="connsiteY48" fmla="*/ 303637 h 15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35657" h="1585539">
                  <a:moveTo>
                    <a:pt x="453221" y="303637"/>
                  </a:moveTo>
                  <a:cubicBezTo>
                    <a:pt x="453221" y="314107"/>
                    <a:pt x="453221" y="321960"/>
                    <a:pt x="453221" y="329812"/>
                  </a:cubicBezTo>
                  <a:cubicBezTo>
                    <a:pt x="453221" y="705432"/>
                    <a:pt x="453221" y="1081706"/>
                    <a:pt x="452566" y="1457325"/>
                  </a:cubicBezTo>
                  <a:cubicBezTo>
                    <a:pt x="452566" y="1482846"/>
                    <a:pt x="458456" y="1490045"/>
                    <a:pt x="484631" y="1490045"/>
                  </a:cubicBezTo>
                  <a:cubicBezTo>
                    <a:pt x="578209" y="1488081"/>
                    <a:pt x="671787" y="1488736"/>
                    <a:pt x="766019" y="1490045"/>
                  </a:cubicBezTo>
                  <a:cubicBezTo>
                    <a:pt x="788268" y="1490045"/>
                    <a:pt x="803319" y="1482846"/>
                    <a:pt x="816407" y="1466486"/>
                  </a:cubicBezTo>
                  <a:cubicBezTo>
                    <a:pt x="849781" y="1424606"/>
                    <a:pt x="869412" y="1376181"/>
                    <a:pt x="886426" y="1325793"/>
                  </a:cubicBezTo>
                  <a:cubicBezTo>
                    <a:pt x="926344" y="1208003"/>
                    <a:pt x="945322" y="1084978"/>
                    <a:pt x="961027" y="961952"/>
                  </a:cubicBezTo>
                  <a:cubicBezTo>
                    <a:pt x="962336" y="952137"/>
                    <a:pt x="957755" y="937086"/>
                    <a:pt x="970843" y="934468"/>
                  </a:cubicBezTo>
                  <a:cubicBezTo>
                    <a:pt x="989820" y="930542"/>
                    <a:pt x="1009452" y="924652"/>
                    <a:pt x="1029083" y="928579"/>
                  </a:cubicBezTo>
                  <a:cubicBezTo>
                    <a:pt x="1036282" y="929887"/>
                    <a:pt x="1033664" y="939049"/>
                    <a:pt x="1033664" y="944938"/>
                  </a:cubicBezTo>
                  <a:cubicBezTo>
                    <a:pt x="1033664" y="1151725"/>
                    <a:pt x="1033664" y="1359167"/>
                    <a:pt x="1034319" y="1565954"/>
                  </a:cubicBezTo>
                  <a:cubicBezTo>
                    <a:pt x="1034319" y="1590820"/>
                    <a:pt x="1018613" y="1584931"/>
                    <a:pt x="1005525" y="1584931"/>
                  </a:cubicBezTo>
                  <a:cubicBezTo>
                    <a:pt x="698617" y="1584931"/>
                    <a:pt x="391054" y="1584931"/>
                    <a:pt x="84145" y="1584931"/>
                  </a:cubicBezTo>
                  <a:cubicBezTo>
                    <a:pt x="63859" y="1584931"/>
                    <a:pt x="42919" y="1584277"/>
                    <a:pt x="22633" y="1584931"/>
                  </a:cubicBezTo>
                  <a:cubicBezTo>
                    <a:pt x="6927" y="1585585"/>
                    <a:pt x="-1580" y="1581659"/>
                    <a:pt x="1692" y="1564645"/>
                  </a:cubicBezTo>
                  <a:cubicBezTo>
                    <a:pt x="1692" y="1563991"/>
                    <a:pt x="1692" y="1562682"/>
                    <a:pt x="1692" y="1562027"/>
                  </a:cubicBezTo>
                  <a:cubicBezTo>
                    <a:pt x="2347" y="1539124"/>
                    <a:pt x="-4852" y="1510331"/>
                    <a:pt x="6273" y="1494625"/>
                  </a:cubicBezTo>
                  <a:cubicBezTo>
                    <a:pt x="17397" y="1478920"/>
                    <a:pt x="48154" y="1489390"/>
                    <a:pt x="69749" y="1490045"/>
                  </a:cubicBezTo>
                  <a:cubicBezTo>
                    <a:pt x="88071" y="1490045"/>
                    <a:pt x="90035" y="1482192"/>
                    <a:pt x="89380" y="1467141"/>
                  </a:cubicBezTo>
                  <a:cubicBezTo>
                    <a:pt x="88726" y="1384034"/>
                    <a:pt x="89380" y="1300926"/>
                    <a:pt x="89380" y="1217819"/>
                  </a:cubicBezTo>
                  <a:cubicBezTo>
                    <a:pt x="89380" y="921380"/>
                    <a:pt x="89380" y="624942"/>
                    <a:pt x="90035" y="328503"/>
                  </a:cubicBezTo>
                  <a:cubicBezTo>
                    <a:pt x="90035" y="304291"/>
                    <a:pt x="84145" y="297093"/>
                    <a:pt x="59278" y="297747"/>
                  </a:cubicBezTo>
                  <a:cubicBezTo>
                    <a:pt x="1692" y="299710"/>
                    <a:pt x="1692" y="298402"/>
                    <a:pt x="1692" y="241470"/>
                  </a:cubicBezTo>
                  <a:cubicBezTo>
                    <a:pt x="1692" y="200243"/>
                    <a:pt x="1692" y="200243"/>
                    <a:pt x="42919" y="200243"/>
                  </a:cubicBezTo>
                  <a:cubicBezTo>
                    <a:pt x="89380" y="200243"/>
                    <a:pt x="89380" y="200243"/>
                    <a:pt x="89380" y="153781"/>
                  </a:cubicBezTo>
                  <a:cubicBezTo>
                    <a:pt x="89380" y="96195"/>
                    <a:pt x="89380" y="94886"/>
                    <a:pt x="30485" y="96850"/>
                  </a:cubicBezTo>
                  <a:cubicBezTo>
                    <a:pt x="6273" y="97504"/>
                    <a:pt x="1038" y="89651"/>
                    <a:pt x="1692" y="66748"/>
                  </a:cubicBezTo>
                  <a:cubicBezTo>
                    <a:pt x="3001" y="654"/>
                    <a:pt x="2347" y="654"/>
                    <a:pt x="69094" y="654"/>
                  </a:cubicBezTo>
                  <a:cubicBezTo>
                    <a:pt x="379929" y="654"/>
                    <a:pt x="690110" y="654"/>
                    <a:pt x="1000945" y="0"/>
                  </a:cubicBezTo>
                  <a:cubicBezTo>
                    <a:pt x="1026466" y="0"/>
                    <a:pt x="1036282" y="4581"/>
                    <a:pt x="1035627" y="33374"/>
                  </a:cubicBezTo>
                  <a:cubicBezTo>
                    <a:pt x="1033664" y="151818"/>
                    <a:pt x="1034319" y="270917"/>
                    <a:pt x="1034973" y="389362"/>
                  </a:cubicBezTo>
                  <a:cubicBezTo>
                    <a:pt x="1034973" y="409648"/>
                    <a:pt x="1030392" y="417500"/>
                    <a:pt x="1009452" y="412265"/>
                  </a:cubicBezTo>
                  <a:cubicBezTo>
                    <a:pt x="1001599" y="410302"/>
                    <a:pt x="993746" y="409648"/>
                    <a:pt x="985239" y="409648"/>
                  </a:cubicBezTo>
                  <a:cubicBezTo>
                    <a:pt x="969534" y="408993"/>
                    <a:pt x="962990" y="401795"/>
                    <a:pt x="961027" y="385435"/>
                  </a:cubicBezTo>
                  <a:cubicBezTo>
                    <a:pt x="947285" y="274189"/>
                    <a:pt x="896242" y="182575"/>
                    <a:pt x="809863" y="111246"/>
                  </a:cubicBezTo>
                  <a:cubicBezTo>
                    <a:pt x="798084" y="101430"/>
                    <a:pt x="786959" y="96195"/>
                    <a:pt x="771254" y="96195"/>
                  </a:cubicBezTo>
                  <a:cubicBezTo>
                    <a:pt x="673096" y="96850"/>
                    <a:pt x="574937" y="96850"/>
                    <a:pt x="476779" y="96195"/>
                  </a:cubicBezTo>
                  <a:cubicBezTo>
                    <a:pt x="457801" y="96195"/>
                    <a:pt x="451258" y="101430"/>
                    <a:pt x="452566" y="120408"/>
                  </a:cubicBezTo>
                  <a:cubicBezTo>
                    <a:pt x="453875" y="136113"/>
                    <a:pt x="454530" y="152473"/>
                    <a:pt x="452566" y="168832"/>
                  </a:cubicBezTo>
                  <a:cubicBezTo>
                    <a:pt x="449294" y="194354"/>
                    <a:pt x="457801" y="202861"/>
                    <a:pt x="483977" y="202206"/>
                  </a:cubicBezTo>
                  <a:cubicBezTo>
                    <a:pt x="544835" y="200243"/>
                    <a:pt x="605693" y="202206"/>
                    <a:pt x="665897" y="200898"/>
                  </a:cubicBezTo>
                  <a:cubicBezTo>
                    <a:pt x="686183" y="200243"/>
                    <a:pt x="693382" y="205478"/>
                    <a:pt x="692727" y="227073"/>
                  </a:cubicBezTo>
                  <a:cubicBezTo>
                    <a:pt x="691419" y="346826"/>
                    <a:pt x="692073" y="466580"/>
                    <a:pt x="692727" y="585679"/>
                  </a:cubicBezTo>
                  <a:cubicBezTo>
                    <a:pt x="692727" y="606619"/>
                    <a:pt x="688147" y="615780"/>
                    <a:pt x="666552" y="610545"/>
                  </a:cubicBezTo>
                  <a:cubicBezTo>
                    <a:pt x="663934" y="609891"/>
                    <a:pt x="661317" y="609891"/>
                    <a:pt x="658699" y="609891"/>
                  </a:cubicBezTo>
                  <a:cubicBezTo>
                    <a:pt x="631215" y="612508"/>
                    <a:pt x="621399" y="600729"/>
                    <a:pt x="617473" y="573245"/>
                  </a:cubicBezTo>
                  <a:cubicBezTo>
                    <a:pt x="603076" y="472469"/>
                    <a:pt x="557923" y="387398"/>
                    <a:pt x="480051" y="319996"/>
                  </a:cubicBezTo>
                  <a:cubicBezTo>
                    <a:pt x="473507" y="314107"/>
                    <a:pt x="467617" y="305600"/>
                    <a:pt x="453221" y="303637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9C6D1-4D9C-439A-B0DA-D3E23D9C22BB}"/>
              </a:ext>
            </a:extLst>
          </p:cNvPr>
          <p:cNvGrpSpPr/>
          <p:nvPr/>
        </p:nvGrpSpPr>
        <p:grpSpPr>
          <a:xfrm>
            <a:off x="868495" y="1360297"/>
            <a:ext cx="1452264" cy="4823205"/>
            <a:chOff x="1706695" y="1521538"/>
            <a:chExt cx="1452264" cy="48232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87AFB1-2202-492A-AC37-9F93605A160E}"/>
                </a:ext>
              </a:extLst>
            </p:cNvPr>
            <p:cNvGrpSpPr/>
            <p:nvPr/>
          </p:nvGrpSpPr>
          <p:grpSpPr>
            <a:xfrm>
              <a:off x="1706695" y="1521538"/>
              <a:ext cx="1452264" cy="4823205"/>
              <a:chOff x="1706695" y="1521538"/>
              <a:chExt cx="1452264" cy="482320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CDE0C70-F0F3-4C20-9F6D-C8BC290E0B20}"/>
                  </a:ext>
                </a:extLst>
              </p:cNvPr>
              <p:cNvSpPr/>
              <p:nvPr/>
            </p:nvSpPr>
            <p:spPr>
              <a:xfrm>
                <a:off x="1706695" y="1521538"/>
                <a:ext cx="1452264" cy="4823205"/>
              </a:xfrm>
              <a:custGeom>
                <a:avLst/>
                <a:gdLst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429892 w 1452264"/>
                  <a:gd name="connsiteY3" fmla="*/ 560222 h 4823205"/>
                  <a:gd name="connsiteX4" fmla="*/ 432699 w 1452264"/>
                  <a:gd name="connsiteY4" fmla="*/ 562690 h 4823205"/>
                  <a:gd name="connsiteX5" fmla="*/ 534661 w 1452264"/>
                  <a:gd name="connsiteY5" fmla="*/ 671365 h 4823205"/>
                  <a:gd name="connsiteX6" fmla="*/ 629248 w 1452264"/>
                  <a:gd name="connsiteY6" fmla="*/ 718627 h 4823205"/>
                  <a:gd name="connsiteX7" fmla="*/ 661932 w 1452264"/>
                  <a:gd name="connsiteY7" fmla="*/ 780988 h 4823205"/>
                  <a:gd name="connsiteX8" fmla="*/ 725278 w 1452264"/>
                  <a:gd name="connsiteY8" fmla="*/ 780988 h 4823205"/>
                  <a:gd name="connsiteX9" fmla="*/ 724404 w 1452264"/>
                  <a:gd name="connsiteY9" fmla="*/ 718517 h 4823205"/>
                  <a:gd name="connsiteX10" fmla="*/ 747999 w 1452264"/>
                  <a:gd name="connsiteY10" fmla="*/ 681078 h 4823205"/>
                  <a:gd name="connsiteX11" fmla="*/ 753555 w 1452264"/>
                  <a:gd name="connsiteY11" fmla="*/ 623540 h 4823205"/>
                  <a:gd name="connsiteX12" fmla="*/ 788278 w 1452264"/>
                  <a:gd name="connsiteY12" fmla="*/ 700476 h 4823205"/>
                  <a:gd name="connsiteX13" fmla="*/ 1057385 w 1452264"/>
                  <a:gd name="connsiteY13" fmla="*/ 779463 h 4823205"/>
                  <a:gd name="connsiteX14" fmla="*/ 1140456 w 1452264"/>
                  <a:gd name="connsiteY14" fmla="*/ 815650 h 4823205"/>
                  <a:gd name="connsiteX15" fmla="*/ 1184548 w 1452264"/>
                  <a:gd name="connsiteY15" fmla="*/ 952388 h 4823205"/>
                  <a:gd name="connsiteX16" fmla="*/ 1214714 w 1452264"/>
                  <a:gd name="connsiteY16" fmla="*/ 989885 h 4823205"/>
                  <a:gd name="connsiteX17" fmla="*/ 1213534 w 1452264"/>
                  <a:gd name="connsiteY17" fmla="*/ 1046479 h 4823205"/>
                  <a:gd name="connsiteX18" fmla="*/ 1232827 w 1452264"/>
                  <a:gd name="connsiteY18" fmla="*/ 1068938 h 4823205"/>
                  <a:gd name="connsiteX19" fmla="*/ 1228039 w 1452264"/>
                  <a:gd name="connsiteY19" fmla="*/ 1092881 h 4823205"/>
                  <a:gd name="connsiteX20" fmla="*/ 1255752 w 1452264"/>
                  <a:gd name="connsiteY20" fmla="*/ 1107329 h 4823205"/>
                  <a:gd name="connsiteX21" fmla="*/ 1253415 w 1452264"/>
                  <a:gd name="connsiteY21" fmla="*/ 1153993 h 4823205"/>
                  <a:gd name="connsiteX22" fmla="*/ 1374725 w 1452264"/>
                  <a:gd name="connsiteY22" fmla="*/ 1335473 h 4823205"/>
                  <a:gd name="connsiteX23" fmla="*/ 1426173 w 1452264"/>
                  <a:gd name="connsiteY23" fmla="*/ 1365811 h 4823205"/>
                  <a:gd name="connsiteX24" fmla="*/ 1451897 w 1452264"/>
                  <a:gd name="connsiteY24" fmla="*/ 1515078 h 4823205"/>
                  <a:gd name="connsiteX25" fmla="*/ 1298780 w 1452264"/>
                  <a:gd name="connsiteY25" fmla="*/ 1661637 h 4823205"/>
                  <a:gd name="connsiteX26" fmla="*/ 1155447 w 1452264"/>
                  <a:gd name="connsiteY26" fmla="*/ 1663492 h 4823205"/>
                  <a:gd name="connsiteX27" fmla="*/ 1118480 w 1452264"/>
                  <a:gd name="connsiteY27" fmla="*/ 1640728 h 4823205"/>
                  <a:gd name="connsiteX28" fmla="*/ 1111335 w 1452264"/>
                  <a:gd name="connsiteY28" fmla="*/ 1695576 h 4823205"/>
                  <a:gd name="connsiteX29" fmla="*/ 1122090 w 1452264"/>
                  <a:gd name="connsiteY29" fmla="*/ 1824178 h 4823205"/>
                  <a:gd name="connsiteX30" fmla="*/ 1352018 w 1452264"/>
                  <a:gd name="connsiteY30" fmla="*/ 2541990 h 4823205"/>
                  <a:gd name="connsiteX31" fmla="*/ 1320699 w 1452264"/>
                  <a:gd name="connsiteY31" fmla="*/ 2577701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501496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52264" h="4823205">
                    <a:moveTo>
                      <a:pt x="801243" y="1319324"/>
                    </a:moveTo>
                    <a:cubicBezTo>
                      <a:pt x="856763" y="1378690"/>
                      <a:pt x="851210" y="1393008"/>
                      <a:pt x="841217" y="1434564"/>
                    </a:cubicBezTo>
                    <a:cubicBezTo>
                      <a:pt x="871197" y="1429326"/>
                      <a:pt x="882301" y="1369611"/>
                      <a:pt x="848989" y="1345515"/>
                    </a:cubicBezTo>
                    <a:lnTo>
                      <a:pt x="801243" y="1319324"/>
                    </a:lnTo>
                    <a:close/>
                    <a:moveTo>
                      <a:pt x="429892" y="560222"/>
                    </a:moveTo>
                    <a:cubicBezTo>
                      <a:pt x="430958" y="560539"/>
                      <a:pt x="431894" y="561343"/>
                      <a:pt x="432699" y="562690"/>
                    </a:cubicBezTo>
                    <a:cubicBezTo>
                      <a:pt x="427201" y="578230"/>
                      <a:pt x="488110" y="614706"/>
                      <a:pt x="534661" y="671365"/>
                    </a:cubicBezTo>
                    <a:lnTo>
                      <a:pt x="629248" y="718627"/>
                    </a:lnTo>
                    <a:cubicBezTo>
                      <a:pt x="656886" y="730930"/>
                      <a:pt x="641024" y="781465"/>
                      <a:pt x="661932" y="780988"/>
                    </a:cubicBezTo>
                    <a:cubicBezTo>
                      <a:pt x="668756" y="783578"/>
                      <a:pt x="717620" y="787268"/>
                      <a:pt x="725278" y="780988"/>
                    </a:cubicBezTo>
                    <a:cubicBezTo>
                      <a:pt x="732936" y="774708"/>
                      <a:pt x="705928" y="725988"/>
                      <a:pt x="724404" y="718517"/>
                    </a:cubicBezTo>
                    <a:cubicBezTo>
                      <a:pt x="724925" y="702365"/>
                      <a:pt x="747478" y="697230"/>
                      <a:pt x="747999" y="681078"/>
                    </a:cubicBezTo>
                    <a:lnTo>
                      <a:pt x="753555" y="623540"/>
                    </a:lnTo>
                    <a:cubicBezTo>
                      <a:pt x="768831" y="670487"/>
                      <a:pt x="775223" y="693339"/>
                      <a:pt x="788278" y="700476"/>
                    </a:cubicBezTo>
                    <a:cubicBezTo>
                      <a:pt x="880942" y="738678"/>
                      <a:pt x="963611" y="747547"/>
                      <a:pt x="1057385" y="779463"/>
                    </a:cubicBezTo>
                    <a:cubicBezTo>
                      <a:pt x="1085076" y="791526"/>
                      <a:pt x="1121649" y="788921"/>
                      <a:pt x="1140456" y="815650"/>
                    </a:cubicBezTo>
                    <a:cubicBezTo>
                      <a:pt x="1171809" y="846214"/>
                      <a:pt x="1174292" y="921825"/>
                      <a:pt x="1184548" y="952388"/>
                    </a:cubicBezTo>
                    <a:cubicBezTo>
                      <a:pt x="1202376" y="978507"/>
                      <a:pt x="1204658" y="977386"/>
                      <a:pt x="1214714" y="989885"/>
                    </a:cubicBezTo>
                    <a:cubicBezTo>
                      <a:pt x="1214321" y="1008750"/>
                      <a:pt x="1213927" y="1027615"/>
                      <a:pt x="1213534" y="1046479"/>
                    </a:cubicBezTo>
                    <a:cubicBezTo>
                      <a:pt x="1226257" y="1065838"/>
                      <a:pt x="1216772" y="1054817"/>
                      <a:pt x="1232827" y="1068938"/>
                    </a:cubicBezTo>
                    <a:lnTo>
                      <a:pt x="1228039" y="1092881"/>
                    </a:lnTo>
                    <a:cubicBezTo>
                      <a:pt x="1238757" y="1098745"/>
                      <a:pt x="1242812" y="1093085"/>
                      <a:pt x="1255752" y="1107329"/>
                    </a:cubicBezTo>
                    <a:cubicBezTo>
                      <a:pt x="1264966" y="1121836"/>
                      <a:pt x="1254194" y="1138438"/>
                      <a:pt x="1253415" y="1153993"/>
                    </a:cubicBezTo>
                    <a:cubicBezTo>
                      <a:pt x="1286450" y="1168391"/>
                      <a:pt x="1341691" y="1266599"/>
                      <a:pt x="1374725" y="1335473"/>
                    </a:cubicBezTo>
                    <a:lnTo>
                      <a:pt x="1426173" y="1365811"/>
                    </a:lnTo>
                    <a:cubicBezTo>
                      <a:pt x="1443631" y="1417662"/>
                      <a:pt x="1454427" y="1440179"/>
                      <a:pt x="1451897" y="1515078"/>
                    </a:cubicBezTo>
                    <a:cubicBezTo>
                      <a:pt x="1418625" y="1590471"/>
                      <a:pt x="1413111" y="1637578"/>
                      <a:pt x="1298780" y="1661637"/>
                    </a:cubicBezTo>
                    <a:lnTo>
                      <a:pt x="1155447" y="1663492"/>
                    </a:lnTo>
                    <a:cubicBezTo>
                      <a:pt x="1130540" y="1658697"/>
                      <a:pt x="1138945" y="1659141"/>
                      <a:pt x="1118480" y="1640728"/>
                    </a:cubicBezTo>
                    <a:lnTo>
                      <a:pt x="1111335" y="1695576"/>
                    </a:lnTo>
                    <a:lnTo>
                      <a:pt x="1122090" y="1824178"/>
                    </a:lnTo>
                    <a:cubicBezTo>
                      <a:pt x="1151227" y="1955834"/>
                      <a:pt x="1259250" y="2223344"/>
                      <a:pt x="1279005" y="2545467"/>
                    </a:cubicBezTo>
                    <a:cubicBezTo>
                      <a:pt x="1286318" y="2945712"/>
                      <a:pt x="1340735" y="3846483"/>
                      <a:pt x="1315471" y="4246515"/>
                    </a:cubicBezTo>
                    <a:cubicBezTo>
                      <a:pt x="1238982" y="4256865"/>
                      <a:pt x="1224688" y="4253773"/>
                      <a:pt x="1116989" y="4253773"/>
                    </a:cubicBezTo>
                    <a:lnTo>
                      <a:pt x="1101160" y="4253773"/>
                    </a:lnTo>
                    <a:cubicBezTo>
                      <a:pt x="1100819" y="4259256"/>
                      <a:pt x="1100477" y="4264739"/>
                      <a:pt x="1100136" y="4270222"/>
                    </a:cubicBezTo>
                    <a:cubicBezTo>
                      <a:pt x="1098029" y="4280929"/>
                      <a:pt x="1094449" y="4291726"/>
                      <a:pt x="1089308" y="4302884"/>
                    </a:cubicBezTo>
                    <a:cubicBezTo>
                      <a:pt x="1074036" y="4334613"/>
                      <a:pt x="1079950" y="4352639"/>
                      <a:pt x="1115642" y="4368867"/>
                    </a:cubicBezTo>
                    <a:cubicBezTo>
                      <a:pt x="1132216" y="4381989"/>
                      <a:pt x="1149939" y="4389626"/>
                      <a:pt x="1101724" y="4455758"/>
                    </a:cubicBezTo>
                    <a:cubicBezTo>
                      <a:pt x="1070888" y="4499077"/>
                      <a:pt x="1259381" y="4597118"/>
                      <a:pt x="1424694" y="4699909"/>
                    </a:cubicBezTo>
                    <a:cubicBezTo>
                      <a:pt x="1453514" y="4721957"/>
                      <a:pt x="1463573" y="4778900"/>
                      <a:pt x="1436128" y="4801438"/>
                    </a:cubicBezTo>
                    <a:cubicBezTo>
                      <a:pt x="1392166" y="4817799"/>
                      <a:pt x="1261693" y="4807244"/>
                      <a:pt x="1150447" y="4794769"/>
                    </a:cubicBezTo>
                    <a:cubicBezTo>
                      <a:pt x="1031969" y="4776606"/>
                      <a:pt x="969242" y="4731529"/>
                      <a:pt x="852688" y="4682606"/>
                    </a:cubicBezTo>
                    <a:cubicBezTo>
                      <a:pt x="816549" y="4663187"/>
                      <a:pt x="843850" y="4589902"/>
                      <a:pt x="846159" y="4554122"/>
                    </a:cubicBezTo>
                    <a:cubicBezTo>
                      <a:pt x="852347" y="4534945"/>
                      <a:pt x="821723" y="4513722"/>
                      <a:pt x="834045" y="4496590"/>
                    </a:cubicBezTo>
                    <a:cubicBezTo>
                      <a:pt x="873399" y="4445092"/>
                      <a:pt x="796916" y="4399153"/>
                      <a:pt x="855617" y="4358249"/>
                    </a:cubicBezTo>
                    <a:cubicBezTo>
                      <a:pt x="869550" y="4344509"/>
                      <a:pt x="843448" y="4327258"/>
                      <a:pt x="828484" y="4288694"/>
                    </a:cubicBezTo>
                    <a:lnTo>
                      <a:pt x="821430" y="4253773"/>
                    </a:lnTo>
                    <a:lnTo>
                      <a:pt x="501496" y="4253773"/>
                    </a:lnTo>
                    <a:lnTo>
                      <a:pt x="479133" y="4388672"/>
                    </a:lnTo>
                    <a:cubicBezTo>
                      <a:pt x="445931" y="4455864"/>
                      <a:pt x="440585" y="4528127"/>
                      <a:pt x="450044" y="4573437"/>
                    </a:cubicBezTo>
                    <a:cubicBezTo>
                      <a:pt x="519614" y="4657325"/>
                      <a:pt x="531144" y="4669226"/>
                      <a:pt x="622022" y="4745669"/>
                    </a:cubicBezTo>
                    <a:cubicBezTo>
                      <a:pt x="692881" y="4800059"/>
                      <a:pt x="608108" y="4838334"/>
                      <a:pt x="417599" y="4817381"/>
                    </a:cubicBezTo>
                    <a:cubicBezTo>
                      <a:pt x="325738" y="4785490"/>
                      <a:pt x="237973" y="4758010"/>
                      <a:pt x="215772" y="4675439"/>
                    </a:cubicBezTo>
                    <a:cubicBezTo>
                      <a:pt x="209507" y="4642010"/>
                      <a:pt x="268401" y="4585350"/>
                      <a:pt x="257311" y="4553722"/>
                    </a:cubicBezTo>
                    <a:cubicBezTo>
                      <a:pt x="233755" y="4499946"/>
                      <a:pt x="233476" y="4469033"/>
                      <a:pt x="209430" y="4405033"/>
                    </a:cubicBezTo>
                    <a:cubicBezTo>
                      <a:pt x="202014" y="4371541"/>
                      <a:pt x="211909" y="4312453"/>
                      <a:pt x="221594" y="4253770"/>
                    </a:cubicBezTo>
                    <a:lnTo>
                      <a:pt x="227107" y="4215541"/>
                    </a:lnTo>
                    <a:lnTo>
                      <a:pt x="199099" y="4196657"/>
                    </a:lnTo>
                    <a:cubicBezTo>
                      <a:pt x="97750" y="4196136"/>
                      <a:pt x="110692" y="4133478"/>
                      <a:pt x="110692" y="4079628"/>
                    </a:cubicBezTo>
                    <a:lnTo>
                      <a:pt x="138440" y="2545626"/>
                    </a:lnTo>
                    <a:cubicBezTo>
                      <a:pt x="145572" y="2427170"/>
                      <a:pt x="183529" y="2101610"/>
                      <a:pt x="209958" y="1909483"/>
                    </a:cubicBezTo>
                    <a:lnTo>
                      <a:pt x="218313" y="1851243"/>
                    </a:lnTo>
                    <a:lnTo>
                      <a:pt x="218313" y="1835088"/>
                    </a:lnTo>
                    <a:lnTo>
                      <a:pt x="195640" y="1802722"/>
                    </a:lnTo>
                    <a:lnTo>
                      <a:pt x="218313" y="1695787"/>
                    </a:lnTo>
                    <a:lnTo>
                      <a:pt x="162481" y="1585902"/>
                    </a:lnTo>
                    <a:cubicBezTo>
                      <a:pt x="153166" y="1558620"/>
                      <a:pt x="150514" y="1550195"/>
                      <a:pt x="134537" y="1514532"/>
                    </a:cubicBezTo>
                    <a:cubicBezTo>
                      <a:pt x="136349" y="1480957"/>
                      <a:pt x="131498" y="1481953"/>
                      <a:pt x="142193" y="1441045"/>
                    </a:cubicBezTo>
                    <a:lnTo>
                      <a:pt x="117580" y="1424719"/>
                    </a:lnTo>
                    <a:cubicBezTo>
                      <a:pt x="110918" y="1391260"/>
                      <a:pt x="119801" y="1378754"/>
                      <a:pt x="94262" y="1317009"/>
                    </a:cubicBezTo>
                    <a:cubicBezTo>
                      <a:pt x="73311" y="1273372"/>
                      <a:pt x="46808" y="1233926"/>
                      <a:pt x="24747" y="1153622"/>
                    </a:cubicBezTo>
                    <a:cubicBezTo>
                      <a:pt x="8284" y="1091171"/>
                      <a:pt x="24022" y="1063293"/>
                      <a:pt x="4228" y="993508"/>
                    </a:cubicBezTo>
                    <a:cubicBezTo>
                      <a:pt x="4073" y="902386"/>
                      <a:pt x="-17178" y="899265"/>
                      <a:pt x="37077" y="792428"/>
                    </a:cubicBezTo>
                    <a:cubicBezTo>
                      <a:pt x="87585" y="745269"/>
                      <a:pt x="199163" y="705445"/>
                      <a:pt x="295196" y="679240"/>
                    </a:cubicBezTo>
                    <a:cubicBezTo>
                      <a:pt x="368702" y="660169"/>
                      <a:pt x="413905" y="555467"/>
                      <a:pt x="429892" y="560222"/>
                    </a:cubicBezTo>
                    <a:close/>
                    <a:moveTo>
                      <a:pt x="586627" y="0"/>
                    </a:moveTo>
                    <a:cubicBezTo>
                      <a:pt x="818698" y="3616"/>
                      <a:pt x="822029" y="152853"/>
                      <a:pt x="842017" y="252852"/>
                    </a:cubicBezTo>
                    <a:cubicBezTo>
                      <a:pt x="892432" y="230873"/>
                      <a:pt x="858456" y="352420"/>
                      <a:pt x="854462" y="375490"/>
                    </a:cubicBezTo>
                    <a:cubicBezTo>
                      <a:pt x="842456" y="418553"/>
                      <a:pt x="832671" y="410281"/>
                      <a:pt x="818444" y="404104"/>
                    </a:cubicBezTo>
                    <a:cubicBezTo>
                      <a:pt x="815629" y="478449"/>
                      <a:pt x="795048" y="515081"/>
                      <a:pt x="756701" y="561140"/>
                    </a:cubicBezTo>
                    <a:cubicBezTo>
                      <a:pt x="750957" y="579051"/>
                      <a:pt x="751874" y="592772"/>
                      <a:pt x="749460" y="608589"/>
                    </a:cubicBezTo>
                    <a:cubicBezTo>
                      <a:pt x="749512" y="629259"/>
                      <a:pt x="742932" y="646079"/>
                      <a:pt x="733130" y="660187"/>
                    </a:cubicBezTo>
                    <a:lnTo>
                      <a:pt x="705714" y="687345"/>
                    </a:lnTo>
                    <a:lnTo>
                      <a:pt x="673967" y="687345"/>
                    </a:lnTo>
                    <a:lnTo>
                      <a:pt x="641591" y="671076"/>
                    </a:lnTo>
                    <a:cubicBezTo>
                      <a:pt x="604894" y="672778"/>
                      <a:pt x="587074" y="691243"/>
                      <a:pt x="514845" y="616468"/>
                    </a:cubicBezTo>
                    <a:cubicBezTo>
                      <a:pt x="490193" y="592198"/>
                      <a:pt x="468872" y="575261"/>
                      <a:pt x="448661" y="543657"/>
                    </a:cubicBezTo>
                    <a:cubicBezTo>
                      <a:pt x="422552" y="507398"/>
                      <a:pt x="418650" y="462757"/>
                      <a:pt x="403644" y="422306"/>
                    </a:cubicBezTo>
                    <a:cubicBezTo>
                      <a:pt x="394522" y="428687"/>
                      <a:pt x="387620" y="439258"/>
                      <a:pt x="376278" y="441448"/>
                    </a:cubicBezTo>
                    <a:cubicBezTo>
                      <a:pt x="358172" y="443724"/>
                      <a:pt x="327852" y="369524"/>
                      <a:pt x="324182" y="316277"/>
                    </a:cubicBezTo>
                    <a:cubicBezTo>
                      <a:pt x="323040" y="277660"/>
                      <a:pt x="338556" y="286187"/>
                      <a:pt x="356291" y="286332"/>
                    </a:cubicBezTo>
                    <a:cubicBezTo>
                      <a:pt x="324621" y="126983"/>
                      <a:pt x="407322" y="7443"/>
                      <a:pt x="586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1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ED90746-3EC1-49F6-9EFF-AF924097F97F}"/>
                  </a:ext>
                </a:extLst>
              </p:cNvPr>
              <p:cNvGrpSpPr/>
              <p:nvPr/>
            </p:nvGrpSpPr>
            <p:grpSpPr>
              <a:xfrm rot="21290877" flipH="1">
                <a:off x="2473085" y="2414764"/>
                <a:ext cx="415327" cy="644386"/>
                <a:chOff x="8581302" y="2038601"/>
                <a:chExt cx="2210098" cy="342900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391C79C-CD5A-464C-BCEA-FA6C13CBEB1F}"/>
                    </a:ext>
                  </a:extLst>
                </p:cNvPr>
                <p:cNvSpPr/>
                <p:nvPr/>
              </p:nvSpPr>
              <p:spPr>
                <a:xfrm>
                  <a:off x="8643533" y="2093970"/>
                  <a:ext cx="1632520" cy="2725401"/>
                </a:xfrm>
                <a:custGeom>
                  <a:avLst/>
                  <a:gdLst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1201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9037 w 1632518"/>
                    <a:gd name="connsiteY6" fmla="*/ 629897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8873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71423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632518" h="2770714">
                      <a:moveTo>
                        <a:pt x="64612" y="339552"/>
                      </a:moveTo>
                      <a:cubicBezTo>
                        <a:pt x="73393" y="338265"/>
                        <a:pt x="71763" y="378123"/>
                        <a:pt x="71831" y="395820"/>
                      </a:cubicBezTo>
                      <a:cubicBezTo>
                        <a:pt x="71900" y="413518"/>
                        <a:pt x="57656" y="431003"/>
                        <a:pt x="65023" y="445737"/>
                      </a:cubicBezTo>
                      <a:lnTo>
                        <a:pt x="74747" y="464124"/>
                      </a:lnTo>
                      <a:lnTo>
                        <a:pt x="49773" y="470231"/>
                      </a:lnTo>
                      <a:lnTo>
                        <a:pt x="77307" y="631462"/>
                      </a:lnTo>
                      <a:cubicBezTo>
                        <a:pt x="76931" y="637608"/>
                        <a:pt x="76556" y="643754"/>
                        <a:pt x="76180" y="649900"/>
                      </a:cubicBezTo>
                      <a:cubicBezTo>
                        <a:pt x="72664" y="659318"/>
                        <a:pt x="61339" y="662226"/>
                        <a:pt x="52967" y="670095"/>
                      </a:cubicBezTo>
                      <a:cubicBezTo>
                        <a:pt x="47275" y="675118"/>
                        <a:pt x="44596" y="683490"/>
                        <a:pt x="40912" y="690522"/>
                      </a:cubicBezTo>
                      <a:cubicBezTo>
                        <a:pt x="38903" y="694540"/>
                        <a:pt x="38233" y="699563"/>
                        <a:pt x="35555" y="702577"/>
                      </a:cubicBezTo>
                      <a:cubicBezTo>
                        <a:pt x="31201" y="706930"/>
                        <a:pt x="25174" y="710279"/>
                        <a:pt x="19816" y="713962"/>
                      </a:cubicBezTo>
                      <a:cubicBezTo>
                        <a:pt x="16467" y="708605"/>
                        <a:pt x="11110" y="703582"/>
                        <a:pt x="10105" y="697889"/>
                      </a:cubicBezTo>
                      <a:cubicBezTo>
                        <a:pt x="7091" y="681146"/>
                        <a:pt x="4747" y="664403"/>
                        <a:pt x="3743" y="647660"/>
                      </a:cubicBezTo>
                      <a:cubicBezTo>
                        <a:pt x="-611" y="579347"/>
                        <a:pt x="-3290" y="511370"/>
                        <a:pt x="8096" y="443393"/>
                      </a:cubicBezTo>
                      <a:cubicBezTo>
                        <a:pt x="10440" y="429998"/>
                        <a:pt x="13788" y="416269"/>
                        <a:pt x="19146" y="403544"/>
                      </a:cubicBezTo>
                      <a:cubicBezTo>
                        <a:pt x="22328" y="395508"/>
                        <a:pt x="55831" y="340839"/>
                        <a:pt x="64612" y="339552"/>
                      </a:cubicBezTo>
                      <a:close/>
                      <a:moveTo>
                        <a:pt x="142784" y="431"/>
                      </a:moveTo>
                      <a:cubicBezTo>
                        <a:pt x="151292" y="1541"/>
                        <a:pt x="160208" y="4806"/>
                        <a:pt x="169165" y="10415"/>
                      </a:cubicBezTo>
                      <a:cubicBezTo>
                        <a:pt x="191266" y="24144"/>
                        <a:pt x="211693" y="43566"/>
                        <a:pt x="228101" y="63993"/>
                      </a:cubicBezTo>
                      <a:cubicBezTo>
                        <a:pt x="257234" y="100493"/>
                        <a:pt x="285028" y="138667"/>
                        <a:pt x="310142" y="178181"/>
                      </a:cubicBezTo>
                      <a:cubicBezTo>
                        <a:pt x="364725" y="263571"/>
                        <a:pt x="430693" y="338246"/>
                        <a:pt x="504698" y="406893"/>
                      </a:cubicBezTo>
                      <a:cubicBezTo>
                        <a:pt x="558276" y="456787"/>
                        <a:pt x="611519" y="507352"/>
                        <a:pt x="656056" y="565953"/>
                      </a:cubicBezTo>
                      <a:cubicBezTo>
                        <a:pt x="709634" y="636274"/>
                        <a:pt x="748479" y="714967"/>
                        <a:pt x="787323" y="793660"/>
                      </a:cubicBezTo>
                      <a:cubicBezTo>
                        <a:pt x="818130" y="855945"/>
                        <a:pt x="847598" y="918899"/>
                        <a:pt x="879411" y="980514"/>
                      </a:cubicBezTo>
                      <a:cubicBezTo>
                        <a:pt x="899168" y="1019023"/>
                        <a:pt x="923613" y="1055524"/>
                        <a:pt x="956764" y="1083987"/>
                      </a:cubicBezTo>
                      <a:cubicBezTo>
                        <a:pt x="973507" y="1098721"/>
                        <a:pt x="994604" y="1108432"/>
                        <a:pt x="1014026" y="1119817"/>
                      </a:cubicBezTo>
                      <a:cubicBezTo>
                        <a:pt x="1017709" y="1121826"/>
                        <a:pt x="1023067" y="1120487"/>
                        <a:pt x="1027755" y="1120822"/>
                      </a:cubicBezTo>
                      <a:cubicBezTo>
                        <a:pt x="1026751" y="1115799"/>
                        <a:pt x="1027420" y="1110106"/>
                        <a:pt x="1024741" y="1106088"/>
                      </a:cubicBezTo>
                      <a:cubicBezTo>
                        <a:pt x="1016035" y="1092693"/>
                        <a:pt x="1006324" y="1079634"/>
                        <a:pt x="996613" y="1067244"/>
                      </a:cubicBezTo>
                      <a:cubicBezTo>
                        <a:pt x="937677" y="991900"/>
                        <a:pt x="894145" y="907848"/>
                        <a:pt x="857644" y="819779"/>
                      </a:cubicBezTo>
                      <a:cubicBezTo>
                        <a:pt x="825162" y="741421"/>
                        <a:pt x="791342" y="663398"/>
                        <a:pt x="737763" y="596760"/>
                      </a:cubicBezTo>
                      <a:cubicBezTo>
                        <a:pt x="694900" y="543517"/>
                        <a:pt x="648354" y="493622"/>
                        <a:pt x="602813" y="443058"/>
                      </a:cubicBezTo>
                      <a:cubicBezTo>
                        <a:pt x="537515" y="371062"/>
                        <a:pt x="470207" y="300406"/>
                        <a:pt x="405913" y="227406"/>
                      </a:cubicBezTo>
                      <a:cubicBezTo>
                        <a:pt x="380799" y="198943"/>
                        <a:pt x="360372" y="165791"/>
                        <a:pt x="340280" y="133310"/>
                      </a:cubicBezTo>
                      <a:cubicBezTo>
                        <a:pt x="325211" y="108865"/>
                        <a:pt x="328895" y="101163"/>
                        <a:pt x="353340" y="85424"/>
                      </a:cubicBezTo>
                      <a:cubicBezTo>
                        <a:pt x="356019" y="83750"/>
                        <a:pt x="358698" y="82075"/>
                        <a:pt x="361377" y="80736"/>
                      </a:cubicBezTo>
                      <a:cubicBezTo>
                        <a:pt x="381468" y="69016"/>
                        <a:pt x="399886" y="67007"/>
                        <a:pt x="419308" y="85089"/>
                      </a:cubicBezTo>
                      <a:cubicBezTo>
                        <a:pt x="467528" y="129626"/>
                        <a:pt x="516753" y="172823"/>
                        <a:pt x="566313" y="216021"/>
                      </a:cubicBezTo>
                      <a:lnTo>
                        <a:pt x="768570" y="391489"/>
                      </a:lnTo>
                      <a:cubicBezTo>
                        <a:pt x="822149" y="438370"/>
                        <a:pt x="873048" y="487595"/>
                        <a:pt x="909548" y="549879"/>
                      </a:cubicBezTo>
                      <a:cubicBezTo>
                        <a:pt x="941026" y="603123"/>
                        <a:pt x="961452" y="661054"/>
                        <a:pt x="980539" y="719655"/>
                      </a:cubicBezTo>
                      <a:cubicBezTo>
                        <a:pt x="1014361" y="823798"/>
                        <a:pt x="1060572" y="921913"/>
                        <a:pt x="1125870" y="1009982"/>
                      </a:cubicBezTo>
                      <a:cubicBezTo>
                        <a:pt x="1149980" y="1042799"/>
                        <a:pt x="1180453" y="1070927"/>
                        <a:pt x="1208246" y="1101065"/>
                      </a:cubicBezTo>
                      <a:cubicBezTo>
                        <a:pt x="1212600" y="1105753"/>
                        <a:pt x="1218962" y="1108097"/>
                        <a:pt x="1224320" y="1111446"/>
                      </a:cubicBezTo>
                      <a:cubicBezTo>
                        <a:pt x="1225324" y="1110441"/>
                        <a:pt x="1226664" y="1109437"/>
                        <a:pt x="1227669" y="1108432"/>
                      </a:cubicBezTo>
                      <a:cubicBezTo>
                        <a:pt x="1218962" y="1092359"/>
                        <a:pt x="1210591" y="1075950"/>
                        <a:pt x="1201214" y="1060212"/>
                      </a:cubicBezTo>
                      <a:cubicBezTo>
                        <a:pt x="1127879" y="935642"/>
                        <a:pt x="1063586" y="806720"/>
                        <a:pt x="1015030" y="670430"/>
                      </a:cubicBezTo>
                      <a:cubicBezTo>
                        <a:pt x="1006659" y="646655"/>
                        <a:pt x="998957" y="622210"/>
                        <a:pt x="993934" y="597430"/>
                      </a:cubicBezTo>
                      <a:cubicBezTo>
                        <a:pt x="992260" y="588054"/>
                        <a:pt x="996278" y="573655"/>
                        <a:pt x="1002975" y="567292"/>
                      </a:cubicBezTo>
                      <a:cubicBezTo>
                        <a:pt x="1021058" y="550884"/>
                        <a:pt x="1040815" y="535815"/>
                        <a:pt x="1061911" y="524095"/>
                      </a:cubicBezTo>
                      <a:cubicBezTo>
                        <a:pt x="1085686" y="511035"/>
                        <a:pt x="1102764" y="520411"/>
                        <a:pt x="1107453" y="547535"/>
                      </a:cubicBezTo>
                      <a:cubicBezTo>
                        <a:pt x="1111136" y="568967"/>
                        <a:pt x="1111136" y="591068"/>
                        <a:pt x="1114485" y="612499"/>
                      </a:cubicBezTo>
                      <a:cubicBezTo>
                        <a:pt x="1135246" y="751132"/>
                        <a:pt x="1174760" y="883068"/>
                        <a:pt x="1247760" y="1004289"/>
                      </a:cubicBezTo>
                      <a:cubicBezTo>
                        <a:pt x="1289953" y="1074276"/>
                        <a:pt x="1330472" y="1145937"/>
                        <a:pt x="1359605" y="1222955"/>
                      </a:cubicBezTo>
                      <a:cubicBezTo>
                        <a:pt x="1378022" y="1271510"/>
                        <a:pt x="1387733" y="1322075"/>
                        <a:pt x="1391082" y="1373979"/>
                      </a:cubicBezTo>
                      <a:cubicBezTo>
                        <a:pt x="1394096" y="1422534"/>
                        <a:pt x="1395100" y="1471424"/>
                        <a:pt x="1402467" y="1519309"/>
                      </a:cubicBezTo>
                      <a:cubicBezTo>
                        <a:pt x="1407490" y="1551791"/>
                        <a:pt x="1419545" y="1583603"/>
                        <a:pt x="1431935" y="1614410"/>
                      </a:cubicBezTo>
                      <a:cubicBezTo>
                        <a:pt x="1471449" y="1711856"/>
                        <a:pt x="1496229" y="1813319"/>
                        <a:pt x="1511298" y="1917127"/>
                      </a:cubicBezTo>
                      <a:cubicBezTo>
                        <a:pt x="1517995" y="1963003"/>
                        <a:pt x="1523688" y="2008879"/>
                        <a:pt x="1527706" y="2055091"/>
                      </a:cubicBezTo>
                      <a:cubicBezTo>
                        <a:pt x="1531390" y="2094939"/>
                        <a:pt x="1548802" y="2125077"/>
                        <a:pt x="1582624" y="2146508"/>
                      </a:cubicBezTo>
                      <a:cubicBezTo>
                        <a:pt x="1598698" y="2156554"/>
                        <a:pt x="1614436" y="2167270"/>
                        <a:pt x="1632518" y="2178990"/>
                      </a:cubicBezTo>
                      <a:cubicBezTo>
                        <a:pt x="1615776" y="2197742"/>
                        <a:pt x="1601376" y="2215155"/>
                        <a:pt x="1585972" y="2231564"/>
                      </a:cubicBezTo>
                      <a:cubicBezTo>
                        <a:pt x="1472454" y="2352114"/>
                        <a:pt x="1384385" y="2488739"/>
                        <a:pt x="1322435" y="2642106"/>
                      </a:cubicBezTo>
                      <a:cubicBezTo>
                        <a:pt x="1310380" y="2671909"/>
                        <a:pt x="1302008" y="2702717"/>
                        <a:pt x="1291627" y="2732854"/>
                      </a:cubicBezTo>
                      <a:cubicBezTo>
                        <a:pt x="1288614" y="2741226"/>
                        <a:pt x="1285265" y="2749597"/>
                        <a:pt x="1281581" y="2757634"/>
                      </a:cubicBezTo>
                      <a:cubicBezTo>
                        <a:pt x="1273880" y="2774377"/>
                        <a:pt x="1267852" y="2775047"/>
                        <a:pt x="1257136" y="2759643"/>
                      </a:cubicBezTo>
                      <a:cubicBezTo>
                        <a:pt x="1243072" y="2739551"/>
                        <a:pt x="1230682" y="2718120"/>
                        <a:pt x="1215613" y="2699033"/>
                      </a:cubicBezTo>
                      <a:cubicBezTo>
                        <a:pt x="1191838" y="2668561"/>
                        <a:pt x="1166389" y="2639093"/>
                        <a:pt x="1141609" y="2609290"/>
                      </a:cubicBezTo>
                      <a:cubicBezTo>
                        <a:pt x="1112141" y="2574129"/>
                        <a:pt x="1074636" y="2549014"/>
                        <a:pt x="1036127" y="2525239"/>
                      </a:cubicBezTo>
                      <a:cubicBezTo>
                        <a:pt x="841236" y="2405692"/>
                        <a:pt x="705951" y="2234242"/>
                        <a:pt x="602813" y="2033659"/>
                      </a:cubicBezTo>
                      <a:cubicBezTo>
                        <a:pt x="560620" y="1951618"/>
                        <a:pt x="534836" y="1863549"/>
                        <a:pt x="512735" y="1774475"/>
                      </a:cubicBezTo>
                      <a:cubicBezTo>
                        <a:pt x="471547" y="1608048"/>
                        <a:pt x="407588" y="1449658"/>
                        <a:pt x="346308" y="1290263"/>
                      </a:cubicBezTo>
                      <a:cubicBezTo>
                        <a:pt x="301436" y="1174065"/>
                        <a:pt x="254711" y="1045619"/>
                        <a:pt x="217385" y="939660"/>
                      </a:cubicBezTo>
                      <a:cubicBezTo>
                        <a:pt x="198722" y="886681"/>
                        <a:pt x="180405" y="839003"/>
                        <a:pt x="164034" y="792764"/>
                      </a:cubicBezTo>
                      <a:lnTo>
                        <a:pt x="123569" y="658549"/>
                      </a:lnTo>
                      <a:lnTo>
                        <a:pt x="133251" y="656786"/>
                      </a:lnTo>
                      <a:lnTo>
                        <a:pt x="124153" y="606808"/>
                      </a:lnTo>
                      <a:lnTo>
                        <a:pt x="138135" y="562158"/>
                      </a:lnTo>
                      <a:cubicBezTo>
                        <a:pt x="148851" y="543071"/>
                        <a:pt x="177187" y="554717"/>
                        <a:pt x="193967" y="571423"/>
                      </a:cubicBezTo>
                      <a:cubicBezTo>
                        <a:pt x="210747" y="588129"/>
                        <a:pt x="213092" y="613802"/>
                        <a:pt x="238817" y="662394"/>
                      </a:cubicBezTo>
                      <a:cubicBezTo>
                        <a:pt x="264542" y="710986"/>
                        <a:pt x="317442" y="804740"/>
                        <a:pt x="348317" y="862977"/>
                      </a:cubicBezTo>
                      <a:cubicBezTo>
                        <a:pt x="379191" y="921213"/>
                        <a:pt x="404640" y="961248"/>
                        <a:pt x="424063" y="1011812"/>
                      </a:cubicBezTo>
                      <a:cubicBezTo>
                        <a:pt x="460897" y="1107248"/>
                        <a:pt x="493982" y="1197171"/>
                        <a:pt x="566313" y="1270506"/>
                      </a:cubicBezTo>
                      <a:cubicBezTo>
                        <a:pt x="574015" y="1278208"/>
                        <a:pt x="583056" y="1284235"/>
                        <a:pt x="591763" y="1290932"/>
                      </a:cubicBezTo>
                      <a:cubicBezTo>
                        <a:pt x="593102" y="1289928"/>
                        <a:pt x="594441" y="1288923"/>
                        <a:pt x="596116" y="1288254"/>
                      </a:cubicBezTo>
                      <a:cubicBezTo>
                        <a:pt x="594441" y="1282226"/>
                        <a:pt x="593102" y="1276198"/>
                        <a:pt x="590423" y="1270506"/>
                      </a:cubicBezTo>
                      <a:cubicBezTo>
                        <a:pt x="559951" y="1206212"/>
                        <a:pt x="528473" y="1142253"/>
                        <a:pt x="499005" y="1077290"/>
                      </a:cubicBezTo>
                      <a:cubicBezTo>
                        <a:pt x="459492" y="990225"/>
                        <a:pt x="422657" y="901821"/>
                        <a:pt x="382808" y="814756"/>
                      </a:cubicBezTo>
                      <a:cubicBezTo>
                        <a:pt x="341620" y="724678"/>
                        <a:pt x="296413" y="636944"/>
                        <a:pt x="239151" y="555572"/>
                      </a:cubicBezTo>
                      <a:cubicBezTo>
                        <a:pt x="220399" y="529118"/>
                        <a:pt x="198968" y="506012"/>
                        <a:pt x="165147" y="500320"/>
                      </a:cubicBezTo>
                      <a:cubicBezTo>
                        <a:pt x="139363" y="496134"/>
                        <a:pt x="122201" y="497808"/>
                        <a:pt x="110104" y="505301"/>
                      </a:cubicBezTo>
                      <a:lnTo>
                        <a:pt x="106388" y="509219"/>
                      </a:lnTo>
                      <a:lnTo>
                        <a:pt x="97427" y="459995"/>
                      </a:lnTo>
                      <a:lnTo>
                        <a:pt x="89674" y="461407"/>
                      </a:lnTo>
                      <a:cubicBezTo>
                        <a:pt x="89605" y="451719"/>
                        <a:pt x="89537" y="442030"/>
                        <a:pt x="89468" y="432342"/>
                      </a:cubicBezTo>
                      <a:cubicBezTo>
                        <a:pt x="83440" y="374746"/>
                        <a:pt x="76408" y="317484"/>
                        <a:pt x="69711" y="259888"/>
                      </a:cubicBezTo>
                      <a:cubicBezTo>
                        <a:pt x="68706" y="251516"/>
                        <a:pt x="67367" y="243145"/>
                        <a:pt x="67032" y="234773"/>
                      </a:cubicBezTo>
                      <a:cubicBezTo>
                        <a:pt x="66027" y="214681"/>
                        <a:pt x="75738" y="206310"/>
                        <a:pt x="95160" y="210663"/>
                      </a:cubicBezTo>
                      <a:cubicBezTo>
                        <a:pt x="127307" y="218030"/>
                        <a:pt x="156105" y="231759"/>
                        <a:pt x="177202" y="257879"/>
                      </a:cubicBezTo>
                      <a:cubicBezTo>
                        <a:pt x="195284" y="280315"/>
                        <a:pt x="212028" y="304090"/>
                        <a:pt x="227766" y="328200"/>
                      </a:cubicBezTo>
                      <a:cubicBezTo>
                        <a:pt x="267280" y="388475"/>
                        <a:pt x="303780" y="451095"/>
                        <a:pt x="345973" y="509361"/>
                      </a:cubicBezTo>
                      <a:cubicBezTo>
                        <a:pt x="379459" y="555572"/>
                        <a:pt x="418638" y="597430"/>
                        <a:pt x="456813" y="639958"/>
                      </a:cubicBezTo>
                      <a:cubicBezTo>
                        <a:pt x="543207" y="737068"/>
                        <a:pt x="600469" y="850587"/>
                        <a:pt x="648354" y="970133"/>
                      </a:cubicBezTo>
                      <a:cubicBezTo>
                        <a:pt x="675144" y="1037441"/>
                        <a:pt x="708295" y="1102070"/>
                        <a:pt x="739102" y="1167703"/>
                      </a:cubicBezTo>
                      <a:cubicBezTo>
                        <a:pt x="744460" y="1178753"/>
                        <a:pt x="753502" y="1187795"/>
                        <a:pt x="760534" y="1197841"/>
                      </a:cubicBezTo>
                      <a:cubicBezTo>
                        <a:pt x="762208" y="1197171"/>
                        <a:pt x="763547" y="1196166"/>
                        <a:pt x="765222" y="1195496"/>
                      </a:cubicBezTo>
                      <a:cubicBezTo>
                        <a:pt x="764217" y="1190139"/>
                        <a:pt x="764217" y="1184446"/>
                        <a:pt x="762543" y="1179423"/>
                      </a:cubicBezTo>
                      <a:cubicBezTo>
                        <a:pt x="726712" y="1062556"/>
                        <a:pt x="691887" y="945018"/>
                        <a:pt x="646010" y="831499"/>
                      </a:cubicBezTo>
                      <a:cubicBezTo>
                        <a:pt x="612189" y="748453"/>
                        <a:pt x="561960" y="675788"/>
                        <a:pt x="505703" y="606806"/>
                      </a:cubicBezTo>
                      <a:cubicBezTo>
                        <a:pt x="446097" y="533471"/>
                        <a:pt x="387161" y="459466"/>
                        <a:pt x="330904" y="383452"/>
                      </a:cubicBezTo>
                      <a:cubicBezTo>
                        <a:pt x="302106" y="344608"/>
                        <a:pt x="278665" y="301746"/>
                        <a:pt x="253551" y="259888"/>
                      </a:cubicBezTo>
                      <a:cubicBezTo>
                        <a:pt x="217385" y="199947"/>
                        <a:pt x="166486" y="162108"/>
                        <a:pt x="96500" y="150722"/>
                      </a:cubicBezTo>
                      <a:cubicBezTo>
                        <a:pt x="76073" y="147374"/>
                        <a:pt x="73059" y="143355"/>
                        <a:pt x="75068" y="122594"/>
                      </a:cubicBezTo>
                      <a:cubicBezTo>
                        <a:pt x="77747" y="96140"/>
                        <a:pt x="80091" y="69351"/>
                        <a:pt x="87124" y="43566"/>
                      </a:cubicBezTo>
                      <a:cubicBezTo>
                        <a:pt x="95412" y="13177"/>
                        <a:pt x="117261" y="-2896"/>
                        <a:pt x="142784" y="4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92D305A9-86CE-434A-A616-FF38CDF84F46}"/>
                    </a:ext>
                  </a:extLst>
                </p:cNvPr>
                <p:cNvSpPr/>
                <p:nvPr/>
              </p:nvSpPr>
              <p:spPr>
                <a:xfrm>
                  <a:off x="8636722" y="2780136"/>
                  <a:ext cx="994544" cy="2220144"/>
                </a:xfrm>
                <a:custGeom>
                  <a:avLst/>
                  <a:gdLst>
                    <a:gd name="connsiteX0" fmla="*/ 307071 w 1989088"/>
                    <a:gd name="connsiteY0" fmla="*/ 835819 h 4440287"/>
                    <a:gd name="connsiteX1" fmla="*/ 301043 w 1989088"/>
                    <a:gd name="connsiteY1" fmla="*/ 870645 h 4440287"/>
                    <a:gd name="connsiteX2" fmla="*/ 362658 w 1989088"/>
                    <a:gd name="connsiteY2" fmla="*/ 1147242 h 4440287"/>
                    <a:gd name="connsiteX3" fmla="*/ 534108 w 1989088"/>
                    <a:gd name="connsiteY3" fmla="*/ 1479426 h 4440287"/>
                    <a:gd name="connsiteX4" fmla="*/ 637246 w 1989088"/>
                    <a:gd name="connsiteY4" fmla="*/ 1687711 h 4440287"/>
                    <a:gd name="connsiteX5" fmla="*/ 635237 w 1989088"/>
                    <a:gd name="connsiteY5" fmla="*/ 1717849 h 4440287"/>
                    <a:gd name="connsiteX6" fmla="*/ 552191 w 1989088"/>
                    <a:gd name="connsiteY6" fmla="*/ 1861170 h 4440287"/>
                    <a:gd name="connsiteX7" fmla="*/ 536787 w 1989088"/>
                    <a:gd name="connsiteY7" fmla="*/ 1911400 h 4440287"/>
                    <a:gd name="connsiteX8" fmla="*/ 546163 w 1989088"/>
                    <a:gd name="connsiteY8" fmla="*/ 1917427 h 4440287"/>
                    <a:gd name="connsiteX9" fmla="*/ 589026 w 1989088"/>
                    <a:gd name="connsiteY9" fmla="*/ 1893317 h 4440287"/>
                    <a:gd name="connsiteX10" fmla="*/ 736365 w 1989088"/>
                    <a:gd name="connsiteY10" fmla="*/ 1806253 h 4440287"/>
                    <a:gd name="connsiteX11" fmla="*/ 753109 w 1989088"/>
                    <a:gd name="connsiteY11" fmla="*/ 1798216 h 4440287"/>
                    <a:gd name="connsiteX12" fmla="*/ 845531 w 1989088"/>
                    <a:gd name="connsiteY12" fmla="*/ 1840409 h 4440287"/>
                    <a:gd name="connsiteX13" fmla="*/ 934605 w 1989088"/>
                    <a:gd name="connsiteY13" fmla="*/ 2214116 h 4440287"/>
                    <a:gd name="connsiteX14" fmla="*/ 1564148 w 1989088"/>
                    <a:gd name="connsiteY14" fmla="*/ 3406229 h 4440287"/>
                    <a:gd name="connsiteX15" fmla="*/ 1902360 w 1989088"/>
                    <a:gd name="connsiteY15" fmla="*/ 3692872 h 4440287"/>
                    <a:gd name="connsiteX16" fmla="*/ 1966653 w 1989088"/>
                    <a:gd name="connsiteY16" fmla="*/ 3744441 h 4440287"/>
                    <a:gd name="connsiteX17" fmla="*/ 1990094 w 1989088"/>
                    <a:gd name="connsiteY17" fmla="*/ 3832175 h 4440287"/>
                    <a:gd name="connsiteX18" fmla="*/ 1828690 w 1989088"/>
                    <a:gd name="connsiteY18" fmla="*/ 4127525 h 4440287"/>
                    <a:gd name="connsiteX19" fmla="*/ 1456322 w 1989088"/>
                    <a:gd name="connsiteY19" fmla="*/ 4408810 h 4440287"/>
                    <a:gd name="connsiteX20" fmla="*/ 1126146 w 1989088"/>
                    <a:gd name="connsiteY20" fmla="*/ 4425553 h 4440287"/>
                    <a:gd name="connsiteX21" fmla="*/ 928577 w 1989088"/>
                    <a:gd name="connsiteY21" fmla="*/ 4234011 h 4440287"/>
                    <a:gd name="connsiteX22" fmla="*/ 941971 w 1989088"/>
                    <a:gd name="connsiteY22" fmla="*/ 3826818 h 4440287"/>
                    <a:gd name="connsiteX23" fmla="*/ 978806 w 1989088"/>
                    <a:gd name="connsiteY23" fmla="*/ 3617863 h 4440287"/>
                    <a:gd name="connsiteX24" fmla="*/ 951348 w 1989088"/>
                    <a:gd name="connsiteY24" fmla="*/ 3457798 h 4440287"/>
                    <a:gd name="connsiteX25" fmla="*/ 855577 w 1989088"/>
                    <a:gd name="connsiteY25" fmla="*/ 3286348 h 4440287"/>
                    <a:gd name="connsiteX26" fmla="*/ 631888 w 1989088"/>
                    <a:gd name="connsiteY26" fmla="*/ 2910632 h 4440287"/>
                    <a:gd name="connsiteX27" fmla="*/ 426282 w 1989088"/>
                    <a:gd name="connsiteY27" fmla="*/ 2366814 h 4440287"/>
                    <a:gd name="connsiteX28" fmla="*/ 367346 w 1989088"/>
                    <a:gd name="connsiteY28" fmla="*/ 2060749 h 4440287"/>
                    <a:gd name="connsiteX29" fmla="*/ 96776 w 1989088"/>
                    <a:gd name="connsiteY29" fmla="*/ 1364233 h 4440287"/>
                    <a:gd name="connsiteX30" fmla="*/ 336 w 1989088"/>
                    <a:gd name="connsiteY30" fmla="*/ 1065535 h 4440287"/>
                    <a:gd name="connsiteX31" fmla="*/ 48556 w 1989088"/>
                    <a:gd name="connsiteY31" fmla="*/ 592708 h 4440287"/>
                    <a:gd name="connsiteX32" fmla="*/ 124235 w 1989088"/>
                    <a:gd name="connsiteY32" fmla="*/ 169441 h 4440287"/>
                    <a:gd name="connsiteX33" fmla="*/ 151694 w 1989088"/>
                    <a:gd name="connsiteY33" fmla="*/ 41523 h 4440287"/>
                    <a:gd name="connsiteX34" fmla="*/ 168437 w 1989088"/>
                    <a:gd name="connsiteY34" fmla="*/ 0 h 4440287"/>
                    <a:gd name="connsiteX35" fmla="*/ 181832 w 1989088"/>
                    <a:gd name="connsiteY35" fmla="*/ 22771 h 4440287"/>
                    <a:gd name="connsiteX36" fmla="*/ 462447 w 1989088"/>
                    <a:gd name="connsiteY36" fmla="*/ 818406 h 4440287"/>
                    <a:gd name="connsiteX37" fmla="*/ 697521 w 1989088"/>
                    <a:gd name="connsiteY37" fmla="*/ 1420490 h 4440287"/>
                    <a:gd name="connsiteX38" fmla="*/ 767843 w 1989088"/>
                    <a:gd name="connsiteY38" fmla="*/ 1596628 h 4440287"/>
                    <a:gd name="connsiteX39" fmla="*/ 761815 w 1989088"/>
                    <a:gd name="connsiteY39" fmla="*/ 1654894 h 4440287"/>
                    <a:gd name="connsiteX40" fmla="*/ 715604 w 1989088"/>
                    <a:gd name="connsiteY40" fmla="*/ 1624757 h 4440287"/>
                    <a:gd name="connsiteX41" fmla="*/ 495264 w 1989088"/>
                    <a:gd name="connsiteY41" fmla="*/ 1234306 h 4440287"/>
                    <a:gd name="connsiteX42" fmla="*/ 349263 w 1989088"/>
                    <a:gd name="connsiteY42" fmla="*/ 890736 h 4440287"/>
                    <a:gd name="connsiteX43" fmla="*/ 319126 w 1989088"/>
                    <a:gd name="connsiteY43" fmla="*/ 833810 h 4440287"/>
                    <a:gd name="connsiteX44" fmla="*/ 307071 w 1989088"/>
                    <a:gd name="connsiteY44" fmla="*/ 835819 h 4440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989088" h="4440287">
                      <a:moveTo>
                        <a:pt x="307071" y="835819"/>
                      </a:moveTo>
                      <a:cubicBezTo>
                        <a:pt x="305061" y="847204"/>
                        <a:pt x="301713" y="859259"/>
                        <a:pt x="301043" y="870645"/>
                      </a:cubicBezTo>
                      <a:cubicBezTo>
                        <a:pt x="295685" y="968425"/>
                        <a:pt x="321805" y="1060847"/>
                        <a:pt x="362658" y="1147242"/>
                      </a:cubicBezTo>
                      <a:cubicBezTo>
                        <a:pt x="415566" y="1259756"/>
                        <a:pt x="477181" y="1368921"/>
                        <a:pt x="534108" y="1479426"/>
                      </a:cubicBezTo>
                      <a:cubicBezTo>
                        <a:pt x="569603" y="1548408"/>
                        <a:pt x="603759" y="1618059"/>
                        <a:pt x="637246" y="1687711"/>
                      </a:cubicBezTo>
                      <a:cubicBezTo>
                        <a:pt x="641264" y="1695748"/>
                        <a:pt x="639925" y="1709812"/>
                        <a:pt x="635237" y="1717849"/>
                      </a:cubicBezTo>
                      <a:cubicBezTo>
                        <a:pt x="608448" y="1766069"/>
                        <a:pt x="578310" y="1812950"/>
                        <a:pt x="552191" y="1861170"/>
                      </a:cubicBezTo>
                      <a:cubicBezTo>
                        <a:pt x="544154" y="1875904"/>
                        <a:pt x="541475" y="1894656"/>
                        <a:pt x="536787" y="1911400"/>
                      </a:cubicBezTo>
                      <a:cubicBezTo>
                        <a:pt x="540135" y="1913409"/>
                        <a:pt x="542814" y="1915418"/>
                        <a:pt x="546163" y="1917427"/>
                      </a:cubicBezTo>
                      <a:cubicBezTo>
                        <a:pt x="560227" y="1909391"/>
                        <a:pt x="574961" y="1902024"/>
                        <a:pt x="589026" y="1893317"/>
                      </a:cubicBezTo>
                      <a:cubicBezTo>
                        <a:pt x="637916" y="1864519"/>
                        <a:pt x="686806" y="1835051"/>
                        <a:pt x="736365" y="1806253"/>
                      </a:cubicBezTo>
                      <a:cubicBezTo>
                        <a:pt x="741723" y="1802904"/>
                        <a:pt x="747751" y="1800225"/>
                        <a:pt x="753109" y="1798216"/>
                      </a:cubicBezTo>
                      <a:cubicBezTo>
                        <a:pt x="814723" y="1770757"/>
                        <a:pt x="828788" y="1774775"/>
                        <a:pt x="845531" y="1840409"/>
                      </a:cubicBezTo>
                      <a:cubicBezTo>
                        <a:pt x="877008" y="1964308"/>
                        <a:pt x="903797" y="2089547"/>
                        <a:pt x="934605" y="2214116"/>
                      </a:cubicBezTo>
                      <a:cubicBezTo>
                        <a:pt x="1046449" y="2663503"/>
                        <a:pt x="1249376" y="3064669"/>
                        <a:pt x="1564148" y="3406229"/>
                      </a:cubicBezTo>
                      <a:cubicBezTo>
                        <a:pt x="1665276" y="3516065"/>
                        <a:pt x="1779130" y="3609827"/>
                        <a:pt x="1902360" y="3692872"/>
                      </a:cubicBezTo>
                      <a:cubicBezTo>
                        <a:pt x="1925130" y="3708276"/>
                        <a:pt x="1947231" y="3725689"/>
                        <a:pt x="1966653" y="3744441"/>
                      </a:cubicBezTo>
                      <a:cubicBezTo>
                        <a:pt x="1992103" y="3767882"/>
                        <a:pt x="2000809" y="3798020"/>
                        <a:pt x="1990094" y="3832175"/>
                      </a:cubicBezTo>
                      <a:cubicBezTo>
                        <a:pt x="1956607" y="3942011"/>
                        <a:pt x="1903699" y="4041130"/>
                        <a:pt x="1828690" y="4127525"/>
                      </a:cubicBezTo>
                      <a:cubicBezTo>
                        <a:pt x="1724882" y="4248076"/>
                        <a:pt x="1605670" y="4348535"/>
                        <a:pt x="1456322" y="4408810"/>
                      </a:cubicBezTo>
                      <a:cubicBezTo>
                        <a:pt x="1348496" y="4452343"/>
                        <a:pt x="1235982" y="4458370"/>
                        <a:pt x="1126146" y="4425553"/>
                      </a:cubicBezTo>
                      <a:cubicBezTo>
                        <a:pt x="1031045" y="4397425"/>
                        <a:pt x="967421" y="4324425"/>
                        <a:pt x="928577" y="4234011"/>
                      </a:cubicBezTo>
                      <a:cubicBezTo>
                        <a:pt x="870311" y="4096717"/>
                        <a:pt x="870311" y="3959423"/>
                        <a:pt x="941971" y="3826818"/>
                      </a:cubicBezTo>
                      <a:cubicBezTo>
                        <a:pt x="978137" y="3759845"/>
                        <a:pt x="988852" y="3690863"/>
                        <a:pt x="978806" y="3617863"/>
                      </a:cubicBezTo>
                      <a:cubicBezTo>
                        <a:pt x="971439" y="3564285"/>
                        <a:pt x="965412" y="3510037"/>
                        <a:pt x="951348" y="3457798"/>
                      </a:cubicBezTo>
                      <a:cubicBezTo>
                        <a:pt x="934605" y="3392835"/>
                        <a:pt x="897770" y="3336578"/>
                        <a:pt x="855577" y="3286348"/>
                      </a:cubicBezTo>
                      <a:cubicBezTo>
                        <a:pt x="761145" y="3172495"/>
                        <a:pt x="693503" y="3043238"/>
                        <a:pt x="631888" y="2910632"/>
                      </a:cubicBezTo>
                      <a:cubicBezTo>
                        <a:pt x="550181" y="2734494"/>
                        <a:pt x="476511" y="2555007"/>
                        <a:pt x="426282" y="2366814"/>
                      </a:cubicBezTo>
                      <a:cubicBezTo>
                        <a:pt x="399493" y="2266355"/>
                        <a:pt x="376722" y="2163887"/>
                        <a:pt x="367346" y="2060749"/>
                      </a:cubicBezTo>
                      <a:cubicBezTo>
                        <a:pt x="343906" y="1801565"/>
                        <a:pt x="262869" y="1566490"/>
                        <a:pt x="96776" y="1364233"/>
                      </a:cubicBezTo>
                      <a:cubicBezTo>
                        <a:pt x="24446" y="1276499"/>
                        <a:pt x="3015" y="1174700"/>
                        <a:pt x="336" y="1065535"/>
                      </a:cubicBezTo>
                      <a:cubicBezTo>
                        <a:pt x="-3013" y="906140"/>
                        <a:pt x="19088" y="749424"/>
                        <a:pt x="48556" y="592708"/>
                      </a:cubicBezTo>
                      <a:cubicBezTo>
                        <a:pt x="75345" y="452065"/>
                        <a:pt x="98786" y="310753"/>
                        <a:pt x="124235" y="169441"/>
                      </a:cubicBezTo>
                      <a:cubicBezTo>
                        <a:pt x="132272" y="126578"/>
                        <a:pt x="141648" y="84386"/>
                        <a:pt x="151694" y="41523"/>
                      </a:cubicBezTo>
                      <a:cubicBezTo>
                        <a:pt x="154373" y="28798"/>
                        <a:pt x="161740" y="17413"/>
                        <a:pt x="168437" y="0"/>
                      </a:cubicBezTo>
                      <a:cubicBezTo>
                        <a:pt x="175134" y="11385"/>
                        <a:pt x="179823" y="16743"/>
                        <a:pt x="181832" y="22771"/>
                      </a:cubicBezTo>
                      <a:cubicBezTo>
                        <a:pt x="274924" y="287982"/>
                        <a:pt x="365337" y="554534"/>
                        <a:pt x="462447" y="818406"/>
                      </a:cubicBezTo>
                      <a:cubicBezTo>
                        <a:pt x="536787" y="1020663"/>
                        <a:pt x="618494" y="1219572"/>
                        <a:pt x="697521" y="1420490"/>
                      </a:cubicBezTo>
                      <a:cubicBezTo>
                        <a:pt x="720292" y="1479426"/>
                        <a:pt x="745072" y="1537023"/>
                        <a:pt x="767843" y="1596628"/>
                      </a:cubicBezTo>
                      <a:cubicBezTo>
                        <a:pt x="775210" y="1616050"/>
                        <a:pt x="784586" y="1642170"/>
                        <a:pt x="761815" y="1654894"/>
                      </a:cubicBezTo>
                      <a:cubicBezTo>
                        <a:pt x="737035" y="1667619"/>
                        <a:pt x="726989" y="1640160"/>
                        <a:pt x="715604" y="1624757"/>
                      </a:cubicBezTo>
                      <a:cubicBezTo>
                        <a:pt x="628539" y="1502197"/>
                        <a:pt x="558888" y="1369591"/>
                        <a:pt x="495264" y="1234306"/>
                      </a:cubicBezTo>
                      <a:cubicBezTo>
                        <a:pt x="442355" y="1121792"/>
                        <a:pt x="398153" y="1005260"/>
                        <a:pt x="349263" y="890736"/>
                      </a:cubicBezTo>
                      <a:cubicBezTo>
                        <a:pt x="340557" y="871314"/>
                        <a:pt x="329172" y="852562"/>
                        <a:pt x="319126" y="833810"/>
                      </a:cubicBezTo>
                      <a:cubicBezTo>
                        <a:pt x="315777" y="834479"/>
                        <a:pt x="311759" y="835149"/>
                        <a:pt x="307071" y="8358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66EC77-E2AA-44BA-BA53-921FB63007C2}"/>
                    </a:ext>
                  </a:extLst>
                </p:cNvPr>
                <p:cNvSpPr/>
                <p:nvPr/>
              </p:nvSpPr>
              <p:spPr>
                <a:xfrm>
                  <a:off x="8581302" y="2038601"/>
                  <a:ext cx="2210098" cy="3429001"/>
                </a:xfrm>
                <a:custGeom>
                  <a:avLst/>
                  <a:gdLst>
                    <a:gd name="connsiteX0" fmla="*/ 3916561 w 4420195"/>
                    <a:gd name="connsiteY0" fmla="*/ 4367582 h 6858000"/>
                    <a:gd name="connsiteX1" fmla="*/ 3585717 w 4420195"/>
                    <a:gd name="connsiteY1" fmla="*/ 4378968 h 6858000"/>
                    <a:gd name="connsiteX2" fmla="*/ 3414266 w 4420195"/>
                    <a:gd name="connsiteY2" fmla="*/ 4360885 h 6858000"/>
                    <a:gd name="connsiteX3" fmla="*/ 3394175 w 4420195"/>
                    <a:gd name="connsiteY3" fmla="*/ 4347490 h 6858000"/>
                    <a:gd name="connsiteX4" fmla="*/ 3275633 w 4420195"/>
                    <a:gd name="connsiteY4" fmla="*/ 4173361 h 6858000"/>
                    <a:gd name="connsiteX5" fmla="*/ 3226743 w 4420195"/>
                    <a:gd name="connsiteY5" fmla="*/ 3900113 h 6858000"/>
                    <a:gd name="connsiteX6" fmla="*/ 3107532 w 4420195"/>
                    <a:gd name="connsiteY6" fmla="*/ 3341561 h 6858000"/>
                    <a:gd name="connsiteX7" fmla="*/ 3022476 w 4420195"/>
                    <a:gd name="connsiteY7" fmla="*/ 2869404 h 6858000"/>
                    <a:gd name="connsiteX8" fmla="*/ 2966219 w 4420195"/>
                    <a:gd name="connsiteY8" fmla="*/ 2568027 h 6858000"/>
                    <a:gd name="connsiteX9" fmla="*/ 2780035 w 4420195"/>
                    <a:gd name="connsiteY9" fmla="*/ 2172219 h 6858000"/>
                    <a:gd name="connsiteX10" fmla="*/ 2546301 w 4420195"/>
                    <a:gd name="connsiteY10" fmla="*/ 1704080 h 6858000"/>
                    <a:gd name="connsiteX11" fmla="*/ 2406998 w 4420195"/>
                    <a:gd name="connsiteY11" fmla="*/ 1124766 h 6858000"/>
                    <a:gd name="connsiteX12" fmla="*/ 2329309 w 4420195"/>
                    <a:gd name="connsiteY12" fmla="*/ 1055784 h 6858000"/>
                    <a:gd name="connsiteX13" fmla="*/ 2127052 w 4420195"/>
                    <a:gd name="connsiteY13" fmla="*/ 1144858 h 6858000"/>
                    <a:gd name="connsiteX14" fmla="*/ 2013868 w 4420195"/>
                    <a:gd name="connsiteY14" fmla="*/ 1131463 h 6858000"/>
                    <a:gd name="connsiteX15" fmla="*/ 2012529 w 4420195"/>
                    <a:gd name="connsiteY15" fmla="*/ 1129454 h 6858000"/>
                    <a:gd name="connsiteX16" fmla="*/ 1796207 w 4420195"/>
                    <a:gd name="connsiteY16" fmla="*/ 870270 h 6858000"/>
                    <a:gd name="connsiteX17" fmla="*/ 1123132 w 4420195"/>
                    <a:gd name="connsiteY17" fmla="*/ 281580 h 6858000"/>
                    <a:gd name="connsiteX18" fmla="*/ 924893 w 4420195"/>
                    <a:gd name="connsiteY18" fmla="*/ 158351 h 6858000"/>
                    <a:gd name="connsiteX19" fmla="*/ 760809 w 4420195"/>
                    <a:gd name="connsiteY19" fmla="*/ 204562 h 6858000"/>
                    <a:gd name="connsiteX20" fmla="*/ 748085 w 4420195"/>
                    <a:gd name="connsiteY20" fmla="*/ 217956 h 6858000"/>
                    <a:gd name="connsiteX21" fmla="*/ 705892 w 4420195"/>
                    <a:gd name="connsiteY21" fmla="*/ 219296 h 6858000"/>
                    <a:gd name="connsiteX22" fmla="*/ 612130 w 4420195"/>
                    <a:gd name="connsiteY22" fmla="*/ 123525 h 6858000"/>
                    <a:gd name="connsiteX23" fmla="*/ 511671 w 4420195"/>
                    <a:gd name="connsiteY23" fmla="*/ 31772 h 6858000"/>
                    <a:gd name="connsiteX24" fmla="*/ 230386 w 4420195"/>
                    <a:gd name="connsiteY24" fmla="*/ 134910 h 6858000"/>
                    <a:gd name="connsiteX25" fmla="*/ 212973 w 4420195"/>
                    <a:gd name="connsiteY25" fmla="*/ 317746 h 6858000"/>
                    <a:gd name="connsiteX26" fmla="*/ 184175 w 4420195"/>
                    <a:gd name="connsiteY26" fmla="*/ 451691 h 6858000"/>
                    <a:gd name="connsiteX27" fmla="*/ 145331 w 4420195"/>
                    <a:gd name="connsiteY27" fmla="*/ 578939 h 6858000"/>
                    <a:gd name="connsiteX28" fmla="*/ 163413 w 4420195"/>
                    <a:gd name="connsiteY28" fmla="*/ 726949 h 6858000"/>
                    <a:gd name="connsiteX29" fmla="*/ 150019 w 4420195"/>
                    <a:gd name="connsiteY29" fmla="*/ 826068 h 6858000"/>
                    <a:gd name="connsiteX30" fmla="*/ 58936 w 4420195"/>
                    <a:gd name="connsiteY30" fmla="*/ 1031004 h 6858000"/>
                    <a:gd name="connsiteX31" fmla="*/ 42863 w 4420195"/>
                    <a:gd name="connsiteY31" fmla="*/ 1393327 h 6858000"/>
                    <a:gd name="connsiteX32" fmla="*/ 103138 w 4420195"/>
                    <a:gd name="connsiteY32" fmla="*/ 1676621 h 6858000"/>
                    <a:gd name="connsiteX33" fmla="*/ 113184 w 4420195"/>
                    <a:gd name="connsiteY33" fmla="*/ 1751630 h 6858000"/>
                    <a:gd name="connsiteX34" fmla="*/ 89074 w 4420195"/>
                    <a:gd name="connsiteY34" fmla="*/ 1888254 h 6858000"/>
                    <a:gd name="connsiteX35" fmla="*/ 14734 w 4420195"/>
                    <a:gd name="connsiteY35" fmla="*/ 2306164 h 6858000"/>
                    <a:gd name="connsiteX36" fmla="*/ 0 w 4420195"/>
                    <a:gd name="connsiteY36" fmla="*/ 2438100 h 6858000"/>
                    <a:gd name="connsiteX37" fmla="*/ 0 w 4420195"/>
                    <a:gd name="connsiteY37" fmla="*/ 2577403 h 6858000"/>
                    <a:gd name="connsiteX38" fmla="*/ 20092 w 4420195"/>
                    <a:gd name="connsiteY38" fmla="*/ 2692596 h 6858000"/>
                    <a:gd name="connsiteX39" fmla="*/ 134615 w 4420195"/>
                    <a:gd name="connsiteY39" fmla="*/ 2911597 h 6858000"/>
                    <a:gd name="connsiteX40" fmla="*/ 269230 w 4420195"/>
                    <a:gd name="connsiteY40" fmla="*/ 3107827 h 6858000"/>
                    <a:gd name="connsiteX41" fmla="*/ 396478 w 4420195"/>
                    <a:gd name="connsiteY41" fmla="*/ 3469479 h 6858000"/>
                    <a:gd name="connsiteX42" fmla="*/ 495598 w 4420195"/>
                    <a:gd name="connsiteY42" fmla="*/ 3961058 h 6858000"/>
                    <a:gd name="connsiteX43" fmla="*/ 726653 w 4420195"/>
                    <a:gd name="connsiteY43" fmla="*/ 4571849 h 6858000"/>
                    <a:gd name="connsiteX44" fmla="*/ 723975 w 4420195"/>
                    <a:gd name="connsiteY44" fmla="*/ 4613372 h 6858000"/>
                    <a:gd name="connsiteX45" fmla="*/ 504974 w 4420195"/>
                    <a:gd name="connsiteY45" fmla="*/ 5017217 h 6858000"/>
                    <a:gd name="connsiteX46" fmla="*/ 395808 w 4420195"/>
                    <a:gd name="connsiteY46" fmla="*/ 5738513 h 6858000"/>
                    <a:gd name="connsiteX47" fmla="*/ 575965 w 4420195"/>
                    <a:gd name="connsiteY47" fmla="*/ 6320505 h 6858000"/>
                    <a:gd name="connsiteX48" fmla="*/ 1011287 w 4420195"/>
                    <a:gd name="connsiteY48" fmla="*/ 6702249 h 6858000"/>
                    <a:gd name="connsiteX49" fmla="*/ 1997125 w 4420195"/>
                    <a:gd name="connsiteY49" fmla="*/ 6457799 h 6858000"/>
                    <a:gd name="connsiteX50" fmla="*/ 2287117 w 4420195"/>
                    <a:gd name="connsiteY50" fmla="*/ 5920009 h 6858000"/>
                    <a:gd name="connsiteX51" fmla="*/ 2355429 w 4420195"/>
                    <a:gd name="connsiteY51" fmla="*/ 5601889 h 6858000"/>
                    <a:gd name="connsiteX52" fmla="*/ 2363465 w 4420195"/>
                    <a:gd name="connsiteY52" fmla="*/ 5511476 h 6858000"/>
                    <a:gd name="connsiteX53" fmla="*/ 2373511 w 4420195"/>
                    <a:gd name="connsiteY53" fmla="*/ 5473971 h 6858000"/>
                    <a:gd name="connsiteX54" fmla="*/ 2407667 w 4420195"/>
                    <a:gd name="connsiteY54" fmla="*/ 5501430 h 6858000"/>
                    <a:gd name="connsiteX55" fmla="*/ 2642741 w 4420195"/>
                    <a:gd name="connsiteY55" fmla="*/ 5828926 h 6858000"/>
                    <a:gd name="connsiteX56" fmla="*/ 2645420 w 4420195"/>
                    <a:gd name="connsiteY56" fmla="*/ 5849017 h 6858000"/>
                    <a:gd name="connsiteX57" fmla="*/ 2550319 w 4420195"/>
                    <a:gd name="connsiteY57" fmla="*/ 6360689 h 6858000"/>
                    <a:gd name="connsiteX58" fmla="*/ 2534246 w 4420195"/>
                    <a:gd name="connsiteY58" fmla="*/ 6461148 h 6858000"/>
                    <a:gd name="connsiteX59" fmla="*/ 2542952 w 4420195"/>
                    <a:gd name="connsiteY59" fmla="*/ 6483249 h 6858000"/>
                    <a:gd name="connsiteX60" fmla="*/ 2579787 w 4420195"/>
                    <a:gd name="connsiteY60" fmla="*/ 6509368 h 6858000"/>
                    <a:gd name="connsiteX61" fmla="*/ 3151734 w 4420195"/>
                    <a:gd name="connsiteY61" fmla="*/ 6794002 h 6858000"/>
                    <a:gd name="connsiteX62" fmla="*/ 3372743 w 4420195"/>
                    <a:gd name="connsiteY62" fmla="*/ 6860975 h 6858000"/>
                    <a:gd name="connsiteX63" fmla="*/ 3453110 w 4420195"/>
                    <a:gd name="connsiteY63" fmla="*/ 6860975 h 6858000"/>
                    <a:gd name="connsiteX64" fmla="*/ 3473872 w 4420195"/>
                    <a:gd name="connsiteY64" fmla="*/ 6856286 h 6858000"/>
                    <a:gd name="connsiteX65" fmla="*/ 3550891 w 4420195"/>
                    <a:gd name="connsiteY65" fmla="*/ 6789314 h 6858000"/>
                    <a:gd name="connsiteX66" fmla="*/ 3570983 w 4420195"/>
                    <a:gd name="connsiteY66" fmla="*/ 6720332 h 6858000"/>
                    <a:gd name="connsiteX67" fmla="*/ 3727029 w 4420195"/>
                    <a:gd name="connsiteY67" fmla="*/ 6055293 h 6858000"/>
                    <a:gd name="connsiteX68" fmla="*/ 3994250 w 4420195"/>
                    <a:gd name="connsiteY68" fmla="*/ 5222823 h 6858000"/>
                    <a:gd name="connsiteX69" fmla="*/ 4417517 w 4420195"/>
                    <a:gd name="connsiteY69" fmla="*/ 4559124 h 6858000"/>
                    <a:gd name="connsiteX70" fmla="*/ 4425554 w 4420195"/>
                    <a:gd name="connsiteY70" fmla="*/ 4546399 h 6858000"/>
                    <a:gd name="connsiteX71" fmla="*/ 3916561 w 4420195"/>
                    <a:gd name="connsiteY71" fmla="*/ 4367582 h 6858000"/>
                    <a:gd name="connsiteX72" fmla="*/ 139973 w 4420195"/>
                    <a:gd name="connsiteY72" fmla="*/ 998188 h 6858000"/>
                    <a:gd name="connsiteX73" fmla="*/ 162074 w 4420195"/>
                    <a:gd name="connsiteY73" fmla="*/ 918490 h 6858000"/>
                    <a:gd name="connsiteX74" fmla="*/ 170111 w 4420195"/>
                    <a:gd name="connsiteY74" fmla="*/ 903087 h 6858000"/>
                    <a:gd name="connsiteX75" fmla="*/ 259184 w 4420195"/>
                    <a:gd name="connsiteY75" fmla="*/ 1283491 h 6858000"/>
                    <a:gd name="connsiteX76" fmla="*/ 229716 w 4420195"/>
                    <a:gd name="connsiteY76" fmla="*/ 1451593 h 6858000"/>
                    <a:gd name="connsiteX77" fmla="*/ 205606 w 4420195"/>
                    <a:gd name="connsiteY77" fmla="*/ 1492446 h 6858000"/>
                    <a:gd name="connsiteX78" fmla="*/ 194890 w 4420195"/>
                    <a:gd name="connsiteY78" fmla="*/ 1516556 h 6858000"/>
                    <a:gd name="connsiteX79" fmla="*/ 163413 w 4420195"/>
                    <a:gd name="connsiteY79" fmla="*/ 1539327 h 6858000"/>
                    <a:gd name="connsiteX80" fmla="*/ 143991 w 4420195"/>
                    <a:gd name="connsiteY80" fmla="*/ 1507180 h 6858000"/>
                    <a:gd name="connsiteX81" fmla="*/ 131266 w 4420195"/>
                    <a:gd name="connsiteY81" fmla="*/ 1406721 h 6858000"/>
                    <a:gd name="connsiteX82" fmla="*/ 139973 w 4420195"/>
                    <a:gd name="connsiteY82" fmla="*/ 998188 h 6858000"/>
                    <a:gd name="connsiteX83" fmla="*/ 2101602 w 4420195"/>
                    <a:gd name="connsiteY83" fmla="*/ 5315915 h 6858000"/>
                    <a:gd name="connsiteX84" fmla="*/ 1940198 w 4420195"/>
                    <a:gd name="connsiteY84" fmla="*/ 5611265 h 6858000"/>
                    <a:gd name="connsiteX85" fmla="*/ 1567830 w 4420195"/>
                    <a:gd name="connsiteY85" fmla="*/ 5892550 h 6858000"/>
                    <a:gd name="connsiteX86" fmla="*/ 1237655 w 4420195"/>
                    <a:gd name="connsiteY86" fmla="*/ 5909293 h 6858000"/>
                    <a:gd name="connsiteX87" fmla="*/ 1040086 w 4420195"/>
                    <a:gd name="connsiteY87" fmla="*/ 5717751 h 6858000"/>
                    <a:gd name="connsiteX88" fmla="*/ 1053480 w 4420195"/>
                    <a:gd name="connsiteY88" fmla="*/ 5310558 h 6858000"/>
                    <a:gd name="connsiteX89" fmla="*/ 1090315 w 4420195"/>
                    <a:gd name="connsiteY89" fmla="*/ 5101603 h 6858000"/>
                    <a:gd name="connsiteX90" fmla="*/ 1062856 w 4420195"/>
                    <a:gd name="connsiteY90" fmla="*/ 4941538 h 6858000"/>
                    <a:gd name="connsiteX91" fmla="*/ 967085 w 4420195"/>
                    <a:gd name="connsiteY91" fmla="*/ 4770088 h 6858000"/>
                    <a:gd name="connsiteX92" fmla="*/ 743397 w 4420195"/>
                    <a:gd name="connsiteY92" fmla="*/ 4394371 h 6858000"/>
                    <a:gd name="connsiteX93" fmla="*/ 537791 w 4420195"/>
                    <a:gd name="connsiteY93" fmla="*/ 3850554 h 6858000"/>
                    <a:gd name="connsiteX94" fmla="*/ 478855 w 4420195"/>
                    <a:gd name="connsiteY94" fmla="*/ 3544488 h 6858000"/>
                    <a:gd name="connsiteX95" fmla="*/ 208285 w 4420195"/>
                    <a:gd name="connsiteY95" fmla="*/ 2847973 h 6858000"/>
                    <a:gd name="connsiteX96" fmla="*/ 111844 w 4420195"/>
                    <a:gd name="connsiteY96" fmla="*/ 2549275 h 6858000"/>
                    <a:gd name="connsiteX97" fmla="*/ 160065 w 4420195"/>
                    <a:gd name="connsiteY97" fmla="*/ 2076448 h 6858000"/>
                    <a:gd name="connsiteX98" fmla="*/ 235744 w 4420195"/>
                    <a:gd name="connsiteY98" fmla="*/ 1653180 h 6858000"/>
                    <a:gd name="connsiteX99" fmla="*/ 263203 w 4420195"/>
                    <a:gd name="connsiteY99" fmla="*/ 1525263 h 6858000"/>
                    <a:gd name="connsiteX100" fmla="*/ 279946 w 4420195"/>
                    <a:gd name="connsiteY100" fmla="*/ 1483740 h 6858000"/>
                    <a:gd name="connsiteX101" fmla="*/ 293340 w 4420195"/>
                    <a:gd name="connsiteY101" fmla="*/ 1506510 h 6858000"/>
                    <a:gd name="connsiteX102" fmla="*/ 410542 w 4420195"/>
                    <a:gd name="connsiteY102" fmla="*/ 1842043 h 6858000"/>
                    <a:gd name="connsiteX103" fmla="*/ 410542 w 4420195"/>
                    <a:gd name="connsiteY103" fmla="*/ 2411311 h 6858000"/>
                    <a:gd name="connsiteX104" fmla="*/ 411882 w 4420195"/>
                    <a:gd name="connsiteY104" fmla="*/ 2411311 h 6858000"/>
                    <a:gd name="connsiteX105" fmla="*/ 472827 w 4420195"/>
                    <a:gd name="connsiteY105" fmla="*/ 2630312 h 6858000"/>
                    <a:gd name="connsiteX106" fmla="*/ 644277 w 4420195"/>
                    <a:gd name="connsiteY106" fmla="*/ 2962496 h 6858000"/>
                    <a:gd name="connsiteX107" fmla="*/ 747415 w 4420195"/>
                    <a:gd name="connsiteY107" fmla="*/ 3170781 h 6858000"/>
                    <a:gd name="connsiteX108" fmla="*/ 745406 w 4420195"/>
                    <a:gd name="connsiteY108" fmla="*/ 3200919 h 6858000"/>
                    <a:gd name="connsiteX109" fmla="*/ 662360 w 4420195"/>
                    <a:gd name="connsiteY109" fmla="*/ 3344240 h 6858000"/>
                    <a:gd name="connsiteX110" fmla="*/ 646956 w 4420195"/>
                    <a:gd name="connsiteY110" fmla="*/ 3394469 h 6858000"/>
                    <a:gd name="connsiteX111" fmla="*/ 656332 w 4420195"/>
                    <a:gd name="connsiteY111" fmla="*/ 3400497 h 6858000"/>
                    <a:gd name="connsiteX112" fmla="*/ 699195 w 4420195"/>
                    <a:gd name="connsiteY112" fmla="*/ 3376387 h 6858000"/>
                    <a:gd name="connsiteX113" fmla="*/ 846534 w 4420195"/>
                    <a:gd name="connsiteY113" fmla="*/ 3289323 h 6858000"/>
                    <a:gd name="connsiteX114" fmla="*/ 863278 w 4420195"/>
                    <a:gd name="connsiteY114" fmla="*/ 3281286 h 6858000"/>
                    <a:gd name="connsiteX115" fmla="*/ 955700 w 4420195"/>
                    <a:gd name="connsiteY115" fmla="*/ 3323479 h 6858000"/>
                    <a:gd name="connsiteX116" fmla="*/ 1044774 w 4420195"/>
                    <a:gd name="connsiteY116" fmla="*/ 3697186 h 6858000"/>
                    <a:gd name="connsiteX117" fmla="*/ 1674317 w 4420195"/>
                    <a:gd name="connsiteY117" fmla="*/ 4889299 h 6858000"/>
                    <a:gd name="connsiteX118" fmla="*/ 2012529 w 4420195"/>
                    <a:gd name="connsiteY118" fmla="*/ 5175942 h 6858000"/>
                    <a:gd name="connsiteX119" fmla="*/ 2076822 w 4420195"/>
                    <a:gd name="connsiteY119" fmla="*/ 5227511 h 6858000"/>
                    <a:gd name="connsiteX120" fmla="*/ 2101602 w 4420195"/>
                    <a:gd name="connsiteY120" fmla="*/ 5315915 h 6858000"/>
                    <a:gd name="connsiteX121" fmla="*/ 474166 w 4420195"/>
                    <a:gd name="connsiteY121" fmla="*/ 2022870 h 6858000"/>
                    <a:gd name="connsiteX122" fmla="*/ 573956 w 4420195"/>
                    <a:gd name="connsiteY122" fmla="*/ 2302146 h 6858000"/>
                    <a:gd name="connsiteX123" fmla="*/ 809030 w 4420195"/>
                    <a:gd name="connsiteY123" fmla="*/ 2904230 h 6858000"/>
                    <a:gd name="connsiteX124" fmla="*/ 879351 w 4420195"/>
                    <a:gd name="connsiteY124" fmla="*/ 3080368 h 6858000"/>
                    <a:gd name="connsiteX125" fmla="*/ 873324 w 4420195"/>
                    <a:gd name="connsiteY125" fmla="*/ 3138634 h 6858000"/>
                    <a:gd name="connsiteX126" fmla="*/ 827112 w 4420195"/>
                    <a:gd name="connsiteY126" fmla="*/ 3108496 h 6858000"/>
                    <a:gd name="connsiteX127" fmla="*/ 606772 w 4420195"/>
                    <a:gd name="connsiteY127" fmla="*/ 2718046 h 6858000"/>
                    <a:gd name="connsiteX128" fmla="*/ 474166 w 4420195"/>
                    <a:gd name="connsiteY128" fmla="*/ 2406623 h 6858000"/>
                    <a:gd name="connsiteX129" fmla="*/ 474166 w 4420195"/>
                    <a:gd name="connsiteY129" fmla="*/ 2022870 h 6858000"/>
                    <a:gd name="connsiteX130" fmla="*/ 3295725 w 4420195"/>
                    <a:gd name="connsiteY130" fmla="*/ 4573858 h 6858000"/>
                    <a:gd name="connsiteX131" fmla="*/ 2768650 w 4420195"/>
                    <a:gd name="connsiteY131" fmla="*/ 5394943 h 6858000"/>
                    <a:gd name="connsiteX132" fmla="*/ 2707035 w 4420195"/>
                    <a:gd name="connsiteY132" fmla="*/ 5576439 h 6858000"/>
                    <a:gd name="connsiteX133" fmla="*/ 2686943 w 4420195"/>
                    <a:gd name="connsiteY133" fmla="*/ 5625999 h 6858000"/>
                    <a:gd name="connsiteX134" fmla="*/ 2638053 w 4420195"/>
                    <a:gd name="connsiteY134" fmla="*/ 5630017 h 6858000"/>
                    <a:gd name="connsiteX135" fmla="*/ 2555007 w 4420195"/>
                    <a:gd name="connsiteY135" fmla="*/ 5508796 h 6858000"/>
                    <a:gd name="connsiteX136" fmla="*/ 2406998 w 4420195"/>
                    <a:gd name="connsiteY136" fmla="*/ 5329310 h 6858000"/>
                    <a:gd name="connsiteX137" fmla="*/ 2196034 w 4420195"/>
                    <a:gd name="connsiteY137" fmla="*/ 5161208 h 6858000"/>
                    <a:gd name="connsiteX138" fmla="*/ 1329407 w 4420195"/>
                    <a:gd name="connsiteY138" fmla="*/ 4178050 h 6858000"/>
                    <a:gd name="connsiteX139" fmla="*/ 1149251 w 4420195"/>
                    <a:gd name="connsiteY139" fmla="*/ 3659681 h 6858000"/>
                    <a:gd name="connsiteX140" fmla="*/ 816397 w 4420195"/>
                    <a:gd name="connsiteY140" fmla="*/ 2691257 h 6858000"/>
                    <a:gd name="connsiteX141" fmla="*/ 558552 w 4420195"/>
                    <a:gd name="connsiteY141" fmla="*/ 1990053 h 6858000"/>
                    <a:gd name="connsiteX142" fmla="*/ 386432 w 4420195"/>
                    <a:gd name="connsiteY142" fmla="*/ 1405382 h 6858000"/>
                    <a:gd name="connsiteX143" fmla="*/ 395139 w 4420195"/>
                    <a:gd name="connsiteY143" fmla="*/ 1272106 h 6858000"/>
                    <a:gd name="connsiteX144" fmla="*/ 500286 w 4420195"/>
                    <a:gd name="connsiteY144" fmla="*/ 1282152 h 6858000"/>
                    <a:gd name="connsiteX145" fmla="*/ 601415 w 4420195"/>
                    <a:gd name="connsiteY145" fmla="*/ 1435519 h 6858000"/>
                    <a:gd name="connsiteX146" fmla="*/ 820415 w 4420195"/>
                    <a:gd name="connsiteY146" fmla="*/ 1836686 h 6858000"/>
                    <a:gd name="connsiteX147" fmla="*/ 960388 w 4420195"/>
                    <a:gd name="connsiteY147" fmla="*/ 2140072 h 6858000"/>
                    <a:gd name="connsiteX148" fmla="*/ 1256407 w 4420195"/>
                    <a:gd name="connsiteY148" fmla="*/ 2651743 h 6858000"/>
                    <a:gd name="connsiteX149" fmla="*/ 1307306 w 4420195"/>
                    <a:gd name="connsiteY149" fmla="*/ 2692596 h 6858000"/>
                    <a:gd name="connsiteX150" fmla="*/ 1316013 w 4420195"/>
                    <a:gd name="connsiteY150" fmla="*/ 2687238 h 6858000"/>
                    <a:gd name="connsiteX151" fmla="*/ 1304628 w 4420195"/>
                    <a:gd name="connsiteY151" fmla="*/ 2651743 h 6858000"/>
                    <a:gd name="connsiteX152" fmla="*/ 1121792 w 4420195"/>
                    <a:gd name="connsiteY152" fmla="*/ 2265311 h 6858000"/>
                    <a:gd name="connsiteX153" fmla="*/ 889397 w 4420195"/>
                    <a:gd name="connsiteY153" fmla="*/ 1740245 h 6858000"/>
                    <a:gd name="connsiteX154" fmla="*/ 602084 w 4420195"/>
                    <a:gd name="connsiteY154" fmla="*/ 1221877 h 6858000"/>
                    <a:gd name="connsiteX155" fmla="*/ 454075 w 4420195"/>
                    <a:gd name="connsiteY155" fmla="*/ 1111372 h 6858000"/>
                    <a:gd name="connsiteX156" fmla="*/ 338882 w 4420195"/>
                    <a:gd name="connsiteY156" fmla="*/ 1124766 h 6858000"/>
                    <a:gd name="connsiteX157" fmla="*/ 304056 w 4420195"/>
                    <a:gd name="connsiteY157" fmla="*/ 977426 h 6858000"/>
                    <a:gd name="connsiteX158" fmla="*/ 304056 w 4420195"/>
                    <a:gd name="connsiteY158" fmla="*/ 974747 h 6858000"/>
                    <a:gd name="connsiteX159" fmla="*/ 264542 w 4420195"/>
                    <a:gd name="connsiteY159" fmla="*/ 629838 h 6858000"/>
                    <a:gd name="connsiteX160" fmla="*/ 259184 w 4420195"/>
                    <a:gd name="connsiteY160" fmla="*/ 579609 h 6858000"/>
                    <a:gd name="connsiteX161" fmla="*/ 315441 w 4420195"/>
                    <a:gd name="connsiteY161" fmla="*/ 531388 h 6858000"/>
                    <a:gd name="connsiteX162" fmla="*/ 479524 w 4420195"/>
                    <a:gd name="connsiteY162" fmla="*/ 625820 h 6858000"/>
                    <a:gd name="connsiteX163" fmla="*/ 580653 w 4420195"/>
                    <a:gd name="connsiteY163" fmla="*/ 766462 h 6858000"/>
                    <a:gd name="connsiteX164" fmla="*/ 817067 w 4420195"/>
                    <a:gd name="connsiteY164" fmla="*/ 1128785 h 6858000"/>
                    <a:gd name="connsiteX165" fmla="*/ 1038746 w 4420195"/>
                    <a:gd name="connsiteY165" fmla="*/ 1389978 h 6858000"/>
                    <a:gd name="connsiteX166" fmla="*/ 1421830 w 4420195"/>
                    <a:gd name="connsiteY166" fmla="*/ 2050328 h 6858000"/>
                    <a:gd name="connsiteX167" fmla="*/ 1603326 w 4420195"/>
                    <a:gd name="connsiteY167" fmla="*/ 2445467 h 6858000"/>
                    <a:gd name="connsiteX168" fmla="*/ 1646188 w 4420195"/>
                    <a:gd name="connsiteY168" fmla="*/ 2505742 h 6858000"/>
                    <a:gd name="connsiteX169" fmla="*/ 1655564 w 4420195"/>
                    <a:gd name="connsiteY169" fmla="*/ 2501054 h 6858000"/>
                    <a:gd name="connsiteX170" fmla="*/ 1650206 w 4420195"/>
                    <a:gd name="connsiteY170" fmla="*/ 2468908 h 6858000"/>
                    <a:gd name="connsiteX171" fmla="*/ 1417142 w 4420195"/>
                    <a:gd name="connsiteY171" fmla="*/ 1773062 h 6858000"/>
                    <a:gd name="connsiteX172" fmla="*/ 1136526 w 4420195"/>
                    <a:gd name="connsiteY172" fmla="*/ 1323675 h 6858000"/>
                    <a:gd name="connsiteX173" fmla="*/ 786929 w 4420195"/>
                    <a:gd name="connsiteY173" fmla="*/ 876967 h 6858000"/>
                    <a:gd name="connsiteX174" fmla="*/ 632222 w 4420195"/>
                    <a:gd name="connsiteY174" fmla="*/ 629838 h 6858000"/>
                    <a:gd name="connsiteX175" fmla="*/ 318120 w 4420195"/>
                    <a:gd name="connsiteY175" fmla="*/ 411507 h 6858000"/>
                    <a:gd name="connsiteX176" fmla="*/ 275258 w 4420195"/>
                    <a:gd name="connsiteY176" fmla="*/ 355250 h 6858000"/>
                    <a:gd name="connsiteX177" fmla="*/ 299368 w 4420195"/>
                    <a:gd name="connsiteY177" fmla="*/ 197195 h 6858000"/>
                    <a:gd name="connsiteX178" fmla="*/ 463451 w 4420195"/>
                    <a:gd name="connsiteY178" fmla="*/ 130892 h 6858000"/>
                    <a:gd name="connsiteX179" fmla="*/ 581323 w 4420195"/>
                    <a:gd name="connsiteY179" fmla="*/ 238048 h 6858000"/>
                    <a:gd name="connsiteX180" fmla="*/ 745406 w 4420195"/>
                    <a:gd name="connsiteY180" fmla="*/ 466425 h 6858000"/>
                    <a:gd name="connsiteX181" fmla="*/ 1134517 w 4420195"/>
                    <a:gd name="connsiteY181" fmla="*/ 923848 h 6858000"/>
                    <a:gd name="connsiteX182" fmla="*/ 1434554 w 4420195"/>
                    <a:gd name="connsiteY182" fmla="*/ 1262060 h 6858000"/>
                    <a:gd name="connsiteX183" fmla="*/ 1700436 w 4420195"/>
                    <a:gd name="connsiteY183" fmla="*/ 1696713 h 6858000"/>
                    <a:gd name="connsiteX184" fmla="*/ 1884611 w 4420195"/>
                    <a:gd name="connsiteY184" fmla="*/ 2070420 h 6858000"/>
                    <a:gd name="connsiteX185" fmla="*/ 2039318 w 4420195"/>
                    <a:gd name="connsiteY185" fmla="*/ 2277366 h 6858000"/>
                    <a:gd name="connsiteX186" fmla="*/ 2153841 w 4420195"/>
                    <a:gd name="connsiteY186" fmla="*/ 2349026 h 6858000"/>
                    <a:gd name="connsiteX187" fmla="*/ 2181300 w 4420195"/>
                    <a:gd name="connsiteY187" fmla="*/ 2351036 h 6858000"/>
                    <a:gd name="connsiteX188" fmla="*/ 2175272 w 4420195"/>
                    <a:gd name="connsiteY188" fmla="*/ 2321568 h 6858000"/>
                    <a:gd name="connsiteX189" fmla="*/ 2119015 w 4420195"/>
                    <a:gd name="connsiteY189" fmla="*/ 2243879 h 6858000"/>
                    <a:gd name="connsiteX190" fmla="*/ 1841079 w 4420195"/>
                    <a:gd name="connsiteY190" fmla="*/ 1748951 h 6858000"/>
                    <a:gd name="connsiteX191" fmla="*/ 1601316 w 4420195"/>
                    <a:gd name="connsiteY191" fmla="*/ 1302913 h 6858000"/>
                    <a:gd name="connsiteX192" fmla="*/ 1331417 w 4420195"/>
                    <a:gd name="connsiteY192" fmla="*/ 995509 h 6858000"/>
                    <a:gd name="connsiteX193" fmla="*/ 937617 w 4420195"/>
                    <a:gd name="connsiteY193" fmla="*/ 564205 h 6858000"/>
                    <a:gd name="connsiteX194" fmla="*/ 806351 w 4420195"/>
                    <a:gd name="connsiteY194" fmla="*/ 376012 h 6858000"/>
                    <a:gd name="connsiteX195" fmla="*/ 832470 w 4420195"/>
                    <a:gd name="connsiteY195" fmla="*/ 280241 h 6858000"/>
                    <a:gd name="connsiteX196" fmla="*/ 848544 w 4420195"/>
                    <a:gd name="connsiteY196" fmla="*/ 270865 h 6858000"/>
                    <a:gd name="connsiteX197" fmla="*/ 964406 w 4420195"/>
                    <a:gd name="connsiteY197" fmla="*/ 279571 h 6858000"/>
                    <a:gd name="connsiteX198" fmla="*/ 1258416 w 4420195"/>
                    <a:gd name="connsiteY198" fmla="*/ 541434 h 6858000"/>
                    <a:gd name="connsiteX199" fmla="*/ 1662931 w 4420195"/>
                    <a:gd name="connsiteY199" fmla="*/ 892371 h 6858000"/>
                    <a:gd name="connsiteX200" fmla="*/ 1944886 w 4420195"/>
                    <a:gd name="connsiteY200" fmla="*/ 1209152 h 6858000"/>
                    <a:gd name="connsiteX201" fmla="*/ 2086868 w 4420195"/>
                    <a:gd name="connsiteY201" fmla="*/ 1548703 h 6858000"/>
                    <a:gd name="connsiteX202" fmla="*/ 2377530 w 4420195"/>
                    <a:gd name="connsiteY202" fmla="*/ 2129356 h 6858000"/>
                    <a:gd name="connsiteX203" fmla="*/ 2542282 w 4420195"/>
                    <a:gd name="connsiteY203" fmla="*/ 2311522 h 6858000"/>
                    <a:gd name="connsiteX204" fmla="*/ 2574429 w 4420195"/>
                    <a:gd name="connsiteY204" fmla="*/ 2332283 h 6858000"/>
                    <a:gd name="connsiteX205" fmla="*/ 2581127 w 4420195"/>
                    <a:gd name="connsiteY205" fmla="*/ 2326256 h 6858000"/>
                    <a:gd name="connsiteX206" fmla="*/ 2528218 w 4420195"/>
                    <a:gd name="connsiteY206" fmla="*/ 2229815 h 6858000"/>
                    <a:gd name="connsiteX207" fmla="*/ 2155850 w 4420195"/>
                    <a:gd name="connsiteY207" fmla="*/ 1450253 h 6858000"/>
                    <a:gd name="connsiteX208" fmla="*/ 2113657 w 4420195"/>
                    <a:gd name="connsiteY208" fmla="*/ 1304253 h 6858000"/>
                    <a:gd name="connsiteX209" fmla="*/ 2131740 w 4420195"/>
                    <a:gd name="connsiteY209" fmla="*/ 1243978 h 6858000"/>
                    <a:gd name="connsiteX210" fmla="*/ 2249612 w 4420195"/>
                    <a:gd name="connsiteY210" fmla="*/ 1157583 h 6858000"/>
                    <a:gd name="connsiteX211" fmla="*/ 2340695 w 4420195"/>
                    <a:gd name="connsiteY211" fmla="*/ 1204464 h 6858000"/>
                    <a:gd name="connsiteX212" fmla="*/ 2354759 w 4420195"/>
                    <a:gd name="connsiteY212" fmla="*/ 1334391 h 6858000"/>
                    <a:gd name="connsiteX213" fmla="*/ 2621310 w 4420195"/>
                    <a:gd name="connsiteY213" fmla="*/ 2117971 h 6858000"/>
                    <a:gd name="connsiteX214" fmla="*/ 2844999 w 4420195"/>
                    <a:gd name="connsiteY214" fmla="*/ 2555302 h 6858000"/>
                    <a:gd name="connsiteX215" fmla="*/ 2907953 w 4420195"/>
                    <a:gd name="connsiteY215" fmla="*/ 2857349 h 6858000"/>
                    <a:gd name="connsiteX216" fmla="*/ 2930724 w 4420195"/>
                    <a:gd name="connsiteY216" fmla="*/ 3148010 h 6858000"/>
                    <a:gd name="connsiteX217" fmla="*/ 2989660 w 4420195"/>
                    <a:gd name="connsiteY217" fmla="*/ 3338213 h 6858000"/>
                    <a:gd name="connsiteX218" fmla="*/ 3148385 w 4420195"/>
                    <a:gd name="connsiteY218" fmla="*/ 3943645 h 6858000"/>
                    <a:gd name="connsiteX219" fmla="*/ 3181202 w 4420195"/>
                    <a:gd name="connsiteY219" fmla="*/ 4219573 h 6858000"/>
                    <a:gd name="connsiteX220" fmla="*/ 3291037 w 4420195"/>
                    <a:gd name="connsiteY220" fmla="*/ 4402408 h 6858000"/>
                    <a:gd name="connsiteX221" fmla="*/ 3390826 w 4420195"/>
                    <a:gd name="connsiteY221" fmla="*/ 4467372 h 6858000"/>
                    <a:gd name="connsiteX222" fmla="*/ 3295725 w 4420195"/>
                    <a:gd name="connsiteY222" fmla="*/ 4573858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</a:cxnLst>
                  <a:rect l="l" t="t" r="r" b="b"/>
                  <a:pathLst>
                    <a:path w="4420195" h="6858000">
                      <a:moveTo>
                        <a:pt x="3916561" y="4367582"/>
                      </a:moveTo>
                      <a:cubicBezTo>
                        <a:pt x="3805387" y="4329408"/>
                        <a:pt x="3692203" y="4327399"/>
                        <a:pt x="3585717" y="4378968"/>
                      </a:cubicBezTo>
                      <a:cubicBezTo>
                        <a:pt x="3520753" y="4410445"/>
                        <a:pt x="3467845" y="4399059"/>
                        <a:pt x="3414266" y="4360885"/>
                      </a:cubicBezTo>
                      <a:cubicBezTo>
                        <a:pt x="3407569" y="4356197"/>
                        <a:pt x="3400872" y="4352179"/>
                        <a:pt x="3394175" y="4347490"/>
                      </a:cubicBezTo>
                      <a:cubicBezTo>
                        <a:pt x="3333230" y="4303958"/>
                        <a:pt x="3289028" y="4249041"/>
                        <a:pt x="3275633" y="4173361"/>
                      </a:cubicBezTo>
                      <a:cubicBezTo>
                        <a:pt x="3259560" y="4082279"/>
                        <a:pt x="3242147" y="3991196"/>
                        <a:pt x="3226743" y="3900113"/>
                      </a:cubicBezTo>
                      <a:cubicBezTo>
                        <a:pt x="3195266" y="3712590"/>
                        <a:pt x="3162449" y="3524397"/>
                        <a:pt x="3107532" y="3341561"/>
                      </a:cubicBezTo>
                      <a:cubicBezTo>
                        <a:pt x="3060651" y="3186854"/>
                        <a:pt x="3035201" y="3030138"/>
                        <a:pt x="3022476" y="2869404"/>
                      </a:cubicBezTo>
                      <a:cubicBezTo>
                        <a:pt x="3014440" y="2766936"/>
                        <a:pt x="2998366" y="2666477"/>
                        <a:pt x="2966219" y="2568027"/>
                      </a:cubicBezTo>
                      <a:cubicBezTo>
                        <a:pt x="2920678" y="2428054"/>
                        <a:pt x="2851026" y="2300136"/>
                        <a:pt x="2780035" y="2172219"/>
                      </a:cubicBezTo>
                      <a:cubicBezTo>
                        <a:pt x="2695650" y="2019521"/>
                        <a:pt x="2609255" y="1867493"/>
                        <a:pt x="2546301" y="1704080"/>
                      </a:cubicBezTo>
                      <a:cubicBezTo>
                        <a:pt x="2474640" y="1517226"/>
                        <a:pt x="2424411" y="1325014"/>
                        <a:pt x="2406998" y="1124766"/>
                      </a:cubicBezTo>
                      <a:cubicBezTo>
                        <a:pt x="2402310" y="1074537"/>
                        <a:pt x="2380209" y="1055115"/>
                        <a:pt x="2329309" y="1055784"/>
                      </a:cubicBezTo>
                      <a:cubicBezTo>
                        <a:pt x="2249612" y="1057124"/>
                        <a:pt x="2181300" y="1087262"/>
                        <a:pt x="2127052" y="1144858"/>
                      </a:cubicBezTo>
                      <a:cubicBezTo>
                        <a:pt x="2074144" y="1199776"/>
                        <a:pt x="2052712" y="1198436"/>
                        <a:pt x="2013868" y="1131463"/>
                      </a:cubicBezTo>
                      <a:cubicBezTo>
                        <a:pt x="2013198" y="1130794"/>
                        <a:pt x="2013198" y="1130124"/>
                        <a:pt x="2012529" y="1129454"/>
                      </a:cubicBezTo>
                      <a:cubicBezTo>
                        <a:pt x="1962299" y="1024977"/>
                        <a:pt x="1884611" y="942601"/>
                        <a:pt x="1796207" y="870270"/>
                      </a:cubicBezTo>
                      <a:cubicBezTo>
                        <a:pt x="1565821" y="681407"/>
                        <a:pt x="1333426" y="494553"/>
                        <a:pt x="1123132" y="281580"/>
                      </a:cubicBezTo>
                      <a:cubicBezTo>
                        <a:pt x="1067544" y="225323"/>
                        <a:pt x="1001911" y="181791"/>
                        <a:pt x="924893" y="158351"/>
                      </a:cubicBezTo>
                      <a:cubicBezTo>
                        <a:pt x="860599" y="138929"/>
                        <a:pt x="803002" y="144286"/>
                        <a:pt x="760809" y="204562"/>
                      </a:cubicBezTo>
                      <a:cubicBezTo>
                        <a:pt x="757461" y="209920"/>
                        <a:pt x="752103" y="213268"/>
                        <a:pt x="748085" y="217956"/>
                      </a:cubicBezTo>
                      <a:cubicBezTo>
                        <a:pt x="734690" y="233360"/>
                        <a:pt x="721296" y="236039"/>
                        <a:pt x="705892" y="219296"/>
                      </a:cubicBezTo>
                      <a:cubicBezTo>
                        <a:pt x="675084" y="186479"/>
                        <a:pt x="644277" y="154332"/>
                        <a:pt x="612130" y="123525"/>
                      </a:cubicBezTo>
                      <a:cubicBezTo>
                        <a:pt x="579314" y="92048"/>
                        <a:pt x="546497" y="60571"/>
                        <a:pt x="511671" y="31772"/>
                      </a:cubicBezTo>
                      <a:cubicBezTo>
                        <a:pt x="423267" y="-40558"/>
                        <a:pt x="251147" y="17708"/>
                        <a:pt x="230386" y="134910"/>
                      </a:cubicBezTo>
                      <a:cubicBezTo>
                        <a:pt x="219670" y="195186"/>
                        <a:pt x="219001" y="256801"/>
                        <a:pt x="212973" y="317746"/>
                      </a:cubicBezTo>
                      <a:cubicBezTo>
                        <a:pt x="208285" y="363287"/>
                        <a:pt x="214982" y="412177"/>
                        <a:pt x="184175" y="451691"/>
                      </a:cubicBezTo>
                      <a:cubicBezTo>
                        <a:pt x="154707" y="489865"/>
                        <a:pt x="141982" y="532728"/>
                        <a:pt x="145331" y="578939"/>
                      </a:cubicBezTo>
                      <a:cubicBezTo>
                        <a:pt x="148679" y="628499"/>
                        <a:pt x="157386" y="678059"/>
                        <a:pt x="163413" y="726949"/>
                      </a:cubicBezTo>
                      <a:cubicBezTo>
                        <a:pt x="167432" y="761105"/>
                        <a:pt x="178147" y="796600"/>
                        <a:pt x="150019" y="826068"/>
                      </a:cubicBezTo>
                      <a:cubicBezTo>
                        <a:pt x="95771" y="884334"/>
                        <a:pt x="73670" y="955995"/>
                        <a:pt x="58936" y="1031004"/>
                      </a:cubicBezTo>
                      <a:cubicBezTo>
                        <a:pt x="35496" y="1150886"/>
                        <a:pt x="32147" y="1272106"/>
                        <a:pt x="42863" y="1393327"/>
                      </a:cubicBezTo>
                      <a:cubicBezTo>
                        <a:pt x="51569" y="1490437"/>
                        <a:pt x="64963" y="1586208"/>
                        <a:pt x="103138" y="1676621"/>
                      </a:cubicBezTo>
                      <a:cubicBezTo>
                        <a:pt x="112514" y="1699392"/>
                        <a:pt x="115193" y="1726850"/>
                        <a:pt x="113184" y="1751630"/>
                      </a:cubicBezTo>
                      <a:cubicBezTo>
                        <a:pt x="108496" y="1797841"/>
                        <a:pt x="97780" y="1842713"/>
                        <a:pt x="89074" y="1888254"/>
                      </a:cubicBezTo>
                      <a:cubicBezTo>
                        <a:pt x="64294" y="2027558"/>
                        <a:pt x="38844" y="2166861"/>
                        <a:pt x="14734" y="2306164"/>
                      </a:cubicBezTo>
                      <a:cubicBezTo>
                        <a:pt x="7367" y="2349696"/>
                        <a:pt x="4688" y="2394568"/>
                        <a:pt x="0" y="2438100"/>
                      </a:cubicBezTo>
                      <a:cubicBezTo>
                        <a:pt x="0" y="2484311"/>
                        <a:pt x="0" y="2531192"/>
                        <a:pt x="0" y="2577403"/>
                      </a:cubicBezTo>
                      <a:cubicBezTo>
                        <a:pt x="6697" y="2615578"/>
                        <a:pt x="11385" y="2655091"/>
                        <a:pt x="20092" y="2692596"/>
                      </a:cubicBezTo>
                      <a:cubicBezTo>
                        <a:pt x="40184" y="2774972"/>
                        <a:pt x="89074" y="2842615"/>
                        <a:pt x="134615" y="2911597"/>
                      </a:cubicBezTo>
                      <a:cubicBezTo>
                        <a:pt x="178147" y="2977900"/>
                        <a:pt x="225028" y="3042193"/>
                        <a:pt x="269230" y="3107827"/>
                      </a:cubicBezTo>
                      <a:cubicBezTo>
                        <a:pt x="342900" y="3216992"/>
                        <a:pt x="383753" y="3338213"/>
                        <a:pt x="396478" y="3469479"/>
                      </a:cubicBezTo>
                      <a:cubicBezTo>
                        <a:pt x="412552" y="3636241"/>
                        <a:pt x="450726" y="3799654"/>
                        <a:pt x="495598" y="3961058"/>
                      </a:cubicBezTo>
                      <a:cubicBezTo>
                        <a:pt x="554534" y="4171352"/>
                        <a:pt x="634231" y="4374280"/>
                        <a:pt x="726653" y="4571849"/>
                      </a:cubicBezTo>
                      <a:cubicBezTo>
                        <a:pt x="734020" y="4587253"/>
                        <a:pt x="732681" y="4598638"/>
                        <a:pt x="723975" y="4613372"/>
                      </a:cubicBezTo>
                      <a:cubicBezTo>
                        <a:pt x="642938" y="4743299"/>
                        <a:pt x="566589" y="4875905"/>
                        <a:pt x="504974" y="5017217"/>
                      </a:cubicBezTo>
                      <a:cubicBezTo>
                        <a:pt x="404515" y="5248273"/>
                        <a:pt x="373707" y="5489374"/>
                        <a:pt x="395808" y="5738513"/>
                      </a:cubicBezTo>
                      <a:cubicBezTo>
                        <a:pt x="414561" y="5945458"/>
                        <a:pt x="471488" y="6140349"/>
                        <a:pt x="575965" y="6320505"/>
                      </a:cubicBezTo>
                      <a:cubicBezTo>
                        <a:pt x="678433" y="6495974"/>
                        <a:pt x="815727" y="6635277"/>
                        <a:pt x="1011287" y="6702249"/>
                      </a:cubicBezTo>
                      <a:cubicBezTo>
                        <a:pt x="1391022" y="6832176"/>
                        <a:pt x="1720528" y="6745782"/>
                        <a:pt x="1997125" y="6457799"/>
                      </a:cubicBezTo>
                      <a:cubicBezTo>
                        <a:pt x="2143125" y="6305771"/>
                        <a:pt x="2232869" y="6120927"/>
                        <a:pt x="2287117" y="5920009"/>
                      </a:cubicBezTo>
                      <a:cubicBezTo>
                        <a:pt x="2315245" y="5815531"/>
                        <a:pt x="2333997" y="5708375"/>
                        <a:pt x="2355429" y="5601889"/>
                      </a:cubicBezTo>
                      <a:cubicBezTo>
                        <a:pt x="2361456" y="5572420"/>
                        <a:pt x="2360117" y="5541613"/>
                        <a:pt x="2363465" y="5511476"/>
                      </a:cubicBezTo>
                      <a:cubicBezTo>
                        <a:pt x="2364805" y="5500760"/>
                        <a:pt x="2368823" y="5490044"/>
                        <a:pt x="2373511" y="5473971"/>
                      </a:cubicBezTo>
                      <a:cubicBezTo>
                        <a:pt x="2387576" y="5484686"/>
                        <a:pt x="2398291" y="5492053"/>
                        <a:pt x="2407667" y="5501430"/>
                      </a:cubicBezTo>
                      <a:cubicBezTo>
                        <a:pt x="2502099" y="5598540"/>
                        <a:pt x="2575099" y="5711724"/>
                        <a:pt x="2642741" y="5828926"/>
                      </a:cubicBezTo>
                      <a:cubicBezTo>
                        <a:pt x="2646090" y="5834283"/>
                        <a:pt x="2646090" y="5842320"/>
                        <a:pt x="2645420" y="5849017"/>
                      </a:cubicBezTo>
                      <a:cubicBezTo>
                        <a:pt x="2613943" y="6019798"/>
                        <a:pt x="2581796" y="6189908"/>
                        <a:pt x="2550319" y="6360689"/>
                      </a:cubicBezTo>
                      <a:cubicBezTo>
                        <a:pt x="2544292" y="6394175"/>
                        <a:pt x="2538264" y="6426991"/>
                        <a:pt x="2534246" y="6461148"/>
                      </a:cubicBezTo>
                      <a:cubicBezTo>
                        <a:pt x="2533576" y="6468515"/>
                        <a:pt x="2537594" y="6478560"/>
                        <a:pt x="2542952" y="6483249"/>
                      </a:cubicBezTo>
                      <a:cubicBezTo>
                        <a:pt x="2554337" y="6493295"/>
                        <a:pt x="2566393" y="6502671"/>
                        <a:pt x="2579787" y="6509368"/>
                      </a:cubicBezTo>
                      <a:cubicBezTo>
                        <a:pt x="2769989" y="6604469"/>
                        <a:pt x="2960192" y="6700240"/>
                        <a:pt x="3151734" y="6794002"/>
                      </a:cubicBezTo>
                      <a:cubicBezTo>
                        <a:pt x="3221385" y="6828158"/>
                        <a:pt x="3295725" y="6848919"/>
                        <a:pt x="3372743" y="6860975"/>
                      </a:cubicBezTo>
                      <a:cubicBezTo>
                        <a:pt x="3399533" y="6860975"/>
                        <a:pt x="3426322" y="6860975"/>
                        <a:pt x="3453110" y="6860975"/>
                      </a:cubicBezTo>
                      <a:cubicBezTo>
                        <a:pt x="3459808" y="6859635"/>
                        <a:pt x="3466505" y="6857626"/>
                        <a:pt x="3473872" y="6856286"/>
                      </a:cubicBezTo>
                      <a:cubicBezTo>
                        <a:pt x="3512716" y="6848919"/>
                        <a:pt x="3541514" y="6830837"/>
                        <a:pt x="3550891" y="6789314"/>
                      </a:cubicBezTo>
                      <a:cubicBezTo>
                        <a:pt x="3556249" y="6765873"/>
                        <a:pt x="3565625" y="6743772"/>
                        <a:pt x="3570983" y="6720332"/>
                      </a:cubicBezTo>
                      <a:cubicBezTo>
                        <a:pt x="3623221" y="6498652"/>
                        <a:pt x="3672111" y="6276303"/>
                        <a:pt x="3727029" y="6055293"/>
                      </a:cubicBezTo>
                      <a:cubicBezTo>
                        <a:pt x="3797350" y="5771999"/>
                        <a:pt x="3879726" y="5492053"/>
                        <a:pt x="3994250" y="5222823"/>
                      </a:cubicBezTo>
                      <a:cubicBezTo>
                        <a:pt x="4098058" y="4978373"/>
                        <a:pt x="4232673" y="4752675"/>
                        <a:pt x="4417517" y="4559124"/>
                      </a:cubicBezTo>
                      <a:cubicBezTo>
                        <a:pt x="4420196" y="4556445"/>
                        <a:pt x="4422205" y="4552427"/>
                        <a:pt x="4425554" y="4546399"/>
                      </a:cubicBezTo>
                      <a:cubicBezTo>
                        <a:pt x="4254104" y="4485454"/>
                        <a:pt x="4086002" y="4425849"/>
                        <a:pt x="3916561" y="4367582"/>
                      </a:cubicBezTo>
                      <a:close/>
                      <a:moveTo>
                        <a:pt x="139973" y="998188"/>
                      </a:moveTo>
                      <a:cubicBezTo>
                        <a:pt x="144661" y="971399"/>
                        <a:pt x="151358" y="943940"/>
                        <a:pt x="162074" y="918490"/>
                      </a:cubicBezTo>
                      <a:cubicBezTo>
                        <a:pt x="164753" y="912463"/>
                        <a:pt x="167432" y="907105"/>
                        <a:pt x="170111" y="903087"/>
                      </a:cubicBezTo>
                      <a:lnTo>
                        <a:pt x="259184" y="1283491"/>
                      </a:lnTo>
                      <a:cubicBezTo>
                        <a:pt x="257845" y="1323005"/>
                        <a:pt x="265881" y="1359170"/>
                        <a:pt x="229716" y="1451593"/>
                      </a:cubicBezTo>
                      <a:cubicBezTo>
                        <a:pt x="224358" y="1465657"/>
                        <a:pt x="212973" y="1478382"/>
                        <a:pt x="205606" y="1492446"/>
                      </a:cubicBezTo>
                      <a:cubicBezTo>
                        <a:pt x="201588" y="1500483"/>
                        <a:pt x="200248" y="1510529"/>
                        <a:pt x="194890" y="1516556"/>
                      </a:cubicBezTo>
                      <a:cubicBezTo>
                        <a:pt x="186184" y="1525263"/>
                        <a:pt x="174129" y="1531960"/>
                        <a:pt x="163413" y="1539327"/>
                      </a:cubicBezTo>
                      <a:cubicBezTo>
                        <a:pt x="156716" y="1528611"/>
                        <a:pt x="146000" y="1518565"/>
                        <a:pt x="143991" y="1507180"/>
                      </a:cubicBezTo>
                      <a:cubicBezTo>
                        <a:pt x="137964" y="1473694"/>
                        <a:pt x="133276" y="1440207"/>
                        <a:pt x="131266" y="1406721"/>
                      </a:cubicBezTo>
                      <a:cubicBezTo>
                        <a:pt x="122560" y="1270767"/>
                        <a:pt x="117202" y="1134142"/>
                        <a:pt x="139973" y="998188"/>
                      </a:cubicBezTo>
                      <a:close/>
                      <a:moveTo>
                        <a:pt x="2101602" y="5315915"/>
                      </a:moveTo>
                      <a:cubicBezTo>
                        <a:pt x="2068116" y="5425750"/>
                        <a:pt x="2015207" y="5524870"/>
                        <a:pt x="1940198" y="5611265"/>
                      </a:cubicBezTo>
                      <a:cubicBezTo>
                        <a:pt x="1836391" y="5731815"/>
                        <a:pt x="1717179" y="5832274"/>
                        <a:pt x="1567830" y="5892550"/>
                      </a:cubicBezTo>
                      <a:cubicBezTo>
                        <a:pt x="1460004" y="5936082"/>
                        <a:pt x="1347490" y="5942110"/>
                        <a:pt x="1237655" y="5909293"/>
                      </a:cubicBezTo>
                      <a:cubicBezTo>
                        <a:pt x="1142554" y="5881164"/>
                        <a:pt x="1078930" y="5808164"/>
                        <a:pt x="1040086" y="5717751"/>
                      </a:cubicBezTo>
                      <a:cubicBezTo>
                        <a:pt x="981819" y="5580457"/>
                        <a:pt x="981819" y="5443163"/>
                        <a:pt x="1053480" y="5310558"/>
                      </a:cubicBezTo>
                      <a:cubicBezTo>
                        <a:pt x="1089645" y="5243585"/>
                        <a:pt x="1100361" y="5174603"/>
                        <a:pt x="1090315" y="5101603"/>
                      </a:cubicBezTo>
                      <a:cubicBezTo>
                        <a:pt x="1082948" y="5048025"/>
                        <a:pt x="1076920" y="4993777"/>
                        <a:pt x="1062856" y="4941538"/>
                      </a:cubicBezTo>
                      <a:cubicBezTo>
                        <a:pt x="1046113" y="4876574"/>
                        <a:pt x="1009278" y="4820318"/>
                        <a:pt x="967085" y="4770088"/>
                      </a:cubicBezTo>
                      <a:cubicBezTo>
                        <a:pt x="872654" y="4656235"/>
                        <a:pt x="805011" y="4526977"/>
                        <a:pt x="743397" y="4394371"/>
                      </a:cubicBezTo>
                      <a:cubicBezTo>
                        <a:pt x="661690" y="4218233"/>
                        <a:pt x="588020" y="4038747"/>
                        <a:pt x="537791" y="3850554"/>
                      </a:cubicBezTo>
                      <a:cubicBezTo>
                        <a:pt x="511001" y="3750095"/>
                        <a:pt x="488231" y="3647626"/>
                        <a:pt x="478855" y="3544488"/>
                      </a:cubicBezTo>
                      <a:cubicBezTo>
                        <a:pt x="455414" y="3285304"/>
                        <a:pt x="374377" y="3050230"/>
                        <a:pt x="208285" y="2847973"/>
                      </a:cubicBezTo>
                      <a:cubicBezTo>
                        <a:pt x="135955" y="2760239"/>
                        <a:pt x="114523" y="2658440"/>
                        <a:pt x="111844" y="2549275"/>
                      </a:cubicBezTo>
                      <a:cubicBezTo>
                        <a:pt x="108496" y="2389880"/>
                        <a:pt x="130597" y="2233164"/>
                        <a:pt x="160065" y="2076448"/>
                      </a:cubicBezTo>
                      <a:cubicBezTo>
                        <a:pt x="186854" y="1935805"/>
                        <a:pt x="210294" y="1794493"/>
                        <a:pt x="235744" y="1653180"/>
                      </a:cubicBezTo>
                      <a:cubicBezTo>
                        <a:pt x="243781" y="1610318"/>
                        <a:pt x="253157" y="1568125"/>
                        <a:pt x="263203" y="1525263"/>
                      </a:cubicBezTo>
                      <a:cubicBezTo>
                        <a:pt x="265881" y="1512538"/>
                        <a:pt x="273248" y="1501153"/>
                        <a:pt x="279946" y="1483740"/>
                      </a:cubicBezTo>
                      <a:cubicBezTo>
                        <a:pt x="286643" y="1495125"/>
                        <a:pt x="291331" y="1500483"/>
                        <a:pt x="293340" y="1506510"/>
                      </a:cubicBezTo>
                      <a:cubicBezTo>
                        <a:pt x="332854" y="1618355"/>
                        <a:pt x="371698" y="1730199"/>
                        <a:pt x="410542" y="1842043"/>
                      </a:cubicBezTo>
                      <a:lnTo>
                        <a:pt x="410542" y="2411311"/>
                      </a:lnTo>
                      <a:lnTo>
                        <a:pt x="411882" y="2411311"/>
                      </a:lnTo>
                      <a:cubicBezTo>
                        <a:pt x="417240" y="2487660"/>
                        <a:pt x="440680" y="2560660"/>
                        <a:pt x="472827" y="2630312"/>
                      </a:cubicBezTo>
                      <a:cubicBezTo>
                        <a:pt x="525735" y="2742826"/>
                        <a:pt x="587350" y="2851991"/>
                        <a:pt x="644277" y="2962496"/>
                      </a:cubicBezTo>
                      <a:cubicBezTo>
                        <a:pt x="679773" y="3031478"/>
                        <a:pt x="713929" y="3101129"/>
                        <a:pt x="747415" y="3170781"/>
                      </a:cubicBezTo>
                      <a:cubicBezTo>
                        <a:pt x="751433" y="3178818"/>
                        <a:pt x="750094" y="3192882"/>
                        <a:pt x="745406" y="3200919"/>
                      </a:cubicBezTo>
                      <a:cubicBezTo>
                        <a:pt x="718617" y="3249139"/>
                        <a:pt x="688479" y="3296020"/>
                        <a:pt x="662360" y="3344240"/>
                      </a:cubicBezTo>
                      <a:cubicBezTo>
                        <a:pt x="654323" y="3358974"/>
                        <a:pt x="651644" y="3377726"/>
                        <a:pt x="646956" y="3394469"/>
                      </a:cubicBezTo>
                      <a:cubicBezTo>
                        <a:pt x="650305" y="3396479"/>
                        <a:pt x="652983" y="3398488"/>
                        <a:pt x="656332" y="3400497"/>
                      </a:cubicBezTo>
                      <a:cubicBezTo>
                        <a:pt x="670396" y="3392460"/>
                        <a:pt x="685130" y="3385093"/>
                        <a:pt x="699195" y="3376387"/>
                      </a:cubicBezTo>
                      <a:cubicBezTo>
                        <a:pt x="748085" y="3347589"/>
                        <a:pt x="796975" y="3318121"/>
                        <a:pt x="846534" y="3289323"/>
                      </a:cubicBezTo>
                      <a:cubicBezTo>
                        <a:pt x="851892" y="3285974"/>
                        <a:pt x="857920" y="3283295"/>
                        <a:pt x="863278" y="3281286"/>
                      </a:cubicBezTo>
                      <a:cubicBezTo>
                        <a:pt x="924893" y="3253827"/>
                        <a:pt x="938957" y="3257845"/>
                        <a:pt x="955700" y="3323479"/>
                      </a:cubicBezTo>
                      <a:cubicBezTo>
                        <a:pt x="987177" y="3447378"/>
                        <a:pt x="1013966" y="3572617"/>
                        <a:pt x="1044774" y="3697186"/>
                      </a:cubicBezTo>
                      <a:cubicBezTo>
                        <a:pt x="1156618" y="4146572"/>
                        <a:pt x="1359545" y="4547739"/>
                        <a:pt x="1674317" y="4889299"/>
                      </a:cubicBezTo>
                      <a:cubicBezTo>
                        <a:pt x="1775445" y="4999135"/>
                        <a:pt x="1889299" y="5092896"/>
                        <a:pt x="2012529" y="5175942"/>
                      </a:cubicBezTo>
                      <a:cubicBezTo>
                        <a:pt x="2035299" y="5191346"/>
                        <a:pt x="2057400" y="5208759"/>
                        <a:pt x="2076822" y="5227511"/>
                      </a:cubicBezTo>
                      <a:cubicBezTo>
                        <a:pt x="2103611" y="5251621"/>
                        <a:pt x="2112318" y="5281089"/>
                        <a:pt x="2101602" y="5315915"/>
                      </a:cubicBezTo>
                      <a:close/>
                      <a:moveTo>
                        <a:pt x="474166" y="2022870"/>
                      </a:moveTo>
                      <a:cubicBezTo>
                        <a:pt x="506983" y="2115962"/>
                        <a:pt x="540469" y="2209053"/>
                        <a:pt x="573956" y="2302146"/>
                      </a:cubicBezTo>
                      <a:cubicBezTo>
                        <a:pt x="648295" y="2504403"/>
                        <a:pt x="730002" y="2703312"/>
                        <a:pt x="809030" y="2904230"/>
                      </a:cubicBezTo>
                      <a:cubicBezTo>
                        <a:pt x="831800" y="2963166"/>
                        <a:pt x="856580" y="3020762"/>
                        <a:pt x="879351" y="3080368"/>
                      </a:cubicBezTo>
                      <a:cubicBezTo>
                        <a:pt x="886718" y="3099790"/>
                        <a:pt x="896094" y="3125909"/>
                        <a:pt x="873324" y="3138634"/>
                      </a:cubicBezTo>
                      <a:cubicBezTo>
                        <a:pt x="848544" y="3151359"/>
                        <a:pt x="838498" y="3123900"/>
                        <a:pt x="827112" y="3108496"/>
                      </a:cubicBezTo>
                      <a:cubicBezTo>
                        <a:pt x="740048" y="2985936"/>
                        <a:pt x="670396" y="2853331"/>
                        <a:pt x="606772" y="2718046"/>
                      </a:cubicBezTo>
                      <a:cubicBezTo>
                        <a:pt x="558552" y="2616247"/>
                        <a:pt x="517699" y="2511100"/>
                        <a:pt x="474166" y="2406623"/>
                      </a:cubicBezTo>
                      <a:lnTo>
                        <a:pt x="474166" y="2022870"/>
                      </a:lnTo>
                      <a:close/>
                      <a:moveTo>
                        <a:pt x="3295725" y="4573858"/>
                      </a:moveTo>
                      <a:cubicBezTo>
                        <a:pt x="3068688" y="4814960"/>
                        <a:pt x="2892549" y="5088208"/>
                        <a:pt x="2768650" y="5394943"/>
                      </a:cubicBezTo>
                      <a:cubicBezTo>
                        <a:pt x="2744540" y="5454549"/>
                        <a:pt x="2727797" y="5516163"/>
                        <a:pt x="2707035" y="5576439"/>
                      </a:cubicBezTo>
                      <a:cubicBezTo>
                        <a:pt x="2701008" y="5593182"/>
                        <a:pt x="2694310" y="5609925"/>
                        <a:pt x="2686943" y="5625999"/>
                      </a:cubicBezTo>
                      <a:cubicBezTo>
                        <a:pt x="2671540" y="5659485"/>
                        <a:pt x="2659485" y="5660824"/>
                        <a:pt x="2638053" y="5630017"/>
                      </a:cubicBezTo>
                      <a:cubicBezTo>
                        <a:pt x="2609925" y="5589833"/>
                        <a:pt x="2585145" y="5546971"/>
                        <a:pt x="2555007" y="5508796"/>
                      </a:cubicBezTo>
                      <a:cubicBezTo>
                        <a:pt x="2507457" y="5447852"/>
                        <a:pt x="2456557" y="5388915"/>
                        <a:pt x="2406998" y="5329310"/>
                      </a:cubicBezTo>
                      <a:cubicBezTo>
                        <a:pt x="2348062" y="5258989"/>
                        <a:pt x="2273052" y="5208759"/>
                        <a:pt x="2196034" y="5161208"/>
                      </a:cubicBezTo>
                      <a:cubicBezTo>
                        <a:pt x="1806253" y="4922116"/>
                        <a:pt x="1535683" y="4579216"/>
                        <a:pt x="1329407" y="4178050"/>
                      </a:cubicBezTo>
                      <a:cubicBezTo>
                        <a:pt x="1245022" y="4013967"/>
                        <a:pt x="1193453" y="3837829"/>
                        <a:pt x="1149251" y="3659681"/>
                      </a:cubicBezTo>
                      <a:cubicBezTo>
                        <a:pt x="1066875" y="3326827"/>
                        <a:pt x="938957" y="3010046"/>
                        <a:pt x="816397" y="2691257"/>
                      </a:cubicBezTo>
                      <a:cubicBezTo>
                        <a:pt x="726653" y="2458862"/>
                        <a:pt x="634231" y="2227136"/>
                        <a:pt x="558552" y="1990053"/>
                      </a:cubicBezTo>
                      <a:cubicBezTo>
                        <a:pt x="499616" y="1805878"/>
                        <a:pt x="429964" y="1594245"/>
                        <a:pt x="386432" y="1405382"/>
                      </a:cubicBezTo>
                      <a:cubicBezTo>
                        <a:pt x="376386" y="1361180"/>
                        <a:pt x="370359" y="1315638"/>
                        <a:pt x="395139" y="1272106"/>
                      </a:cubicBezTo>
                      <a:cubicBezTo>
                        <a:pt x="416570" y="1233932"/>
                        <a:pt x="474166" y="1247996"/>
                        <a:pt x="500286" y="1282152"/>
                      </a:cubicBezTo>
                      <a:cubicBezTo>
                        <a:pt x="537791" y="1331042"/>
                        <a:pt x="571277" y="1382611"/>
                        <a:pt x="601415" y="1435519"/>
                      </a:cubicBezTo>
                      <a:cubicBezTo>
                        <a:pt x="676424" y="1568125"/>
                        <a:pt x="753442" y="1700061"/>
                        <a:pt x="820415" y="1836686"/>
                      </a:cubicBezTo>
                      <a:cubicBezTo>
                        <a:pt x="867966" y="1933796"/>
                        <a:pt x="921544" y="2038943"/>
                        <a:pt x="960388" y="2140072"/>
                      </a:cubicBezTo>
                      <a:cubicBezTo>
                        <a:pt x="1034058" y="2330944"/>
                        <a:pt x="1111746" y="2505073"/>
                        <a:pt x="1256407" y="2651743"/>
                      </a:cubicBezTo>
                      <a:cubicBezTo>
                        <a:pt x="1271811" y="2667147"/>
                        <a:pt x="1289894" y="2679202"/>
                        <a:pt x="1307306" y="2692596"/>
                      </a:cubicBezTo>
                      <a:cubicBezTo>
                        <a:pt x="1309985" y="2690587"/>
                        <a:pt x="1312664" y="2688578"/>
                        <a:pt x="1316013" y="2687238"/>
                      </a:cubicBezTo>
                      <a:cubicBezTo>
                        <a:pt x="1312664" y="2675183"/>
                        <a:pt x="1309985" y="2663128"/>
                        <a:pt x="1304628" y="2651743"/>
                      </a:cubicBezTo>
                      <a:cubicBezTo>
                        <a:pt x="1243682" y="2523155"/>
                        <a:pt x="1180728" y="2395238"/>
                        <a:pt x="1121792" y="2265311"/>
                      </a:cubicBezTo>
                      <a:cubicBezTo>
                        <a:pt x="1042764" y="2091182"/>
                        <a:pt x="969094" y="1914374"/>
                        <a:pt x="889397" y="1740245"/>
                      </a:cubicBezTo>
                      <a:cubicBezTo>
                        <a:pt x="807021" y="1560088"/>
                        <a:pt x="716608" y="1384620"/>
                        <a:pt x="602084" y="1221877"/>
                      </a:cubicBezTo>
                      <a:cubicBezTo>
                        <a:pt x="564580" y="1168968"/>
                        <a:pt x="521717" y="1122757"/>
                        <a:pt x="454075" y="1111372"/>
                      </a:cubicBezTo>
                      <a:cubicBezTo>
                        <a:pt x="398487" y="1101995"/>
                        <a:pt x="362992" y="1106684"/>
                        <a:pt x="338882" y="1124766"/>
                      </a:cubicBezTo>
                      <a:lnTo>
                        <a:pt x="304056" y="977426"/>
                      </a:lnTo>
                      <a:cubicBezTo>
                        <a:pt x="304056" y="976757"/>
                        <a:pt x="304056" y="975417"/>
                        <a:pt x="304056" y="974747"/>
                      </a:cubicBezTo>
                      <a:cubicBezTo>
                        <a:pt x="292001" y="859554"/>
                        <a:pt x="277937" y="745031"/>
                        <a:pt x="264542" y="629838"/>
                      </a:cubicBezTo>
                      <a:cubicBezTo>
                        <a:pt x="262533" y="613095"/>
                        <a:pt x="259854" y="596352"/>
                        <a:pt x="259184" y="579609"/>
                      </a:cubicBezTo>
                      <a:cubicBezTo>
                        <a:pt x="257175" y="539425"/>
                        <a:pt x="276597" y="522682"/>
                        <a:pt x="315441" y="531388"/>
                      </a:cubicBezTo>
                      <a:cubicBezTo>
                        <a:pt x="379735" y="546122"/>
                        <a:pt x="437332" y="573581"/>
                        <a:pt x="479524" y="625820"/>
                      </a:cubicBezTo>
                      <a:cubicBezTo>
                        <a:pt x="515690" y="670692"/>
                        <a:pt x="549176" y="718242"/>
                        <a:pt x="580653" y="766462"/>
                      </a:cubicBezTo>
                      <a:cubicBezTo>
                        <a:pt x="659681" y="887013"/>
                        <a:pt x="732681" y="1012252"/>
                        <a:pt x="817067" y="1128785"/>
                      </a:cubicBezTo>
                      <a:cubicBezTo>
                        <a:pt x="884039" y="1221207"/>
                        <a:pt x="962397" y="1304923"/>
                        <a:pt x="1038746" y="1389978"/>
                      </a:cubicBezTo>
                      <a:cubicBezTo>
                        <a:pt x="1211535" y="1584199"/>
                        <a:pt x="1326059" y="1811236"/>
                        <a:pt x="1421830" y="2050328"/>
                      </a:cubicBezTo>
                      <a:cubicBezTo>
                        <a:pt x="1475408" y="2184943"/>
                        <a:pt x="1541711" y="2314201"/>
                        <a:pt x="1603326" y="2445467"/>
                      </a:cubicBezTo>
                      <a:cubicBezTo>
                        <a:pt x="1614041" y="2467568"/>
                        <a:pt x="1632124" y="2485651"/>
                        <a:pt x="1646188" y="2505742"/>
                      </a:cubicBezTo>
                      <a:cubicBezTo>
                        <a:pt x="1649537" y="2504403"/>
                        <a:pt x="1652216" y="2502394"/>
                        <a:pt x="1655564" y="2501054"/>
                      </a:cubicBezTo>
                      <a:cubicBezTo>
                        <a:pt x="1653555" y="2490339"/>
                        <a:pt x="1653555" y="2478953"/>
                        <a:pt x="1650206" y="2468908"/>
                      </a:cubicBezTo>
                      <a:cubicBezTo>
                        <a:pt x="1578546" y="2235173"/>
                        <a:pt x="1508894" y="2000099"/>
                        <a:pt x="1417142" y="1773062"/>
                      </a:cubicBezTo>
                      <a:cubicBezTo>
                        <a:pt x="1349499" y="1606969"/>
                        <a:pt x="1249040" y="1461639"/>
                        <a:pt x="1136526" y="1323675"/>
                      </a:cubicBezTo>
                      <a:cubicBezTo>
                        <a:pt x="1017315" y="1177005"/>
                        <a:pt x="899443" y="1028995"/>
                        <a:pt x="786929" y="876967"/>
                      </a:cubicBezTo>
                      <a:cubicBezTo>
                        <a:pt x="729332" y="799279"/>
                        <a:pt x="682451" y="713554"/>
                        <a:pt x="632222" y="629838"/>
                      </a:cubicBezTo>
                      <a:cubicBezTo>
                        <a:pt x="559891" y="509957"/>
                        <a:pt x="458093" y="434278"/>
                        <a:pt x="318120" y="411507"/>
                      </a:cubicBezTo>
                      <a:cubicBezTo>
                        <a:pt x="277267" y="404810"/>
                        <a:pt x="271239" y="396773"/>
                        <a:pt x="275258" y="355250"/>
                      </a:cubicBezTo>
                      <a:cubicBezTo>
                        <a:pt x="280615" y="302342"/>
                        <a:pt x="285304" y="248764"/>
                        <a:pt x="299368" y="197195"/>
                      </a:cubicBezTo>
                      <a:cubicBezTo>
                        <a:pt x="321469" y="116158"/>
                        <a:pt x="391790" y="86020"/>
                        <a:pt x="463451" y="130892"/>
                      </a:cubicBezTo>
                      <a:cubicBezTo>
                        <a:pt x="507653" y="158351"/>
                        <a:pt x="548506" y="197195"/>
                        <a:pt x="581323" y="238048"/>
                      </a:cubicBezTo>
                      <a:cubicBezTo>
                        <a:pt x="639589" y="311048"/>
                        <a:pt x="695176" y="387397"/>
                        <a:pt x="745406" y="466425"/>
                      </a:cubicBezTo>
                      <a:cubicBezTo>
                        <a:pt x="854571" y="637205"/>
                        <a:pt x="986507" y="786554"/>
                        <a:pt x="1134517" y="923848"/>
                      </a:cubicBezTo>
                      <a:cubicBezTo>
                        <a:pt x="1241673" y="1023637"/>
                        <a:pt x="1344811" y="1144858"/>
                        <a:pt x="1434554" y="1262060"/>
                      </a:cubicBezTo>
                      <a:cubicBezTo>
                        <a:pt x="1541711" y="1402703"/>
                        <a:pt x="1622748" y="1539327"/>
                        <a:pt x="1700436" y="1696713"/>
                      </a:cubicBezTo>
                      <a:cubicBezTo>
                        <a:pt x="1762051" y="1821282"/>
                        <a:pt x="1820987" y="1947190"/>
                        <a:pt x="1884611" y="2070420"/>
                      </a:cubicBezTo>
                      <a:cubicBezTo>
                        <a:pt x="1924125" y="2147439"/>
                        <a:pt x="1973015" y="2220439"/>
                        <a:pt x="2039318" y="2277366"/>
                      </a:cubicBezTo>
                      <a:cubicBezTo>
                        <a:pt x="2072804" y="2306834"/>
                        <a:pt x="2114997" y="2326256"/>
                        <a:pt x="2153841" y="2349026"/>
                      </a:cubicBezTo>
                      <a:cubicBezTo>
                        <a:pt x="2161208" y="2353045"/>
                        <a:pt x="2171923" y="2350366"/>
                        <a:pt x="2181300" y="2351036"/>
                      </a:cubicBezTo>
                      <a:cubicBezTo>
                        <a:pt x="2179291" y="2340990"/>
                        <a:pt x="2180630" y="2329604"/>
                        <a:pt x="2175272" y="2321568"/>
                      </a:cubicBezTo>
                      <a:cubicBezTo>
                        <a:pt x="2157859" y="2294779"/>
                        <a:pt x="2138437" y="2268659"/>
                        <a:pt x="2119015" y="2243879"/>
                      </a:cubicBezTo>
                      <a:cubicBezTo>
                        <a:pt x="2001143" y="2093191"/>
                        <a:pt x="1914079" y="1925089"/>
                        <a:pt x="1841079" y="1748951"/>
                      </a:cubicBezTo>
                      <a:cubicBezTo>
                        <a:pt x="1776115" y="1592235"/>
                        <a:pt x="1708473" y="1436189"/>
                        <a:pt x="1601316" y="1302913"/>
                      </a:cubicBezTo>
                      <a:cubicBezTo>
                        <a:pt x="1515591" y="1196427"/>
                        <a:pt x="1422499" y="1096638"/>
                        <a:pt x="1331417" y="995509"/>
                      </a:cubicBezTo>
                      <a:cubicBezTo>
                        <a:pt x="1200820" y="851518"/>
                        <a:pt x="1066205" y="710205"/>
                        <a:pt x="937617" y="564205"/>
                      </a:cubicBezTo>
                      <a:cubicBezTo>
                        <a:pt x="887388" y="507278"/>
                        <a:pt x="846534" y="440975"/>
                        <a:pt x="806351" y="376012"/>
                      </a:cubicBezTo>
                      <a:cubicBezTo>
                        <a:pt x="776213" y="327122"/>
                        <a:pt x="783580" y="311718"/>
                        <a:pt x="832470" y="280241"/>
                      </a:cubicBezTo>
                      <a:cubicBezTo>
                        <a:pt x="837828" y="276892"/>
                        <a:pt x="843186" y="273544"/>
                        <a:pt x="848544" y="270865"/>
                      </a:cubicBezTo>
                      <a:cubicBezTo>
                        <a:pt x="888727" y="247424"/>
                        <a:pt x="925562" y="243406"/>
                        <a:pt x="964406" y="279571"/>
                      </a:cubicBezTo>
                      <a:cubicBezTo>
                        <a:pt x="1060847" y="368645"/>
                        <a:pt x="1159297" y="455040"/>
                        <a:pt x="1258416" y="541434"/>
                      </a:cubicBezTo>
                      <a:cubicBezTo>
                        <a:pt x="1393031" y="658636"/>
                        <a:pt x="1528986" y="774499"/>
                        <a:pt x="1662931" y="892371"/>
                      </a:cubicBezTo>
                      <a:cubicBezTo>
                        <a:pt x="1770087" y="986133"/>
                        <a:pt x="1871886" y="1084583"/>
                        <a:pt x="1944886" y="1209152"/>
                      </a:cubicBezTo>
                      <a:cubicBezTo>
                        <a:pt x="2007840" y="1315638"/>
                        <a:pt x="2048694" y="1431501"/>
                        <a:pt x="2086868" y="1548703"/>
                      </a:cubicBezTo>
                      <a:cubicBezTo>
                        <a:pt x="2154511" y="1756988"/>
                        <a:pt x="2246933" y="1953218"/>
                        <a:pt x="2377530" y="2129356"/>
                      </a:cubicBezTo>
                      <a:cubicBezTo>
                        <a:pt x="2425750" y="2194989"/>
                        <a:pt x="2486695" y="2251246"/>
                        <a:pt x="2542282" y="2311522"/>
                      </a:cubicBezTo>
                      <a:cubicBezTo>
                        <a:pt x="2550989" y="2320898"/>
                        <a:pt x="2563714" y="2325586"/>
                        <a:pt x="2574429" y="2332283"/>
                      </a:cubicBezTo>
                      <a:cubicBezTo>
                        <a:pt x="2576439" y="2330274"/>
                        <a:pt x="2579117" y="2328265"/>
                        <a:pt x="2581127" y="2326256"/>
                      </a:cubicBezTo>
                      <a:cubicBezTo>
                        <a:pt x="2563714" y="2294109"/>
                        <a:pt x="2546970" y="2261292"/>
                        <a:pt x="2528218" y="2229815"/>
                      </a:cubicBezTo>
                      <a:cubicBezTo>
                        <a:pt x="2381548" y="1980677"/>
                        <a:pt x="2252960" y="1722832"/>
                        <a:pt x="2155850" y="1450253"/>
                      </a:cubicBezTo>
                      <a:cubicBezTo>
                        <a:pt x="2139107" y="1402703"/>
                        <a:pt x="2123703" y="1353813"/>
                        <a:pt x="2113657" y="1304253"/>
                      </a:cubicBezTo>
                      <a:cubicBezTo>
                        <a:pt x="2110309" y="1285501"/>
                        <a:pt x="2118345" y="1256702"/>
                        <a:pt x="2131740" y="1243978"/>
                      </a:cubicBezTo>
                      <a:cubicBezTo>
                        <a:pt x="2167905" y="1211161"/>
                        <a:pt x="2207419" y="1181023"/>
                        <a:pt x="2249612" y="1157583"/>
                      </a:cubicBezTo>
                      <a:cubicBezTo>
                        <a:pt x="2297162" y="1131463"/>
                        <a:pt x="2331319" y="1150216"/>
                        <a:pt x="2340695" y="1204464"/>
                      </a:cubicBezTo>
                      <a:cubicBezTo>
                        <a:pt x="2348062" y="1247326"/>
                        <a:pt x="2348062" y="1291528"/>
                        <a:pt x="2354759" y="1334391"/>
                      </a:cubicBezTo>
                      <a:cubicBezTo>
                        <a:pt x="2396282" y="1611657"/>
                        <a:pt x="2475310" y="1875530"/>
                        <a:pt x="2621310" y="2117971"/>
                      </a:cubicBezTo>
                      <a:cubicBezTo>
                        <a:pt x="2705696" y="2257944"/>
                        <a:pt x="2786733" y="2401265"/>
                        <a:pt x="2844999" y="2555302"/>
                      </a:cubicBezTo>
                      <a:cubicBezTo>
                        <a:pt x="2881834" y="2652413"/>
                        <a:pt x="2901256" y="2753541"/>
                        <a:pt x="2907953" y="2857349"/>
                      </a:cubicBezTo>
                      <a:cubicBezTo>
                        <a:pt x="2913981" y="2954459"/>
                        <a:pt x="2915990" y="3052239"/>
                        <a:pt x="2930724" y="3148010"/>
                      </a:cubicBezTo>
                      <a:cubicBezTo>
                        <a:pt x="2940770" y="3212974"/>
                        <a:pt x="2964880" y="3276598"/>
                        <a:pt x="2989660" y="3338213"/>
                      </a:cubicBezTo>
                      <a:cubicBezTo>
                        <a:pt x="3068688" y="3533103"/>
                        <a:pt x="3118247" y="3736030"/>
                        <a:pt x="3148385" y="3943645"/>
                      </a:cubicBezTo>
                      <a:cubicBezTo>
                        <a:pt x="3161780" y="4035398"/>
                        <a:pt x="3173165" y="4127151"/>
                        <a:pt x="3181202" y="4219573"/>
                      </a:cubicBezTo>
                      <a:cubicBezTo>
                        <a:pt x="3188569" y="4299270"/>
                        <a:pt x="3223394" y="4359546"/>
                        <a:pt x="3291037" y="4402408"/>
                      </a:cubicBezTo>
                      <a:cubicBezTo>
                        <a:pt x="3323184" y="4422500"/>
                        <a:pt x="3354661" y="4443931"/>
                        <a:pt x="3390826" y="4467372"/>
                      </a:cubicBezTo>
                      <a:cubicBezTo>
                        <a:pt x="3356000" y="4506886"/>
                        <a:pt x="3326532" y="4541042"/>
                        <a:pt x="3295725" y="45738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FF169-DC8B-48D6-88B9-25EE29AA2AA1}"/>
                </a:ext>
              </a:extLst>
            </p:cNvPr>
            <p:cNvSpPr/>
            <p:nvPr/>
          </p:nvSpPr>
          <p:spPr>
            <a:xfrm rot="20714560">
              <a:off x="2404005" y="2639236"/>
              <a:ext cx="115193" cy="157593"/>
            </a:xfrm>
            <a:custGeom>
              <a:avLst/>
              <a:gdLst>
                <a:gd name="connsiteX0" fmla="*/ 69304 w 115193"/>
                <a:gd name="connsiteY0" fmla="*/ 0 h 157593"/>
                <a:gd name="connsiteX1" fmla="*/ 69304 w 115193"/>
                <a:gd name="connsiteY1" fmla="*/ 38565 h 157593"/>
                <a:gd name="connsiteX2" fmla="*/ 115193 w 115193"/>
                <a:gd name="connsiteY2" fmla="*/ 38565 h 157593"/>
                <a:gd name="connsiteX3" fmla="*/ 115193 w 115193"/>
                <a:gd name="connsiteY3" fmla="*/ 61979 h 157593"/>
                <a:gd name="connsiteX4" fmla="*/ 69304 w 115193"/>
                <a:gd name="connsiteY4" fmla="*/ 61979 h 157593"/>
                <a:gd name="connsiteX5" fmla="*/ 69304 w 115193"/>
                <a:gd name="connsiteY5" fmla="*/ 157593 h 157593"/>
                <a:gd name="connsiteX6" fmla="*/ 45890 w 115193"/>
                <a:gd name="connsiteY6" fmla="*/ 157593 h 157593"/>
                <a:gd name="connsiteX7" fmla="*/ 45890 w 115193"/>
                <a:gd name="connsiteY7" fmla="*/ 61979 h 157593"/>
                <a:gd name="connsiteX8" fmla="*/ 0 w 115193"/>
                <a:gd name="connsiteY8" fmla="*/ 61979 h 157593"/>
                <a:gd name="connsiteX9" fmla="*/ 0 w 115193"/>
                <a:gd name="connsiteY9" fmla="*/ 38565 h 157593"/>
                <a:gd name="connsiteX10" fmla="*/ 45890 w 115193"/>
                <a:gd name="connsiteY10" fmla="*/ 38565 h 157593"/>
                <a:gd name="connsiteX11" fmla="*/ 45890 w 115193"/>
                <a:gd name="connsiteY11" fmla="*/ 0 h 1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193" h="157593">
                  <a:moveTo>
                    <a:pt x="69304" y="0"/>
                  </a:moveTo>
                  <a:lnTo>
                    <a:pt x="69304" y="38565"/>
                  </a:lnTo>
                  <a:lnTo>
                    <a:pt x="115193" y="38565"/>
                  </a:lnTo>
                  <a:lnTo>
                    <a:pt x="115193" y="61979"/>
                  </a:lnTo>
                  <a:lnTo>
                    <a:pt x="69304" y="61979"/>
                  </a:lnTo>
                  <a:lnTo>
                    <a:pt x="69304" y="157593"/>
                  </a:lnTo>
                  <a:lnTo>
                    <a:pt x="45890" y="157593"/>
                  </a:lnTo>
                  <a:lnTo>
                    <a:pt x="45890" y="61979"/>
                  </a:lnTo>
                  <a:lnTo>
                    <a:pt x="0" y="61979"/>
                  </a:lnTo>
                  <a:lnTo>
                    <a:pt x="0" y="38565"/>
                  </a:lnTo>
                  <a:lnTo>
                    <a:pt x="45890" y="38565"/>
                  </a:lnTo>
                  <a:lnTo>
                    <a:pt x="45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11BD6D-7158-468D-940D-15F000FEEF90}"/>
                </a:ext>
              </a:extLst>
            </p:cNvPr>
            <p:cNvSpPr/>
            <p:nvPr/>
          </p:nvSpPr>
          <p:spPr>
            <a:xfrm rot="645173">
              <a:off x="2015820" y="2175852"/>
              <a:ext cx="511887" cy="446183"/>
            </a:xfrm>
            <a:custGeom>
              <a:avLst/>
              <a:gdLst>
                <a:gd name="connsiteX0" fmla="*/ 448474 w 511887"/>
                <a:gd name="connsiteY0" fmla="*/ 0 h 446183"/>
                <a:gd name="connsiteX1" fmla="*/ 462911 w 511887"/>
                <a:gd name="connsiteY1" fmla="*/ 14437 h 446183"/>
                <a:gd name="connsiteX2" fmla="*/ 458744 w 511887"/>
                <a:gd name="connsiteY2" fmla="*/ 24498 h 446183"/>
                <a:gd name="connsiteX3" fmla="*/ 461514 w 511887"/>
                <a:gd name="connsiteY3" fmla="*/ 25646 h 446183"/>
                <a:gd name="connsiteX4" fmla="*/ 465743 w 511887"/>
                <a:gd name="connsiteY4" fmla="*/ 35854 h 446183"/>
                <a:gd name="connsiteX5" fmla="*/ 461575 w 511887"/>
                <a:gd name="connsiteY5" fmla="*/ 45915 h 446183"/>
                <a:gd name="connsiteX6" fmla="*/ 464346 w 511887"/>
                <a:gd name="connsiteY6" fmla="*/ 47062 h 446183"/>
                <a:gd name="connsiteX7" fmla="*/ 468574 w 511887"/>
                <a:gd name="connsiteY7" fmla="*/ 57271 h 446183"/>
                <a:gd name="connsiteX8" fmla="*/ 464407 w 511887"/>
                <a:gd name="connsiteY8" fmla="*/ 67332 h 446183"/>
                <a:gd name="connsiteX9" fmla="*/ 467179 w 511887"/>
                <a:gd name="connsiteY9" fmla="*/ 68480 h 446183"/>
                <a:gd name="connsiteX10" fmla="*/ 471407 w 511887"/>
                <a:gd name="connsiteY10" fmla="*/ 78688 h 446183"/>
                <a:gd name="connsiteX11" fmla="*/ 467240 w 511887"/>
                <a:gd name="connsiteY11" fmla="*/ 88749 h 446183"/>
                <a:gd name="connsiteX12" fmla="*/ 470010 w 511887"/>
                <a:gd name="connsiteY12" fmla="*/ 89897 h 446183"/>
                <a:gd name="connsiteX13" fmla="*/ 474239 w 511887"/>
                <a:gd name="connsiteY13" fmla="*/ 100105 h 446183"/>
                <a:gd name="connsiteX14" fmla="*/ 472265 w 511887"/>
                <a:gd name="connsiteY14" fmla="*/ 104869 h 446183"/>
                <a:gd name="connsiteX15" fmla="*/ 472843 w 511887"/>
                <a:gd name="connsiteY15" fmla="*/ 105108 h 446183"/>
                <a:gd name="connsiteX16" fmla="*/ 477071 w 511887"/>
                <a:gd name="connsiteY16" fmla="*/ 115317 h 446183"/>
                <a:gd name="connsiteX17" fmla="*/ 472843 w 511887"/>
                <a:gd name="connsiteY17" fmla="*/ 125525 h 446183"/>
                <a:gd name="connsiteX18" fmla="*/ 471248 w 511887"/>
                <a:gd name="connsiteY18" fmla="*/ 126186 h 446183"/>
                <a:gd name="connsiteX19" fmla="*/ 475744 w 511887"/>
                <a:gd name="connsiteY19" fmla="*/ 128048 h 446183"/>
                <a:gd name="connsiteX20" fmla="*/ 479972 w 511887"/>
                <a:gd name="connsiteY20" fmla="*/ 138256 h 446183"/>
                <a:gd name="connsiteX21" fmla="*/ 475744 w 511887"/>
                <a:gd name="connsiteY21" fmla="*/ 148465 h 446183"/>
                <a:gd name="connsiteX22" fmla="*/ 474148 w 511887"/>
                <a:gd name="connsiteY22" fmla="*/ 149125 h 446183"/>
                <a:gd name="connsiteX23" fmla="*/ 478646 w 511887"/>
                <a:gd name="connsiteY23" fmla="*/ 150988 h 446183"/>
                <a:gd name="connsiteX24" fmla="*/ 482874 w 511887"/>
                <a:gd name="connsiteY24" fmla="*/ 161197 h 446183"/>
                <a:gd name="connsiteX25" fmla="*/ 478646 w 511887"/>
                <a:gd name="connsiteY25" fmla="*/ 171405 h 446183"/>
                <a:gd name="connsiteX26" fmla="*/ 477050 w 511887"/>
                <a:gd name="connsiteY26" fmla="*/ 172066 h 446183"/>
                <a:gd name="connsiteX27" fmla="*/ 481547 w 511887"/>
                <a:gd name="connsiteY27" fmla="*/ 173929 h 446183"/>
                <a:gd name="connsiteX28" fmla="*/ 485775 w 511887"/>
                <a:gd name="connsiteY28" fmla="*/ 184137 h 446183"/>
                <a:gd name="connsiteX29" fmla="*/ 481547 w 511887"/>
                <a:gd name="connsiteY29" fmla="*/ 194346 h 446183"/>
                <a:gd name="connsiteX30" fmla="*/ 479950 w 511887"/>
                <a:gd name="connsiteY30" fmla="*/ 195007 h 446183"/>
                <a:gd name="connsiteX31" fmla="*/ 484448 w 511887"/>
                <a:gd name="connsiteY31" fmla="*/ 196870 h 446183"/>
                <a:gd name="connsiteX32" fmla="*/ 488677 w 511887"/>
                <a:gd name="connsiteY32" fmla="*/ 207079 h 446183"/>
                <a:gd name="connsiteX33" fmla="*/ 484448 w 511887"/>
                <a:gd name="connsiteY33" fmla="*/ 217287 h 446183"/>
                <a:gd name="connsiteX34" fmla="*/ 482854 w 511887"/>
                <a:gd name="connsiteY34" fmla="*/ 217947 h 446183"/>
                <a:gd name="connsiteX35" fmla="*/ 487350 w 511887"/>
                <a:gd name="connsiteY35" fmla="*/ 219810 h 446183"/>
                <a:gd name="connsiteX36" fmla="*/ 491578 w 511887"/>
                <a:gd name="connsiteY36" fmla="*/ 230018 h 446183"/>
                <a:gd name="connsiteX37" fmla="*/ 487350 w 511887"/>
                <a:gd name="connsiteY37" fmla="*/ 240226 h 446183"/>
                <a:gd name="connsiteX38" fmla="*/ 485754 w 511887"/>
                <a:gd name="connsiteY38" fmla="*/ 240888 h 446183"/>
                <a:gd name="connsiteX39" fmla="*/ 490251 w 511887"/>
                <a:gd name="connsiteY39" fmla="*/ 242750 h 446183"/>
                <a:gd name="connsiteX40" fmla="*/ 494479 w 511887"/>
                <a:gd name="connsiteY40" fmla="*/ 252959 h 446183"/>
                <a:gd name="connsiteX41" fmla="*/ 490251 w 511887"/>
                <a:gd name="connsiteY41" fmla="*/ 263167 h 446183"/>
                <a:gd name="connsiteX42" fmla="*/ 488654 w 511887"/>
                <a:gd name="connsiteY42" fmla="*/ 263829 h 446183"/>
                <a:gd name="connsiteX43" fmla="*/ 493152 w 511887"/>
                <a:gd name="connsiteY43" fmla="*/ 265692 h 446183"/>
                <a:gd name="connsiteX44" fmla="*/ 497381 w 511887"/>
                <a:gd name="connsiteY44" fmla="*/ 275900 h 446183"/>
                <a:gd name="connsiteX45" fmla="*/ 493152 w 511887"/>
                <a:gd name="connsiteY45" fmla="*/ 286109 h 446183"/>
                <a:gd name="connsiteX46" fmla="*/ 491557 w 511887"/>
                <a:gd name="connsiteY46" fmla="*/ 286769 h 446183"/>
                <a:gd name="connsiteX47" fmla="*/ 496054 w 511887"/>
                <a:gd name="connsiteY47" fmla="*/ 288632 h 446183"/>
                <a:gd name="connsiteX48" fmla="*/ 500283 w 511887"/>
                <a:gd name="connsiteY48" fmla="*/ 298840 h 446183"/>
                <a:gd name="connsiteX49" fmla="*/ 496054 w 511887"/>
                <a:gd name="connsiteY49" fmla="*/ 309049 h 446183"/>
                <a:gd name="connsiteX50" fmla="*/ 494458 w 511887"/>
                <a:gd name="connsiteY50" fmla="*/ 309710 h 446183"/>
                <a:gd name="connsiteX51" fmla="*/ 498955 w 511887"/>
                <a:gd name="connsiteY51" fmla="*/ 311573 h 446183"/>
                <a:gd name="connsiteX52" fmla="*/ 503184 w 511887"/>
                <a:gd name="connsiteY52" fmla="*/ 321781 h 446183"/>
                <a:gd name="connsiteX53" fmla="*/ 498955 w 511887"/>
                <a:gd name="connsiteY53" fmla="*/ 331989 h 446183"/>
                <a:gd name="connsiteX54" fmla="*/ 497359 w 511887"/>
                <a:gd name="connsiteY54" fmla="*/ 332651 h 446183"/>
                <a:gd name="connsiteX55" fmla="*/ 501856 w 511887"/>
                <a:gd name="connsiteY55" fmla="*/ 334513 h 446183"/>
                <a:gd name="connsiteX56" fmla="*/ 506085 w 511887"/>
                <a:gd name="connsiteY56" fmla="*/ 344722 h 446183"/>
                <a:gd name="connsiteX57" fmla="*/ 501856 w 511887"/>
                <a:gd name="connsiteY57" fmla="*/ 354930 h 446183"/>
                <a:gd name="connsiteX58" fmla="*/ 500261 w 511887"/>
                <a:gd name="connsiteY58" fmla="*/ 355591 h 446183"/>
                <a:gd name="connsiteX59" fmla="*/ 504758 w 511887"/>
                <a:gd name="connsiteY59" fmla="*/ 357454 h 446183"/>
                <a:gd name="connsiteX60" fmla="*/ 508987 w 511887"/>
                <a:gd name="connsiteY60" fmla="*/ 367662 h 446183"/>
                <a:gd name="connsiteX61" fmla="*/ 505624 w 511887"/>
                <a:gd name="connsiteY61" fmla="*/ 375781 h 446183"/>
                <a:gd name="connsiteX62" fmla="*/ 507659 w 511887"/>
                <a:gd name="connsiteY62" fmla="*/ 376624 h 446183"/>
                <a:gd name="connsiteX63" fmla="*/ 511887 w 511887"/>
                <a:gd name="connsiteY63" fmla="*/ 386832 h 446183"/>
                <a:gd name="connsiteX64" fmla="*/ 507659 w 511887"/>
                <a:gd name="connsiteY64" fmla="*/ 397041 h 446183"/>
                <a:gd name="connsiteX65" fmla="*/ 503516 w 511887"/>
                <a:gd name="connsiteY65" fmla="*/ 398757 h 446183"/>
                <a:gd name="connsiteX66" fmla="*/ 504758 w 511887"/>
                <a:gd name="connsiteY66" fmla="*/ 399272 h 446183"/>
                <a:gd name="connsiteX67" fmla="*/ 508987 w 511887"/>
                <a:gd name="connsiteY67" fmla="*/ 409480 h 446183"/>
                <a:gd name="connsiteX68" fmla="*/ 494550 w 511887"/>
                <a:gd name="connsiteY68" fmla="*/ 423917 h 446183"/>
                <a:gd name="connsiteX69" fmla="*/ 490102 w 511887"/>
                <a:gd name="connsiteY69" fmla="*/ 422075 h 446183"/>
                <a:gd name="connsiteX70" fmla="*/ 490576 w 511887"/>
                <a:gd name="connsiteY70" fmla="*/ 423220 h 446183"/>
                <a:gd name="connsiteX71" fmla="*/ 476139 w 511887"/>
                <a:gd name="connsiteY71" fmla="*/ 437657 h 446183"/>
                <a:gd name="connsiteX72" fmla="*/ 461702 w 511887"/>
                <a:gd name="connsiteY72" fmla="*/ 423221 h 446183"/>
                <a:gd name="connsiteX73" fmla="*/ 476139 w 511887"/>
                <a:gd name="connsiteY73" fmla="*/ 408783 h 446183"/>
                <a:gd name="connsiteX74" fmla="*/ 480588 w 511887"/>
                <a:gd name="connsiteY74" fmla="*/ 410626 h 446183"/>
                <a:gd name="connsiteX75" fmla="*/ 480113 w 511887"/>
                <a:gd name="connsiteY75" fmla="*/ 409480 h 446183"/>
                <a:gd name="connsiteX76" fmla="*/ 484342 w 511887"/>
                <a:gd name="connsiteY76" fmla="*/ 399272 h 446183"/>
                <a:gd name="connsiteX77" fmla="*/ 488485 w 511887"/>
                <a:gd name="connsiteY77" fmla="*/ 397556 h 446183"/>
                <a:gd name="connsiteX78" fmla="*/ 487242 w 511887"/>
                <a:gd name="connsiteY78" fmla="*/ 397041 h 446183"/>
                <a:gd name="connsiteX79" fmla="*/ 483013 w 511887"/>
                <a:gd name="connsiteY79" fmla="*/ 386832 h 446183"/>
                <a:gd name="connsiteX80" fmla="*/ 486377 w 511887"/>
                <a:gd name="connsiteY80" fmla="*/ 378713 h 446183"/>
                <a:gd name="connsiteX81" fmla="*/ 484341 w 511887"/>
                <a:gd name="connsiteY81" fmla="*/ 377870 h 446183"/>
                <a:gd name="connsiteX82" fmla="*/ 480113 w 511887"/>
                <a:gd name="connsiteY82" fmla="*/ 367662 h 446183"/>
                <a:gd name="connsiteX83" fmla="*/ 484341 w 511887"/>
                <a:gd name="connsiteY83" fmla="*/ 357454 h 446183"/>
                <a:gd name="connsiteX84" fmla="*/ 485937 w 511887"/>
                <a:gd name="connsiteY84" fmla="*/ 356793 h 446183"/>
                <a:gd name="connsiteX85" fmla="*/ 481439 w 511887"/>
                <a:gd name="connsiteY85" fmla="*/ 354930 h 446183"/>
                <a:gd name="connsiteX86" fmla="*/ 477211 w 511887"/>
                <a:gd name="connsiteY86" fmla="*/ 344722 h 446183"/>
                <a:gd name="connsiteX87" fmla="*/ 481439 w 511887"/>
                <a:gd name="connsiteY87" fmla="*/ 334513 h 446183"/>
                <a:gd name="connsiteX88" fmla="*/ 483035 w 511887"/>
                <a:gd name="connsiteY88" fmla="*/ 333852 h 446183"/>
                <a:gd name="connsiteX89" fmla="*/ 478538 w 511887"/>
                <a:gd name="connsiteY89" fmla="*/ 331989 h 446183"/>
                <a:gd name="connsiteX90" fmla="*/ 474310 w 511887"/>
                <a:gd name="connsiteY90" fmla="*/ 321781 h 446183"/>
                <a:gd name="connsiteX91" fmla="*/ 478538 w 511887"/>
                <a:gd name="connsiteY91" fmla="*/ 311573 h 446183"/>
                <a:gd name="connsiteX92" fmla="*/ 480134 w 511887"/>
                <a:gd name="connsiteY92" fmla="*/ 310912 h 446183"/>
                <a:gd name="connsiteX93" fmla="*/ 475637 w 511887"/>
                <a:gd name="connsiteY93" fmla="*/ 309049 h 446183"/>
                <a:gd name="connsiteX94" fmla="*/ 471409 w 511887"/>
                <a:gd name="connsiteY94" fmla="*/ 298841 h 446183"/>
                <a:gd name="connsiteX95" fmla="*/ 475637 w 511887"/>
                <a:gd name="connsiteY95" fmla="*/ 288632 h 446183"/>
                <a:gd name="connsiteX96" fmla="*/ 477233 w 511887"/>
                <a:gd name="connsiteY96" fmla="*/ 287971 h 446183"/>
                <a:gd name="connsiteX97" fmla="*/ 472735 w 511887"/>
                <a:gd name="connsiteY97" fmla="*/ 286109 h 446183"/>
                <a:gd name="connsiteX98" fmla="*/ 468507 w 511887"/>
                <a:gd name="connsiteY98" fmla="*/ 275900 h 446183"/>
                <a:gd name="connsiteX99" fmla="*/ 472735 w 511887"/>
                <a:gd name="connsiteY99" fmla="*/ 265692 h 446183"/>
                <a:gd name="connsiteX100" fmla="*/ 474332 w 511887"/>
                <a:gd name="connsiteY100" fmla="*/ 265030 h 446183"/>
                <a:gd name="connsiteX101" fmla="*/ 469834 w 511887"/>
                <a:gd name="connsiteY101" fmla="*/ 263167 h 446183"/>
                <a:gd name="connsiteX102" fmla="*/ 465606 w 511887"/>
                <a:gd name="connsiteY102" fmla="*/ 252959 h 446183"/>
                <a:gd name="connsiteX103" fmla="*/ 469834 w 511887"/>
                <a:gd name="connsiteY103" fmla="*/ 242750 h 446183"/>
                <a:gd name="connsiteX104" fmla="*/ 471430 w 511887"/>
                <a:gd name="connsiteY104" fmla="*/ 242089 h 446183"/>
                <a:gd name="connsiteX105" fmla="*/ 466933 w 511887"/>
                <a:gd name="connsiteY105" fmla="*/ 240226 h 446183"/>
                <a:gd name="connsiteX106" fmla="*/ 462704 w 511887"/>
                <a:gd name="connsiteY106" fmla="*/ 230018 h 446183"/>
                <a:gd name="connsiteX107" fmla="*/ 466933 w 511887"/>
                <a:gd name="connsiteY107" fmla="*/ 219810 h 446183"/>
                <a:gd name="connsiteX108" fmla="*/ 468527 w 511887"/>
                <a:gd name="connsiteY108" fmla="*/ 219149 h 446183"/>
                <a:gd name="connsiteX109" fmla="*/ 464031 w 511887"/>
                <a:gd name="connsiteY109" fmla="*/ 217287 h 446183"/>
                <a:gd name="connsiteX110" fmla="*/ 459803 w 511887"/>
                <a:gd name="connsiteY110" fmla="*/ 207079 h 446183"/>
                <a:gd name="connsiteX111" fmla="*/ 464031 w 511887"/>
                <a:gd name="connsiteY111" fmla="*/ 196870 h 446183"/>
                <a:gd name="connsiteX112" fmla="*/ 465628 w 511887"/>
                <a:gd name="connsiteY112" fmla="*/ 196209 h 446183"/>
                <a:gd name="connsiteX113" fmla="*/ 461130 w 511887"/>
                <a:gd name="connsiteY113" fmla="*/ 194345 h 446183"/>
                <a:gd name="connsiteX114" fmla="*/ 456901 w 511887"/>
                <a:gd name="connsiteY114" fmla="*/ 184137 h 446183"/>
                <a:gd name="connsiteX115" fmla="*/ 461130 w 511887"/>
                <a:gd name="connsiteY115" fmla="*/ 173929 h 446183"/>
                <a:gd name="connsiteX116" fmla="*/ 462726 w 511887"/>
                <a:gd name="connsiteY116" fmla="*/ 173268 h 446183"/>
                <a:gd name="connsiteX117" fmla="*/ 458229 w 511887"/>
                <a:gd name="connsiteY117" fmla="*/ 171405 h 446183"/>
                <a:gd name="connsiteX118" fmla="*/ 454000 w 511887"/>
                <a:gd name="connsiteY118" fmla="*/ 161197 h 446183"/>
                <a:gd name="connsiteX119" fmla="*/ 458229 w 511887"/>
                <a:gd name="connsiteY119" fmla="*/ 150988 h 446183"/>
                <a:gd name="connsiteX120" fmla="*/ 459824 w 511887"/>
                <a:gd name="connsiteY120" fmla="*/ 150327 h 446183"/>
                <a:gd name="connsiteX121" fmla="*/ 455327 w 511887"/>
                <a:gd name="connsiteY121" fmla="*/ 148465 h 446183"/>
                <a:gd name="connsiteX122" fmla="*/ 451098 w 511887"/>
                <a:gd name="connsiteY122" fmla="*/ 138256 h 446183"/>
                <a:gd name="connsiteX123" fmla="*/ 455327 w 511887"/>
                <a:gd name="connsiteY123" fmla="*/ 128048 h 446183"/>
                <a:gd name="connsiteX124" fmla="*/ 456922 w 511887"/>
                <a:gd name="connsiteY124" fmla="*/ 127387 h 446183"/>
                <a:gd name="connsiteX125" fmla="*/ 452426 w 511887"/>
                <a:gd name="connsiteY125" fmla="*/ 125525 h 446183"/>
                <a:gd name="connsiteX126" fmla="*/ 448197 w 511887"/>
                <a:gd name="connsiteY126" fmla="*/ 115317 h 446183"/>
                <a:gd name="connsiteX127" fmla="*/ 450171 w 511887"/>
                <a:gd name="connsiteY127" fmla="*/ 110553 h 446183"/>
                <a:gd name="connsiteX128" fmla="*/ 449593 w 511887"/>
                <a:gd name="connsiteY128" fmla="*/ 110313 h 446183"/>
                <a:gd name="connsiteX129" fmla="*/ 445365 w 511887"/>
                <a:gd name="connsiteY129" fmla="*/ 100105 h 446183"/>
                <a:gd name="connsiteX130" fmla="*/ 449532 w 511887"/>
                <a:gd name="connsiteY130" fmla="*/ 90044 h 446183"/>
                <a:gd name="connsiteX131" fmla="*/ 446762 w 511887"/>
                <a:gd name="connsiteY131" fmla="*/ 88897 h 446183"/>
                <a:gd name="connsiteX132" fmla="*/ 442533 w 511887"/>
                <a:gd name="connsiteY132" fmla="*/ 78688 h 446183"/>
                <a:gd name="connsiteX133" fmla="*/ 446701 w 511887"/>
                <a:gd name="connsiteY133" fmla="*/ 68627 h 446183"/>
                <a:gd name="connsiteX134" fmla="*/ 443929 w 511887"/>
                <a:gd name="connsiteY134" fmla="*/ 67479 h 446183"/>
                <a:gd name="connsiteX135" fmla="*/ 439700 w 511887"/>
                <a:gd name="connsiteY135" fmla="*/ 57271 h 446183"/>
                <a:gd name="connsiteX136" fmla="*/ 443868 w 511887"/>
                <a:gd name="connsiteY136" fmla="*/ 47210 h 446183"/>
                <a:gd name="connsiteX137" fmla="*/ 441098 w 511887"/>
                <a:gd name="connsiteY137" fmla="*/ 46062 h 446183"/>
                <a:gd name="connsiteX138" fmla="*/ 436869 w 511887"/>
                <a:gd name="connsiteY138" fmla="*/ 35854 h 446183"/>
                <a:gd name="connsiteX139" fmla="*/ 441037 w 511887"/>
                <a:gd name="connsiteY139" fmla="*/ 25793 h 446183"/>
                <a:gd name="connsiteX140" fmla="*/ 438266 w 511887"/>
                <a:gd name="connsiteY140" fmla="*/ 24646 h 446183"/>
                <a:gd name="connsiteX141" fmla="*/ 434037 w 511887"/>
                <a:gd name="connsiteY141" fmla="*/ 14437 h 446183"/>
                <a:gd name="connsiteX142" fmla="*/ 448474 w 511887"/>
                <a:gd name="connsiteY142" fmla="*/ 0 h 446183"/>
                <a:gd name="connsiteX143" fmla="*/ 39524 w 511887"/>
                <a:gd name="connsiteY143" fmla="*/ 25565 h 446183"/>
                <a:gd name="connsiteX144" fmla="*/ 49733 w 511887"/>
                <a:gd name="connsiteY144" fmla="*/ 29794 h 446183"/>
                <a:gd name="connsiteX145" fmla="*/ 53842 w 511887"/>
                <a:gd name="connsiteY145" fmla="*/ 39714 h 446183"/>
                <a:gd name="connsiteX146" fmla="*/ 62209 w 511887"/>
                <a:gd name="connsiteY146" fmla="*/ 36249 h 446183"/>
                <a:gd name="connsiteX147" fmla="*/ 72417 w 511887"/>
                <a:gd name="connsiteY147" fmla="*/ 40477 h 446183"/>
                <a:gd name="connsiteX148" fmla="*/ 75069 w 511887"/>
                <a:gd name="connsiteY148" fmla="*/ 46877 h 446183"/>
                <a:gd name="connsiteX149" fmla="*/ 81364 w 511887"/>
                <a:gd name="connsiteY149" fmla="*/ 44270 h 446183"/>
                <a:gd name="connsiteX150" fmla="*/ 91572 w 511887"/>
                <a:gd name="connsiteY150" fmla="*/ 48498 h 446183"/>
                <a:gd name="connsiteX151" fmla="*/ 95134 w 511887"/>
                <a:gd name="connsiteY151" fmla="*/ 57096 h 446183"/>
                <a:gd name="connsiteX152" fmla="*/ 101126 w 511887"/>
                <a:gd name="connsiteY152" fmla="*/ 54614 h 446183"/>
                <a:gd name="connsiteX153" fmla="*/ 111334 w 511887"/>
                <a:gd name="connsiteY153" fmla="*/ 58843 h 446183"/>
                <a:gd name="connsiteX154" fmla="*/ 114374 w 511887"/>
                <a:gd name="connsiteY154" fmla="*/ 66180 h 446183"/>
                <a:gd name="connsiteX155" fmla="*/ 115315 w 511887"/>
                <a:gd name="connsiteY155" fmla="*/ 65790 h 446183"/>
                <a:gd name="connsiteX156" fmla="*/ 125524 w 511887"/>
                <a:gd name="connsiteY156" fmla="*/ 70019 h 446183"/>
                <a:gd name="connsiteX157" fmla="*/ 127607 w 511887"/>
                <a:gd name="connsiteY157" fmla="*/ 75049 h 446183"/>
                <a:gd name="connsiteX158" fmla="*/ 130176 w 511887"/>
                <a:gd name="connsiteY158" fmla="*/ 73984 h 446183"/>
                <a:gd name="connsiteX159" fmla="*/ 144613 w 511887"/>
                <a:gd name="connsiteY159" fmla="*/ 88421 h 446183"/>
                <a:gd name="connsiteX160" fmla="*/ 143771 w 511887"/>
                <a:gd name="connsiteY160" fmla="*/ 90453 h 446183"/>
                <a:gd name="connsiteX161" fmla="*/ 153802 w 511887"/>
                <a:gd name="connsiteY161" fmla="*/ 94608 h 446183"/>
                <a:gd name="connsiteX162" fmla="*/ 158030 w 511887"/>
                <a:gd name="connsiteY162" fmla="*/ 104816 h 446183"/>
                <a:gd name="connsiteX163" fmla="*/ 157189 w 511887"/>
                <a:gd name="connsiteY163" fmla="*/ 106846 h 446183"/>
                <a:gd name="connsiteX164" fmla="*/ 167219 w 511887"/>
                <a:gd name="connsiteY164" fmla="*/ 111001 h 446183"/>
                <a:gd name="connsiteX165" fmla="*/ 171447 w 511887"/>
                <a:gd name="connsiteY165" fmla="*/ 121209 h 446183"/>
                <a:gd name="connsiteX166" fmla="*/ 170606 w 511887"/>
                <a:gd name="connsiteY166" fmla="*/ 123241 h 446183"/>
                <a:gd name="connsiteX167" fmla="*/ 180636 w 511887"/>
                <a:gd name="connsiteY167" fmla="*/ 127396 h 446183"/>
                <a:gd name="connsiteX168" fmla="*/ 184865 w 511887"/>
                <a:gd name="connsiteY168" fmla="*/ 137604 h 446183"/>
                <a:gd name="connsiteX169" fmla="*/ 184024 w 511887"/>
                <a:gd name="connsiteY169" fmla="*/ 139635 h 446183"/>
                <a:gd name="connsiteX170" fmla="*/ 194053 w 511887"/>
                <a:gd name="connsiteY170" fmla="*/ 143789 h 446183"/>
                <a:gd name="connsiteX171" fmla="*/ 198282 w 511887"/>
                <a:gd name="connsiteY171" fmla="*/ 153997 h 446183"/>
                <a:gd name="connsiteX172" fmla="*/ 197441 w 511887"/>
                <a:gd name="connsiteY172" fmla="*/ 156028 h 446183"/>
                <a:gd name="connsiteX173" fmla="*/ 207472 w 511887"/>
                <a:gd name="connsiteY173" fmla="*/ 160184 h 446183"/>
                <a:gd name="connsiteX174" fmla="*/ 211700 w 511887"/>
                <a:gd name="connsiteY174" fmla="*/ 170392 h 446183"/>
                <a:gd name="connsiteX175" fmla="*/ 210859 w 511887"/>
                <a:gd name="connsiteY175" fmla="*/ 172423 h 446183"/>
                <a:gd name="connsiteX176" fmla="*/ 220888 w 511887"/>
                <a:gd name="connsiteY176" fmla="*/ 176577 h 446183"/>
                <a:gd name="connsiteX177" fmla="*/ 225117 w 511887"/>
                <a:gd name="connsiteY177" fmla="*/ 186786 h 446183"/>
                <a:gd name="connsiteX178" fmla="*/ 224275 w 511887"/>
                <a:gd name="connsiteY178" fmla="*/ 188816 h 446183"/>
                <a:gd name="connsiteX179" fmla="*/ 234306 w 511887"/>
                <a:gd name="connsiteY179" fmla="*/ 192972 h 446183"/>
                <a:gd name="connsiteX180" fmla="*/ 238535 w 511887"/>
                <a:gd name="connsiteY180" fmla="*/ 203180 h 446183"/>
                <a:gd name="connsiteX181" fmla="*/ 234959 w 511887"/>
                <a:gd name="connsiteY181" fmla="*/ 211813 h 446183"/>
                <a:gd name="connsiteX182" fmla="*/ 241019 w 511887"/>
                <a:gd name="connsiteY182" fmla="*/ 209303 h 446183"/>
                <a:gd name="connsiteX183" fmla="*/ 255456 w 511887"/>
                <a:gd name="connsiteY183" fmla="*/ 223740 h 446183"/>
                <a:gd name="connsiteX184" fmla="*/ 251880 w 511887"/>
                <a:gd name="connsiteY184" fmla="*/ 232374 h 446183"/>
                <a:gd name="connsiteX185" fmla="*/ 257941 w 511887"/>
                <a:gd name="connsiteY185" fmla="*/ 229863 h 446183"/>
                <a:gd name="connsiteX186" fmla="*/ 272378 w 511887"/>
                <a:gd name="connsiteY186" fmla="*/ 244300 h 446183"/>
                <a:gd name="connsiteX187" fmla="*/ 268801 w 511887"/>
                <a:gd name="connsiteY187" fmla="*/ 252935 h 446183"/>
                <a:gd name="connsiteX188" fmla="*/ 274863 w 511887"/>
                <a:gd name="connsiteY188" fmla="*/ 250424 h 446183"/>
                <a:gd name="connsiteX189" fmla="*/ 289300 w 511887"/>
                <a:gd name="connsiteY189" fmla="*/ 264861 h 446183"/>
                <a:gd name="connsiteX190" fmla="*/ 285724 w 511887"/>
                <a:gd name="connsiteY190" fmla="*/ 273495 h 446183"/>
                <a:gd name="connsiteX191" fmla="*/ 291785 w 511887"/>
                <a:gd name="connsiteY191" fmla="*/ 270985 h 446183"/>
                <a:gd name="connsiteX192" fmla="*/ 306222 w 511887"/>
                <a:gd name="connsiteY192" fmla="*/ 285421 h 446183"/>
                <a:gd name="connsiteX193" fmla="*/ 302645 w 511887"/>
                <a:gd name="connsiteY193" fmla="*/ 294055 h 446183"/>
                <a:gd name="connsiteX194" fmla="*/ 308708 w 511887"/>
                <a:gd name="connsiteY194" fmla="*/ 291544 h 446183"/>
                <a:gd name="connsiteX195" fmla="*/ 323145 w 511887"/>
                <a:gd name="connsiteY195" fmla="*/ 305981 h 446183"/>
                <a:gd name="connsiteX196" fmla="*/ 319568 w 511887"/>
                <a:gd name="connsiteY196" fmla="*/ 314615 h 446183"/>
                <a:gd name="connsiteX197" fmla="*/ 325630 w 511887"/>
                <a:gd name="connsiteY197" fmla="*/ 312104 h 446183"/>
                <a:gd name="connsiteX198" fmla="*/ 340067 w 511887"/>
                <a:gd name="connsiteY198" fmla="*/ 326541 h 446183"/>
                <a:gd name="connsiteX199" fmla="*/ 336489 w 511887"/>
                <a:gd name="connsiteY199" fmla="*/ 335177 h 446183"/>
                <a:gd name="connsiteX200" fmla="*/ 342551 w 511887"/>
                <a:gd name="connsiteY200" fmla="*/ 332666 h 446183"/>
                <a:gd name="connsiteX201" fmla="*/ 356988 w 511887"/>
                <a:gd name="connsiteY201" fmla="*/ 347103 h 446183"/>
                <a:gd name="connsiteX202" fmla="*/ 353412 w 511887"/>
                <a:gd name="connsiteY202" fmla="*/ 355737 h 446183"/>
                <a:gd name="connsiteX203" fmla="*/ 359474 w 511887"/>
                <a:gd name="connsiteY203" fmla="*/ 353226 h 446183"/>
                <a:gd name="connsiteX204" fmla="*/ 373911 w 511887"/>
                <a:gd name="connsiteY204" fmla="*/ 367662 h 446183"/>
                <a:gd name="connsiteX205" fmla="*/ 370335 w 511887"/>
                <a:gd name="connsiteY205" fmla="*/ 376296 h 446183"/>
                <a:gd name="connsiteX206" fmla="*/ 376396 w 511887"/>
                <a:gd name="connsiteY206" fmla="*/ 373785 h 446183"/>
                <a:gd name="connsiteX207" fmla="*/ 390833 w 511887"/>
                <a:gd name="connsiteY207" fmla="*/ 388222 h 446183"/>
                <a:gd name="connsiteX208" fmla="*/ 387256 w 511887"/>
                <a:gd name="connsiteY208" fmla="*/ 396857 h 446183"/>
                <a:gd name="connsiteX209" fmla="*/ 393317 w 511887"/>
                <a:gd name="connsiteY209" fmla="*/ 394346 h 446183"/>
                <a:gd name="connsiteX210" fmla="*/ 403526 w 511887"/>
                <a:gd name="connsiteY210" fmla="*/ 398575 h 446183"/>
                <a:gd name="connsiteX211" fmla="*/ 407011 w 511887"/>
                <a:gd name="connsiteY211" fmla="*/ 406988 h 446183"/>
                <a:gd name="connsiteX212" fmla="*/ 411911 w 511887"/>
                <a:gd name="connsiteY212" fmla="*/ 404958 h 446183"/>
                <a:gd name="connsiteX213" fmla="*/ 422119 w 511887"/>
                <a:gd name="connsiteY213" fmla="*/ 409186 h 446183"/>
                <a:gd name="connsiteX214" fmla="*/ 425604 w 511887"/>
                <a:gd name="connsiteY214" fmla="*/ 417599 h 446183"/>
                <a:gd name="connsiteX215" fmla="*/ 430505 w 511887"/>
                <a:gd name="connsiteY215" fmla="*/ 415569 h 446183"/>
                <a:gd name="connsiteX216" fmla="*/ 440713 w 511887"/>
                <a:gd name="connsiteY216" fmla="*/ 419797 h 446183"/>
                <a:gd name="connsiteX217" fmla="*/ 441062 w 511887"/>
                <a:gd name="connsiteY217" fmla="*/ 420638 h 446183"/>
                <a:gd name="connsiteX218" fmla="*/ 449098 w 511887"/>
                <a:gd name="connsiteY218" fmla="*/ 417309 h 446183"/>
                <a:gd name="connsiteX219" fmla="*/ 463535 w 511887"/>
                <a:gd name="connsiteY219" fmla="*/ 431746 h 446183"/>
                <a:gd name="connsiteX220" fmla="*/ 449098 w 511887"/>
                <a:gd name="connsiteY220" fmla="*/ 446183 h 446183"/>
                <a:gd name="connsiteX221" fmla="*/ 438890 w 511887"/>
                <a:gd name="connsiteY221" fmla="*/ 441955 h 446183"/>
                <a:gd name="connsiteX222" fmla="*/ 438542 w 511887"/>
                <a:gd name="connsiteY222" fmla="*/ 441114 h 446183"/>
                <a:gd name="connsiteX223" fmla="*/ 430505 w 511887"/>
                <a:gd name="connsiteY223" fmla="*/ 444443 h 446183"/>
                <a:gd name="connsiteX224" fmla="*/ 420297 w 511887"/>
                <a:gd name="connsiteY224" fmla="*/ 440214 h 446183"/>
                <a:gd name="connsiteX225" fmla="*/ 416812 w 511887"/>
                <a:gd name="connsiteY225" fmla="*/ 431801 h 446183"/>
                <a:gd name="connsiteX226" fmla="*/ 411911 w 511887"/>
                <a:gd name="connsiteY226" fmla="*/ 433832 h 446183"/>
                <a:gd name="connsiteX227" fmla="*/ 401702 w 511887"/>
                <a:gd name="connsiteY227" fmla="*/ 429603 h 446183"/>
                <a:gd name="connsiteX228" fmla="*/ 398218 w 511887"/>
                <a:gd name="connsiteY228" fmla="*/ 421190 h 446183"/>
                <a:gd name="connsiteX229" fmla="*/ 393318 w 511887"/>
                <a:gd name="connsiteY229" fmla="*/ 423220 h 446183"/>
                <a:gd name="connsiteX230" fmla="*/ 378880 w 511887"/>
                <a:gd name="connsiteY230" fmla="*/ 408783 h 446183"/>
                <a:gd name="connsiteX231" fmla="*/ 382457 w 511887"/>
                <a:gd name="connsiteY231" fmla="*/ 400149 h 446183"/>
                <a:gd name="connsiteX232" fmla="*/ 376396 w 511887"/>
                <a:gd name="connsiteY232" fmla="*/ 402659 h 446183"/>
                <a:gd name="connsiteX233" fmla="*/ 361959 w 511887"/>
                <a:gd name="connsiteY233" fmla="*/ 388222 h 446183"/>
                <a:gd name="connsiteX234" fmla="*/ 365535 w 511887"/>
                <a:gd name="connsiteY234" fmla="*/ 379589 h 446183"/>
                <a:gd name="connsiteX235" fmla="*/ 359474 w 511887"/>
                <a:gd name="connsiteY235" fmla="*/ 382100 h 446183"/>
                <a:gd name="connsiteX236" fmla="*/ 345037 w 511887"/>
                <a:gd name="connsiteY236" fmla="*/ 367663 h 446183"/>
                <a:gd name="connsiteX237" fmla="*/ 348614 w 511887"/>
                <a:gd name="connsiteY237" fmla="*/ 359029 h 446183"/>
                <a:gd name="connsiteX238" fmla="*/ 342551 w 511887"/>
                <a:gd name="connsiteY238" fmla="*/ 361540 h 446183"/>
                <a:gd name="connsiteX239" fmla="*/ 328114 w 511887"/>
                <a:gd name="connsiteY239" fmla="*/ 347103 h 446183"/>
                <a:gd name="connsiteX240" fmla="*/ 331691 w 511887"/>
                <a:gd name="connsiteY240" fmla="*/ 338467 h 446183"/>
                <a:gd name="connsiteX241" fmla="*/ 325630 w 511887"/>
                <a:gd name="connsiteY241" fmla="*/ 340978 h 446183"/>
                <a:gd name="connsiteX242" fmla="*/ 311193 w 511887"/>
                <a:gd name="connsiteY242" fmla="*/ 326541 h 446183"/>
                <a:gd name="connsiteX243" fmla="*/ 314769 w 511887"/>
                <a:gd name="connsiteY243" fmla="*/ 317907 h 446183"/>
                <a:gd name="connsiteX244" fmla="*/ 308708 w 511887"/>
                <a:gd name="connsiteY244" fmla="*/ 320418 h 446183"/>
                <a:gd name="connsiteX245" fmla="*/ 294271 w 511887"/>
                <a:gd name="connsiteY245" fmla="*/ 305981 h 446183"/>
                <a:gd name="connsiteX246" fmla="*/ 297847 w 511887"/>
                <a:gd name="connsiteY246" fmla="*/ 297347 h 446183"/>
                <a:gd name="connsiteX247" fmla="*/ 291785 w 511887"/>
                <a:gd name="connsiteY247" fmla="*/ 299859 h 446183"/>
                <a:gd name="connsiteX248" fmla="*/ 277348 w 511887"/>
                <a:gd name="connsiteY248" fmla="*/ 285422 h 446183"/>
                <a:gd name="connsiteX249" fmla="*/ 280924 w 511887"/>
                <a:gd name="connsiteY249" fmla="*/ 276787 h 446183"/>
                <a:gd name="connsiteX250" fmla="*/ 274863 w 511887"/>
                <a:gd name="connsiteY250" fmla="*/ 279298 h 446183"/>
                <a:gd name="connsiteX251" fmla="*/ 260426 w 511887"/>
                <a:gd name="connsiteY251" fmla="*/ 264861 h 446183"/>
                <a:gd name="connsiteX252" fmla="*/ 264003 w 511887"/>
                <a:gd name="connsiteY252" fmla="*/ 256226 h 446183"/>
                <a:gd name="connsiteX253" fmla="*/ 257941 w 511887"/>
                <a:gd name="connsiteY253" fmla="*/ 258737 h 446183"/>
                <a:gd name="connsiteX254" fmla="*/ 243504 w 511887"/>
                <a:gd name="connsiteY254" fmla="*/ 244300 h 446183"/>
                <a:gd name="connsiteX255" fmla="*/ 247080 w 511887"/>
                <a:gd name="connsiteY255" fmla="*/ 235666 h 446183"/>
                <a:gd name="connsiteX256" fmla="*/ 241019 w 511887"/>
                <a:gd name="connsiteY256" fmla="*/ 238177 h 446183"/>
                <a:gd name="connsiteX257" fmla="*/ 226582 w 511887"/>
                <a:gd name="connsiteY257" fmla="*/ 223740 h 446183"/>
                <a:gd name="connsiteX258" fmla="*/ 230158 w 511887"/>
                <a:gd name="connsiteY258" fmla="*/ 215107 h 446183"/>
                <a:gd name="connsiteX259" fmla="*/ 224098 w 511887"/>
                <a:gd name="connsiteY259" fmla="*/ 217617 h 446183"/>
                <a:gd name="connsiteX260" fmla="*/ 209661 w 511887"/>
                <a:gd name="connsiteY260" fmla="*/ 203180 h 446183"/>
                <a:gd name="connsiteX261" fmla="*/ 210502 w 511887"/>
                <a:gd name="connsiteY261" fmla="*/ 201149 h 446183"/>
                <a:gd name="connsiteX262" fmla="*/ 200471 w 511887"/>
                <a:gd name="connsiteY262" fmla="*/ 196994 h 446183"/>
                <a:gd name="connsiteX263" fmla="*/ 196243 w 511887"/>
                <a:gd name="connsiteY263" fmla="*/ 186786 h 446183"/>
                <a:gd name="connsiteX264" fmla="*/ 197084 w 511887"/>
                <a:gd name="connsiteY264" fmla="*/ 184755 h 446183"/>
                <a:gd name="connsiteX265" fmla="*/ 187055 w 511887"/>
                <a:gd name="connsiteY265" fmla="*/ 180600 h 446183"/>
                <a:gd name="connsiteX266" fmla="*/ 182826 w 511887"/>
                <a:gd name="connsiteY266" fmla="*/ 170392 h 446183"/>
                <a:gd name="connsiteX267" fmla="*/ 183668 w 511887"/>
                <a:gd name="connsiteY267" fmla="*/ 168361 h 446183"/>
                <a:gd name="connsiteX268" fmla="*/ 173637 w 511887"/>
                <a:gd name="connsiteY268" fmla="*/ 164206 h 446183"/>
                <a:gd name="connsiteX269" fmla="*/ 169408 w 511887"/>
                <a:gd name="connsiteY269" fmla="*/ 153998 h 446183"/>
                <a:gd name="connsiteX270" fmla="*/ 170249 w 511887"/>
                <a:gd name="connsiteY270" fmla="*/ 151967 h 446183"/>
                <a:gd name="connsiteX271" fmla="*/ 160219 w 511887"/>
                <a:gd name="connsiteY271" fmla="*/ 147812 h 446183"/>
                <a:gd name="connsiteX272" fmla="*/ 155991 w 511887"/>
                <a:gd name="connsiteY272" fmla="*/ 137604 h 446183"/>
                <a:gd name="connsiteX273" fmla="*/ 156832 w 511887"/>
                <a:gd name="connsiteY273" fmla="*/ 135573 h 446183"/>
                <a:gd name="connsiteX274" fmla="*/ 146802 w 511887"/>
                <a:gd name="connsiteY274" fmla="*/ 131418 h 446183"/>
                <a:gd name="connsiteX275" fmla="*/ 142573 w 511887"/>
                <a:gd name="connsiteY275" fmla="*/ 121209 h 446183"/>
                <a:gd name="connsiteX276" fmla="*/ 143415 w 511887"/>
                <a:gd name="connsiteY276" fmla="*/ 119179 h 446183"/>
                <a:gd name="connsiteX277" fmla="*/ 133385 w 511887"/>
                <a:gd name="connsiteY277" fmla="*/ 115024 h 446183"/>
                <a:gd name="connsiteX278" fmla="*/ 129156 w 511887"/>
                <a:gd name="connsiteY278" fmla="*/ 104816 h 446183"/>
                <a:gd name="connsiteX279" fmla="*/ 129998 w 511887"/>
                <a:gd name="connsiteY279" fmla="*/ 102785 h 446183"/>
                <a:gd name="connsiteX280" fmla="*/ 119968 w 511887"/>
                <a:gd name="connsiteY280" fmla="*/ 98630 h 446183"/>
                <a:gd name="connsiteX281" fmla="*/ 117884 w 511887"/>
                <a:gd name="connsiteY281" fmla="*/ 93600 h 446183"/>
                <a:gd name="connsiteX282" fmla="*/ 115315 w 511887"/>
                <a:gd name="connsiteY282" fmla="*/ 94664 h 446183"/>
                <a:gd name="connsiteX283" fmla="*/ 105107 w 511887"/>
                <a:gd name="connsiteY283" fmla="*/ 90435 h 446183"/>
                <a:gd name="connsiteX284" fmla="*/ 102067 w 511887"/>
                <a:gd name="connsiteY284" fmla="*/ 83098 h 446183"/>
                <a:gd name="connsiteX285" fmla="*/ 101126 w 511887"/>
                <a:gd name="connsiteY285" fmla="*/ 83488 h 446183"/>
                <a:gd name="connsiteX286" fmla="*/ 90917 w 511887"/>
                <a:gd name="connsiteY286" fmla="*/ 79260 h 446183"/>
                <a:gd name="connsiteX287" fmla="*/ 87356 w 511887"/>
                <a:gd name="connsiteY287" fmla="*/ 70662 h 446183"/>
                <a:gd name="connsiteX288" fmla="*/ 81364 w 511887"/>
                <a:gd name="connsiteY288" fmla="*/ 73144 h 446183"/>
                <a:gd name="connsiteX289" fmla="*/ 71155 w 511887"/>
                <a:gd name="connsiteY289" fmla="*/ 68915 h 446183"/>
                <a:gd name="connsiteX290" fmla="*/ 68504 w 511887"/>
                <a:gd name="connsiteY290" fmla="*/ 62515 h 446183"/>
                <a:gd name="connsiteX291" fmla="*/ 62209 w 511887"/>
                <a:gd name="connsiteY291" fmla="*/ 65123 h 446183"/>
                <a:gd name="connsiteX292" fmla="*/ 52001 w 511887"/>
                <a:gd name="connsiteY292" fmla="*/ 60894 h 446183"/>
                <a:gd name="connsiteX293" fmla="*/ 47891 w 511887"/>
                <a:gd name="connsiteY293" fmla="*/ 50973 h 446183"/>
                <a:gd name="connsiteX294" fmla="*/ 39525 w 511887"/>
                <a:gd name="connsiteY294" fmla="*/ 54439 h 446183"/>
                <a:gd name="connsiteX295" fmla="*/ 25087 w 511887"/>
                <a:gd name="connsiteY295" fmla="*/ 40002 h 446183"/>
                <a:gd name="connsiteX296" fmla="*/ 39524 w 511887"/>
                <a:gd name="connsiteY296" fmla="*/ 25565 h 446183"/>
                <a:gd name="connsiteX297" fmla="*/ 14437 w 511887"/>
                <a:gd name="connsiteY297" fmla="*/ 15338 h 446183"/>
                <a:gd name="connsiteX298" fmla="*/ 28874 w 511887"/>
                <a:gd name="connsiteY298" fmla="*/ 29775 h 446183"/>
                <a:gd name="connsiteX299" fmla="*/ 14437 w 511887"/>
                <a:gd name="connsiteY299" fmla="*/ 44212 h 446183"/>
                <a:gd name="connsiteX300" fmla="*/ 0 w 511887"/>
                <a:gd name="connsiteY300" fmla="*/ 29775 h 446183"/>
                <a:gd name="connsiteX301" fmla="*/ 14437 w 511887"/>
                <a:gd name="connsiteY301" fmla="*/ 15338 h 4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511887" h="446183">
                  <a:moveTo>
                    <a:pt x="448474" y="0"/>
                  </a:moveTo>
                  <a:cubicBezTo>
                    <a:pt x="456447" y="0"/>
                    <a:pt x="462911" y="6464"/>
                    <a:pt x="462911" y="14437"/>
                  </a:cubicBezTo>
                  <a:lnTo>
                    <a:pt x="458744" y="24498"/>
                  </a:lnTo>
                  <a:lnTo>
                    <a:pt x="461514" y="25646"/>
                  </a:lnTo>
                  <a:cubicBezTo>
                    <a:pt x="464127" y="28258"/>
                    <a:pt x="465743" y="31867"/>
                    <a:pt x="465743" y="35854"/>
                  </a:cubicBezTo>
                  <a:lnTo>
                    <a:pt x="461575" y="45915"/>
                  </a:lnTo>
                  <a:lnTo>
                    <a:pt x="464346" y="47062"/>
                  </a:lnTo>
                  <a:cubicBezTo>
                    <a:pt x="466958" y="49675"/>
                    <a:pt x="468574" y="53284"/>
                    <a:pt x="468574" y="57271"/>
                  </a:cubicBezTo>
                  <a:lnTo>
                    <a:pt x="464407" y="67332"/>
                  </a:lnTo>
                  <a:lnTo>
                    <a:pt x="467179" y="68480"/>
                  </a:lnTo>
                  <a:cubicBezTo>
                    <a:pt x="469791" y="71093"/>
                    <a:pt x="471407" y="74702"/>
                    <a:pt x="471407" y="78688"/>
                  </a:cubicBezTo>
                  <a:lnTo>
                    <a:pt x="467240" y="88749"/>
                  </a:lnTo>
                  <a:lnTo>
                    <a:pt x="470010" y="89897"/>
                  </a:lnTo>
                  <a:cubicBezTo>
                    <a:pt x="472623" y="92509"/>
                    <a:pt x="474239" y="96119"/>
                    <a:pt x="474239" y="100105"/>
                  </a:cubicBezTo>
                  <a:lnTo>
                    <a:pt x="472265" y="104869"/>
                  </a:lnTo>
                  <a:lnTo>
                    <a:pt x="472843" y="105108"/>
                  </a:lnTo>
                  <a:cubicBezTo>
                    <a:pt x="475455" y="107721"/>
                    <a:pt x="477071" y="111330"/>
                    <a:pt x="477071" y="115317"/>
                  </a:cubicBezTo>
                  <a:cubicBezTo>
                    <a:pt x="477071" y="119303"/>
                    <a:pt x="475456" y="122912"/>
                    <a:pt x="472843" y="125525"/>
                  </a:cubicBezTo>
                  <a:lnTo>
                    <a:pt x="471248" y="126186"/>
                  </a:lnTo>
                  <a:lnTo>
                    <a:pt x="475744" y="128048"/>
                  </a:lnTo>
                  <a:cubicBezTo>
                    <a:pt x="478356" y="130661"/>
                    <a:pt x="479972" y="134270"/>
                    <a:pt x="479972" y="138256"/>
                  </a:cubicBezTo>
                  <a:cubicBezTo>
                    <a:pt x="479972" y="142243"/>
                    <a:pt x="478356" y="145852"/>
                    <a:pt x="475744" y="148465"/>
                  </a:cubicBezTo>
                  <a:lnTo>
                    <a:pt x="474148" y="149125"/>
                  </a:lnTo>
                  <a:lnTo>
                    <a:pt x="478646" y="150988"/>
                  </a:lnTo>
                  <a:cubicBezTo>
                    <a:pt x="481258" y="153601"/>
                    <a:pt x="482874" y="157210"/>
                    <a:pt x="482874" y="161197"/>
                  </a:cubicBezTo>
                  <a:cubicBezTo>
                    <a:pt x="482874" y="165183"/>
                    <a:pt x="481258" y="168792"/>
                    <a:pt x="478646" y="171405"/>
                  </a:cubicBezTo>
                  <a:lnTo>
                    <a:pt x="477050" y="172066"/>
                  </a:lnTo>
                  <a:lnTo>
                    <a:pt x="481547" y="173929"/>
                  </a:lnTo>
                  <a:cubicBezTo>
                    <a:pt x="484159" y="176541"/>
                    <a:pt x="485775" y="180151"/>
                    <a:pt x="485775" y="184137"/>
                  </a:cubicBezTo>
                  <a:cubicBezTo>
                    <a:pt x="485775" y="188124"/>
                    <a:pt x="484159" y="191733"/>
                    <a:pt x="481547" y="194346"/>
                  </a:cubicBezTo>
                  <a:lnTo>
                    <a:pt x="479950" y="195007"/>
                  </a:lnTo>
                  <a:lnTo>
                    <a:pt x="484448" y="196870"/>
                  </a:lnTo>
                  <a:cubicBezTo>
                    <a:pt x="487061" y="199483"/>
                    <a:pt x="488677" y="203092"/>
                    <a:pt x="488677" y="207079"/>
                  </a:cubicBezTo>
                  <a:cubicBezTo>
                    <a:pt x="488677" y="211065"/>
                    <a:pt x="487061" y="214674"/>
                    <a:pt x="484448" y="217287"/>
                  </a:cubicBezTo>
                  <a:lnTo>
                    <a:pt x="482854" y="217947"/>
                  </a:lnTo>
                  <a:lnTo>
                    <a:pt x="487350" y="219810"/>
                  </a:lnTo>
                  <a:cubicBezTo>
                    <a:pt x="489962" y="222422"/>
                    <a:pt x="491578" y="226031"/>
                    <a:pt x="491578" y="230018"/>
                  </a:cubicBezTo>
                  <a:cubicBezTo>
                    <a:pt x="491578" y="234004"/>
                    <a:pt x="489963" y="237614"/>
                    <a:pt x="487350" y="240226"/>
                  </a:cubicBezTo>
                  <a:lnTo>
                    <a:pt x="485754" y="240888"/>
                  </a:lnTo>
                  <a:lnTo>
                    <a:pt x="490251" y="242750"/>
                  </a:lnTo>
                  <a:cubicBezTo>
                    <a:pt x="492863" y="245363"/>
                    <a:pt x="494479" y="248972"/>
                    <a:pt x="494479" y="252959"/>
                  </a:cubicBezTo>
                  <a:cubicBezTo>
                    <a:pt x="494480" y="256945"/>
                    <a:pt x="492864" y="260554"/>
                    <a:pt x="490251" y="263167"/>
                  </a:cubicBezTo>
                  <a:lnTo>
                    <a:pt x="488654" y="263829"/>
                  </a:lnTo>
                  <a:lnTo>
                    <a:pt x="493152" y="265692"/>
                  </a:lnTo>
                  <a:cubicBezTo>
                    <a:pt x="495765" y="268304"/>
                    <a:pt x="497381" y="271914"/>
                    <a:pt x="497381" y="275900"/>
                  </a:cubicBezTo>
                  <a:cubicBezTo>
                    <a:pt x="497381" y="279887"/>
                    <a:pt x="495765" y="283496"/>
                    <a:pt x="493152" y="286109"/>
                  </a:cubicBezTo>
                  <a:lnTo>
                    <a:pt x="491557" y="286769"/>
                  </a:lnTo>
                  <a:lnTo>
                    <a:pt x="496054" y="288632"/>
                  </a:lnTo>
                  <a:cubicBezTo>
                    <a:pt x="498667" y="291245"/>
                    <a:pt x="500283" y="294854"/>
                    <a:pt x="500283" y="298840"/>
                  </a:cubicBezTo>
                  <a:cubicBezTo>
                    <a:pt x="500283" y="302827"/>
                    <a:pt x="498667" y="306436"/>
                    <a:pt x="496054" y="309049"/>
                  </a:cubicBezTo>
                  <a:lnTo>
                    <a:pt x="494458" y="309710"/>
                  </a:lnTo>
                  <a:lnTo>
                    <a:pt x="498955" y="311573"/>
                  </a:lnTo>
                  <a:cubicBezTo>
                    <a:pt x="501568" y="314185"/>
                    <a:pt x="503184" y="317795"/>
                    <a:pt x="503184" y="321781"/>
                  </a:cubicBezTo>
                  <a:cubicBezTo>
                    <a:pt x="503184" y="325768"/>
                    <a:pt x="501568" y="329377"/>
                    <a:pt x="498955" y="331989"/>
                  </a:cubicBezTo>
                  <a:lnTo>
                    <a:pt x="497359" y="332651"/>
                  </a:lnTo>
                  <a:lnTo>
                    <a:pt x="501856" y="334513"/>
                  </a:lnTo>
                  <a:cubicBezTo>
                    <a:pt x="504469" y="337126"/>
                    <a:pt x="506085" y="340735"/>
                    <a:pt x="506085" y="344722"/>
                  </a:cubicBezTo>
                  <a:cubicBezTo>
                    <a:pt x="506085" y="348708"/>
                    <a:pt x="504469" y="352317"/>
                    <a:pt x="501856" y="354930"/>
                  </a:cubicBezTo>
                  <a:lnTo>
                    <a:pt x="500261" y="355591"/>
                  </a:lnTo>
                  <a:lnTo>
                    <a:pt x="504758" y="357454"/>
                  </a:lnTo>
                  <a:cubicBezTo>
                    <a:pt x="507371" y="360066"/>
                    <a:pt x="508987" y="363675"/>
                    <a:pt x="508987" y="367662"/>
                  </a:cubicBezTo>
                  <a:lnTo>
                    <a:pt x="505624" y="375781"/>
                  </a:lnTo>
                  <a:lnTo>
                    <a:pt x="507659" y="376624"/>
                  </a:lnTo>
                  <a:cubicBezTo>
                    <a:pt x="510271" y="379237"/>
                    <a:pt x="511887" y="382846"/>
                    <a:pt x="511887" y="386832"/>
                  </a:cubicBezTo>
                  <a:cubicBezTo>
                    <a:pt x="511887" y="390819"/>
                    <a:pt x="510272" y="394428"/>
                    <a:pt x="507659" y="397041"/>
                  </a:cubicBezTo>
                  <a:lnTo>
                    <a:pt x="503516" y="398757"/>
                  </a:lnTo>
                  <a:lnTo>
                    <a:pt x="504758" y="399272"/>
                  </a:lnTo>
                  <a:cubicBezTo>
                    <a:pt x="507371" y="401884"/>
                    <a:pt x="508987" y="405494"/>
                    <a:pt x="508987" y="409480"/>
                  </a:cubicBezTo>
                  <a:cubicBezTo>
                    <a:pt x="508987" y="417453"/>
                    <a:pt x="502523" y="423917"/>
                    <a:pt x="494550" y="423917"/>
                  </a:cubicBezTo>
                  <a:lnTo>
                    <a:pt x="490102" y="422075"/>
                  </a:lnTo>
                  <a:lnTo>
                    <a:pt x="490576" y="423220"/>
                  </a:lnTo>
                  <a:cubicBezTo>
                    <a:pt x="490576" y="431193"/>
                    <a:pt x="484112" y="437657"/>
                    <a:pt x="476139" y="437657"/>
                  </a:cubicBezTo>
                  <a:cubicBezTo>
                    <a:pt x="468166" y="437658"/>
                    <a:pt x="461702" y="431194"/>
                    <a:pt x="461702" y="423221"/>
                  </a:cubicBezTo>
                  <a:cubicBezTo>
                    <a:pt x="461702" y="415248"/>
                    <a:pt x="468166" y="408784"/>
                    <a:pt x="476139" y="408783"/>
                  </a:cubicBezTo>
                  <a:lnTo>
                    <a:pt x="480588" y="410626"/>
                  </a:lnTo>
                  <a:lnTo>
                    <a:pt x="480113" y="409480"/>
                  </a:lnTo>
                  <a:cubicBezTo>
                    <a:pt x="480113" y="405494"/>
                    <a:pt x="481729" y="401885"/>
                    <a:pt x="484342" y="399272"/>
                  </a:cubicBezTo>
                  <a:lnTo>
                    <a:pt x="488485" y="397556"/>
                  </a:lnTo>
                  <a:lnTo>
                    <a:pt x="487242" y="397041"/>
                  </a:lnTo>
                  <a:cubicBezTo>
                    <a:pt x="484629" y="394428"/>
                    <a:pt x="483014" y="390819"/>
                    <a:pt x="483013" y="386832"/>
                  </a:cubicBezTo>
                  <a:lnTo>
                    <a:pt x="486377" y="378713"/>
                  </a:lnTo>
                  <a:lnTo>
                    <a:pt x="484341" y="377870"/>
                  </a:lnTo>
                  <a:cubicBezTo>
                    <a:pt x="481729" y="375258"/>
                    <a:pt x="480113" y="371649"/>
                    <a:pt x="480113" y="367662"/>
                  </a:cubicBezTo>
                  <a:cubicBezTo>
                    <a:pt x="480113" y="363676"/>
                    <a:pt x="481729" y="360066"/>
                    <a:pt x="484341" y="357454"/>
                  </a:cubicBezTo>
                  <a:lnTo>
                    <a:pt x="485937" y="356793"/>
                  </a:lnTo>
                  <a:lnTo>
                    <a:pt x="481439" y="354930"/>
                  </a:lnTo>
                  <a:cubicBezTo>
                    <a:pt x="478827" y="352318"/>
                    <a:pt x="477211" y="348708"/>
                    <a:pt x="477211" y="344722"/>
                  </a:cubicBezTo>
                  <a:cubicBezTo>
                    <a:pt x="477211" y="340735"/>
                    <a:pt x="478827" y="337126"/>
                    <a:pt x="481439" y="334513"/>
                  </a:cubicBezTo>
                  <a:lnTo>
                    <a:pt x="483035" y="333852"/>
                  </a:lnTo>
                  <a:lnTo>
                    <a:pt x="478538" y="331989"/>
                  </a:lnTo>
                  <a:cubicBezTo>
                    <a:pt x="475926" y="329377"/>
                    <a:pt x="474310" y="325768"/>
                    <a:pt x="474310" y="321781"/>
                  </a:cubicBezTo>
                  <a:cubicBezTo>
                    <a:pt x="474310" y="317795"/>
                    <a:pt x="475926" y="314186"/>
                    <a:pt x="478538" y="311573"/>
                  </a:cubicBezTo>
                  <a:lnTo>
                    <a:pt x="480134" y="310912"/>
                  </a:lnTo>
                  <a:lnTo>
                    <a:pt x="475637" y="309049"/>
                  </a:lnTo>
                  <a:cubicBezTo>
                    <a:pt x="473025" y="306436"/>
                    <a:pt x="471409" y="302827"/>
                    <a:pt x="471409" y="298841"/>
                  </a:cubicBezTo>
                  <a:cubicBezTo>
                    <a:pt x="471409" y="294854"/>
                    <a:pt x="473025" y="291245"/>
                    <a:pt x="475637" y="288632"/>
                  </a:cubicBezTo>
                  <a:lnTo>
                    <a:pt x="477233" y="287971"/>
                  </a:lnTo>
                  <a:lnTo>
                    <a:pt x="472735" y="286109"/>
                  </a:lnTo>
                  <a:cubicBezTo>
                    <a:pt x="470123" y="283496"/>
                    <a:pt x="468507" y="279887"/>
                    <a:pt x="468507" y="275900"/>
                  </a:cubicBezTo>
                  <a:cubicBezTo>
                    <a:pt x="468507" y="271914"/>
                    <a:pt x="470123" y="268305"/>
                    <a:pt x="472735" y="265692"/>
                  </a:cubicBezTo>
                  <a:lnTo>
                    <a:pt x="474332" y="265030"/>
                  </a:lnTo>
                  <a:lnTo>
                    <a:pt x="469834" y="263167"/>
                  </a:lnTo>
                  <a:cubicBezTo>
                    <a:pt x="467222" y="260555"/>
                    <a:pt x="465606" y="256945"/>
                    <a:pt x="465606" y="252959"/>
                  </a:cubicBezTo>
                  <a:cubicBezTo>
                    <a:pt x="465605" y="248972"/>
                    <a:pt x="467221" y="245363"/>
                    <a:pt x="469834" y="242750"/>
                  </a:cubicBezTo>
                  <a:lnTo>
                    <a:pt x="471430" y="242089"/>
                  </a:lnTo>
                  <a:lnTo>
                    <a:pt x="466933" y="240226"/>
                  </a:lnTo>
                  <a:cubicBezTo>
                    <a:pt x="464321" y="237614"/>
                    <a:pt x="462704" y="234005"/>
                    <a:pt x="462704" y="230018"/>
                  </a:cubicBezTo>
                  <a:cubicBezTo>
                    <a:pt x="462704" y="226032"/>
                    <a:pt x="464320" y="222422"/>
                    <a:pt x="466933" y="219810"/>
                  </a:cubicBezTo>
                  <a:lnTo>
                    <a:pt x="468527" y="219149"/>
                  </a:lnTo>
                  <a:lnTo>
                    <a:pt x="464031" y="217287"/>
                  </a:lnTo>
                  <a:cubicBezTo>
                    <a:pt x="461419" y="214675"/>
                    <a:pt x="459803" y="211065"/>
                    <a:pt x="459803" y="207079"/>
                  </a:cubicBezTo>
                  <a:cubicBezTo>
                    <a:pt x="459803" y="203092"/>
                    <a:pt x="461419" y="199483"/>
                    <a:pt x="464031" y="196870"/>
                  </a:cubicBezTo>
                  <a:lnTo>
                    <a:pt x="465628" y="196209"/>
                  </a:lnTo>
                  <a:lnTo>
                    <a:pt x="461130" y="194345"/>
                  </a:lnTo>
                  <a:cubicBezTo>
                    <a:pt x="458517" y="191733"/>
                    <a:pt x="456901" y="188124"/>
                    <a:pt x="456901" y="184137"/>
                  </a:cubicBezTo>
                  <a:cubicBezTo>
                    <a:pt x="456901" y="180151"/>
                    <a:pt x="458517" y="176542"/>
                    <a:pt x="461130" y="173929"/>
                  </a:cubicBezTo>
                  <a:lnTo>
                    <a:pt x="462726" y="173268"/>
                  </a:lnTo>
                  <a:lnTo>
                    <a:pt x="458229" y="171405"/>
                  </a:lnTo>
                  <a:cubicBezTo>
                    <a:pt x="455616" y="168792"/>
                    <a:pt x="454000" y="165183"/>
                    <a:pt x="454000" y="161197"/>
                  </a:cubicBezTo>
                  <a:cubicBezTo>
                    <a:pt x="454000" y="157210"/>
                    <a:pt x="455616" y="153601"/>
                    <a:pt x="458229" y="150988"/>
                  </a:cubicBezTo>
                  <a:lnTo>
                    <a:pt x="459824" y="150327"/>
                  </a:lnTo>
                  <a:lnTo>
                    <a:pt x="455327" y="148465"/>
                  </a:lnTo>
                  <a:cubicBezTo>
                    <a:pt x="452714" y="145852"/>
                    <a:pt x="451098" y="142243"/>
                    <a:pt x="451098" y="138256"/>
                  </a:cubicBezTo>
                  <a:cubicBezTo>
                    <a:pt x="451098" y="134270"/>
                    <a:pt x="452714" y="130661"/>
                    <a:pt x="455327" y="128048"/>
                  </a:cubicBezTo>
                  <a:lnTo>
                    <a:pt x="456922" y="127387"/>
                  </a:lnTo>
                  <a:lnTo>
                    <a:pt x="452426" y="125525"/>
                  </a:lnTo>
                  <a:cubicBezTo>
                    <a:pt x="449814" y="122913"/>
                    <a:pt x="448198" y="119303"/>
                    <a:pt x="448197" y="115317"/>
                  </a:cubicBezTo>
                  <a:lnTo>
                    <a:pt x="450171" y="110553"/>
                  </a:lnTo>
                  <a:lnTo>
                    <a:pt x="449593" y="110313"/>
                  </a:lnTo>
                  <a:cubicBezTo>
                    <a:pt x="446981" y="107701"/>
                    <a:pt x="445365" y="104092"/>
                    <a:pt x="445365" y="100105"/>
                  </a:cubicBezTo>
                  <a:lnTo>
                    <a:pt x="449532" y="90044"/>
                  </a:lnTo>
                  <a:lnTo>
                    <a:pt x="446762" y="88897"/>
                  </a:lnTo>
                  <a:cubicBezTo>
                    <a:pt x="444149" y="86284"/>
                    <a:pt x="442533" y="82675"/>
                    <a:pt x="442533" y="78688"/>
                  </a:cubicBezTo>
                  <a:lnTo>
                    <a:pt x="446701" y="68627"/>
                  </a:lnTo>
                  <a:lnTo>
                    <a:pt x="443929" y="67479"/>
                  </a:lnTo>
                  <a:cubicBezTo>
                    <a:pt x="441317" y="64867"/>
                    <a:pt x="439700" y="61257"/>
                    <a:pt x="439700" y="57271"/>
                  </a:cubicBezTo>
                  <a:lnTo>
                    <a:pt x="443868" y="47210"/>
                  </a:lnTo>
                  <a:lnTo>
                    <a:pt x="441098" y="46062"/>
                  </a:lnTo>
                  <a:cubicBezTo>
                    <a:pt x="438485" y="43450"/>
                    <a:pt x="436869" y="39841"/>
                    <a:pt x="436869" y="35854"/>
                  </a:cubicBezTo>
                  <a:lnTo>
                    <a:pt x="441037" y="25793"/>
                  </a:lnTo>
                  <a:lnTo>
                    <a:pt x="438266" y="24646"/>
                  </a:lnTo>
                  <a:cubicBezTo>
                    <a:pt x="435653" y="22033"/>
                    <a:pt x="434037" y="18424"/>
                    <a:pt x="434037" y="14437"/>
                  </a:cubicBezTo>
                  <a:cubicBezTo>
                    <a:pt x="434037" y="6464"/>
                    <a:pt x="440501" y="0"/>
                    <a:pt x="448474" y="0"/>
                  </a:cubicBezTo>
                  <a:close/>
                  <a:moveTo>
                    <a:pt x="39524" y="25565"/>
                  </a:moveTo>
                  <a:cubicBezTo>
                    <a:pt x="43511" y="25565"/>
                    <a:pt x="47120" y="27181"/>
                    <a:pt x="49733" y="29794"/>
                  </a:cubicBezTo>
                  <a:lnTo>
                    <a:pt x="53842" y="39714"/>
                  </a:lnTo>
                  <a:lnTo>
                    <a:pt x="62209" y="36249"/>
                  </a:lnTo>
                  <a:cubicBezTo>
                    <a:pt x="66195" y="36249"/>
                    <a:pt x="69805" y="37864"/>
                    <a:pt x="72417" y="40477"/>
                  </a:cubicBezTo>
                  <a:lnTo>
                    <a:pt x="75069" y="46877"/>
                  </a:lnTo>
                  <a:lnTo>
                    <a:pt x="81364" y="44270"/>
                  </a:lnTo>
                  <a:cubicBezTo>
                    <a:pt x="85350" y="44270"/>
                    <a:pt x="88960" y="45886"/>
                    <a:pt x="91572" y="48498"/>
                  </a:cubicBezTo>
                  <a:lnTo>
                    <a:pt x="95134" y="57096"/>
                  </a:lnTo>
                  <a:lnTo>
                    <a:pt x="101126" y="54614"/>
                  </a:lnTo>
                  <a:cubicBezTo>
                    <a:pt x="105112" y="54614"/>
                    <a:pt x="108722" y="56230"/>
                    <a:pt x="111334" y="58843"/>
                  </a:cubicBezTo>
                  <a:lnTo>
                    <a:pt x="114374" y="66180"/>
                  </a:lnTo>
                  <a:lnTo>
                    <a:pt x="115315" y="65790"/>
                  </a:lnTo>
                  <a:cubicBezTo>
                    <a:pt x="119302" y="65790"/>
                    <a:pt x="122911" y="67406"/>
                    <a:pt x="125524" y="70019"/>
                  </a:cubicBezTo>
                  <a:lnTo>
                    <a:pt x="127607" y="75049"/>
                  </a:lnTo>
                  <a:lnTo>
                    <a:pt x="130176" y="73984"/>
                  </a:lnTo>
                  <a:cubicBezTo>
                    <a:pt x="138149" y="73984"/>
                    <a:pt x="144613" y="80448"/>
                    <a:pt x="144613" y="88421"/>
                  </a:cubicBezTo>
                  <a:lnTo>
                    <a:pt x="143771" y="90453"/>
                  </a:lnTo>
                  <a:lnTo>
                    <a:pt x="153802" y="94608"/>
                  </a:lnTo>
                  <a:cubicBezTo>
                    <a:pt x="156414" y="97220"/>
                    <a:pt x="158030" y="100829"/>
                    <a:pt x="158030" y="104816"/>
                  </a:cubicBezTo>
                  <a:lnTo>
                    <a:pt x="157189" y="106846"/>
                  </a:lnTo>
                  <a:lnTo>
                    <a:pt x="167219" y="111001"/>
                  </a:lnTo>
                  <a:cubicBezTo>
                    <a:pt x="169831" y="113614"/>
                    <a:pt x="171447" y="117223"/>
                    <a:pt x="171447" y="121209"/>
                  </a:cubicBezTo>
                  <a:lnTo>
                    <a:pt x="170606" y="123241"/>
                  </a:lnTo>
                  <a:lnTo>
                    <a:pt x="180636" y="127396"/>
                  </a:lnTo>
                  <a:cubicBezTo>
                    <a:pt x="183249" y="130008"/>
                    <a:pt x="184865" y="133617"/>
                    <a:pt x="184865" y="137604"/>
                  </a:cubicBezTo>
                  <a:lnTo>
                    <a:pt x="184024" y="139635"/>
                  </a:lnTo>
                  <a:lnTo>
                    <a:pt x="194053" y="143789"/>
                  </a:lnTo>
                  <a:cubicBezTo>
                    <a:pt x="196666" y="146402"/>
                    <a:pt x="198282" y="150011"/>
                    <a:pt x="198282" y="153997"/>
                  </a:cubicBezTo>
                  <a:lnTo>
                    <a:pt x="197441" y="156028"/>
                  </a:lnTo>
                  <a:lnTo>
                    <a:pt x="207472" y="160184"/>
                  </a:lnTo>
                  <a:cubicBezTo>
                    <a:pt x="210084" y="162796"/>
                    <a:pt x="211700" y="166405"/>
                    <a:pt x="211700" y="170392"/>
                  </a:cubicBezTo>
                  <a:lnTo>
                    <a:pt x="210859" y="172423"/>
                  </a:lnTo>
                  <a:lnTo>
                    <a:pt x="220888" y="176577"/>
                  </a:lnTo>
                  <a:cubicBezTo>
                    <a:pt x="223501" y="179190"/>
                    <a:pt x="225117" y="182799"/>
                    <a:pt x="225117" y="186786"/>
                  </a:cubicBezTo>
                  <a:lnTo>
                    <a:pt x="224275" y="188816"/>
                  </a:lnTo>
                  <a:lnTo>
                    <a:pt x="234306" y="192972"/>
                  </a:lnTo>
                  <a:cubicBezTo>
                    <a:pt x="236919" y="195584"/>
                    <a:pt x="238535" y="199193"/>
                    <a:pt x="238535" y="203180"/>
                  </a:cubicBezTo>
                  <a:lnTo>
                    <a:pt x="234959" y="211813"/>
                  </a:lnTo>
                  <a:lnTo>
                    <a:pt x="241019" y="209303"/>
                  </a:lnTo>
                  <a:cubicBezTo>
                    <a:pt x="248992" y="209303"/>
                    <a:pt x="255456" y="215767"/>
                    <a:pt x="255456" y="223740"/>
                  </a:cubicBezTo>
                  <a:lnTo>
                    <a:pt x="251880" y="232374"/>
                  </a:lnTo>
                  <a:lnTo>
                    <a:pt x="257941" y="229863"/>
                  </a:lnTo>
                  <a:cubicBezTo>
                    <a:pt x="265914" y="229863"/>
                    <a:pt x="272378" y="236327"/>
                    <a:pt x="272378" y="244300"/>
                  </a:cubicBezTo>
                  <a:lnTo>
                    <a:pt x="268801" y="252935"/>
                  </a:lnTo>
                  <a:lnTo>
                    <a:pt x="274863" y="250424"/>
                  </a:lnTo>
                  <a:cubicBezTo>
                    <a:pt x="282836" y="250424"/>
                    <a:pt x="289300" y="256888"/>
                    <a:pt x="289300" y="264861"/>
                  </a:cubicBezTo>
                  <a:lnTo>
                    <a:pt x="285724" y="273495"/>
                  </a:lnTo>
                  <a:lnTo>
                    <a:pt x="291785" y="270985"/>
                  </a:lnTo>
                  <a:cubicBezTo>
                    <a:pt x="299758" y="270985"/>
                    <a:pt x="306222" y="277449"/>
                    <a:pt x="306222" y="285421"/>
                  </a:cubicBezTo>
                  <a:lnTo>
                    <a:pt x="302645" y="294055"/>
                  </a:lnTo>
                  <a:lnTo>
                    <a:pt x="308708" y="291544"/>
                  </a:lnTo>
                  <a:cubicBezTo>
                    <a:pt x="316681" y="291544"/>
                    <a:pt x="323145" y="298008"/>
                    <a:pt x="323145" y="305981"/>
                  </a:cubicBezTo>
                  <a:lnTo>
                    <a:pt x="319568" y="314615"/>
                  </a:lnTo>
                  <a:lnTo>
                    <a:pt x="325630" y="312104"/>
                  </a:lnTo>
                  <a:cubicBezTo>
                    <a:pt x="333603" y="312104"/>
                    <a:pt x="340067" y="318568"/>
                    <a:pt x="340067" y="326541"/>
                  </a:cubicBezTo>
                  <a:lnTo>
                    <a:pt x="336489" y="335177"/>
                  </a:lnTo>
                  <a:lnTo>
                    <a:pt x="342551" y="332666"/>
                  </a:lnTo>
                  <a:cubicBezTo>
                    <a:pt x="350524" y="332666"/>
                    <a:pt x="356988" y="339130"/>
                    <a:pt x="356988" y="347103"/>
                  </a:cubicBezTo>
                  <a:lnTo>
                    <a:pt x="353412" y="355737"/>
                  </a:lnTo>
                  <a:lnTo>
                    <a:pt x="359474" y="353226"/>
                  </a:lnTo>
                  <a:cubicBezTo>
                    <a:pt x="367447" y="353226"/>
                    <a:pt x="373911" y="359690"/>
                    <a:pt x="373911" y="367662"/>
                  </a:cubicBezTo>
                  <a:lnTo>
                    <a:pt x="370335" y="376296"/>
                  </a:lnTo>
                  <a:lnTo>
                    <a:pt x="376396" y="373785"/>
                  </a:lnTo>
                  <a:cubicBezTo>
                    <a:pt x="384369" y="373785"/>
                    <a:pt x="390833" y="380249"/>
                    <a:pt x="390833" y="388222"/>
                  </a:cubicBezTo>
                  <a:lnTo>
                    <a:pt x="387256" y="396857"/>
                  </a:lnTo>
                  <a:lnTo>
                    <a:pt x="393317" y="394346"/>
                  </a:lnTo>
                  <a:cubicBezTo>
                    <a:pt x="397304" y="394346"/>
                    <a:pt x="400913" y="395962"/>
                    <a:pt x="403526" y="398575"/>
                  </a:cubicBezTo>
                  <a:lnTo>
                    <a:pt x="407011" y="406988"/>
                  </a:lnTo>
                  <a:lnTo>
                    <a:pt x="411911" y="404958"/>
                  </a:lnTo>
                  <a:cubicBezTo>
                    <a:pt x="415897" y="404958"/>
                    <a:pt x="419506" y="406574"/>
                    <a:pt x="422119" y="409186"/>
                  </a:cubicBezTo>
                  <a:lnTo>
                    <a:pt x="425604" y="417599"/>
                  </a:lnTo>
                  <a:lnTo>
                    <a:pt x="430505" y="415569"/>
                  </a:lnTo>
                  <a:cubicBezTo>
                    <a:pt x="434491" y="415569"/>
                    <a:pt x="438101" y="417185"/>
                    <a:pt x="440713" y="419797"/>
                  </a:cubicBezTo>
                  <a:lnTo>
                    <a:pt x="441062" y="420638"/>
                  </a:lnTo>
                  <a:lnTo>
                    <a:pt x="449098" y="417309"/>
                  </a:lnTo>
                  <a:cubicBezTo>
                    <a:pt x="457071" y="417309"/>
                    <a:pt x="463535" y="423773"/>
                    <a:pt x="463535" y="431746"/>
                  </a:cubicBezTo>
                  <a:cubicBezTo>
                    <a:pt x="463535" y="439719"/>
                    <a:pt x="457071" y="446183"/>
                    <a:pt x="449098" y="446183"/>
                  </a:cubicBezTo>
                  <a:cubicBezTo>
                    <a:pt x="445112" y="446183"/>
                    <a:pt x="441503" y="444567"/>
                    <a:pt x="438890" y="441955"/>
                  </a:cubicBezTo>
                  <a:lnTo>
                    <a:pt x="438542" y="441114"/>
                  </a:lnTo>
                  <a:lnTo>
                    <a:pt x="430505" y="444443"/>
                  </a:lnTo>
                  <a:cubicBezTo>
                    <a:pt x="426519" y="444443"/>
                    <a:pt x="422909" y="442827"/>
                    <a:pt x="420297" y="440214"/>
                  </a:cubicBezTo>
                  <a:lnTo>
                    <a:pt x="416812" y="431801"/>
                  </a:lnTo>
                  <a:lnTo>
                    <a:pt x="411911" y="433832"/>
                  </a:lnTo>
                  <a:cubicBezTo>
                    <a:pt x="407924" y="433832"/>
                    <a:pt x="404315" y="432216"/>
                    <a:pt x="401702" y="429603"/>
                  </a:cubicBezTo>
                  <a:lnTo>
                    <a:pt x="398218" y="421190"/>
                  </a:lnTo>
                  <a:lnTo>
                    <a:pt x="393318" y="423220"/>
                  </a:lnTo>
                  <a:cubicBezTo>
                    <a:pt x="385345" y="423220"/>
                    <a:pt x="378881" y="416756"/>
                    <a:pt x="378880" y="408783"/>
                  </a:cubicBezTo>
                  <a:lnTo>
                    <a:pt x="382457" y="400149"/>
                  </a:lnTo>
                  <a:lnTo>
                    <a:pt x="376396" y="402659"/>
                  </a:lnTo>
                  <a:cubicBezTo>
                    <a:pt x="368423" y="402659"/>
                    <a:pt x="361959" y="396195"/>
                    <a:pt x="361959" y="388222"/>
                  </a:cubicBezTo>
                  <a:lnTo>
                    <a:pt x="365535" y="379589"/>
                  </a:lnTo>
                  <a:lnTo>
                    <a:pt x="359474" y="382100"/>
                  </a:lnTo>
                  <a:cubicBezTo>
                    <a:pt x="351501" y="382100"/>
                    <a:pt x="345037" y="375636"/>
                    <a:pt x="345037" y="367663"/>
                  </a:cubicBezTo>
                  <a:lnTo>
                    <a:pt x="348614" y="359029"/>
                  </a:lnTo>
                  <a:lnTo>
                    <a:pt x="342551" y="361540"/>
                  </a:lnTo>
                  <a:cubicBezTo>
                    <a:pt x="334578" y="361540"/>
                    <a:pt x="328114" y="355076"/>
                    <a:pt x="328114" y="347103"/>
                  </a:cubicBezTo>
                  <a:lnTo>
                    <a:pt x="331691" y="338467"/>
                  </a:lnTo>
                  <a:lnTo>
                    <a:pt x="325630" y="340978"/>
                  </a:lnTo>
                  <a:cubicBezTo>
                    <a:pt x="317657" y="340978"/>
                    <a:pt x="311193" y="334514"/>
                    <a:pt x="311193" y="326541"/>
                  </a:cubicBezTo>
                  <a:lnTo>
                    <a:pt x="314769" y="317907"/>
                  </a:lnTo>
                  <a:lnTo>
                    <a:pt x="308708" y="320418"/>
                  </a:lnTo>
                  <a:cubicBezTo>
                    <a:pt x="300735" y="320418"/>
                    <a:pt x="294271" y="313954"/>
                    <a:pt x="294271" y="305981"/>
                  </a:cubicBezTo>
                  <a:lnTo>
                    <a:pt x="297847" y="297347"/>
                  </a:lnTo>
                  <a:lnTo>
                    <a:pt x="291785" y="299859"/>
                  </a:lnTo>
                  <a:cubicBezTo>
                    <a:pt x="283812" y="299859"/>
                    <a:pt x="277348" y="293395"/>
                    <a:pt x="277348" y="285422"/>
                  </a:cubicBezTo>
                  <a:lnTo>
                    <a:pt x="280924" y="276787"/>
                  </a:lnTo>
                  <a:lnTo>
                    <a:pt x="274863" y="279298"/>
                  </a:lnTo>
                  <a:cubicBezTo>
                    <a:pt x="266890" y="279298"/>
                    <a:pt x="260426" y="272834"/>
                    <a:pt x="260426" y="264861"/>
                  </a:cubicBezTo>
                  <a:lnTo>
                    <a:pt x="264003" y="256226"/>
                  </a:lnTo>
                  <a:lnTo>
                    <a:pt x="257941" y="258737"/>
                  </a:lnTo>
                  <a:cubicBezTo>
                    <a:pt x="249968" y="258737"/>
                    <a:pt x="243504" y="252273"/>
                    <a:pt x="243504" y="244300"/>
                  </a:cubicBezTo>
                  <a:lnTo>
                    <a:pt x="247080" y="235666"/>
                  </a:lnTo>
                  <a:lnTo>
                    <a:pt x="241019" y="238177"/>
                  </a:lnTo>
                  <a:cubicBezTo>
                    <a:pt x="233046" y="238177"/>
                    <a:pt x="226582" y="231713"/>
                    <a:pt x="226582" y="223740"/>
                  </a:cubicBezTo>
                  <a:lnTo>
                    <a:pt x="230158" y="215107"/>
                  </a:lnTo>
                  <a:lnTo>
                    <a:pt x="224098" y="217617"/>
                  </a:lnTo>
                  <a:cubicBezTo>
                    <a:pt x="216125" y="217617"/>
                    <a:pt x="209661" y="211153"/>
                    <a:pt x="209661" y="203180"/>
                  </a:cubicBezTo>
                  <a:lnTo>
                    <a:pt x="210502" y="201149"/>
                  </a:lnTo>
                  <a:lnTo>
                    <a:pt x="200471" y="196994"/>
                  </a:lnTo>
                  <a:cubicBezTo>
                    <a:pt x="197859" y="194382"/>
                    <a:pt x="196243" y="190772"/>
                    <a:pt x="196243" y="186786"/>
                  </a:cubicBezTo>
                  <a:lnTo>
                    <a:pt x="197084" y="184755"/>
                  </a:lnTo>
                  <a:lnTo>
                    <a:pt x="187055" y="180600"/>
                  </a:lnTo>
                  <a:cubicBezTo>
                    <a:pt x="184442" y="177988"/>
                    <a:pt x="182826" y="174378"/>
                    <a:pt x="182826" y="170392"/>
                  </a:cubicBezTo>
                  <a:lnTo>
                    <a:pt x="183668" y="168361"/>
                  </a:lnTo>
                  <a:lnTo>
                    <a:pt x="173637" y="164206"/>
                  </a:lnTo>
                  <a:cubicBezTo>
                    <a:pt x="171024" y="161593"/>
                    <a:pt x="169408" y="157984"/>
                    <a:pt x="169408" y="153998"/>
                  </a:cubicBezTo>
                  <a:lnTo>
                    <a:pt x="170249" y="151967"/>
                  </a:lnTo>
                  <a:lnTo>
                    <a:pt x="160219" y="147812"/>
                  </a:lnTo>
                  <a:cubicBezTo>
                    <a:pt x="157607" y="145200"/>
                    <a:pt x="155991" y="141591"/>
                    <a:pt x="155991" y="137604"/>
                  </a:cubicBezTo>
                  <a:lnTo>
                    <a:pt x="156832" y="135573"/>
                  </a:lnTo>
                  <a:lnTo>
                    <a:pt x="146802" y="131418"/>
                  </a:lnTo>
                  <a:cubicBezTo>
                    <a:pt x="144190" y="128805"/>
                    <a:pt x="142574" y="125196"/>
                    <a:pt x="142573" y="121209"/>
                  </a:cubicBezTo>
                  <a:lnTo>
                    <a:pt x="143415" y="119179"/>
                  </a:lnTo>
                  <a:lnTo>
                    <a:pt x="133385" y="115024"/>
                  </a:lnTo>
                  <a:cubicBezTo>
                    <a:pt x="130772" y="112412"/>
                    <a:pt x="129156" y="108802"/>
                    <a:pt x="129156" y="104816"/>
                  </a:cubicBezTo>
                  <a:lnTo>
                    <a:pt x="129998" y="102785"/>
                  </a:lnTo>
                  <a:lnTo>
                    <a:pt x="119968" y="98630"/>
                  </a:lnTo>
                  <a:lnTo>
                    <a:pt x="117884" y="93600"/>
                  </a:lnTo>
                  <a:lnTo>
                    <a:pt x="115315" y="94664"/>
                  </a:lnTo>
                  <a:cubicBezTo>
                    <a:pt x="111329" y="94664"/>
                    <a:pt x="107720" y="93048"/>
                    <a:pt x="105107" y="90435"/>
                  </a:cubicBezTo>
                  <a:lnTo>
                    <a:pt x="102067" y="83098"/>
                  </a:lnTo>
                  <a:lnTo>
                    <a:pt x="101126" y="83488"/>
                  </a:lnTo>
                  <a:cubicBezTo>
                    <a:pt x="97139" y="83488"/>
                    <a:pt x="93530" y="81872"/>
                    <a:pt x="90917" y="79260"/>
                  </a:cubicBezTo>
                  <a:lnTo>
                    <a:pt x="87356" y="70662"/>
                  </a:lnTo>
                  <a:lnTo>
                    <a:pt x="81364" y="73144"/>
                  </a:lnTo>
                  <a:cubicBezTo>
                    <a:pt x="77377" y="73144"/>
                    <a:pt x="73768" y="71528"/>
                    <a:pt x="71155" y="68915"/>
                  </a:cubicBezTo>
                  <a:lnTo>
                    <a:pt x="68504" y="62515"/>
                  </a:lnTo>
                  <a:lnTo>
                    <a:pt x="62209" y="65123"/>
                  </a:lnTo>
                  <a:cubicBezTo>
                    <a:pt x="58223" y="65123"/>
                    <a:pt x="54613" y="63507"/>
                    <a:pt x="52001" y="60894"/>
                  </a:cubicBezTo>
                  <a:lnTo>
                    <a:pt x="47891" y="50973"/>
                  </a:lnTo>
                  <a:lnTo>
                    <a:pt x="39525" y="54439"/>
                  </a:lnTo>
                  <a:cubicBezTo>
                    <a:pt x="31551" y="54439"/>
                    <a:pt x="25088" y="47975"/>
                    <a:pt x="25087" y="40002"/>
                  </a:cubicBezTo>
                  <a:cubicBezTo>
                    <a:pt x="25087" y="32029"/>
                    <a:pt x="31551" y="25565"/>
                    <a:pt x="39524" y="25565"/>
                  </a:cubicBezTo>
                  <a:close/>
                  <a:moveTo>
                    <a:pt x="14437" y="15338"/>
                  </a:moveTo>
                  <a:cubicBezTo>
                    <a:pt x="22410" y="15338"/>
                    <a:pt x="28874" y="21802"/>
                    <a:pt x="28874" y="29775"/>
                  </a:cubicBezTo>
                  <a:cubicBezTo>
                    <a:pt x="28874" y="37748"/>
                    <a:pt x="22410" y="44212"/>
                    <a:pt x="14437" y="44212"/>
                  </a:cubicBezTo>
                  <a:cubicBezTo>
                    <a:pt x="6464" y="44212"/>
                    <a:pt x="0" y="37748"/>
                    <a:pt x="0" y="29775"/>
                  </a:cubicBezTo>
                  <a:cubicBezTo>
                    <a:pt x="0" y="21802"/>
                    <a:pt x="6464" y="15338"/>
                    <a:pt x="14437" y="1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D42433-C4B5-448E-95AB-1EC93FEEAA9A}"/>
              </a:ext>
            </a:extLst>
          </p:cNvPr>
          <p:cNvSpPr txBox="1"/>
          <p:nvPr/>
        </p:nvSpPr>
        <p:spPr>
          <a:xfrm>
            <a:off x="3268594" y="3499881"/>
            <a:ext cx="436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53715-D81A-457C-962C-7568C8C5AFD2}"/>
              </a:ext>
            </a:extLst>
          </p:cNvPr>
          <p:cNvSpPr txBox="1"/>
          <p:nvPr/>
        </p:nvSpPr>
        <p:spPr>
          <a:xfrm>
            <a:off x="3339980" y="2466423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052E0-B7BB-40B9-AE8C-B5383A7706B1}"/>
              </a:ext>
            </a:extLst>
          </p:cNvPr>
          <p:cNvSpPr txBox="1"/>
          <p:nvPr/>
        </p:nvSpPr>
        <p:spPr>
          <a:xfrm>
            <a:off x="3268594" y="1555276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747F746D-22AC-4AB0-B081-37931761482C}"/>
              </a:ext>
            </a:extLst>
          </p:cNvPr>
          <p:cNvSpPr>
            <a:spLocks noChangeAspect="1"/>
          </p:cNvSpPr>
          <p:nvPr/>
        </p:nvSpPr>
        <p:spPr>
          <a:xfrm>
            <a:off x="5497847" y="4927263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9A2DE28-9E16-4A57-A7D4-3AF0F5B2C7B8}"/>
              </a:ext>
            </a:extLst>
          </p:cNvPr>
          <p:cNvSpPr>
            <a:spLocks noChangeAspect="1"/>
          </p:cNvSpPr>
          <p:nvPr/>
        </p:nvSpPr>
        <p:spPr>
          <a:xfrm>
            <a:off x="3385547" y="4927263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5C621-4D26-42C7-A496-9C51ADD6083E}"/>
              </a:ext>
            </a:extLst>
          </p:cNvPr>
          <p:cNvSpPr txBox="1"/>
          <p:nvPr/>
        </p:nvSpPr>
        <p:spPr>
          <a:xfrm>
            <a:off x="3904838" y="468709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78863-3B53-49EB-B1E5-2969C2F13EDD}"/>
              </a:ext>
            </a:extLst>
          </p:cNvPr>
          <p:cNvSpPr txBox="1"/>
          <p:nvPr/>
        </p:nvSpPr>
        <p:spPr>
          <a:xfrm>
            <a:off x="6183251" y="4706514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AE2E6-206B-4893-B641-AC4FB9BCEA78}"/>
              </a:ext>
            </a:extLst>
          </p:cNvPr>
          <p:cNvSpPr txBox="1"/>
          <p:nvPr/>
        </p:nvSpPr>
        <p:spPr>
          <a:xfrm>
            <a:off x="8306990" y="1543678"/>
            <a:ext cx="329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7F870-9712-4F8F-8447-59217F145B9A}"/>
              </a:ext>
            </a:extLst>
          </p:cNvPr>
          <p:cNvSpPr txBox="1"/>
          <p:nvPr/>
        </p:nvSpPr>
        <p:spPr>
          <a:xfrm>
            <a:off x="8306990" y="3034713"/>
            <a:ext cx="32944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0A768-296D-49C8-9FC6-E2B83FCCDB0E}"/>
              </a:ext>
            </a:extLst>
          </p:cNvPr>
          <p:cNvSpPr txBox="1"/>
          <p:nvPr/>
        </p:nvSpPr>
        <p:spPr>
          <a:xfrm>
            <a:off x="8207769" y="4205284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2D03E8-6C81-4A1F-8152-93B072DB54D2}"/>
              </a:ext>
            </a:extLst>
          </p:cNvPr>
          <p:cNvSpPr/>
          <p:nvPr/>
        </p:nvSpPr>
        <p:spPr>
          <a:xfrm>
            <a:off x="605666" y="317890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FABECF-0E40-4BA6-831C-A53D4294088D}"/>
              </a:ext>
            </a:extLst>
          </p:cNvPr>
          <p:cNvSpPr/>
          <p:nvPr/>
        </p:nvSpPr>
        <p:spPr>
          <a:xfrm>
            <a:off x="1764658" y="886480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FDD473-4152-4032-A9F0-A6048E292CBE}"/>
              </a:ext>
            </a:extLst>
          </p:cNvPr>
          <p:cNvSpPr/>
          <p:nvPr/>
        </p:nvSpPr>
        <p:spPr>
          <a:xfrm>
            <a:off x="4242639" y="5352800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CBF98-AB3B-4B15-94AC-6D54CD6516B5}"/>
              </a:ext>
            </a:extLst>
          </p:cNvPr>
          <p:cNvSpPr txBox="1"/>
          <p:nvPr/>
        </p:nvSpPr>
        <p:spPr>
          <a:xfrm>
            <a:off x="1519549" y="3133725"/>
            <a:ext cx="3188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09F90D-5C34-4FBA-9707-3EB52DAE70CF}"/>
              </a:ext>
            </a:extLst>
          </p:cNvPr>
          <p:cNvSpPr/>
          <p:nvPr/>
        </p:nvSpPr>
        <p:spPr>
          <a:xfrm rot="10800000">
            <a:off x="877289" y="2879610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405684-479F-4E8E-8346-CA1A4530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6916"/>
              </p:ext>
            </p:extLst>
          </p:nvPr>
        </p:nvGraphicFramePr>
        <p:xfrm>
          <a:off x="905608" y="2643189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3EE2CF-58E2-4B64-A62C-CB56A07E585C}"/>
              </a:ext>
            </a:extLst>
          </p:cNvPr>
          <p:cNvSpPr txBox="1"/>
          <p:nvPr/>
        </p:nvSpPr>
        <p:spPr>
          <a:xfrm>
            <a:off x="1468316" y="5381026"/>
            <a:ext cx="93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You can simply impress your audience and add a unique zing and appeal to your Reports and Presentations with our Templates.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D6A2-4DCB-4F3B-8507-F54FC7FC07F8}"/>
              </a:ext>
            </a:extLst>
          </p:cNvPr>
          <p:cNvSpPr txBox="1"/>
          <p:nvPr/>
        </p:nvSpPr>
        <p:spPr>
          <a:xfrm>
            <a:off x="4076961" y="2258747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AB18-8A38-4063-82B6-4E65ECCBC741}"/>
              </a:ext>
            </a:extLst>
          </p:cNvPr>
          <p:cNvSpPr txBox="1"/>
          <p:nvPr/>
        </p:nvSpPr>
        <p:spPr>
          <a:xfrm>
            <a:off x="5943860" y="2258747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75B1A-50D6-4C6B-B76E-F24F88BB39C2}"/>
              </a:ext>
            </a:extLst>
          </p:cNvPr>
          <p:cNvSpPr txBox="1"/>
          <p:nvPr/>
        </p:nvSpPr>
        <p:spPr>
          <a:xfrm>
            <a:off x="7810759" y="2258747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60897-07A4-4897-8985-67A824C44D5C}"/>
              </a:ext>
            </a:extLst>
          </p:cNvPr>
          <p:cNvSpPr txBox="1"/>
          <p:nvPr/>
        </p:nvSpPr>
        <p:spPr>
          <a:xfrm>
            <a:off x="9677658" y="2258747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352D361-D6EC-47E0-9180-D321D03399D9}"/>
              </a:ext>
            </a:extLst>
          </p:cNvPr>
          <p:cNvSpPr/>
          <p:nvPr/>
        </p:nvSpPr>
        <p:spPr>
          <a:xfrm rot="2700000">
            <a:off x="6502070" y="1570881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E2AD7-378F-4941-A703-A47C53E039C1}"/>
              </a:ext>
            </a:extLst>
          </p:cNvPr>
          <p:cNvSpPr/>
          <p:nvPr/>
        </p:nvSpPr>
        <p:spPr>
          <a:xfrm>
            <a:off x="4574586" y="1678324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55AE7FE4-0930-4ACC-9591-F335F7B68BBA}"/>
              </a:ext>
            </a:extLst>
          </p:cNvPr>
          <p:cNvSpPr/>
          <p:nvPr/>
        </p:nvSpPr>
        <p:spPr>
          <a:xfrm>
            <a:off x="8261671" y="1680258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CFE240D8-7543-455A-8BFC-08A473BBC5AD}"/>
              </a:ext>
            </a:extLst>
          </p:cNvPr>
          <p:cNvSpPr>
            <a:spLocks noChangeAspect="1"/>
          </p:cNvSpPr>
          <p:nvPr/>
        </p:nvSpPr>
        <p:spPr>
          <a:xfrm>
            <a:off x="10135363" y="1646901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3490A1-506B-4AFA-A716-B2D862C0F50E}"/>
              </a:ext>
            </a:extLst>
          </p:cNvPr>
          <p:cNvGrpSpPr/>
          <p:nvPr/>
        </p:nvGrpSpPr>
        <p:grpSpPr>
          <a:xfrm flipH="1">
            <a:off x="710680" y="1708758"/>
            <a:ext cx="5042419" cy="4857358"/>
            <a:chOff x="4045191" y="-179297"/>
            <a:chExt cx="6393332" cy="61586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5AC5826-C0D2-4243-ABAC-F08534C13085}"/>
                </a:ext>
              </a:extLst>
            </p:cNvPr>
            <p:cNvSpPr/>
            <p:nvPr/>
          </p:nvSpPr>
          <p:spPr>
            <a:xfrm>
              <a:off x="4045191" y="-179297"/>
              <a:ext cx="6393332" cy="6119759"/>
            </a:xfrm>
            <a:custGeom>
              <a:avLst/>
              <a:gdLst>
                <a:gd name="connsiteX0" fmla="*/ 419524 w 6393332"/>
                <a:gd name="connsiteY0" fmla="*/ 6101430 h 6119759"/>
                <a:gd name="connsiteX1" fmla="*/ 658477 w 6393332"/>
                <a:gd name="connsiteY1" fmla="*/ 6085139 h 6119759"/>
                <a:gd name="connsiteX2" fmla="*/ 4496649 w 6393332"/>
                <a:gd name="connsiteY2" fmla="*/ 2628476 h 6119759"/>
                <a:gd name="connsiteX3" fmla="*/ 5962947 w 6393332"/>
                <a:gd name="connsiteY3" fmla="*/ 4234615 h 6119759"/>
                <a:gd name="connsiteX4" fmla="*/ 6393333 w 6393332"/>
                <a:gd name="connsiteY4" fmla="*/ 3887727 h 6119759"/>
                <a:gd name="connsiteX5" fmla="*/ 6371610 w 6393332"/>
                <a:gd name="connsiteY5" fmla="*/ 3665746 h 6119759"/>
                <a:gd name="connsiteX6" fmla="*/ 4984736 w 6393332"/>
                <a:gd name="connsiteY6" fmla="*/ 2057570 h 6119759"/>
                <a:gd name="connsiteX7" fmla="*/ 6036262 w 6393332"/>
                <a:gd name="connsiteY7" fmla="*/ 1113301 h 6119759"/>
                <a:gd name="connsiteX8" fmla="*/ 6062059 w 6393332"/>
                <a:gd name="connsiteY8" fmla="*/ 904217 h 6119759"/>
                <a:gd name="connsiteX9" fmla="*/ 5722638 w 6393332"/>
                <a:gd name="connsiteY9" fmla="*/ 511847 h 6119759"/>
                <a:gd name="connsiteX10" fmla="*/ 4506831 w 6393332"/>
                <a:gd name="connsiteY10" fmla="*/ 1552511 h 6119759"/>
                <a:gd name="connsiteX11" fmla="*/ 3020847 w 6393332"/>
                <a:gd name="connsiteY11" fmla="*/ 0 h 6119759"/>
                <a:gd name="connsiteX12" fmla="*/ 2600644 w 6393332"/>
                <a:gd name="connsiteY12" fmla="*/ 342136 h 6119759"/>
                <a:gd name="connsiteX13" fmla="*/ 2599285 w 6393332"/>
                <a:gd name="connsiteY13" fmla="*/ 534249 h 6119759"/>
                <a:gd name="connsiteX14" fmla="*/ 3967831 w 6393332"/>
                <a:gd name="connsiteY14" fmla="*/ 2048066 h 6119759"/>
                <a:gd name="connsiteX15" fmla="*/ 0 w 6393332"/>
                <a:gd name="connsiteY15" fmla="*/ 5779660 h 6119759"/>
                <a:gd name="connsiteX16" fmla="*/ 32584 w 6393332"/>
                <a:gd name="connsiteY16" fmla="*/ 6008429 h 6119759"/>
                <a:gd name="connsiteX17" fmla="*/ 135768 w 6393332"/>
                <a:gd name="connsiteY17" fmla="*/ 6119759 h 6119759"/>
                <a:gd name="connsiteX18" fmla="*/ 297333 w 6393332"/>
                <a:gd name="connsiteY18" fmla="*/ 6108898 h 611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93332" h="6119759">
                  <a:moveTo>
                    <a:pt x="419524" y="6101430"/>
                  </a:moveTo>
                  <a:lnTo>
                    <a:pt x="658477" y="6085139"/>
                  </a:lnTo>
                  <a:lnTo>
                    <a:pt x="4496649" y="2628476"/>
                  </a:lnTo>
                  <a:lnTo>
                    <a:pt x="5962947" y="4234615"/>
                  </a:lnTo>
                  <a:lnTo>
                    <a:pt x="6393333" y="3887727"/>
                  </a:lnTo>
                  <a:lnTo>
                    <a:pt x="6371610" y="3665746"/>
                  </a:lnTo>
                  <a:lnTo>
                    <a:pt x="4984736" y="2057570"/>
                  </a:lnTo>
                  <a:lnTo>
                    <a:pt x="6036262" y="1113301"/>
                  </a:lnTo>
                  <a:lnTo>
                    <a:pt x="6062059" y="904217"/>
                  </a:lnTo>
                  <a:lnTo>
                    <a:pt x="5722638" y="511847"/>
                  </a:ln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2599285" y="534249"/>
                  </a:lnTo>
                  <a:lnTo>
                    <a:pt x="3967831" y="2048066"/>
                  </a:lnTo>
                  <a:lnTo>
                    <a:pt x="0" y="5779660"/>
                  </a:lnTo>
                  <a:lnTo>
                    <a:pt x="32584" y="6008429"/>
                  </a:lnTo>
                  <a:lnTo>
                    <a:pt x="135768" y="6119759"/>
                  </a:lnTo>
                  <a:lnTo>
                    <a:pt x="297333" y="61088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166B079-ADF5-4A08-9838-02BC2EF8F515}"/>
                </a:ext>
              </a:extLst>
            </p:cNvPr>
            <p:cNvSpPr/>
            <p:nvPr/>
          </p:nvSpPr>
          <p:spPr>
            <a:xfrm>
              <a:off x="4045191" y="-179297"/>
              <a:ext cx="6371610" cy="6108897"/>
            </a:xfrm>
            <a:custGeom>
              <a:avLst/>
              <a:gdLst>
                <a:gd name="connsiteX0" fmla="*/ 5722638 w 6371610"/>
                <a:gd name="connsiteY0" fmla="*/ 511847 h 6108897"/>
                <a:gd name="connsiteX1" fmla="*/ 4506831 w 6371610"/>
                <a:gd name="connsiteY1" fmla="*/ 1552511 h 6108897"/>
                <a:gd name="connsiteX2" fmla="*/ 3020847 w 6371610"/>
                <a:gd name="connsiteY2" fmla="*/ 0 h 6108897"/>
                <a:gd name="connsiteX3" fmla="*/ 2600644 w 6371610"/>
                <a:gd name="connsiteY3" fmla="*/ 342136 h 6108897"/>
                <a:gd name="connsiteX4" fmla="*/ 4083234 w 6371610"/>
                <a:gd name="connsiteY4" fmla="*/ 1939451 h 6108897"/>
                <a:gd name="connsiteX5" fmla="*/ 0 w 6371610"/>
                <a:gd name="connsiteY5" fmla="*/ 5779660 h 6108897"/>
                <a:gd name="connsiteX6" fmla="*/ 297333 w 6371610"/>
                <a:gd name="connsiteY6" fmla="*/ 6108898 h 6108897"/>
                <a:gd name="connsiteX7" fmla="*/ 442605 w 6371610"/>
                <a:gd name="connsiteY7" fmla="*/ 6097358 h 6108897"/>
                <a:gd name="connsiteX8" fmla="*/ 4456598 w 6371610"/>
                <a:gd name="connsiteY8" fmla="*/ 2306705 h 6108897"/>
                <a:gd name="connsiteX9" fmla="*/ 5970415 w 6371610"/>
                <a:gd name="connsiteY9" fmla="*/ 3978692 h 6108897"/>
                <a:gd name="connsiteX10" fmla="*/ 6371610 w 6371610"/>
                <a:gd name="connsiteY10" fmla="*/ 3665746 h 6108897"/>
                <a:gd name="connsiteX11" fmla="*/ 4911422 w 6371610"/>
                <a:gd name="connsiteY11" fmla="*/ 1972714 h 6108897"/>
                <a:gd name="connsiteX12" fmla="*/ 6062059 w 6371610"/>
                <a:gd name="connsiteY12" fmla="*/ 904217 h 610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71610" h="6108897">
                  <a:moveTo>
                    <a:pt x="5722638" y="511847"/>
                  </a:move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4083234" y="1939451"/>
                  </a:lnTo>
                  <a:lnTo>
                    <a:pt x="0" y="5779660"/>
                  </a:lnTo>
                  <a:lnTo>
                    <a:pt x="297333" y="6108898"/>
                  </a:lnTo>
                  <a:lnTo>
                    <a:pt x="442605" y="6097358"/>
                  </a:lnTo>
                  <a:lnTo>
                    <a:pt x="4456598" y="2306705"/>
                  </a:lnTo>
                  <a:lnTo>
                    <a:pt x="5970415" y="3978692"/>
                  </a:lnTo>
                  <a:lnTo>
                    <a:pt x="6371610" y="3665746"/>
                  </a:lnTo>
                  <a:lnTo>
                    <a:pt x="4911422" y="1972714"/>
                  </a:lnTo>
                  <a:lnTo>
                    <a:pt x="6062059" y="904217"/>
                  </a:lnTo>
                  <a:close/>
                </a:path>
              </a:pathLst>
            </a:custGeom>
            <a:solidFill>
              <a:schemeClr val="accent3"/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370F79-5C52-4678-9881-67365E2935F6}"/>
                </a:ext>
              </a:extLst>
            </p:cNvPr>
            <p:cNvSpPr/>
            <p:nvPr/>
          </p:nvSpPr>
          <p:spPr>
            <a:xfrm>
              <a:off x="9767828" y="2733404"/>
              <a:ext cx="174833" cy="235827"/>
            </a:xfrm>
            <a:custGeom>
              <a:avLst/>
              <a:gdLst>
                <a:gd name="connsiteX0" fmla="*/ 171068 w 174833"/>
                <a:gd name="connsiteY0" fmla="*/ 197752 h 235827"/>
                <a:gd name="connsiteX1" fmla="*/ 76709 w 174833"/>
                <a:gd name="connsiteY1" fmla="*/ 224227 h 235827"/>
                <a:gd name="connsiteX2" fmla="*/ 9503 w 174833"/>
                <a:gd name="connsiteY2" fmla="*/ 96605 h 235827"/>
                <a:gd name="connsiteX3" fmla="*/ 0 w 174833"/>
                <a:gd name="connsiteY3" fmla="*/ 17859 h 235827"/>
                <a:gd name="connsiteX4" fmla="*/ 118797 w 174833"/>
                <a:gd name="connsiteY4" fmla="*/ 44334 h 235827"/>
                <a:gd name="connsiteX5" fmla="*/ 171068 w 174833"/>
                <a:gd name="connsiteY5" fmla="*/ 197752 h 2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33" h="235827">
                  <a:moveTo>
                    <a:pt x="171068" y="197752"/>
                  </a:moveTo>
                  <a:cubicBezTo>
                    <a:pt x="150024" y="243913"/>
                    <a:pt x="114724" y="241877"/>
                    <a:pt x="76709" y="224227"/>
                  </a:cubicBezTo>
                  <a:cubicBezTo>
                    <a:pt x="24438" y="200468"/>
                    <a:pt x="-8825" y="141408"/>
                    <a:pt x="9503" y="96605"/>
                  </a:cubicBezTo>
                  <a:cubicBezTo>
                    <a:pt x="21723" y="66057"/>
                    <a:pt x="18328" y="42297"/>
                    <a:pt x="0" y="17859"/>
                  </a:cubicBezTo>
                  <a:cubicBezTo>
                    <a:pt x="48198" y="-10652"/>
                    <a:pt x="84855" y="-7258"/>
                    <a:pt x="118797" y="44334"/>
                  </a:cubicBezTo>
                  <a:cubicBezTo>
                    <a:pt x="150703" y="92532"/>
                    <a:pt x="186682" y="135299"/>
                    <a:pt x="171068" y="19775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6CD7CD-6CB4-4237-B4E7-723EA79494C3}"/>
                </a:ext>
              </a:extLst>
            </p:cNvPr>
            <p:cNvSpPr/>
            <p:nvPr/>
          </p:nvSpPr>
          <p:spPr>
            <a:xfrm>
              <a:off x="7239646" y="1793005"/>
              <a:ext cx="2525346" cy="4186390"/>
            </a:xfrm>
            <a:custGeom>
              <a:avLst/>
              <a:gdLst>
                <a:gd name="connsiteX0" fmla="*/ 2449436 w 2525346"/>
                <a:gd name="connsiteY0" fmla="*/ 763430 h 4186390"/>
                <a:gd name="connsiteX1" fmla="*/ 2334713 w 2525346"/>
                <a:gd name="connsiteY1" fmla="*/ 741029 h 4186390"/>
                <a:gd name="connsiteX2" fmla="*/ 2273617 w 2525346"/>
                <a:gd name="connsiteY2" fmla="*/ 766825 h 4186390"/>
                <a:gd name="connsiteX3" fmla="*/ 2261397 w 2525346"/>
                <a:gd name="connsiteY3" fmla="*/ 827242 h 4186390"/>
                <a:gd name="connsiteX4" fmla="*/ 2120198 w 2525346"/>
                <a:gd name="connsiteY4" fmla="*/ 946718 h 4186390"/>
                <a:gd name="connsiteX5" fmla="*/ 1974926 w 2525346"/>
                <a:gd name="connsiteY5" fmla="*/ 807555 h 4186390"/>
                <a:gd name="connsiteX6" fmla="*/ 2075394 w 2525346"/>
                <a:gd name="connsiteY6" fmla="*/ 622231 h 4186390"/>
                <a:gd name="connsiteX7" fmla="*/ 2128344 w 2525346"/>
                <a:gd name="connsiteY7" fmla="*/ 543486 h 4186390"/>
                <a:gd name="connsiteX8" fmla="*/ 2164323 w 2525346"/>
                <a:gd name="connsiteY8" fmla="*/ 513617 h 4186390"/>
                <a:gd name="connsiteX9" fmla="*/ 2253930 w 2525346"/>
                <a:gd name="connsiteY9" fmla="*/ 413827 h 4186390"/>
                <a:gd name="connsiteX10" fmla="*/ 2264113 w 2525346"/>
                <a:gd name="connsiteY10" fmla="*/ 281453 h 4186390"/>
                <a:gd name="connsiteX11" fmla="*/ 2181294 w 2525346"/>
                <a:gd name="connsiteY11" fmla="*/ 124640 h 4186390"/>
                <a:gd name="connsiteX12" fmla="*/ 1946414 w 2525346"/>
                <a:gd name="connsiteY12" fmla="*/ 13310 h 4186390"/>
                <a:gd name="connsiteX13" fmla="*/ 1887356 w 2525346"/>
                <a:gd name="connsiteY13" fmla="*/ 6522 h 4186390"/>
                <a:gd name="connsiteX14" fmla="*/ 1818113 w 2525346"/>
                <a:gd name="connsiteY14" fmla="*/ 13310 h 4186390"/>
                <a:gd name="connsiteX15" fmla="*/ 1713572 w 2525346"/>
                <a:gd name="connsiteY15" fmla="*/ 70333 h 4186390"/>
                <a:gd name="connsiteX16" fmla="*/ 1594775 w 2525346"/>
                <a:gd name="connsiteY16" fmla="*/ 200671 h 4186390"/>
                <a:gd name="connsiteX17" fmla="*/ 1303552 w 2525346"/>
                <a:gd name="connsiteY17" fmla="*/ 320825 h 4186390"/>
                <a:gd name="connsiteX18" fmla="*/ 1262142 w 2525346"/>
                <a:gd name="connsiteY18" fmla="*/ 335760 h 4186390"/>
                <a:gd name="connsiteX19" fmla="*/ 1228879 w 2525346"/>
                <a:gd name="connsiteY19" fmla="*/ 334402 h 4186390"/>
                <a:gd name="connsiteX20" fmla="*/ 1100578 w 2525346"/>
                <a:gd name="connsiteY20" fmla="*/ 364950 h 4186390"/>
                <a:gd name="connsiteX21" fmla="*/ 1036766 w 2525346"/>
                <a:gd name="connsiteY21" fmla="*/ 425367 h 4186390"/>
                <a:gd name="connsiteX22" fmla="*/ 991284 w 2525346"/>
                <a:gd name="connsiteY22" fmla="*/ 481032 h 4186390"/>
                <a:gd name="connsiteX23" fmla="*/ 941050 w 2525346"/>
                <a:gd name="connsiteY23" fmla="*/ 636487 h 4186390"/>
                <a:gd name="connsiteX24" fmla="*/ 918648 w 2525346"/>
                <a:gd name="connsiteY24" fmla="*/ 678575 h 4186390"/>
                <a:gd name="connsiteX25" fmla="*/ 865698 w 2525346"/>
                <a:gd name="connsiteY25" fmla="*/ 777686 h 4186390"/>
                <a:gd name="connsiteX26" fmla="*/ 835151 w 2525346"/>
                <a:gd name="connsiteY26" fmla="*/ 994237 h 4186390"/>
                <a:gd name="connsiteX27" fmla="*/ 632855 w 2525346"/>
                <a:gd name="connsiteY27" fmla="*/ 1389323 h 4186390"/>
                <a:gd name="connsiteX28" fmla="*/ 457715 w 2525346"/>
                <a:gd name="connsiteY28" fmla="*/ 1603837 h 4186390"/>
                <a:gd name="connsiteX29" fmla="*/ 322625 w 2525346"/>
                <a:gd name="connsiteY29" fmla="*/ 2025398 h 4186390"/>
                <a:gd name="connsiteX30" fmla="*/ 438707 w 2525346"/>
                <a:gd name="connsiteY30" fmla="*/ 2334949 h 4186390"/>
                <a:gd name="connsiteX31" fmla="*/ 555467 w 2525346"/>
                <a:gd name="connsiteY31" fmla="*/ 2501944 h 4186390"/>
                <a:gd name="connsiteX32" fmla="*/ 607060 w 2525346"/>
                <a:gd name="connsiteY32" fmla="*/ 2704918 h 4186390"/>
                <a:gd name="connsiteX33" fmla="*/ 578548 w 2525346"/>
                <a:gd name="connsiteY33" fmla="*/ 2765335 h 4186390"/>
                <a:gd name="connsiteX34" fmla="*/ 54482 w 2525346"/>
                <a:gd name="connsiteY34" fmla="*/ 3313160 h 4186390"/>
                <a:gd name="connsiteX35" fmla="*/ 21898 w 2525346"/>
                <a:gd name="connsiteY35" fmla="*/ 3464542 h 4186390"/>
                <a:gd name="connsiteX36" fmla="*/ 40906 w 2525346"/>
                <a:gd name="connsiteY36" fmla="*/ 3512061 h 4186390"/>
                <a:gd name="connsiteX37" fmla="*/ 82993 w 2525346"/>
                <a:gd name="connsiteY37" fmla="*/ 3570441 h 4186390"/>
                <a:gd name="connsiteX38" fmla="*/ 85709 w 2525346"/>
                <a:gd name="connsiteY38" fmla="*/ 3654618 h 4186390"/>
                <a:gd name="connsiteX39" fmla="*/ 86388 w 2525346"/>
                <a:gd name="connsiteY39" fmla="*/ 3728612 h 4186390"/>
                <a:gd name="connsiteX40" fmla="*/ 110147 w 2525346"/>
                <a:gd name="connsiteY40" fmla="*/ 3743546 h 4186390"/>
                <a:gd name="connsiteX41" fmla="*/ 116257 w 2525346"/>
                <a:gd name="connsiteY41" fmla="*/ 3759839 h 4186390"/>
                <a:gd name="connsiteX42" fmla="*/ 118972 w 2525346"/>
                <a:gd name="connsiteY42" fmla="*/ 3774773 h 4186390"/>
                <a:gd name="connsiteX43" fmla="*/ 302938 w 2525346"/>
                <a:gd name="connsiteY43" fmla="*/ 3886782 h 4186390"/>
                <a:gd name="connsiteX44" fmla="*/ 338238 w 2525346"/>
                <a:gd name="connsiteY44" fmla="*/ 3979104 h 4186390"/>
                <a:gd name="connsiteX45" fmla="*/ 310405 w 2525346"/>
                <a:gd name="connsiteY45" fmla="*/ 4125055 h 4186390"/>
                <a:gd name="connsiteX46" fmla="*/ 310405 w 2525346"/>
                <a:gd name="connsiteY46" fmla="*/ 4125055 h 4186390"/>
                <a:gd name="connsiteX47" fmla="*/ 391867 w 2525346"/>
                <a:gd name="connsiteY47" fmla="*/ 4170538 h 4186390"/>
                <a:gd name="connsiteX48" fmla="*/ 645075 w 2525346"/>
                <a:gd name="connsiteY48" fmla="*/ 4161034 h 4186390"/>
                <a:gd name="connsiteX49" fmla="*/ 921363 w 2525346"/>
                <a:gd name="connsiteY49" fmla="*/ 4175289 h 4186390"/>
                <a:gd name="connsiteX50" fmla="*/ 982459 w 2525346"/>
                <a:gd name="connsiteY50" fmla="*/ 4133202 h 4186390"/>
                <a:gd name="connsiteX51" fmla="*/ 848727 w 2525346"/>
                <a:gd name="connsiteY51" fmla="*/ 4030017 h 4186390"/>
                <a:gd name="connsiteX52" fmla="*/ 1040839 w 2525346"/>
                <a:gd name="connsiteY52" fmla="*/ 4012367 h 4186390"/>
                <a:gd name="connsiteX53" fmla="*/ 1080212 w 2525346"/>
                <a:gd name="connsiteY53" fmla="*/ 4009652 h 4186390"/>
                <a:gd name="connsiteX54" fmla="*/ 1153528 w 2525346"/>
                <a:gd name="connsiteY54" fmla="*/ 4091792 h 4186390"/>
                <a:gd name="connsiteX55" fmla="*/ 1153528 w 2525346"/>
                <a:gd name="connsiteY55" fmla="*/ 4091792 h 4186390"/>
                <a:gd name="connsiteX56" fmla="*/ 1251960 w 2525346"/>
                <a:gd name="connsiteY56" fmla="*/ 4169180 h 4186390"/>
                <a:gd name="connsiteX57" fmla="*/ 1453575 w 2525346"/>
                <a:gd name="connsiteY57" fmla="*/ 4175968 h 4186390"/>
                <a:gd name="connsiteX58" fmla="*/ 1775347 w 2525346"/>
                <a:gd name="connsiteY58" fmla="*/ 4180720 h 4186390"/>
                <a:gd name="connsiteX59" fmla="*/ 1856808 w 2525346"/>
                <a:gd name="connsiteY59" fmla="*/ 4135917 h 4186390"/>
                <a:gd name="connsiteX60" fmla="*/ 1687097 w 2525346"/>
                <a:gd name="connsiteY60" fmla="*/ 4045631 h 4186390"/>
                <a:gd name="connsiteX61" fmla="*/ 1651118 w 2525346"/>
                <a:gd name="connsiteY61" fmla="*/ 4013725 h 4186390"/>
                <a:gd name="connsiteX62" fmla="*/ 1587986 w 2525346"/>
                <a:gd name="connsiteY62" fmla="*/ 3958060 h 4186390"/>
                <a:gd name="connsiteX63" fmla="*/ 1783492 w 2525346"/>
                <a:gd name="connsiteY63" fmla="*/ 3976389 h 4186390"/>
                <a:gd name="connsiteX64" fmla="*/ 2146673 w 2525346"/>
                <a:gd name="connsiteY64" fmla="*/ 4032733 h 4186390"/>
                <a:gd name="connsiteX65" fmla="*/ 2219988 w 2525346"/>
                <a:gd name="connsiteY65" fmla="*/ 4028660 h 4186390"/>
                <a:gd name="connsiteX66" fmla="*/ 2266828 w 2525346"/>
                <a:gd name="connsiteY66" fmla="*/ 3934980 h 4186390"/>
                <a:gd name="connsiteX67" fmla="*/ 2176542 w 2525346"/>
                <a:gd name="connsiteY67" fmla="*/ 3733364 h 4186390"/>
                <a:gd name="connsiteX68" fmla="*/ 2167038 w 2525346"/>
                <a:gd name="connsiteY68" fmla="*/ 3530390 h 4186390"/>
                <a:gd name="connsiteX69" fmla="*/ 2153461 w 2525346"/>
                <a:gd name="connsiteY69" fmla="*/ 3374256 h 4186390"/>
                <a:gd name="connsiteX70" fmla="*/ 2150746 w 2525346"/>
                <a:gd name="connsiteY70" fmla="*/ 3353891 h 4186390"/>
                <a:gd name="connsiteX71" fmla="*/ 2150746 w 2525346"/>
                <a:gd name="connsiteY71" fmla="*/ 3353891 h 4186390"/>
                <a:gd name="connsiteX72" fmla="*/ 2095760 w 2525346"/>
                <a:gd name="connsiteY72" fmla="*/ 3194363 h 4186390"/>
                <a:gd name="connsiteX73" fmla="*/ 2010226 w 2525346"/>
                <a:gd name="connsiteY73" fmla="*/ 2984601 h 4186390"/>
                <a:gd name="connsiteX74" fmla="*/ 1827617 w 2525346"/>
                <a:gd name="connsiteY74" fmla="*/ 2640428 h 4186390"/>
                <a:gd name="connsiteX75" fmla="*/ 1725112 w 2525346"/>
                <a:gd name="connsiteY75" fmla="*/ 2491083 h 4186390"/>
                <a:gd name="connsiteX76" fmla="*/ 1492949 w 2525346"/>
                <a:gd name="connsiteY76" fmla="*/ 2148947 h 4186390"/>
                <a:gd name="connsiteX77" fmla="*/ 1385013 w 2525346"/>
                <a:gd name="connsiteY77" fmla="*/ 1932396 h 4186390"/>
                <a:gd name="connsiteX78" fmla="*/ 1384334 w 2525346"/>
                <a:gd name="connsiteY78" fmla="*/ 1838716 h 4186390"/>
                <a:gd name="connsiteX79" fmla="*/ 1423706 w 2525346"/>
                <a:gd name="connsiteY79" fmla="*/ 1643209 h 4186390"/>
                <a:gd name="connsiteX80" fmla="*/ 1431853 w 2525346"/>
                <a:gd name="connsiteY80" fmla="*/ 1582114 h 4186390"/>
                <a:gd name="connsiteX81" fmla="*/ 1573730 w 2525346"/>
                <a:gd name="connsiteY81" fmla="*/ 1548171 h 4186390"/>
                <a:gd name="connsiteX82" fmla="*/ 1604957 w 2525346"/>
                <a:gd name="connsiteY82" fmla="*/ 1571931 h 4186390"/>
                <a:gd name="connsiteX83" fmla="*/ 1839837 w 2525346"/>
                <a:gd name="connsiteY83" fmla="*/ 1820387 h 4186390"/>
                <a:gd name="connsiteX84" fmla="*/ 1998006 w 2525346"/>
                <a:gd name="connsiteY84" fmla="*/ 1969732 h 4186390"/>
                <a:gd name="connsiteX85" fmla="*/ 2076753 w 2525346"/>
                <a:gd name="connsiteY85" fmla="*/ 1936469 h 4186390"/>
                <a:gd name="connsiteX86" fmla="*/ 2129023 w 2525346"/>
                <a:gd name="connsiteY86" fmla="*/ 1719240 h 4186390"/>
                <a:gd name="connsiteX87" fmla="*/ 2208447 w 2525346"/>
                <a:gd name="connsiteY87" fmla="*/ 1607231 h 4186390"/>
                <a:gd name="connsiteX88" fmla="*/ 2192834 w 2525346"/>
                <a:gd name="connsiteY88" fmla="*/ 1527806 h 4186390"/>
                <a:gd name="connsiteX89" fmla="*/ 2179936 w 2525346"/>
                <a:gd name="connsiteY89" fmla="*/ 1364205 h 4186390"/>
                <a:gd name="connsiteX90" fmla="*/ 2211842 w 2525346"/>
                <a:gd name="connsiteY90" fmla="*/ 1287496 h 4186390"/>
                <a:gd name="connsiteX91" fmla="*/ 2244426 w 2525346"/>
                <a:gd name="connsiteY91" fmla="*/ 1193137 h 4186390"/>
                <a:gd name="connsiteX92" fmla="*/ 2455546 w 2525346"/>
                <a:gd name="connsiteY92" fmla="*/ 1013923 h 4186390"/>
                <a:gd name="connsiteX93" fmla="*/ 2512569 w 2525346"/>
                <a:gd name="connsiteY93" fmla="*/ 958937 h 4186390"/>
                <a:gd name="connsiteX94" fmla="*/ 2449436 w 2525346"/>
                <a:gd name="connsiteY94" fmla="*/ 763430 h 41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525346" h="4186390">
                  <a:moveTo>
                    <a:pt x="2449436" y="763430"/>
                  </a:moveTo>
                  <a:cubicBezTo>
                    <a:pt x="2408706" y="732204"/>
                    <a:pt x="2370012" y="758000"/>
                    <a:pt x="2334713" y="741029"/>
                  </a:cubicBezTo>
                  <a:cubicBezTo>
                    <a:pt x="2303485" y="724058"/>
                    <a:pt x="2285157" y="737635"/>
                    <a:pt x="2273617" y="766825"/>
                  </a:cubicBezTo>
                  <a:cubicBezTo>
                    <a:pt x="2265470" y="786511"/>
                    <a:pt x="2263434" y="806876"/>
                    <a:pt x="2261397" y="827242"/>
                  </a:cubicBezTo>
                  <a:cubicBezTo>
                    <a:pt x="2254609" y="891732"/>
                    <a:pt x="2184009" y="951470"/>
                    <a:pt x="2120198" y="946718"/>
                  </a:cubicBezTo>
                  <a:cubicBezTo>
                    <a:pt x="2061139" y="942645"/>
                    <a:pt x="1963385" y="857111"/>
                    <a:pt x="1974926" y="807555"/>
                  </a:cubicBezTo>
                  <a:cubicBezTo>
                    <a:pt x="1991897" y="738992"/>
                    <a:pt x="1998006" y="659568"/>
                    <a:pt x="2075394" y="622231"/>
                  </a:cubicBezTo>
                  <a:cubicBezTo>
                    <a:pt x="2107979" y="606618"/>
                    <a:pt x="2129702" y="582858"/>
                    <a:pt x="2128344" y="543486"/>
                  </a:cubicBezTo>
                  <a:cubicBezTo>
                    <a:pt x="2127666" y="519726"/>
                    <a:pt x="2140563" y="509544"/>
                    <a:pt x="2164323" y="513617"/>
                  </a:cubicBezTo>
                  <a:cubicBezTo>
                    <a:pt x="2255288" y="492573"/>
                    <a:pt x="2255288" y="492573"/>
                    <a:pt x="2253930" y="413827"/>
                  </a:cubicBezTo>
                  <a:cubicBezTo>
                    <a:pt x="2272259" y="371060"/>
                    <a:pt x="2267507" y="326935"/>
                    <a:pt x="2264113" y="281453"/>
                  </a:cubicBezTo>
                  <a:cubicBezTo>
                    <a:pt x="2259360" y="214926"/>
                    <a:pt x="2213878" y="174196"/>
                    <a:pt x="2181294" y="124640"/>
                  </a:cubicBezTo>
                  <a:cubicBezTo>
                    <a:pt x="2125629" y="39106"/>
                    <a:pt x="2048241" y="-267"/>
                    <a:pt x="1946414" y="13310"/>
                  </a:cubicBezTo>
                  <a:cubicBezTo>
                    <a:pt x="1925371" y="16026"/>
                    <a:pt x="1905684" y="20778"/>
                    <a:pt x="1887356" y="6522"/>
                  </a:cubicBezTo>
                  <a:cubicBezTo>
                    <a:pt x="1862917" y="-3661"/>
                    <a:pt x="1835084" y="-2303"/>
                    <a:pt x="1818113" y="13310"/>
                  </a:cubicBezTo>
                  <a:cubicBezTo>
                    <a:pt x="1786887" y="41822"/>
                    <a:pt x="1747514" y="49968"/>
                    <a:pt x="1713572" y="70333"/>
                  </a:cubicBezTo>
                  <a:cubicBezTo>
                    <a:pt x="1707462" y="145005"/>
                    <a:pt x="1673520" y="186415"/>
                    <a:pt x="1594775" y="200671"/>
                  </a:cubicBezTo>
                  <a:cubicBezTo>
                    <a:pt x="1490912" y="219678"/>
                    <a:pt x="1386370" y="245474"/>
                    <a:pt x="1303552" y="320825"/>
                  </a:cubicBezTo>
                  <a:cubicBezTo>
                    <a:pt x="1292011" y="331008"/>
                    <a:pt x="1277755" y="335760"/>
                    <a:pt x="1262142" y="335760"/>
                  </a:cubicBezTo>
                  <a:cubicBezTo>
                    <a:pt x="1251280" y="337118"/>
                    <a:pt x="1239740" y="336439"/>
                    <a:pt x="1228879" y="334402"/>
                  </a:cubicBezTo>
                  <a:cubicBezTo>
                    <a:pt x="1185433" y="342549"/>
                    <a:pt x="1145381" y="364272"/>
                    <a:pt x="1100578" y="364950"/>
                  </a:cubicBezTo>
                  <a:cubicBezTo>
                    <a:pt x="1071387" y="376491"/>
                    <a:pt x="1058490" y="406360"/>
                    <a:pt x="1036766" y="425367"/>
                  </a:cubicBezTo>
                  <a:cubicBezTo>
                    <a:pt x="1019117" y="442338"/>
                    <a:pt x="996036" y="455236"/>
                    <a:pt x="991284" y="481032"/>
                  </a:cubicBezTo>
                  <a:cubicBezTo>
                    <a:pt x="981102" y="535340"/>
                    <a:pt x="952590" y="582858"/>
                    <a:pt x="941050" y="636487"/>
                  </a:cubicBezTo>
                  <a:cubicBezTo>
                    <a:pt x="939013" y="653458"/>
                    <a:pt x="929510" y="666356"/>
                    <a:pt x="918648" y="678575"/>
                  </a:cubicBezTo>
                  <a:cubicBezTo>
                    <a:pt x="896246" y="709123"/>
                    <a:pt x="881311" y="743744"/>
                    <a:pt x="865698" y="777686"/>
                  </a:cubicBezTo>
                  <a:cubicBezTo>
                    <a:pt x="849406" y="846928"/>
                    <a:pt x="872487" y="941287"/>
                    <a:pt x="835151" y="994237"/>
                  </a:cubicBezTo>
                  <a:cubicBezTo>
                    <a:pt x="743507" y="1113034"/>
                    <a:pt x="714995" y="1264416"/>
                    <a:pt x="632855" y="1389323"/>
                  </a:cubicBezTo>
                  <a:cubicBezTo>
                    <a:pt x="581264" y="1466711"/>
                    <a:pt x="509985" y="1527128"/>
                    <a:pt x="457715" y="1603837"/>
                  </a:cubicBezTo>
                  <a:cubicBezTo>
                    <a:pt x="370823" y="1732138"/>
                    <a:pt x="309048" y="1863154"/>
                    <a:pt x="322625" y="2025398"/>
                  </a:cubicBezTo>
                  <a:cubicBezTo>
                    <a:pt x="332129" y="2141479"/>
                    <a:pt x="381005" y="2239233"/>
                    <a:pt x="438707" y="2334949"/>
                  </a:cubicBezTo>
                  <a:cubicBezTo>
                    <a:pt x="474006" y="2392651"/>
                    <a:pt x="514058" y="2448316"/>
                    <a:pt x="555467" y="2501944"/>
                  </a:cubicBezTo>
                  <a:cubicBezTo>
                    <a:pt x="602307" y="2563040"/>
                    <a:pt x="615206" y="2630924"/>
                    <a:pt x="607060" y="2704918"/>
                  </a:cubicBezTo>
                  <a:cubicBezTo>
                    <a:pt x="604344" y="2727999"/>
                    <a:pt x="595519" y="2747685"/>
                    <a:pt x="578548" y="2765335"/>
                  </a:cubicBezTo>
                  <a:cubicBezTo>
                    <a:pt x="452284" y="2898388"/>
                    <a:pt x="109468" y="3268357"/>
                    <a:pt x="54482" y="3313160"/>
                  </a:cubicBezTo>
                  <a:cubicBezTo>
                    <a:pt x="-11366" y="3367468"/>
                    <a:pt x="-11366" y="3384439"/>
                    <a:pt x="21898" y="3464542"/>
                  </a:cubicBezTo>
                  <a:cubicBezTo>
                    <a:pt x="28686" y="3480156"/>
                    <a:pt x="34796" y="3495769"/>
                    <a:pt x="40906" y="3512061"/>
                  </a:cubicBezTo>
                  <a:cubicBezTo>
                    <a:pt x="55161" y="3531747"/>
                    <a:pt x="68738" y="3550755"/>
                    <a:pt x="82993" y="3570441"/>
                  </a:cubicBezTo>
                  <a:cubicBezTo>
                    <a:pt x="97928" y="3598274"/>
                    <a:pt x="97249" y="3626107"/>
                    <a:pt x="85709" y="3654618"/>
                  </a:cubicBezTo>
                  <a:cubicBezTo>
                    <a:pt x="75526" y="3679056"/>
                    <a:pt x="71453" y="3704173"/>
                    <a:pt x="86388" y="3728612"/>
                  </a:cubicBezTo>
                  <a:cubicBezTo>
                    <a:pt x="98607" y="3730648"/>
                    <a:pt x="105396" y="3736079"/>
                    <a:pt x="110147" y="3743546"/>
                  </a:cubicBezTo>
                  <a:cubicBezTo>
                    <a:pt x="118972" y="3746262"/>
                    <a:pt x="122367" y="3753729"/>
                    <a:pt x="116257" y="3759839"/>
                  </a:cubicBezTo>
                  <a:cubicBezTo>
                    <a:pt x="117614" y="3764590"/>
                    <a:pt x="118294" y="3770021"/>
                    <a:pt x="118972" y="3774773"/>
                  </a:cubicBezTo>
                  <a:cubicBezTo>
                    <a:pt x="162418" y="3841300"/>
                    <a:pt x="235054" y="3865059"/>
                    <a:pt x="302938" y="3886782"/>
                  </a:cubicBezTo>
                  <a:cubicBezTo>
                    <a:pt x="364034" y="3906468"/>
                    <a:pt x="355888" y="3938374"/>
                    <a:pt x="338238" y="3979104"/>
                  </a:cubicBezTo>
                  <a:cubicBezTo>
                    <a:pt x="318552" y="4025944"/>
                    <a:pt x="294113" y="4071427"/>
                    <a:pt x="310405" y="4125055"/>
                  </a:cubicBezTo>
                  <a:cubicBezTo>
                    <a:pt x="310405" y="4125055"/>
                    <a:pt x="310405" y="4125055"/>
                    <a:pt x="310405" y="4125055"/>
                  </a:cubicBezTo>
                  <a:cubicBezTo>
                    <a:pt x="323982" y="4147457"/>
                    <a:pt x="353852" y="4171895"/>
                    <a:pt x="391867" y="4170538"/>
                  </a:cubicBezTo>
                  <a:cubicBezTo>
                    <a:pt x="476722" y="4166465"/>
                    <a:pt x="562935" y="4182757"/>
                    <a:pt x="645075" y="4161034"/>
                  </a:cubicBezTo>
                  <a:cubicBezTo>
                    <a:pt x="739434" y="4135917"/>
                    <a:pt x="830398" y="4166465"/>
                    <a:pt x="921363" y="4175289"/>
                  </a:cubicBezTo>
                  <a:cubicBezTo>
                    <a:pt x="969561" y="4180041"/>
                    <a:pt x="983138" y="4179363"/>
                    <a:pt x="982459" y="4133202"/>
                  </a:cubicBezTo>
                  <a:cubicBezTo>
                    <a:pt x="984496" y="4091113"/>
                    <a:pt x="894888" y="4074821"/>
                    <a:pt x="848727" y="4030017"/>
                  </a:cubicBezTo>
                  <a:cubicBezTo>
                    <a:pt x="920006" y="4023229"/>
                    <a:pt x="980423" y="4017798"/>
                    <a:pt x="1040839" y="4012367"/>
                  </a:cubicBezTo>
                  <a:cubicBezTo>
                    <a:pt x="1053737" y="4011010"/>
                    <a:pt x="1067314" y="4011010"/>
                    <a:pt x="1080212" y="4009652"/>
                  </a:cubicBezTo>
                  <a:cubicBezTo>
                    <a:pt x="1174572" y="3998791"/>
                    <a:pt x="1174572" y="3998112"/>
                    <a:pt x="1153528" y="4091792"/>
                  </a:cubicBezTo>
                  <a:cubicBezTo>
                    <a:pt x="1153528" y="4091792"/>
                    <a:pt x="1153528" y="4091792"/>
                    <a:pt x="1153528" y="4091792"/>
                  </a:cubicBezTo>
                  <a:cubicBezTo>
                    <a:pt x="1161673" y="4148815"/>
                    <a:pt x="1182717" y="4170538"/>
                    <a:pt x="1251960" y="4169180"/>
                  </a:cubicBezTo>
                  <a:cubicBezTo>
                    <a:pt x="1317807" y="4167822"/>
                    <a:pt x="1386370" y="4164428"/>
                    <a:pt x="1453575" y="4175968"/>
                  </a:cubicBezTo>
                  <a:cubicBezTo>
                    <a:pt x="1560833" y="4194297"/>
                    <a:pt x="1668089" y="4183436"/>
                    <a:pt x="1775347" y="4180720"/>
                  </a:cubicBezTo>
                  <a:cubicBezTo>
                    <a:pt x="1809289" y="4180041"/>
                    <a:pt x="1835764" y="4161713"/>
                    <a:pt x="1856808" y="4135917"/>
                  </a:cubicBezTo>
                  <a:cubicBezTo>
                    <a:pt x="1894144" y="4100617"/>
                    <a:pt x="1736652" y="4089755"/>
                    <a:pt x="1687097" y="4045631"/>
                  </a:cubicBezTo>
                  <a:cubicBezTo>
                    <a:pt x="1668768" y="4042237"/>
                    <a:pt x="1655871" y="4032733"/>
                    <a:pt x="1651118" y="4013725"/>
                  </a:cubicBezTo>
                  <a:cubicBezTo>
                    <a:pt x="1629396" y="3999470"/>
                    <a:pt x="1603599" y="3989966"/>
                    <a:pt x="1587986" y="3958060"/>
                  </a:cubicBezTo>
                  <a:cubicBezTo>
                    <a:pt x="1656549" y="3949914"/>
                    <a:pt x="1721039" y="3963491"/>
                    <a:pt x="1783492" y="3976389"/>
                  </a:cubicBezTo>
                  <a:cubicBezTo>
                    <a:pt x="1903648" y="4000827"/>
                    <a:pt x="2025160" y="4015762"/>
                    <a:pt x="2146673" y="4032733"/>
                  </a:cubicBezTo>
                  <a:cubicBezTo>
                    <a:pt x="2170432" y="4036127"/>
                    <a:pt x="2196229" y="4034090"/>
                    <a:pt x="2219988" y="4028660"/>
                  </a:cubicBezTo>
                  <a:cubicBezTo>
                    <a:pt x="2278368" y="4015762"/>
                    <a:pt x="2291266" y="3989966"/>
                    <a:pt x="2266828" y="3934980"/>
                  </a:cubicBezTo>
                  <a:cubicBezTo>
                    <a:pt x="2237638" y="3867774"/>
                    <a:pt x="2209805" y="3799211"/>
                    <a:pt x="2176542" y="3733364"/>
                  </a:cubicBezTo>
                  <a:cubicBezTo>
                    <a:pt x="2155498" y="3691954"/>
                    <a:pt x="2177221" y="3513419"/>
                    <a:pt x="2167038" y="3530390"/>
                  </a:cubicBezTo>
                  <a:cubicBezTo>
                    <a:pt x="2168396" y="3476761"/>
                    <a:pt x="2162965" y="3425169"/>
                    <a:pt x="2153461" y="3374256"/>
                  </a:cubicBezTo>
                  <a:cubicBezTo>
                    <a:pt x="2152783" y="3367468"/>
                    <a:pt x="2152104" y="3360679"/>
                    <a:pt x="2150746" y="3353891"/>
                  </a:cubicBezTo>
                  <a:cubicBezTo>
                    <a:pt x="2150746" y="3353891"/>
                    <a:pt x="2150746" y="3353891"/>
                    <a:pt x="2150746" y="3353891"/>
                  </a:cubicBezTo>
                  <a:cubicBezTo>
                    <a:pt x="2132417" y="3300941"/>
                    <a:pt x="2114089" y="3247313"/>
                    <a:pt x="2095760" y="3194363"/>
                  </a:cubicBezTo>
                  <a:cubicBezTo>
                    <a:pt x="2067249" y="3124442"/>
                    <a:pt x="2039416" y="3053843"/>
                    <a:pt x="2010226" y="2984601"/>
                  </a:cubicBezTo>
                  <a:cubicBezTo>
                    <a:pt x="1959991" y="2864446"/>
                    <a:pt x="1909078" y="2744291"/>
                    <a:pt x="1827617" y="2640428"/>
                  </a:cubicBezTo>
                  <a:cubicBezTo>
                    <a:pt x="1790281" y="2592909"/>
                    <a:pt x="1762448" y="2538602"/>
                    <a:pt x="1725112" y="2491083"/>
                  </a:cubicBezTo>
                  <a:cubicBezTo>
                    <a:pt x="1639578" y="2382468"/>
                    <a:pt x="1576446" y="2258919"/>
                    <a:pt x="1492949" y="2148947"/>
                  </a:cubicBezTo>
                  <a:cubicBezTo>
                    <a:pt x="1442714" y="2083099"/>
                    <a:pt x="1409451" y="2009784"/>
                    <a:pt x="1385013" y="1932396"/>
                  </a:cubicBezTo>
                  <a:cubicBezTo>
                    <a:pt x="1375509" y="1901848"/>
                    <a:pt x="1364647" y="1866548"/>
                    <a:pt x="1384334" y="1838716"/>
                  </a:cubicBezTo>
                  <a:cubicBezTo>
                    <a:pt x="1427100" y="1778299"/>
                    <a:pt x="1426422" y="1711773"/>
                    <a:pt x="1423706" y="1643209"/>
                  </a:cubicBezTo>
                  <a:cubicBezTo>
                    <a:pt x="1423028" y="1622844"/>
                    <a:pt x="1425743" y="1601121"/>
                    <a:pt x="1431853" y="1582114"/>
                  </a:cubicBezTo>
                  <a:cubicBezTo>
                    <a:pt x="1458327" y="1504726"/>
                    <a:pt x="1516708" y="1491828"/>
                    <a:pt x="1573730" y="1548171"/>
                  </a:cubicBezTo>
                  <a:cubicBezTo>
                    <a:pt x="1583234" y="1557675"/>
                    <a:pt x="1594095" y="1564464"/>
                    <a:pt x="1604957" y="1571931"/>
                  </a:cubicBezTo>
                  <a:cubicBezTo>
                    <a:pt x="1702710" y="1635742"/>
                    <a:pt x="1774668" y="1726707"/>
                    <a:pt x="1839837" y="1820387"/>
                  </a:cubicBezTo>
                  <a:cubicBezTo>
                    <a:pt x="1883283" y="1882841"/>
                    <a:pt x="1930122" y="1935790"/>
                    <a:pt x="1998006" y="1969732"/>
                  </a:cubicBezTo>
                  <a:cubicBezTo>
                    <a:pt x="2037379" y="1988740"/>
                    <a:pt x="2071322" y="1976521"/>
                    <a:pt x="2076753" y="1936469"/>
                  </a:cubicBezTo>
                  <a:cubicBezTo>
                    <a:pt x="2086935" y="1861118"/>
                    <a:pt x="2114089" y="1791197"/>
                    <a:pt x="2129023" y="1719240"/>
                  </a:cubicBezTo>
                  <a:cubicBezTo>
                    <a:pt x="2141243" y="1660859"/>
                    <a:pt x="2160928" y="1630312"/>
                    <a:pt x="2208447" y="1607231"/>
                  </a:cubicBezTo>
                  <a:cubicBezTo>
                    <a:pt x="2230849" y="1575325"/>
                    <a:pt x="2213200" y="1548851"/>
                    <a:pt x="2192834" y="1527806"/>
                  </a:cubicBezTo>
                  <a:cubicBezTo>
                    <a:pt x="2142600" y="1476214"/>
                    <a:pt x="2150746" y="1421907"/>
                    <a:pt x="2179936" y="1364205"/>
                  </a:cubicBezTo>
                  <a:cubicBezTo>
                    <a:pt x="2197586" y="1341804"/>
                    <a:pt x="2209805" y="1316008"/>
                    <a:pt x="2211842" y="1287496"/>
                  </a:cubicBezTo>
                  <a:cubicBezTo>
                    <a:pt x="2214557" y="1252875"/>
                    <a:pt x="2227455" y="1223006"/>
                    <a:pt x="2244426" y="1193137"/>
                  </a:cubicBezTo>
                  <a:cubicBezTo>
                    <a:pt x="2293303" y="1107603"/>
                    <a:pt x="2375443" y="1062121"/>
                    <a:pt x="2455546" y="1013923"/>
                  </a:cubicBezTo>
                  <a:cubicBezTo>
                    <a:pt x="2478627" y="1000346"/>
                    <a:pt x="2511211" y="994916"/>
                    <a:pt x="2512569" y="958937"/>
                  </a:cubicBezTo>
                  <a:cubicBezTo>
                    <a:pt x="2542438" y="876118"/>
                    <a:pt x="2519357" y="817738"/>
                    <a:pt x="2449436" y="76343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8" name="차트 4">
            <a:extLst>
              <a:ext uri="{FF2B5EF4-FFF2-40B4-BE49-F238E27FC236}">
                <a16:creationId xmlns:a16="http://schemas.microsoft.com/office/drawing/2014/main" id="{813B682B-1B50-4E30-8536-73FB4F303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311824"/>
              </p:ext>
            </p:extLst>
          </p:nvPr>
        </p:nvGraphicFramePr>
        <p:xfrm>
          <a:off x="5575754" y="4248043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301">
            <a:extLst>
              <a:ext uri="{FF2B5EF4-FFF2-40B4-BE49-F238E27FC236}">
                <a16:creationId xmlns:a16="http://schemas.microsoft.com/office/drawing/2014/main" id="{B6BB7DC1-839E-48A3-A12A-F25D51456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024871"/>
              </p:ext>
            </p:extLst>
          </p:nvPr>
        </p:nvGraphicFramePr>
        <p:xfrm>
          <a:off x="7652710" y="4250359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B0D2EF-B6C8-49E5-90AD-03C7219F203C}"/>
              </a:ext>
            </a:extLst>
          </p:cNvPr>
          <p:cNvSpPr txBox="1"/>
          <p:nvPr/>
        </p:nvSpPr>
        <p:spPr>
          <a:xfrm>
            <a:off x="5362600" y="196850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A3850-A683-40AF-9C52-B91BA7BA5FA3}"/>
              </a:ext>
            </a:extLst>
          </p:cNvPr>
          <p:cNvSpPr txBox="1"/>
          <p:nvPr/>
        </p:nvSpPr>
        <p:spPr>
          <a:xfrm>
            <a:off x="5441056" y="1558277"/>
            <a:ext cx="2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635BA-F45E-4FE3-9EB7-5081BECD2E57}"/>
              </a:ext>
            </a:extLst>
          </p:cNvPr>
          <p:cNvSpPr txBox="1"/>
          <p:nvPr/>
        </p:nvSpPr>
        <p:spPr>
          <a:xfrm>
            <a:off x="6735362" y="1906951"/>
            <a:ext cx="474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2BE35-4EDC-48B8-A408-57E7BE74673F}"/>
              </a:ext>
            </a:extLst>
          </p:cNvPr>
          <p:cNvSpPr txBox="1"/>
          <p:nvPr/>
        </p:nvSpPr>
        <p:spPr>
          <a:xfrm>
            <a:off x="5397845" y="2652612"/>
            <a:ext cx="608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1049B-039A-47F7-9D57-AFAE5B810536}"/>
              </a:ext>
            </a:extLst>
          </p:cNvPr>
          <p:cNvSpPr txBox="1"/>
          <p:nvPr/>
        </p:nvSpPr>
        <p:spPr>
          <a:xfrm>
            <a:off x="5636653" y="3898318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628A2-4779-47DE-B0D3-26507395D49E}"/>
              </a:ext>
            </a:extLst>
          </p:cNvPr>
          <p:cNvSpPr txBox="1"/>
          <p:nvPr/>
        </p:nvSpPr>
        <p:spPr>
          <a:xfrm>
            <a:off x="7713609" y="3898318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F7D81-AE11-45A1-98E8-CE8ECA31EBB8}"/>
              </a:ext>
            </a:extLst>
          </p:cNvPr>
          <p:cNvSpPr txBox="1"/>
          <p:nvPr/>
        </p:nvSpPr>
        <p:spPr>
          <a:xfrm>
            <a:off x="8029318" y="482588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544DF-DC73-48B5-93D7-FDBF9820F4F2}"/>
              </a:ext>
            </a:extLst>
          </p:cNvPr>
          <p:cNvSpPr txBox="1"/>
          <p:nvPr/>
        </p:nvSpPr>
        <p:spPr>
          <a:xfrm>
            <a:off x="5952362" y="482356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8" name="차트 301">
            <a:extLst>
              <a:ext uri="{FF2B5EF4-FFF2-40B4-BE49-F238E27FC236}">
                <a16:creationId xmlns:a16="http://schemas.microsoft.com/office/drawing/2014/main" id="{5E46A7F5-A461-4609-B77A-9D402995A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868230"/>
              </p:ext>
            </p:extLst>
          </p:nvPr>
        </p:nvGraphicFramePr>
        <p:xfrm>
          <a:off x="9668767" y="4250359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F84C3E5-8D4F-45DD-AD03-1AB292CAB361}"/>
              </a:ext>
            </a:extLst>
          </p:cNvPr>
          <p:cNvSpPr txBox="1"/>
          <p:nvPr/>
        </p:nvSpPr>
        <p:spPr>
          <a:xfrm>
            <a:off x="9729666" y="3898318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CA1EE-7811-4201-A7CE-E085AEA080B2}"/>
              </a:ext>
            </a:extLst>
          </p:cNvPr>
          <p:cNvSpPr txBox="1"/>
          <p:nvPr/>
        </p:nvSpPr>
        <p:spPr>
          <a:xfrm>
            <a:off x="10045375" y="482588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10428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1019175" y="444751"/>
            <a:ext cx="282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2387111" y="2159260"/>
            <a:ext cx="1349530" cy="124022"/>
            <a:chOff x="5872380" y="1742505"/>
            <a:chExt cx="1349530" cy="124022"/>
          </a:xfrm>
        </p:grpSpPr>
        <p:sp>
          <p:nvSpPr>
            <p:cNvPr id="15" name="Diamond 14"/>
            <p:cNvSpPr/>
            <p:nvPr/>
          </p:nvSpPr>
          <p:spPr>
            <a:xfrm>
              <a:off x="5872380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6076631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6280882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Diamond 17"/>
            <p:cNvSpPr/>
            <p:nvPr/>
          </p:nvSpPr>
          <p:spPr>
            <a:xfrm>
              <a:off x="6485133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6689384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Diamond 19"/>
            <p:cNvSpPr/>
            <p:nvPr/>
          </p:nvSpPr>
          <p:spPr>
            <a:xfrm>
              <a:off x="6893635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7097888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757" y="2428131"/>
            <a:ext cx="315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BAAB08-13FE-4A03-B140-8B8D642E391C}"/>
              </a:ext>
            </a:extLst>
          </p:cNvPr>
          <p:cNvSpPr/>
          <p:nvPr/>
        </p:nvSpPr>
        <p:spPr>
          <a:xfrm>
            <a:off x="8524279" y="5934566"/>
            <a:ext cx="2057996" cy="389512"/>
          </a:xfrm>
          <a:prstGeom prst="roundRect">
            <a:avLst>
              <a:gd name="adj" fmla="val 133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5DD0E-9ADE-4FA1-9592-E241480CDDDB}"/>
              </a:ext>
            </a:extLst>
          </p:cNvPr>
          <p:cNvSpPr/>
          <p:nvPr/>
        </p:nvSpPr>
        <p:spPr>
          <a:xfrm>
            <a:off x="8620169" y="5975434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2B9E5E-F9E7-4676-BB72-21F9C0F8163D}"/>
              </a:ext>
            </a:extLst>
          </p:cNvPr>
          <p:cNvSpPr/>
          <p:nvPr/>
        </p:nvSpPr>
        <p:spPr>
          <a:xfrm>
            <a:off x="8348366" y="49428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5DF81D-0E0C-4707-A378-7CF22E940841}"/>
              </a:ext>
            </a:extLst>
          </p:cNvPr>
          <p:cNvSpPr/>
          <p:nvPr/>
        </p:nvSpPr>
        <p:spPr>
          <a:xfrm>
            <a:off x="4702933" y="31897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EFF4D6-CE54-4AF6-9683-E8863BC217AC}"/>
              </a:ext>
            </a:extLst>
          </p:cNvPr>
          <p:cNvSpPr/>
          <p:nvPr/>
        </p:nvSpPr>
        <p:spPr>
          <a:xfrm>
            <a:off x="1106891" y="5982191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68C9F3-469F-4EC9-83AF-2DF0288DEB7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4C4C6B-3DDE-4CE9-99F0-8320772FB99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678428-EC28-4676-9B32-8779E540C5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8199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F2535-6B0D-4D19-975F-924475691DD5}"/>
              </a:ext>
            </a:extLst>
          </p:cNvPr>
          <p:cNvGrpSpPr/>
          <p:nvPr/>
        </p:nvGrpSpPr>
        <p:grpSpPr>
          <a:xfrm>
            <a:off x="7914844" y="1738312"/>
            <a:ext cx="2512833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7AC14-4294-44D7-A2A4-64D47BE02AED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5BCF7D-537C-4C13-9243-0220AD962FE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8148F3-7DEE-4322-8936-A4ED41D89C32}"/>
              </a:ext>
            </a:extLst>
          </p:cNvPr>
          <p:cNvGrpSpPr/>
          <p:nvPr/>
        </p:nvGrpSpPr>
        <p:grpSpPr>
          <a:xfrm>
            <a:off x="8883977" y="3441646"/>
            <a:ext cx="2512833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3457FC-DAE9-447A-AC00-030C4A3559C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81D67-8565-4C12-9758-CB234E10BDB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35222B-0C5A-40C2-9880-1A79F73128CE}"/>
              </a:ext>
            </a:extLst>
          </p:cNvPr>
          <p:cNvGrpSpPr/>
          <p:nvPr/>
        </p:nvGrpSpPr>
        <p:grpSpPr>
          <a:xfrm>
            <a:off x="7914844" y="5085184"/>
            <a:ext cx="2512833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7338CC-A069-4CD2-8F8C-9757E64C219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EA86AC-C08D-462E-B5C5-783A1D899E2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BD7B63-AF77-4BE4-ACBA-1EE8DC332C80}"/>
              </a:ext>
            </a:extLst>
          </p:cNvPr>
          <p:cNvGrpSpPr/>
          <p:nvPr/>
        </p:nvGrpSpPr>
        <p:grpSpPr>
          <a:xfrm>
            <a:off x="1524000" y="1738312"/>
            <a:ext cx="2600888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D55560-8DCB-4FEC-9285-AB153FCBA2D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8D3560-11E7-4CF2-925D-6FE4FCA89714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8882D7-3621-49BF-9EC2-539B1D3B4D21}"/>
              </a:ext>
            </a:extLst>
          </p:cNvPr>
          <p:cNvGrpSpPr/>
          <p:nvPr/>
        </p:nvGrpSpPr>
        <p:grpSpPr>
          <a:xfrm>
            <a:off x="814292" y="3441646"/>
            <a:ext cx="2473990" cy="923330"/>
            <a:chOff x="2551706" y="4283314"/>
            <a:chExt cx="1403938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32ABC6-450C-4F6D-A448-1294131474E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319D99-529D-4031-9DAA-650BFEDFE8C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8DCCEB-D4EB-4B60-A152-C397CF2F100E}"/>
              </a:ext>
            </a:extLst>
          </p:cNvPr>
          <p:cNvGrpSpPr/>
          <p:nvPr/>
        </p:nvGrpSpPr>
        <p:grpSpPr>
          <a:xfrm>
            <a:off x="1524000" y="5085184"/>
            <a:ext cx="2600888" cy="923330"/>
            <a:chOff x="2551706" y="4283314"/>
            <a:chExt cx="140393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0CDED8-05E1-48C1-ADE1-1FC1247D4BC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68AF8D-6B3B-417F-8DE7-28CA58BC97E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Elbow Connector 29">
            <a:extLst>
              <a:ext uri="{FF2B5EF4-FFF2-40B4-BE49-F238E27FC236}">
                <a16:creationId xmlns:a16="http://schemas.microsoft.com/office/drawing/2014/main" id="{94A63F74-ACD1-4615-9DB9-1B05349D575C}"/>
              </a:ext>
            </a:extLst>
          </p:cNvPr>
          <p:cNvCxnSpPr/>
          <p:nvPr/>
        </p:nvCxnSpPr>
        <p:spPr>
          <a:xfrm rot="10800000">
            <a:off x="4210827" y="5223294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0">
            <a:extLst>
              <a:ext uri="{FF2B5EF4-FFF2-40B4-BE49-F238E27FC236}">
                <a16:creationId xmlns:a16="http://schemas.microsoft.com/office/drawing/2014/main" id="{26CC7DB4-370B-41BB-BB9A-AC4B9D2B07BE}"/>
              </a:ext>
            </a:extLst>
          </p:cNvPr>
          <p:cNvCxnSpPr>
            <a:cxnSpLocks/>
          </p:cNvCxnSpPr>
          <p:nvPr/>
        </p:nvCxnSpPr>
        <p:spPr>
          <a:xfrm>
            <a:off x="7898141" y="3026948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1">
            <a:extLst>
              <a:ext uri="{FF2B5EF4-FFF2-40B4-BE49-F238E27FC236}">
                <a16:creationId xmlns:a16="http://schemas.microsoft.com/office/drawing/2014/main" id="{A1BA7CE6-3219-44B5-B292-1F4E577F52B9}"/>
              </a:ext>
            </a:extLst>
          </p:cNvPr>
          <p:cNvCxnSpPr/>
          <p:nvPr/>
        </p:nvCxnSpPr>
        <p:spPr>
          <a:xfrm flipH="1" flipV="1">
            <a:off x="2956528" y="4405512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9">
            <a:extLst>
              <a:ext uri="{FF2B5EF4-FFF2-40B4-BE49-F238E27FC236}">
                <a16:creationId xmlns:a16="http://schemas.microsoft.com/office/drawing/2014/main" id="{7B821AC6-9BDB-4E49-9486-9ED2977BD2EA}"/>
              </a:ext>
            </a:extLst>
          </p:cNvPr>
          <p:cNvCxnSpPr/>
          <p:nvPr/>
        </p:nvCxnSpPr>
        <p:spPr>
          <a:xfrm rot="10800000" flipH="1">
            <a:off x="7072381" y="5223293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0">
            <a:extLst>
              <a:ext uri="{FF2B5EF4-FFF2-40B4-BE49-F238E27FC236}">
                <a16:creationId xmlns:a16="http://schemas.microsoft.com/office/drawing/2014/main" id="{560B65DE-5D43-4A07-8970-8AB114702DC2}"/>
              </a:ext>
            </a:extLst>
          </p:cNvPr>
          <p:cNvCxnSpPr/>
          <p:nvPr/>
        </p:nvCxnSpPr>
        <p:spPr>
          <a:xfrm rot="10800000">
            <a:off x="4210827" y="1912240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57F5B705-89A4-47F3-9949-45F764EC626A}"/>
              </a:ext>
            </a:extLst>
          </p:cNvPr>
          <p:cNvCxnSpPr/>
          <p:nvPr/>
        </p:nvCxnSpPr>
        <p:spPr>
          <a:xfrm rot="10800000" flipH="1">
            <a:off x="7072380" y="1912240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53">
            <a:extLst>
              <a:ext uri="{FF2B5EF4-FFF2-40B4-BE49-F238E27FC236}">
                <a16:creationId xmlns:a16="http://schemas.microsoft.com/office/drawing/2014/main" id="{962EAD1E-6EEC-4827-96B3-18213E9AC6B1}"/>
              </a:ext>
            </a:extLst>
          </p:cNvPr>
          <p:cNvSpPr/>
          <p:nvPr/>
        </p:nvSpPr>
        <p:spPr>
          <a:xfrm>
            <a:off x="4612590" y="1923277"/>
            <a:ext cx="3075002" cy="4237066"/>
          </a:xfrm>
          <a:custGeom>
            <a:avLst/>
            <a:gdLst>
              <a:gd name="connsiteX0" fmla="*/ 4977114 w 4977114"/>
              <a:gd name="connsiteY0" fmla="*/ 1538710 h 6858000"/>
              <a:gd name="connsiteX1" fmla="*/ 4948178 w 4977114"/>
              <a:gd name="connsiteY1" fmla="*/ 1537263 h 6858000"/>
              <a:gd name="connsiteX2" fmla="*/ 4082246 w 4977114"/>
              <a:gd name="connsiteY2" fmla="*/ 1536539 h 6858000"/>
              <a:gd name="connsiteX3" fmla="*/ 4033054 w 4977114"/>
              <a:gd name="connsiteY3" fmla="*/ 1556072 h 6858000"/>
              <a:gd name="connsiteX4" fmla="*/ 3655430 w 4977114"/>
              <a:gd name="connsiteY4" fmla="*/ 1835311 h 6858000"/>
              <a:gd name="connsiteX5" fmla="*/ 3508576 w 4977114"/>
              <a:gd name="connsiteY5" fmla="*/ 1898972 h 6858000"/>
              <a:gd name="connsiteX6" fmla="*/ 3466618 w 4977114"/>
              <a:gd name="connsiteY6" fmla="*/ 1920674 h 6858000"/>
              <a:gd name="connsiteX7" fmla="*/ 3310360 w 4977114"/>
              <a:gd name="connsiteY7" fmla="*/ 2026293 h 6858000"/>
              <a:gd name="connsiteX8" fmla="*/ 3130229 w 4977114"/>
              <a:gd name="connsiteY8" fmla="*/ 2136976 h 6858000"/>
              <a:gd name="connsiteX9" fmla="*/ 2971800 w 4977114"/>
              <a:gd name="connsiteY9" fmla="*/ 2194126 h 6858000"/>
              <a:gd name="connsiteX10" fmla="*/ 2949374 w 4977114"/>
              <a:gd name="connsiteY10" fmla="*/ 2213658 h 6858000"/>
              <a:gd name="connsiteX11" fmla="*/ 2904522 w 4977114"/>
              <a:gd name="connsiteY11" fmla="*/ 2458897 h 6858000"/>
              <a:gd name="connsiteX12" fmla="*/ 2798903 w 4977114"/>
              <a:gd name="connsiteY12" fmla="*/ 3026780 h 6858000"/>
              <a:gd name="connsiteX13" fmla="*/ 2793116 w 4977114"/>
              <a:gd name="connsiteY13" fmla="*/ 3071632 h 6858000"/>
              <a:gd name="connsiteX14" fmla="*/ 2847372 w 4977114"/>
              <a:gd name="connsiteY14" fmla="*/ 3405851 h 6858000"/>
              <a:gd name="connsiteX15" fmla="*/ 2856053 w 4977114"/>
              <a:gd name="connsiteY15" fmla="*/ 3886924 h 6858000"/>
              <a:gd name="connsiteX16" fmla="*/ 2826393 w 4977114"/>
              <a:gd name="connsiteY16" fmla="*/ 4208121 h 6858000"/>
              <a:gd name="connsiteX17" fmla="*/ 2819159 w 4977114"/>
              <a:gd name="connsiteY17" fmla="*/ 4255143 h 6858000"/>
              <a:gd name="connsiteX18" fmla="*/ 2764179 w 4977114"/>
              <a:gd name="connsiteY18" fmla="*/ 4519914 h 6858000"/>
              <a:gd name="connsiteX19" fmla="*/ 2752605 w 4977114"/>
              <a:gd name="connsiteY19" fmla="*/ 4786132 h 6858000"/>
              <a:gd name="connsiteX20" fmla="*/ 2772860 w 4977114"/>
              <a:gd name="connsiteY20" fmla="*/ 5026307 h 6858000"/>
              <a:gd name="connsiteX21" fmla="*/ 2769967 w 4977114"/>
              <a:gd name="connsiteY21" fmla="*/ 5114563 h 6858000"/>
              <a:gd name="connsiteX22" fmla="*/ 2748264 w 4977114"/>
              <a:gd name="connsiteY22" fmla="*/ 5298312 h 6858000"/>
              <a:gd name="connsiteX23" fmla="*/ 2709923 w 4977114"/>
              <a:gd name="connsiteY23" fmla="*/ 5476272 h 6858000"/>
              <a:gd name="connsiteX24" fmla="*/ 2707753 w 4977114"/>
              <a:gd name="connsiteY24" fmla="*/ 5495081 h 6858000"/>
              <a:gd name="connsiteX25" fmla="*/ 2712093 w 4977114"/>
              <a:gd name="connsiteY25" fmla="*/ 5881386 h 6858000"/>
              <a:gd name="connsiteX26" fmla="*/ 2713540 w 4977114"/>
              <a:gd name="connsiteY26" fmla="*/ 5895855 h 6858000"/>
              <a:gd name="connsiteX27" fmla="*/ 2785158 w 4977114"/>
              <a:gd name="connsiteY27" fmla="*/ 5895855 h 6858000"/>
              <a:gd name="connsiteX28" fmla="*/ 2787329 w 4977114"/>
              <a:gd name="connsiteY28" fmla="*/ 5922621 h 6858000"/>
              <a:gd name="connsiteX29" fmla="*/ 2793839 w 4977114"/>
              <a:gd name="connsiteY29" fmla="*/ 6343650 h 6858000"/>
              <a:gd name="connsiteX30" fmla="*/ 2771413 w 4977114"/>
              <a:gd name="connsiteY30" fmla="*/ 6392119 h 6858000"/>
              <a:gd name="connsiteX31" fmla="*/ 2692561 w 4977114"/>
              <a:gd name="connsiteY31" fmla="*/ 6431907 h 6858000"/>
              <a:gd name="connsiteX32" fmla="*/ 2673752 w 4977114"/>
              <a:gd name="connsiteY32" fmla="*/ 6433354 h 6858000"/>
              <a:gd name="connsiteX33" fmla="*/ 2682433 w 4977114"/>
              <a:gd name="connsiteY33" fmla="*/ 6861617 h 6858000"/>
              <a:gd name="connsiteX34" fmla="*/ 2172424 w 4977114"/>
              <a:gd name="connsiteY34" fmla="*/ 6861617 h 6858000"/>
              <a:gd name="connsiteX35" fmla="*/ 2161572 w 4977114"/>
              <a:gd name="connsiteY35" fmla="*/ 6436248 h 6858000"/>
              <a:gd name="connsiteX36" fmla="*/ 2154338 w 4977114"/>
              <a:gd name="connsiteY36" fmla="*/ 6432631 h 6858000"/>
              <a:gd name="connsiteX37" fmla="*/ 2105869 w 4977114"/>
              <a:gd name="connsiteY37" fmla="*/ 6427567 h 6858000"/>
              <a:gd name="connsiteX38" fmla="*/ 2066081 w 4977114"/>
              <a:gd name="connsiteY38" fmla="*/ 6335693 h 6858000"/>
              <a:gd name="connsiteX39" fmla="*/ 2063911 w 4977114"/>
              <a:gd name="connsiteY39" fmla="*/ 5898748 h 6858000"/>
              <a:gd name="connsiteX40" fmla="*/ 2148551 w 4977114"/>
              <a:gd name="connsiteY40" fmla="*/ 5898748 h 6858000"/>
              <a:gd name="connsiteX41" fmla="*/ 2151445 w 4977114"/>
              <a:gd name="connsiteY41" fmla="*/ 5875599 h 6858000"/>
              <a:gd name="connsiteX42" fmla="*/ 2160849 w 4977114"/>
              <a:gd name="connsiteY42" fmla="*/ 5476272 h 6858000"/>
              <a:gd name="connsiteX43" fmla="*/ 2114550 w 4977114"/>
              <a:gd name="connsiteY43" fmla="*/ 5143500 h 6858000"/>
              <a:gd name="connsiteX44" fmla="*/ 2088507 w 4977114"/>
              <a:gd name="connsiteY44" fmla="*/ 4870772 h 6858000"/>
              <a:gd name="connsiteX45" fmla="*/ 2035698 w 4977114"/>
              <a:gd name="connsiteY45" fmla="*/ 4361486 h 6858000"/>
              <a:gd name="connsiteX46" fmla="*/ 1909823 w 4977114"/>
              <a:gd name="connsiteY46" fmla="*/ 3735729 h 6858000"/>
              <a:gd name="connsiteX47" fmla="*/ 1945270 w 4977114"/>
              <a:gd name="connsiteY47" fmla="*/ 3410915 h 6858000"/>
              <a:gd name="connsiteX48" fmla="*/ 1967696 w 4977114"/>
              <a:gd name="connsiteY48" fmla="*/ 3334232 h 6858000"/>
              <a:gd name="connsiteX49" fmla="*/ 2025570 w 4977114"/>
              <a:gd name="connsiteY49" fmla="*/ 3074525 h 6858000"/>
              <a:gd name="connsiteX50" fmla="*/ 2034974 w 4977114"/>
              <a:gd name="connsiteY50" fmla="*/ 2884990 h 6858000"/>
              <a:gd name="connsiteX51" fmla="*/ 1966973 w 4977114"/>
              <a:gd name="connsiteY51" fmla="*/ 2563069 h 6858000"/>
              <a:gd name="connsiteX52" fmla="*/ 1900418 w 4977114"/>
              <a:gd name="connsiteY52" fmla="*/ 2354725 h 6858000"/>
              <a:gd name="connsiteX53" fmla="*/ 1861354 w 4977114"/>
              <a:gd name="connsiteY53" fmla="*/ 2246212 h 6858000"/>
              <a:gd name="connsiteX54" fmla="*/ 1831694 w 4977114"/>
              <a:gd name="connsiteY54" fmla="*/ 2215829 h 6858000"/>
              <a:gd name="connsiteX55" fmla="*/ 1607434 w 4977114"/>
              <a:gd name="connsiteY55" fmla="*/ 2129018 h 6858000"/>
              <a:gd name="connsiteX56" fmla="*/ 1558965 w 4977114"/>
              <a:gd name="connsiteY56" fmla="*/ 2102252 h 6858000"/>
              <a:gd name="connsiteX57" fmla="*/ 1411388 w 4977114"/>
              <a:gd name="connsiteY57" fmla="*/ 1995910 h 6858000"/>
              <a:gd name="connsiteX58" fmla="*/ 1099595 w 4977114"/>
              <a:gd name="connsiteY58" fmla="*/ 1830247 h 6858000"/>
              <a:gd name="connsiteX59" fmla="*/ 1058360 w 4977114"/>
              <a:gd name="connsiteY59" fmla="*/ 1801310 h 6858000"/>
              <a:gd name="connsiteX60" fmla="*/ 778398 w 4977114"/>
              <a:gd name="connsiteY60" fmla="*/ 1555348 h 6858000"/>
              <a:gd name="connsiteX61" fmla="*/ 730652 w 4977114"/>
              <a:gd name="connsiteY61" fmla="*/ 1537986 h 6858000"/>
              <a:gd name="connsiteX62" fmla="*/ 33277 w 4977114"/>
              <a:gd name="connsiteY62" fmla="*/ 1537263 h 6858000"/>
              <a:gd name="connsiteX63" fmla="*/ 0 w 4977114"/>
              <a:gd name="connsiteY63" fmla="*/ 1537263 h 6858000"/>
              <a:gd name="connsiteX64" fmla="*/ 0 w 4977114"/>
              <a:gd name="connsiteY64" fmla="*/ 1035211 h 6858000"/>
              <a:gd name="connsiteX65" fmla="*/ 2143487 w 4977114"/>
              <a:gd name="connsiteY65" fmla="*/ 1035211 h 6858000"/>
              <a:gd name="connsiteX66" fmla="*/ 2145657 w 4977114"/>
              <a:gd name="connsiteY66" fmla="*/ 1010615 h 6858000"/>
              <a:gd name="connsiteX67" fmla="*/ 2145657 w 4977114"/>
              <a:gd name="connsiteY67" fmla="*/ 20979 h 6858000"/>
              <a:gd name="connsiteX68" fmla="*/ 2143487 w 4977114"/>
              <a:gd name="connsiteY68" fmla="*/ 0 h 6858000"/>
              <a:gd name="connsiteX69" fmla="*/ 2690391 w 4977114"/>
              <a:gd name="connsiteY69" fmla="*/ 0 h 6858000"/>
              <a:gd name="connsiteX70" fmla="*/ 2690391 w 4977114"/>
              <a:gd name="connsiteY70" fmla="*/ 1034487 h 6858000"/>
              <a:gd name="connsiteX71" fmla="*/ 2729455 w 4977114"/>
              <a:gd name="connsiteY71" fmla="*/ 1034487 h 6858000"/>
              <a:gd name="connsiteX72" fmla="*/ 4940220 w 4977114"/>
              <a:gd name="connsiteY72" fmla="*/ 1034487 h 6858000"/>
              <a:gd name="connsiteX73" fmla="*/ 4974944 w 4977114"/>
              <a:gd name="connsiteY73" fmla="*/ 1035211 h 6858000"/>
              <a:gd name="connsiteX74" fmla="*/ 4977114 w 4977114"/>
              <a:gd name="connsiteY74" fmla="*/ 1538710 h 6858000"/>
              <a:gd name="connsiteX75" fmla="*/ 2701965 w 4977114"/>
              <a:gd name="connsiteY75" fmla="*/ 1538710 h 6858000"/>
              <a:gd name="connsiteX76" fmla="*/ 2699795 w 4977114"/>
              <a:gd name="connsiteY76" fmla="*/ 1545220 h 6858000"/>
              <a:gd name="connsiteX77" fmla="*/ 2682433 w 4977114"/>
              <a:gd name="connsiteY77" fmla="*/ 1941653 h 6858000"/>
              <a:gd name="connsiteX78" fmla="*/ 2721498 w 4977114"/>
              <a:gd name="connsiteY78" fmla="*/ 1959739 h 6858000"/>
              <a:gd name="connsiteX79" fmla="*/ 2785158 w 4977114"/>
              <a:gd name="connsiteY79" fmla="*/ 1920674 h 6858000"/>
              <a:gd name="connsiteX80" fmla="*/ 2879926 w 4977114"/>
              <a:gd name="connsiteY80" fmla="*/ 1890291 h 6858000"/>
              <a:gd name="connsiteX81" fmla="*/ 3005801 w 4977114"/>
              <a:gd name="connsiteY81" fmla="*/ 1883780 h 6858000"/>
              <a:gd name="connsiteX82" fmla="*/ 3075249 w 4977114"/>
              <a:gd name="connsiteY82" fmla="*/ 1861354 h 6858000"/>
              <a:gd name="connsiteX83" fmla="*/ 3163506 w 4977114"/>
              <a:gd name="connsiteY83" fmla="*/ 1812161 h 6858000"/>
              <a:gd name="connsiteX84" fmla="*/ 3287210 w 4977114"/>
              <a:gd name="connsiteY84" fmla="*/ 1755011 h 6858000"/>
              <a:gd name="connsiteX85" fmla="*/ 3659770 w 4977114"/>
              <a:gd name="connsiteY85" fmla="*/ 1539433 h 6858000"/>
              <a:gd name="connsiteX86" fmla="*/ 2701965 w 4977114"/>
              <a:gd name="connsiteY86" fmla="*/ 1538710 h 6858000"/>
              <a:gd name="connsiteX87" fmla="*/ 1119127 w 4977114"/>
              <a:gd name="connsiteY87" fmla="*/ 1537986 h 6858000"/>
              <a:gd name="connsiteX88" fmla="*/ 1114787 w 4977114"/>
              <a:gd name="connsiteY88" fmla="*/ 1543050 h 6858000"/>
              <a:gd name="connsiteX89" fmla="*/ 1280449 w 4977114"/>
              <a:gd name="connsiteY89" fmla="*/ 1690627 h 6858000"/>
              <a:gd name="connsiteX90" fmla="*/ 1303599 w 4977114"/>
              <a:gd name="connsiteY90" fmla="*/ 1708713 h 6858000"/>
              <a:gd name="connsiteX91" fmla="*/ 1443942 w 4977114"/>
              <a:gd name="connsiteY91" fmla="*/ 1773097 h 6858000"/>
              <a:gd name="connsiteX92" fmla="*/ 1646499 w 4977114"/>
              <a:gd name="connsiteY92" fmla="*/ 1848332 h 6858000"/>
              <a:gd name="connsiteX93" fmla="*/ 1732586 w 4977114"/>
              <a:gd name="connsiteY93" fmla="*/ 1877269 h 6858000"/>
              <a:gd name="connsiteX94" fmla="*/ 1970590 w 4977114"/>
              <a:gd name="connsiteY94" fmla="*/ 1945270 h 6858000"/>
              <a:gd name="connsiteX95" fmla="*/ 1990122 w 4977114"/>
              <a:gd name="connsiteY95" fmla="*/ 1948887 h 6858000"/>
              <a:gd name="connsiteX96" fmla="*/ 1990846 w 4977114"/>
              <a:gd name="connsiteY96" fmla="*/ 1864247 h 6858000"/>
              <a:gd name="connsiteX97" fmla="*/ 2006037 w 4977114"/>
              <a:gd name="connsiteY97" fmla="*/ 1800587 h 6858000"/>
              <a:gd name="connsiteX98" fmla="*/ 2051613 w 4977114"/>
              <a:gd name="connsiteY98" fmla="*/ 1654456 h 6858000"/>
              <a:gd name="connsiteX99" fmla="*/ 2078379 w 4977114"/>
              <a:gd name="connsiteY99" fmla="*/ 1537263 h 6858000"/>
              <a:gd name="connsiteX100" fmla="*/ 1119127 w 4977114"/>
              <a:gd name="connsiteY100" fmla="*/ 15379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977114" h="6858000">
                <a:moveTo>
                  <a:pt x="4977114" y="1538710"/>
                </a:moveTo>
                <a:cubicBezTo>
                  <a:pt x="4967710" y="1537986"/>
                  <a:pt x="4957582" y="1537263"/>
                  <a:pt x="4948178" y="1537263"/>
                </a:cubicBezTo>
                <a:cubicBezTo>
                  <a:pt x="4659534" y="1537263"/>
                  <a:pt x="4370890" y="1537263"/>
                  <a:pt x="4082246" y="1536539"/>
                </a:cubicBezTo>
                <a:cubicBezTo>
                  <a:pt x="4061991" y="1536539"/>
                  <a:pt x="4046799" y="1540880"/>
                  <a:pt x="4033054" y="1556072"/>
                </a:cubicBezTo>
                <a:cubicBezTo>
                  <a:pt x="3925988" y="1674712"/>
                  <a:pt x="3789262" y="1753565"/>
                  <a:pt x="3655430" y="1835311"/>
                </a:cubicBezTo>
                <a:cubicBezTo>
                  <a:pt x="3611301" y="1862077"/>
                  <a:pt x="3557769" y="1880163"/>
                  <a:pt x="3508576" y="1898972"/>
                </a:cubicBezTo>
                <a:cubicBezTo>
                  <a:pt x="3494108" y="1904759"/>
                  <a:pt x="3478916" y="1911993"/>
                  <a:pt x="3466618" y="1920674"/>
                </a:cubicBezTo>
                <a:cubicBezTo>
                  <a:pt x="3413808" y="1957569"/>
                  <a:pt x="3360999" y="1986505"/>
                  <a:pt x="3310360" y="2026293"/>
                </a:cubicBezTo>
                <a:cubicBezTo>
                  <a:pt x="3266955" y="2060294"/>
                  <a:pt x="3183038" y="2120338"/>
                  <a:pt x="3130229" y="2136976"/>
                </a:cubicBezTo>
                <a:cubicBezTo>
                  <a:pt x="3076696" y="2154338"/>
                  <a:pt x="3023886" y="2173870"/>
                  <a:pt x="2971800" y="2194126"/>
                </a:cubicBezTo>
                <a:cubicBezTo>
                  <a:pt x="2963119" y="2197743"/>
                  <a:pt x="2952991" y="2204977"/>
                  <a:pt x="2949374" y="2213658"/>
                </a:cubicBezTo>
                <a:cubicBezTo>
                  <a:pt x="2904522" y="2301915"/>
                  <a:pt x="2917544" y="2362682"/>
                  <a:pt x="2904522" y="2458897"/>
                </a:cubicBezTo>
                <a:cubicBezTo>
                  <a:pt x="2878479" y="2649879"/>
                  <a:pt x="2845202" y="2839415"/>
                  <a:pt x="2798903" y="3026780"/>
                </a:cubicBezTo>
                <a:cubicBezTo>
                  <a:pt x="2795286" y="3041248"/>
                  <a:pt x="2793839" y="3056440"/>
                  <a:pt x="2793116" y="3071632"/>
                </a:cubicBezTo>
                <a:cubicBezTo>
                  <a:pt x="2788052" y="3184485"/>
                  <a:pt x="2822053" y="3294444"/>
                  <a:pt x="2847372" y="3405851"/>
                </a:cubicBezTo>
                <a:cubicBezTo>
                  <a:pt x="2883543" y="3563556"/>
                  <a:pt x="2866905" y="3724878"/>
                  <a:pt x="2856053" y="3886924"/>
                </a:cubicBezTo>
                <a:cubicBezTo>
                  <a:pt x="2848819" y="3993989"/>
                  <a:pt x="2832181" y="4101055"/>
                  <a:pt x="2826393" y="4208121"/>
                </a:cubicBezTo>
                <a:cubicBezTo>
                  <a:pt x="2825670" y="4224036"/>
                  <a:pt x="2823500" y="4239952"/>
                  <a:pt x="2819159" y="4255143"/>
                </a:cubicBezTo>
                <a:cubicBezTo>
                  <a:pt x="2793839" y="4343400"/>
                  <a:pt x="2786605" y="4430934"/>
                  <a:pt x="2764179" y="4519914"/>
                </a:cubicBezTo>
                <a:cubicBezTo>
                  <a:pt x="2742477" y="4607448"/>
                  <a:pt x="2742477" y="4696428"/>
                  <a:pt x="2752605" y="4786132"/>
                </a:cubicBezTo>
                <a:cubicBezTo>
                  <a:pt x="2761286" y="4865708"/>
                  <a:pt x="2767073" y="4946007"/>
                  <a:pt x="2772860" y="5026307"/>
                </a:cubicBezTo>
                <a:cubicBezTo>
                  <a:pt x="2775030" y="5055967"/>
                  <a:pt x="2766350" y="5085627"/>
                  <a:pt x="2769967" y="5114563"/>
                </a:cubicBezTo>
                <a:cubicBezTo>
                  <a:pt x="2776477" y="5178224"/>
                  <a:pt x="2759839" y="5237544"/>
                  <a:pt x="2748264" y="5298312"/>
                </a:cubicBezTo>
                <a:cubicBezTo>
                  <a:pt x="2736689" y="5357632"/>
                  <a:pt x="2722945" y="5416952"/>
                  <a:pt x="2709923" y="5476272"/>
                </a:cubicBezTo>
                <a:cubicBezTo>
                  <a:pt x="2708476" y="5482060"/>
                  <a:pt x="2707753" y="5488570"/>
                  <a:pt x="2707753" y="5495081"/>
                </a:cubicBezTo>
                <a:cubicBezTo>
                  <a:pt x="2709200" y="5623850"/>
                  <a:pt x="2710646" y="5752618"/>
                  <a:pt x="2712093" y="5881386"/>
                </a:cubicBezTo>
                <a:cubicBezTo>
                  <a:pt x="2712093" y="5885003"/>
                  <a:pt x="2712817" y="5888620"/>
                  <a:pt x="2713540" y="5895855"/>
                </a:cubicBezTo>
                <a:cubicBezTo>
                  <a:pt x="2736689" y="5895855"/>
                  <a:pt x="2760562" y="5895855"/>
                  <a:pt x="2785158" y="5895855"/>
                </a:cubicBezTo>
                <a:cubicBezTo>
                  <a:pt x="2785882" y="5906706"/>
                  <a:pt x="2787329" y="5914664"/>
                  <a:pt x="2787329" y="5922621"/>
                </a:cubicBezTo>
                <a:cubicBezTo>
                  <a:pt x="2790222" y="6062964"/>
                  <a:pt x="2793116" y="6203307"/>
                  <a:pt x="2793839" y="6343650"/>
                </a:cubicBezTo>
                <a:cubicBezTo>
                  <a:pt x="2793839" y="6359566"/>
                  <a:pt x="2779371" y="6376204"/>
                  <a:pt x="2771413" y="6392119"/>
                </a:cubicBezTo>
                <a:cubicBezTo>
                  <a:pt x="2754775" y="6423949"/>
                  <a:pt x="2728732" y="6438418"/>
                  <a:pt x="2692561" y="6431907"/>
                </a:cubicBezTo>
                <a:cubicBezTo>
                  <a:pt x="2687497" y="6431184"/>
                  <a:pt x="2682433" y="6432631"/>
                  <a:pt x="2673752" y="6433354"/>
                </a:cubicBezTo>
                <a:cubicBezTo>
                  <a:pt x="2676646" y="6577314"/>
                  <a:pt x="2679539" y="6719827"/>
                  <a:pt x="2682433" y="6861617"/>
                </a:cubicBezTo>
                <a:cubicBezTo>
                  <a:pt x="2511706" y="6861617"/>
                  <a:pt x="2343874" y="6861617"/>
                  <a:pt x="2172424" y="6861617"/>
                </a:cubicBezTo>
                <a:cubicBezTo>
                  <a:pt x="2168806" y="6717657"/>
                  <a:pt x="2165189" y="6575867"/>
                  <a:pt x="2161572" y="6436248"/>
                </a:cubicBezTo>
                <a:cubicBezTo>
                  <a:pt x="2157232" y="6434077"/>
                  <a:pt x="2155785" y="6432631"/>
                  <a:pt x="2154338" y="6432631"/>
                </a:cubicBezTo>
                <a:cubicBezTo>
                  <a:pt x="2137700" y="6431184"/>
                  <a:pt x="2111657" y="6436248"/>
                  <a:pt x="2105869" y="6427567"/>
                </a:cubicBezTo>
                <a:cubicBezTo>
                  <a:pt x="2087784" y="6399354"/>
                  <a:pt x="2066804" y="6366800"/>
                  <a:pt x="2066081" y="6335693"/>
                </a:cubicBezTo>
                <a:cubicBezTo>
                  <a:pt x="2061741" y="6191009"/>
                  <a:pt x="2063911" y="6046326"/>
                  <a:pt x="2063911" y="5898748"/>
                </a:cubicBezTo>
                <a:cubicBezTo>
                  <a:pt x="2092848" y="5898748"/>
                  <a:pt x="2120337" y="5898748"/>
                  <a:pt x="2148551" y="5898748"/>
                </a:cubicBezTo>
                <a:cubicBezTo>
                  <a:pt x="2149998" y="5889344"/>
                  <a:pt x="2151445" y="5882833"/>
                  <a:pt x="2151445" y="5875599"/>
                </a:cubicBezTo>
                <a:cubicBezTo>
                  <a:pt x="2154338" y="5742490"/>
                  <a:pt x="2155062" y="5609381"/>
                  <a:pt x="2160849" y="5476272"/>
                </a:cubicBezTo>
                <a:cubicBezTo>
                  <a:pt x="2165913" y="5361972"/>
                  <a:pt x="2138423" y="5252736"/>
                  <a:pt x="2114550" y="5143500"/>
                </a:cubicBezTo>
                <a:cubicBezTo>
                  <a:pt x="2095018" y="5053073"/>
                  <a:pt x="2082720" y="4963369"/>
                  <a:pt x="2088507" y="4870772"/>
                </a:cubicBezTo>
                <a:cubicBezTo>
                  <a:pt x="2097912" y="4698598"/>
                  <a:pt x="2071145" y="4529319"/>
                  <a:pt x="2035698" y="4361486"/>
                </a:cubicBezTo>
                <a:cubicBezTo>
                  <a:pt x="1986505" y="4127098"/>
                  <a:pt x="1953228" y="3971563"/>
                  <a:pt x="1909823" y="3735729"/>
                </a:cubicBezTo>
                <a:cubicBezTo>
                  <a:pt x="1893184" y="3646749"/>
                  <a:pt x="1915610" y="3498448"/>
                  <a:pt x="1945270" y="3410915"/>
                </a:cubicBezTo>
                <a:cubicBezTo>
                  <a:pt x="1953951" y="3384872"/>
                  <a:pt x="1953951" y="3357382"/>
                  <a:pt x="1967696" y="3334232"/>
                </a:cubicBezTo>
                <a:cubicBezTo>
                  <a:pt x="2012548" y="3260444"/>
                  <a:pt x="1997356" y="3154101"/>
                  <a:pt x="2025570" y="3074525"/>
                </a:cubicBezTo>
                <a:cubicBezTo>
                  <a:pt x="2047996" y="3010141"/>
                  <a:pt x="2052336" y="2950098"/>
                  <a:pt x="2034974" y="2884990"/>
                </a:cubicBezTo>
                <a:cubicBezTo>
                  <a:pt x="2007484" y="2778648"/>
                  <a:pt x="1993016" y="2670135"/>
                  <a:pt x="1966973" y="2563069"/>
                </a:cubicBezTo>
                <a:cubicBezTo>
                  <a:pt x="1949611" y="2492174"/>
                  <a:pt x="1923568" y="2423450"/>
                  <a:pt x="1900418" y="2354725"/>
                </a:cubicBezTo>
                <a:cubicBezTo>
                  <a:pt x="1888120" y="2318554"/>
                  <a:pt x="1876546" y="2281660"/>
                  <a:pt x="1861354" y="2246212"/>
                </a:cubicBezTo>
                <a:cubicBezTo>
                  <a:pt x="1856290" y="2233914"/>
                  <a:pt x="1843992" y="2220893"/>
                  <a:pt x="1831694" y="2215829"/>
                </a:cubicBezTo>
                <a:cubicBezTo>
                  <a:pt x="1757182" y="2185445"/>
                  <a:pt x="1681946" y="2157955"/>
                  <a:pt x="1607434" y="2129018"/>
                </a:cubicBezTo>
                <a:cubicBezTo>
                  <a:pt x="1590072" y="2122508"/>
                  <a:pt x="1573434" y="2113103"/>
                  <a:pt x="1558965" y="2102252"/>
                </a:cubicBezTo>
                <a:cubicBezTo>
                  <a:pt x="1509773" y="2066804"/>
                  <a:pt x="1463474" y="2025570"/>
                  <a:pt x="1411388" y="1995910"/>
                </a:cubicBezTo>
                <a:cubicBezTo>
                  <a:pt x="1309386" y="1937313"/>
                  <a:pt x="1203767" y="1885950"/>
                  <a:pt x="1099595" y="1830247"/>
                </a:cubicBezTo>
                <a:cubicBezTo>
                  <a:pt x="1085127" y="1822289"/>
                  <a:pt x="1070658" y="1812885"/>
                  <a:pt x="1058360" y="1801310"/>
                </a:cubicBezTo>
                <a:cubicBezTo>
                  <a:pt x="965039" y="1719564"/>
                  <a:pt x="872442" y="1636371"/>
                  <a:pt x="778398" y="1555348"/>
                </a:cubicBezTo>
                <a:cubicBezTo>
                  <a:pt x="766099" y="1545220"/>
                  <a:pt x="746567" y="1537986"/>
                  <a:pt x="730652" y="1537986"/>
                </a:cubicBezTo>
                <a:cubicBezTo>
                  <a:pt x="498435" y="1536539"/>
                  <a:pt x="265494" y="1537263"/>
                  <a:pt x="33277" y="1537263"/>
                </a:cubicBezTo>
                <a:cubicBezTo>
                  <a:pt x="22426" y="1537263"/>
                  <a:pt x="12298" y="1537263"/>
                  <a:pt x="0" y="1537263"/>
                </a:cubicBezTo>
                <a:cubicBezTo>
                  <a:pt x="0" y="1368706"/>
                  <a:pt x="0" y="1203044"/>
                  <a:pt x="0" y="1035211"/>
                </a:cubicBezTo>
                <a:cubicBezTo>
                  <a:pt x="714737" y="1035211"/>
                  <a:pt x="1427303" y="1035211"/>
                  <a:pt x="2143487" y="1035211"/>
                </a:cubicBezTo>
                <a:cubicBezTo>
                  <a:pt x="2144210" y="1025806"/>
                  <a:pt x="2145657" y="1017849"/>
                  <a:pt x="2145657" y="1010615"/>
                </a:cubicBezTo>
                <a:cubicBezTo>
                  <a:pt x="2145657" y="680736"/>
                  <a:pt x="2145657" y="350858"/>
                  <a:pt x="2145657" y="20979"/>
                </a:cubicBezTo>
                <a:cubicBezTo>
                  <a:pt x="2145657" y="13745"/>
                  <a:pt x="2144210" y="7234"/>
                  <a:pt x="2143487" y="0"/>
                </a:cubicBezTo>
                <a:cubicBezTo>
                  <a:pt x="2325788" y="0"/>
                  <a:pt x="2508089" y="0"/>
                  <a:pt x="2690391" y="0"/>
                </a:cubicBezTo>
                <a:cubicBezTo>
                  <a:pt x="2690391" y="343623"/>
                  <a:pt x="2690391" y="687247"/>
                  <a:pt x="2690391" y="1034487"/>
                </a:cubicBezTo>
                <a:cubicBezTo>
                  <a:pt x="2704859" y="1034487"/>
                  <a:pt x="2717157" y="1034487"/>
                  <a:pt x="2729455" y="1034487"/>
                </a:cubicBezTo>
                <a:cubicBezTo>
                  <a:pt x="3466618" y="1034487"/>
                  <a:pt x="4203057" y="1034487"/>
                  <a:pt x="4940220" y="1034487"/>
                </a:cubicBezTo>
                <a:cubicBezTo>
                  <a:pt x="4951795" y="1034487"/>
                  <a:pt x="4963369" y="1034487"/>
                  <a:pt x="4974944" y="1035211"/>
                </a:cubicBezTo>
                <a:cubicBezTo>
                  <a:pt x="4977114" y="1202320"/>
                  <a:pt x="4977114" y="1370153"/>
                  <a:pt x="4977114" y="1538710"/>
                </a:cubicBezTo>
                <a:close/>
                <a:moveTo>
                  <a:pt x="2701965" y="1538710"/>
                </a:moveTo>
                <a:cubicBezTo>
                  <a:pt x="2700519" y="1541603"/>
                  <a:pt x="2699795" y="1543050"/>
                  <a:pt x="2699795" y="1545220"/>
                </a:cubicBezTo>
                <a:cubicBezTo>
                  <a:pt x="2703412" y="1678329"/>
                  <a:pt x="2741753" y="1812161"/>
                  <a:pt x="2682433" y="1941653"/>
                </a:cubicBezTo>
                <a:cubicBezTo>
                  <a:pt x="2683157" y="1960462"/>
                  <a:pt x="2703412" y="1969866"/>
                  <a:pt x="2721498" y="1959739"/>
                </a:cubicBezTo>
                <a:cubicBezTo>
                  <a:pt x="2743200" y="1947440"/>
                  <a:pt x="2762732" y="1930078"/>
                  <a:pt x="2785158" y="1920674"/>
                </a:cubicBezTo>
                <a:cubicBezTo>
                  <a:pt x="2815542" y="1907653"/>
                  <a:pt x="2847372" y="1894631"/>
                  <a:pt x="2879926" y="1890291"/>
                </a:cubicBezTo>
                <a:cubicBezTo>
                  <a:pt x="2921161" y="1884503"/>
                  <a:pt x="2963843" y="1888844"/>
                  <a:pt x="3005801" y="1883780"/>
                </a:cubicBezTo>
                <a:cubicBezTo>
                  <a:pt x="3029674" y="1880886"/>
                  <a:pt x="3053546" y="1871482"/>
                  <a:pt x="3075249" y="1861354"/>
                </a:cubicBezTo>
                <a:cubicBezTo>
                  <a:pt x="3105632" y="1846885"/>
                  <a:pt x="3133122" y="1827353"/>
                  <a:pt x="3163506" y="1812161"/>
                </a:cubicBezTo>
                <a:cubicBezTo>
                  <a:pt x="3204017" y="1791906"/>
                  <a:pt x="3245975" y="1773097"/>
                  <a:pt x="3287210" y="1755011"/>
                </a:cubicBezTo>
                <a:cubicBezTo>
                  <a:pt x="3418149" y="1697861"/>
                  <a:pt x="3538960" y="1623349"/>
                  <a:pt x="3659770" y="1539433"/>
                </a:cubicBezTo>
                <a:cubicBezTo>
                  <a:pt x="3328445" y="1538710"/>
                  <a:pt x="3030397" y="1538710"/>
                  <a:pt x="2701965" y="1538710"/>
                </a:cubicBezTo>
                <a:close/>
                <a:moveTo>
                  <a:pt x="1119127" y="1537986"/>
                </a:moveTo>
                <a:cubicBezTo>
                  <a:pt x="1117680" y="1539433"/>
                  <a:pt x="1116234" y="1541603"/>
                  <a:pt x="1114787" y="1543050"/>
                </a:cubicBezTo>
                <a:cubicBezTo>
                  <a:pt x="1189299" y="1571987"/>
                  <a:pt x="1230534" y="1635648"/>
                  <a:pt x="1280449" y="1690627"/>
                </a:cubicBezTo>
                <a:cubicBezTo>
                  <a:pt x="1286960" y="1697861"/>
                  <a:pt x="1294918" y="1704372"/>
                  <a:pt x="1303599" y="1708713"/>
                </a:cubicBezTo>
                <a:cubicBezTo>
                  <a:pt x="1349898" y="1731139"/>
                  <a:pt x="1396196" y="1754288"/>
                  <a:pt x="1443942" y="1773097"/>
                </a:cubicBezTo>
                <a:cubicBezTo>
                  <a:pt x="1511220" y="1799863"/>
                  <a:pt x="1579221" y="1823736"/>
                  <a:pt x="1646499" y="1848332"/>
                </a:cubicBezTo>
                <a:cubicBezTo>
                  <a:pt x="1674712" y="1858460"/>
                  <a:pt x="1702925" y="1870758"/>
                  <a:pt x="1732586" y="1877269"/>
                </a:cubicBezTo>
                <a:cubicBezTo>
                  <a:pt x="1813608" y="1894631"/>
                  <a:pt x="1894631" y="1911993"/>
                  <a:pt x="1970590" y="1945270"/>
                </a:cubicBezTo>
                <a:cubicBezTo>
                  <a:pt x="1974931" y="1947440"/>
                  <a:pt x="1980718" y="1947440"/>
                  <a:pt x="1990122" y="1948887"/>
                </a:cubicBezTo>
                <a:cubicBezTo>
                  <a:pt x="1990122" y="1919227"/>
                  <a:pt x="1987952" y="1891737"/>
                  <a:pt x="1990846" y="1864247"/>
                </a:cubicBezTo>
                <a:cubicBezTo>
                  <a:pt x="1993016" y="1842545"/>
                  <a:pt x="1996633" y="1819396"/>
                  <a:pt x="2006037" y="1800587"/>
                </a:cubicBezTo>
                <a:cubicBezTo>
                  <a:pt x="2029187" y="1754288"/>
                  <a:pt x="2047996" y="1707989"/>
                  <a:pt x="2051613" y="1654456"/>
                </a:cubicBezTo>
                <a:cubicBezTo>
                  <a:pt x="2054507" y="1615392"/>
                  <a:pt x="2068975" y="1577051"/>
                  <a:pt x="2078379" y="1537263"/>
                </a:cubicBezTo>
                <a:cubicBezTo>
                  <a:pt x="1758629" y="1537986"/>
                  <a:pt x="1438878" y="1537986"/>
                  <a:pt x="1119127" y="153798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72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F1FF5A8A-AEE9-4FF3-8695-508989B495A9}"/>
              </a:ext>
            </a:extLst>
          </p:cNvPr>
          <p:cNvGrpSpPr/>
          <p:nvPr/>
        </p:nvGrpSpPr>
        <p:grpSpPr>
          <a:xfrm>
            <a:off x="905608" y="1792604"/>
            <a:ext cx="10365954" cy="4274812"/>
            <a:chOff x="2264743" y="2035551"/>
            <a:chExt cx="7647683" cy="39370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CF48B9-F5DF-4B85-88F9-C83FA4BF5C09}"/>
                </a:ext>
              </a:extLst>
            </p:cNvPr>
            <p:cNvGrpSpPr/>
            <p:nvPr/>
          </p:nvGrpSpPr>
          <p:grpSpPr>
            <a:xfrm rot="10800000" flipH="1">
              <a:off x="6173317" y="4067437"/>
              <a:ext cx="3721884" cy="1885516"/>
              <a:chOff x="1822736" y="2564904"/>
              <a:chExt cx="1970137" cy="1415869"/>
            </a:xfrm>
          </p:grpSpPr>
          <p:sp>
            <p:nvSpPr>
              <p:cNvPr id="14" name="Rounded Rectangle 30">
                <a:extLst>
                  <a:ext uri="{FF2B5EF4-FFF2-40B4-BE49-F238E27FC236}">
                    <a16:creationId xmlns:a16="http://schemas.microsoft.com/office/drawing/2014/main" id="{847504B2-0C84-417B-A9E9-A768AFB3341D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5" name="Rounded Rectangle 9">
                <a:extLst>
                  <a:ext uri="{FF2B5EF4-FFF2-40B4-BE49-F238E27FC236}">
                    <a16:creationId xmlns:a16="http://schemas.microsoft.com/office/drawing/2014/main" id="{6B77F580-8490-4DE8-BF53-965DB1A80D74}"/>
                  </a:ext>
                </a:extLst>
              </p:cNvPr>
              <p:cNvSpPr/>
              <p:nvPr/>
            </p:nvSpPr>
            <p:spPr>
              <a:xfrm flipV="1">
                <a:off x="2220098" y="2564905"/>
                <a:ext cx="1572775" cy="1415868"/>
              </a:xfrm>
              <a:custGeom>
                <a:avLst/>
                <a:gdLst>
                  <a:gd name="connsiteX0" fmla="*/ 1473249 w 1572775"/>
                  <a:gd name="connsiteY0" fmla="*/ 56 h 1405121"/>
                  <a:gd name="connsiteX1" fmla="*/ 1572775 w 1572775"/>
                  <a:gd name="connsiteY1" fmla="*/ 142050 h 1405121"/>
                  <a:gd name="connsiteX2" fmla="*/ 1572775 w 1572775"/>
                  <a:gd name="connsiteY2" fmla="*/ 1252384 h 1405121"/>
                  <a:gd name="connsiteX3" fmla="*/ 1420038 w 1572775"/>
                  <a:gd name="connsiteY3" fmla="*/ 1405121 h 1405121"/>
                  <a:gd name="connsiteX4" fmla="*/ 0 w 1572775"/>
                  <a:gd name="connsiteY4" fmla="*/ 1405121 h 1405121"/>
                  <a:gd name="connsiteX5" fmla="*/ 1473249 w 1572775"/>
                  <a:gd name="connsiteY5" fmla="*/ 56 h 1405121"/>
                  <a:gd name="connsiteX0" fmla="*/ 1473249 w 1572775"/>
                  <a:gd name="connsiteY0" fmla="*/ 56 h 1405121"/>
                  <a:gd name="connsiteX1" fmla="*/ 1572775 w 1572775"/>
                  <a:gd name="connsiteY1" fmla="*/ 142050 h 1405121"/>
                  <a:gd name="connsiteX2" fmla="*/ 1572775 w 1572775"/>
                  <a:gd name="connsiteY2" fmla="*/ 1252384 h 1405121"/>
                  <a:gd name="connsiteX3" fmla="*/ 1420038 w 1572775"/>
                  <a:gd name="connsiteY3" fmla="*/ 1405121 h 1405121"/>
                  <a:gd name="connsiteX4" fmla="*/ 0 w 1572775"/>
                  <a:gd name="connsiteY4" fmla="*/ 1405121 h 1405121"/>
                  <a:gd name="connsiteX5" fmla="*/ 1473249 w 1572775"/>
                  <a:gd name="connsiteY5" fmla="*/ 56 h 1405121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20038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61663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61663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5123">
                    <a:moveTo>
                      <a:pt x="1473249" y="58"/>
                    </a:moveTo>
                    <a:cubicBezTo>
                      <a:pt x="1535940" y="-2401"/>
                      <a:pt x="1571680" y="72713"/>
                      <a:pt x="1572775" y="142052"/>
                    </a:cubicBezTo>
                    <a:lnTo>
                      <a:pt x="1572775" y="1252386"/>
                    </a:lnTo>
                    <a:cubicBezTo>
                      <a:pt x="1572775" y="1336740"/>
                      <a:pt x="1547112" y="1405123"/>
                      <a:pt x="1461663" y="1405123"/>
                    </a:cubicBezTo>
                    <a:lnTo>
                      <a:pt x="0" y="1405123"/>
                    </a:lnTo>
                    <a:cubicBezTo>
                      <a:pt x="768941" y="1317679"/>
                      <a:pt x="1379064" y="735432"/>
                      <a:pt x="1473249" y="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9000"/>
                      <a:lumOff val="21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2EE9C8-60BD-49D5-91FD-BD929FCF72D3}"/>
                </a:ext>
              </a:extLst>
            </p:cNvPr>
            <p:cNvGrpSpPr/>
            <p:nvPr/>
          </p:nvGrpSpPr>
          <p:grpSpPr>
            <a:xfrm rot="10800000" flipH="1">
              <a:off x="6173318" y="2035551"/>
              <a:ext cx="3739108" cy="1888022"/>
              <a:chOff x="1822736" y="2564904"/>
              <a:chExt cx="1970137" cy="1417751"/>
            </a:xfrm>
          </p:grpSpPr>
          <p:sp>
            <p:nvSpPr>
              <p:cNvPr id="12" name="Rounded Rectangle 26">
                <a:extLst>
                  <a:ext uri="{FF2B5EF4-FFF2-40B4-BE49-F238E27FC236}">
                    <a16:creationId xmlns:a16="http://schemas.microsoft.com/office/drawing/2014/main" id="{63AD1BE3-2C8F-4E45-974E-7DA397355C9D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ounded Rectangle 9">
                <a:extLst>
                  <a:ext uri="{FF2B5EF4-FFF2-40B4-BE49-F238E27FC236}">
                    <a16:creationId xmlns:a16="http://schemas.microsoft.com/office/drawing/2014/main" id="{3CD4D523-A961-436F-94DB-1970A2470521}"/>
                  </a:ext>
                </a:extLst>
              </p:cNvPr>
              <p:cNvSpPr/>
              <p:nvPr/>
            </p:nvSpPr>
            <p:spPr>
              <a:xfrm>
                <a:off x="2220097" y="2565791"/>
                <a:ext cx="1572775" cy="1416864"/>
              </a:xfrm>
              <a:custGeom>
                <a:avLst/>
                <a:gdLst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7234"/>
                  <a:gd name="connsiteX1" fmla="*/ 1572775 w 1572775"/>
                  <a:gd name="connsiteY1" fmla="*/ 141994 h 1407234"/>
                  <a:gd name="connsiteX2" fmla="*/ 1572775 w 1572775"/>
                  <a:gd name="connsiteY2" fmla="*/ 1252328 h 1407234"/>
                  <a:gd name="connsiteX3" fmla="*/ 1420038 w 1572775"/>
                  <a:gd name="connsiteY3" fmla="*/ 1405065 h 1407234"/>
                  <a:gd name="connsiteX4" fmla="*/ 0 w 1572775"/>
                  <a:gd name="connsiteY4" fmla="*/ 1405065 h 1407234"/>
                  <a:gd name="connsiteX5" fmla="*/ 1473249 w 1572775"/>
                  <a:gd name="connsiteY5" fmla="*/ 0 h 1407234"/>
                  <a:gd name="connsiteX0" fmla="*/ 1473249 w 1572775"/>
                  <a:gd name="connsiteY0" fmla="*/ 0 h 1406039"/>
                  <a:gd name="connsiteX1" fmla="*/ 1572775 w 1572775"/>
                  <a:gd name="connsiteY1" fmla="*/ 141994 h 1406039"/>
                  <a:gd name="connsiteX2" fmla="*/ 1572775 w 1572775"/>
                  <a:gd name="connsiteY2" fmla="*/ 1252328 h 1406039"/>
                  <a:gd name="connsiteX3" fmla="*/ 1420038 w 1572775"/>
                  <a:gd name="connsiteY3" fmla="*/ 1405065 h 1406039"/>
                  <a:gd name="connsiteX4" fmla="*/ 0 w 1572775"/>
                  <a:gd name="connsiteY4" fmla="*/ 1405065 h 1406039"/>
                  <a:gd name="connsiteX5" fmla="*/ 1473249 w 1572775"/>
                  <a:gd name="connsiteY5" fmla="*/ 0 h 1406039"/>
                  <a:gd name="connsiteX0" fmla="*/ 1473249 w 1572876"/>
                  <a:gd name="connsiteY0" fmla="*/ 0 h 1405717"/>
                  <a:gd name="connsiteX1" fmla="*/ 1572775 w 1572876"/>
                  <a:gd name="connsiteY1" fmla="*/ 141994 h 1405717"/>
                  <a:gd name="connsiteX2" fmla="*/ 1572775 w 1572876"/>
                  <a:gd name="connsiteY2" fmla="*/ 1252328 h 1405717"/>
                  <a:gd name="connsiteX3" fmla="*/ 1420038 w 1572876"/>
                  <a:gd name="connsiteY3" fmla="*/ 1405065 h 1405717"/>
                  <a:gd name="connsiteX4" fmla="*/ 0 w 1572876"/>
                  <a:gd name="connsiteY4" fmla="*/ 1405065 h 1405717"/>
                  <a:gd name="connsiteX5" fmla="*/ 1473249 w 1572876"/>
                  <a:gd name="connsiteY5" fmla="*/ 0 h 1405717"/>
                  <a:gd name="connsiteX0" fmla="*/ 1473249 w 1577296"/>
                  <a:gd name="connsiteY0" fmla="*/ 0 h 1405180"/>
                  <a:gd name="connsiteX1" fmla="*/ 1572775 w 1577296"/>
                  <a:gd name="connsiteY1" fmla="*/ 141994 h 1405180"/>
                  <a:gd name="connsiteX2" fmla="*/ 1572775 w 1577296"/>
                  <a:gd name="connsiteY2" fmla="*/ 1252328 h 1405180"/>
                  <a:gd name="connsiteX3" fmla="*/ 1420038 w 1577296"/>
                  <a:gd name="connsiteY3" fmla="*/ 1405065 h 1405180"/>
                  <a:gd name="connsiteX4" fmla="*/ 0 w 1577296"/>
                  <a:gd name="connsiteY4" fmla="*/ 1405065 h 1405180"/>
                  <a:gd name="connsiteX5" fmla="*/ 1473249 w 1577296"/>
                  <a:gd name="connsiteY5" fmla="*/ 0 h 1405180"/>
                  <a:gd name="connsiteX0" fmla="*/ 1473249 w 1575856"/>
                  <a:gd name="connsiteY0" fmla="*/ 0 h 1405159"/>
                  <a:gd name="connsiteX1" fmla="*/ 1572775 w 1575856"/>
                  <a:gd name="connsiteY1" fmla="*/ 141994 h 1405159"/>
                  <a:gd name="connsiteX2" fmla="*/ 1572775 w 1575856"/>
                  <a:gd name="connsiteY2" fmla="*/ 1252328 h 1405159"/>
                  <a:gd name="connsiteX3" fmla="*/ 1420038 w 1575856"/>
                  <a:gd name="connsiteY3" fmla="*/ 1405065 h 1405159"/>
                  <a:gd name="connsiteX4" fmla="*/ 0 w 1575856"/>
                  <a:gd name="connsiteY4" fmla="*/ 1405065 h 1405159"/>
                  <a:gd name="connsiteX5" fmla="*/ 1473249 w 1575856"/>
                  <a:gd name="connsiteY5" fmla="*/ 0 h 1405159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3169"/>
                  <a:gd name="connsiteY0" fmla="*/ 0 h 1405065"/>
                  <a:gd name="connsiteX1" fmla="*/ 1572775 w 1573169"/>
                  <a:gd name="connsiteY1" fmla="*/ 141994 h 1405065"/>
                  <a:gd name="connsiteX2" fmla="*/ 1572775 w 1573169"/>
                  <a:gd name="connsiteY2" fmla="*/ 1252328 h 1405065"/>
                  <a:gd name="connsiteX3" fmla="*/ 1473466 w 1573169"/>
                  <a:gd name="connsiteY3" fmla="*/ 1401211 h 1405065"/>
                  <a:gd name="connsiteX4" fmla="*/ 0 w 1573169"/>
                  <a:gd name="connsiteY4" fmla="*/ 1405065 h 1405065"/>
                  <a:gd name="connsiteX5" fmla="*/ 1473249 w 1573169"/>
                  <a:gd name="connsiteY5" fmla="*/ 0 h 1405065"/>
                  <a:gd name="connsiteX0" fmla="*/ 1473249 w 1573304"/>
                  <a:gd name="connsiteY0" fmla="*/ 0 h 1405065"/>
                  <a:gd name="connsiteX1" fmla="*/ 1572775 w 1573304"/>
                  <a:gd name="connsiteY1" fmla="*/ 141994 h 1405065"/>
                  <a:gd name="connsiteX2" fmla="*/ 1572775 w 1573304"/>
                  <a:gd name="connsiteY2" fmla="*/ 1252328 h 1405065"/>
                  <a:gd name="connsiteX3" fmla="*/ 1474557 w 1573304"/>
                  <a:gd name="connsiteY3" fmla="*/ 1401211 h 1405065"/>
                  <a:gd name="connsiteX4" fmla="*/ 0 w 1573304"/>
                  <a:gd name="connsiteY4" fmla="*/ 1405065 h 1405065"/>
                  <a:gd name="connsiteX5" fmla="*/ 1473249 w 1573304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342 h 1407334"/>
                  <a:gd name="connsiteX1" fmla="*/ 1572775 w 1572775"/>
                  <a:gd name="connsiteY1" fmla="*/ 142336 h 1407334"/>
                  <a:gd name="connsiteX2" fmla="*/ 1572775 w 1572775"/>
                  <a:gd name="connsiteY2" fmla="*/ 1252670 h 1407334"/>
                  <a:gd name="connsiteX3" fmla="*/ 1483280 w 1572775"/>
                  <a:gd name="connsiteY3" fmla="*/ 1407334 h 1407334"/>
                  <a:gd name="connsiteX4" fmla="*/ 0 w 1572775"/>
                  <a:gd name="connsiteY4" fmla="*/ 1405407 h 1407334"/>
                  <a:gd name="connsiteX5" fmla="*/ 1473249 w 1572775"/>
                  <a:gd name="connsiteY5" fmla="*/ 342 h 140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7334">
                    <a:moveTo>
                      <a:pt x="1473249" y="342"/>
                    </a:moveTo>
                    <a:cubicBezTo>
                      <a:pt x="1543552" y="-5991"/>
                      <a:pt x="1572775" y="76847"/>
                      <a:pt x="1572775" y="142336"/>
                    </a:cubicBezTo>
                    <a:lnTo>
                      <a:pt x="1572775" y="1252670"/>
                    </a:lnTo>
                    <a:cubicBezTo>
                      <a:pt x="1572776" y="1310049"/>
                      <a:pt x="1555640" y="1405409"/>
                      <a:pt x="1483280" y="1407334"/>
                    </a:cubicBezTo>
                    <a:lnTo>
                      <a:pt x="0" y="1405407"/>
                    </a:lnTo>
                    <a:cubicBezTo>
                      <a:pt x="768941" y="1317963"/>
                      <a:pt x="1379064" y="735716"/>
                      <a:pt x="1473249" y="3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84000"/>
                      <a:lumOff val="16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FD3BB1-A5F9-4EE9-8C61-494CF21420B3}"/>
                </a:ext>
              </a:extLst>
            </p:cNvPr>
            <p:cNvGrpSpPr/>
            <p:nvPr/>
          </p:nvGrpSpPr>
          <p:grpSpPr>
            <a:xfrm rot="10800000">
              <a:off x="2270052" y="4086892"/>
              <a:ext cx="3744415" cy="1885665"/>
              <a:chOff x="1822736" y="2564904"/>
              <a:chExt cx="1970137" cy="1415981"/>
            </a:xfrm>
          </p:grpSpPr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B2F7717C-3746-4A2C-A3FE-2ED4215BF993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2C9D6438-DE24-4371-84F1-ACCA10F1E4FF}"/>
                  </a:ext>
                </a:extLst>
              </p:cNvPr>
              <p:cNvSpPr/>
              <p:nvPr/>
            </p:nvSpPr>
            <p:spPr>
              <a:xfrm flipV="1">
                <a:off x="2220098" y="2564904"/>
                <a:ext cx="1572775" cy="1415981"/>
              </a:xfrm>
              <a:custGeom>
                <a:avLst/>
                <a:gdLst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59235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59235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170 h 1405235"/>
                  <a:gd name="connsiteX1" fmla="*/ 1572775 w 1572775"/>
                  <a:gd name="connsiteY1" fmla="*/ 142164 h 1405235"/>
                  <a:gd name="connsiteX2" fmla="*/ 1572775 w 1572775"/>
                  <a:gd name="connsiteY2" fmla="*/ 1252498 h 1405235"/>
                  <a:gd name="connsiteX3" fmla="*/ 1463590 w 1572775"/>
                  <a:gd name="connsiteY3" fmla="*/ 1405235 h 1405235"/>
                  <a:gd name="connsiteX4" fmla="*/ 0 w 1572775"/>
                  <a:gd name="connsiteY4" fmla="*/ 1405235 h 1405235"/>
                  <a:gd name="connsiteX5" fmla="*/ 1473249 w 1572775"/>
                  <a:gd name="connsiteY5" fmla="*/ 170 h 140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5235">
                    <a:moveTo>
                      <a:pt x="1473249" y="170"/>
                    </a:moveTo>
                    <a:cubicBezTo>
                      <a:pt x="1542446" y="-4214"/>
                      <a:pt x="1572775" y="76675"/>
                      <a:pt x="1572775" y="142164"/>
                    </a:cubicBezTo>
                    <a:lnTo>
                      <a:pt x="1572775" y="1252498"/>
                    </a:lnTo>
                    <a:cubicBezTo>
                      <a:pt x="1569508" y="1327227"/>
                      <a:pt x="1550122" y="1405235"/>
                      <a:pt x="1463590" y="1405235"/>
                    </a:cubicBezTo>
                    <a:lnTo>
                      <a:pt x="0" y="1405235"/>
                    </a:lnTo>
                    <a:cubicBezTo>
                      <a:pt x="768941" y="1317791"/>
                      <a:pt x="1379064" y="735544"/>
                      <a:pt x="1473249" y="17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6000"/>
                      <a:lumOff val="24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858F89-3690-41DB-A064-A2103E3F4904}"/>
                </a:ext>
              </a:extLst>
            </p:cNvPr>
            <p:cNvGrpSpPr/>
            <p:nvPr/>
          </p:nvGrpSpPr>
          <p:grpSpPr>
            <a:xfrm rot="10800000">
              <a:off x="2264743" y="2036499"/>
              <a:ext cx="3744415" cy="1885436"/>
              <a:chOff x="1822736" y="2564904"/>
              <a:chExt cx="1970137" cy="1415809"/>
            </a:xfrm>
          </p:grpSpPr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3E29A137-679D-4D36-AEBB-071E3DBF09E8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47AACB94-048A-4CE5-ACDE-75267BE17498}"/>
                  </a:ext>
                </a:extLst>
              </p:cNvPr>
              <p:cNvSpPr/>
              <p:nvPr/>
            </p:nvSpPr>
            <p:spPr>
              <a:xfrm>
                <a:off x="2220098" y="2571424"/>
                <a:ext cx="1572775" cy="1409289"/>
              </a:xfrm>
              <a:custGeom>
                <a:avLst/>
                <a:gdLst>
                  <a:gd name="connsiteX0" fmla="*/ 1473249 w 1572775"/>
                  <a:gd name="connsiteY0" fmla="*/ 1870 h 1406935"/>
                  <a:gd name="connsiteX1" fmla="*/ 1572775 w 1572775"/>
                  <a:gd name="connsiteY1" fmla="*/ 143864 h 1406935"/>
                  <a:gd name="connsiteX2" fmla="*/ 1572775 w 1572775"/>
                  <a:gd name="connsiteY2" fmla="*/ 1254198 h 1406935"/>
                  <a:gd name="connsiteX3" fmla="*/ 1420038 w 1572775"/>
                  <a:gd name="connsiteY3" fmla="*/ 1406935 h 1406935"/>
                  <a:gd name="connsiteX4" fmla="*/ 0 w 1572775"/>
                  <a:gd name="connsiteY4" fmla="*/ 1406935 h 1406935"/>
                  <a:gd name="connsiteX5" fmla="*/ 1473249 w 1572775"/>
                  <a:gd name="connsiteY5" fmla="*/ 1870 h 1406935"/>
                  <a:gd name="connsiteX0" fmla="*/ 1473249 w 1572775"/>
                  <a:gd name="connsiteY0" fmla="*/ 1499 h 1406564"/>
                  <a:gd name="connsiteX1" fmla="*/ 1572775 w 1572775"/>
                  <a:gd name="connsiteY1" fmla="*/ 143493 h 1406564"/>
                  <a:gd name="connsiteX2" fmla="*/ 1572775 w 1572775"/>
                  <a:gd name="connsiteY2" fmla="*/ 1253827 h 1406564"/>
                  <a:gd name="connsiteX3" fmla="*/ 1420038 w 1572775"/>
                  <a:gd name="connsiteY3" fmla="*/ 1406564 h 1406564"/>
                  <a:gd name="connsiteX4" fmla="*/ 0 w 1572775"/>
                  <a:gd name="connsiteY4" fmla="*/ 1406564 h 1406564"/>
                  <a:gd name="connsiteX5" fmla="*/ 1473249 w 1572775"/>
                  <a:gd name="connsiteY5" fmla="*/ 1499 h 1406564"/>
                  <a:gd name="connsiteX0" fmla="*/ 1473249 w 1572775"/>
                  <a:gd name="connsiteY0" fmla="*/ 1444 h 1410388"/>
                  <a:gd name="connsiteX1" fmla="*/ 1572775 w 1572775"/>
                  <a:gd name="connsiteY1" fmla="*/ 147317 h 1410388"/>
                  <a:gd name="connsiteX2" fmla="*/ 1572775 w 1572775"/>
                  <a:gd name="connsiteY2" fmla="*/ 1257651 h 1410388"/>
                  <a:gd name="connsiteX3" fmla="*/ 1420038 w 1572775"/>
                  <a:gd name="connsiteY3" fmla="*/ 1410388 h 1410388"/>
                  <a:gd name="connsiteX4" fmla="*/ 0 w 1572775"/>
                  <a:gd name="connsiteY4" fmla="*/ 1410388 h 1410388"/>
                  <a:gd name="connsiteX5" fmla="*/ 1473249 w 1572775"/>
                  <a:gd name="connsiteY5" fmla="*/ 1444 h 1410388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20038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20038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6856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6856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9290">
                    <a:moveTo>
                      <a:pt x="1473249" y="346"/>
                    </a:moveTo>
                    <a:cubicBezTo>
                      <a:pt x="1554423" y="-6169"/>
                      <a:pt x="1572775" y="80730"/>
                      <a:pt x="1572775" y="146219"/>
                    </a:cubicBezTo>
                    <a:lnTo>
                      <a:pt x="1572775" y="1256553"/>
                    </a:lnTo>
                    <a:cubicBezTo>
                      <a:pt x="1572775" y="1331208"/>
                      <a:pt x="1539234" y="1405410"/>
                      <a:pt x="1473389" y="1409290"/>
                    </a:cubicBezTo>
                    <a:lnTo>
                      <a:pt x="0" y="1409290"/>
                    </a:lnTo>
                    <a:cubicBezTo>
                      <a:pt x="768941" y="1321846"/>
                      <a:pt x="1379064" y="735720"/>
                      <a:pt x="1473249" y="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9000"/>
                      <a:lumOff val="21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CAE3E4-5FA7-4E26-878C-0113109B57F0}"/>
              </a:ext>
            </a:extLst>
          </p:cNvPr>
          <p:cNvSpPr txBox="1"/>
          <p:nvPr/>
        </p:nvSpPr>
        <p:spPr>
          <a:xfrm>
            <a:off x="5225167" y="5078818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O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17" name="그룹 39">
            <a:extLst>
              <a:ext uri="{FF2B5EF4-FFF2-40B4-BE49-F238E27FC236}">
                <a16:creationId xmlns:a16="http://schemas.microsoft.com/office/drawing/2014/main" id="{01AEDEA9-C580-4D99-9955-18955C797972}"/>
              </a:ext>
            </a:extLst>
          </p:cNvPr>
          <p:cNvGrpSpPr/>
          <p:nvPr/>
        </p:nvGrpSpPr>
        <p:grpSpPr>
          <a:xfrm>
            <a:off x="1371601" y="4292813"/>
            <a:ext cx="3536635" cy="1513452"/>
            <a:chOff x="2452168" y="4244173"/>
            <a:chExt cx="2601987" cy="15134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82138F-F2AD-4AA3-A6A5-F05643394F10}"/>
                </a:ext>
              </a:extLst>
            </p:cNvPr>
            <p:cNvSpPr txBox="1"/>
            <p:nvPr/>
          </p:nvSpPr>
          <p:spPr>
            <a:xfrm>
              <a:off x="2452168" y="4557296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6083FF-79D7-4881-8E7E-8000D6217A13}"/>
                </a:ext>
              </a:extLst>
            </p:cNvPr>
            <p:cNvSpPr txBox="1"/>
            <p:nvPr/>
          </p:nvSpPr>
          <p:spPr>
            <a:xfrm>
              <a:off x="2452168" y="4244173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38">
            <a:extLst>
              <a:ext uri="{FF2B5EF4-FFF2-40B4-BE49-F238E27FC236}">
                <a16:creationId xmlns:a16="http://schemas.microsoft.com/office/drawing/2014/main" id="{97E9D788-4266-40AE-87D6-A08115DA0642}"/>
              </a:ext>
            </a:extLst>
          </p:cNvPr>
          <p:cNvGrpSpPr/>
          <p:nvPr/>
        </p:nvGrpSpPr>
        <p:grpSpPr>
          <a:xfrm>
            <a:off x="1371601" y="2072318"/>
            <a:ext cx="3536635" cy="1517951"/>
            <a:chOff x="2452168" y="2189052"/>
            <a:chExt cx="2601987" cy="15179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111EBB-8CA0-4BBF-80D5-7B2BFD7C4C06}"/>
                </a:ext>
              </a:extLst>
            </p:cNvPr>
            <p:cNvSpPr txBox="1"/>
            <p:nvPr/>
          </p:nvSpPr>
          <p:spPr>
            <a:xfrm>
              <a:off x="2452168" y="2506674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362BB-FD1A-48C0-B9FC-2E186078036D}"/>
                </a:ext>
              </a:extLst>
            </p:cNvPr>
            <p:cNvSpPr txBox="1"/>
            <p:nvPr/>
          </p:nvSpPr>
          <p:spPr>
            <a:xfrm>
              <a:off x="2452168" y="2189052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4D70A4-DE9F-4D27-87CD-CDDA9420D654}"/>
              </a:ext>
            </a:extLst>
          </p:cNvPr>
          <p:cNvSpPr txBox="1"/>
          <p:nvPr/>
        </p:nvSpPr>
        <p:spPr>
          <a:xfrm>
            <a:off x="5225167" y="1989429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A4CAE-D890-4BAA-ACC1-8AA1820EAEF5}"/>
              </a:ext>
            </a:extLst>
          </p:cNvPr>
          <p:cNvGrpSpPr/>
          <p:nvPr/>
        </p:nvGrpSpPr>
        <p:grpSpPr>
          <a:xfrm>
            <a:off x="5006355" y="2919646"/>
            <a:ext cx="2160240" cy="2160240"/>
            <a:chOff x="3482355" y="2339355"/>
            <a:chExt cx="2160240" cy="21602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20A22A-3033-4D89-90D3-B9F6700CBFE4}"/>
                </a:ext>
              </a:extLst>
            </p:cNvPr>
            <p:cNvGrpSpPr/>
            <p:nvPr/>
          </p:nvGrpSpPr>
          <p:grpSpPr>
            <a:xfrm>
              <a:off x="3482355" y="2339355"/>
              <a:ext cx="2160240" cy="2160240"/>
              <a:chOff x="3419872" y="2564904"/>
              <a:chExt cx="2160240" cy="216024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46D25E3-B56B-49C6-A46C-1572A748DCCD}"/>
                  </a:ext>
                </a:extLst>
              </p:cNvPr>
              <p:cNvSpPr/>
              <p:nvPr/>
            </p:nvSpPr>
            <p:spPr>
              <a:xfrm>
                <a:off x="3419872" y="2564904"/>
                <a:ext cx="2160240" cy="21602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C74B4-2792-4009-9157-CC0C6B94D7F1}"/>
                  </a:ext>
                </a:extLst>
              </p:cNvPr>
              <p:cNvSpPr/>
              <p:nvPr/>
            </p:nvSpPr>
            <p:spPr>
              <a:xfrm>
                <a:off x="3439096" y="2584128"/>
                <a:ext cx="2121792" cy="2121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EE2530-DEA6-4190-9C88-63484DE4769D}"/>
                </a:ext>
              </a:extLst>
            </p:cNvPr>
            <p:cNvSpPr txBox="1"/>
            <p:nvPr/>
          </p:nvSpPr>
          <p:spPr>
            <a:xfrm>
              <a:off x="3501579" y="2756545"/>
              <a:ext cx="21217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SWOT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E46529-FDFD-42C0-8104-CBCCA896F1F2}"/>
                </a:ext>
              </a:extLst>
            </p:cNvPr>
            <p:cNvSpPr txBox="1"/>
            <p:nvPr/>
          </p:nvSpPr>
          <p:spPr>
            <a:xfrm>
              <a:off x="3482356" y="3423999"/>
              <a:ext cx="214101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 beautifully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designed.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BA26052-2497-42FB-8FB6-EA85E4609642}"/>
              </a:ext>
            </a:extLst>
          </p:cNvPr>
          <p:cNvSpPr txBox="1"/>
          <p:nvPr/>
        </p:nvSpPr>
        <p:spPr>
          <a:xfrm>
            <a:off x="6260612" y="1989429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W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40B53-01F2-4D41-8585-85184188994E}"/>
              </a:ext>
            </a:extLst>
          </p:cNvPr>
          <p:cNvSpPr txBox="1"/>
          <p:nvPr/>
        </p:nvSpPr>
        <p:spPr>
          <a:xfrm>
            <a:off x="6260612" y="5078818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32" name="그룹 9">
            <a:extLst>
              <a:ext uri="{FF2B5EF4-FFF2-40B4-BE49-F238E27FC236}">
                <a16:creationId xmlns:a16="http://schemas.microsoft.com/office/drawing/2014/main" id="{E5E444F5-817A-4F84-9F4A-569A952D1015}"/>
              </a:ext>
            </a:extLst>
          </p:cNvPr>
          <p:cNvGrpSpPr/>
          <p:nvPr/>
        </p:nvGrpSpPr>
        <p:grpSpPr>
          <a:xfrm>
            <a:off x="7262884" y="2072318"/>
            <a:ext cx="3536635" cy="1517951"/>
            <a:chOff x="7176121" y="2193784"/>
            <a:chExt cx="2601987" cy="15179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D553F4-CBCF-4F09-B6E1-65EB092660E1}"/>
                </a:ext>
              </a:extLst>
            </p:cNvPr>
            <p:cNvSpPr txBox="1"/>
            <p:nvPr/>
          </p:nvSpPr>
          <p:spPr>
            <a:xfrm>
              <a:off x="7176121" y="2511406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A4CA66-28D5-4DBC-95DA-04E7149BAFFB}"/>
                </a:ext>
              </a:extLst>
            </p:cNvPr>
            <p:cNvSpPr txBox="1"/>
            <p:nvPr/>
          </p:nvSpPr>
          <p:spPr>
            <a:xfrm>
              <a:off x="7176121" y="2193784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7">
            <a:extLst>
              <a:ext uri="{FF2B5EF4-FFF2-40B4-BE49-F238E27FC236}">
                <a16:creationId xmlns:a16="http://schemas.microsoft.com/office/drawing/2014/main" id="{9D3E0D0A-8256-4E41-B92D-AE6E4D175CD0}"/>
              </a:ext>
            </a:extLst>
          </p:cNvPr>
          <p:cNvGrpSpPr/>
          <p:nvPr/>
        </p:nvGrpSpPr>
        <p:grpSpPr>
          <a:xfrm>
            <a:off x="7262884" y="4288316"/>
            <a:ext cx="3536635" cy="1517951"/>
            <a:chOff x="7176121" y="4238583"/>
            <a:chExt cx="2601987" cy="15179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0F296-0C24-4599-A4EF-3B05D078620C}"/>
                </a:ext>
              </a:extLst>
            </p:cNvPr>
            <p:cNvSpPr txBox="1"/>
            <p:nvPr/>
          </p:nvSpPr>
          <p:spPr>
            <a:xfrm>
              <a:off x="7176121" y="4556205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F9CF47-A024-4D2D-B116-B99DC88FD628}"/>
                </a:ext>
              </a:extLst>
            </p:cNvPr>
            <p:cNvSpPr txBox="1"/>
            <p:nvPr/>
          </p:nvSpPr>
          <p:spPr>
            <a:xfrm>
              <a:off x="7176121" y="4238583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43B7A-A8BD-4F91-A524-6A9D11A30C39}"/>
              </a:ext>
            </a:extLst>
          </p:cNvPr>
          <p:cNvSpPr/>
          <p:nvPr/>
        </p:nvSpPr>
        <p:spPr>
          <a:xfrm>
            <a:off x="6190400" y="169752"/>
            <a:ext cx="5703684" cy="651849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96DD2415-B518-449B-8AFC-6421A4882033}"/>
              </a:ext>
            </a:extLst>
          </p:cNvPr>
          <p:cNvGrpSpPr/>
          <p:nvPr/>
        </p:nvGrpSpPr>
        <p:grpSpPr>
          <a:xfrm>
            <a:off x="6698771" y="2701998"/>
            <a:ext cx="4512637" cy="1106575"/>
            <a:chOff x="4932040" y="2183693"/>
            <a:chExt cx="4029507" cy="1106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10D6A9-77B4-4413-A820-F7481EEF21BB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B5F7A9-4A83-472B-ACDE-80946A55A5A7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A310C5B4-6FFB-4219-8ACC-AF575E51A195}"/>
              </a:ext>
            </a:extLst>
          </p:cNvPr>
          <p:cNvGrpSpPr/>
          <p:nvPr/>
        </p:nvGrpSpPr>
        <p:grpSpPr>
          <a:xfrm>
            <a:off x="6713436" y="3998143"/>
            <a:ext cx="4498711" cy="1106575"/>
            <a:chOff x="4947415" y="3479837"/>
            <a:chExt cx="4017073" cy="11065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EE83F-92D7-4EBD-AC28-6922AEB0336C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5356B-3FC3-4CC9-9A6C-224F5E2E1963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0A663D45-3CCA-4EEE-8070-CD41610C5AEA}"/>
              </a:ext>
            </a:extLst>
          </p:cNvPr>
          <p:cNvGrpSpPr/>
          <p:nvPr/>
        </p:nvGrpSpPr>
        <p:grpSpPr>
          <a:xfrm>
            <a:off x="6729839" y="5222278"/>
            <a:ext cx="4462350" cy="1106575"/>
            <a:chOff x="4962790" y="4703973"/>
            <a:chExt cx="3984605" cy="11065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99C86C-1632-48A5-A948-E750EACAC40B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57FD99-C181-4BB6-AA8C-855B36AC2526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3660AE-DB6A-4331-9DC9-D8DD700D2162}"/>
              </a:ext>
            </a:extLst>
          </p:cNvPr>
          <p:cNvSpPr txBox="1"/>
          <p:nvPr/>
        </p:nvSpPr>
        <p:spPr>
          <a:xfrm>
            <a:off x="6698771" y="328103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046D8-C91C-4813-9234-111E14414143}"/>
              </a:ext>
            </a:extLst>
          </p:cNvPr>
          <p:cNvSpPr txBox="1"/>
          <p:nvPr/>
        </p:nvSpPr>
        <p:spPr>
          <a:xfrm>
            <a:off x="6698771" y="975265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82017-1B28-4871-A15E-6EB78C6EEA34}"/>
              </a:ext>
            </a:extLst>
          </p:cNvPr>
          <p:cNvSpPr txBox="1"/>
          <p:nvPr/>
        </p:nvSpPr>
        <p:spPr>
          <a:xfrm>
            <a:off x="6698771" y="1539733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15D7C8-B664-40FA-A6FA-98CC378D04C2}"/>
              </a:ext>
            </a:extLst>
          </p:cNvPr>
          <p:cNvSpPr/>
          <p:nvPr/>
        </p:nvSpPr>
        <p:spPr>
          <a:xfrm rot="16200000">
            <a:off x="2883749" y="-176893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872919EA-44E0-4E8B-939D-81030B74B8D7}"/>
              </a:ext>
            </a:extLst>
          </p:cNvPr>
          <p:cNvSpPr/>
          <p:nvPr/>
        </p:nvSpPr>
        <p:spPr>
          <a:xfrm rot="16200000">
            <a:off x="807760" y="179480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C3D84A5D-A949-4340-B278-E6AD86D83C73}"/>
              </a:ext>
            </a:extLst>
          </p:cNvPr>
          <p:cNvSpPr/>
          <p:nvPr/>
        </p:nvSpPr>
        <p:spPr>
          <a:xfrm rot="16200000">
            <a:off x="2883748" y="126067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FB8DF0F-9E82-4ECD-8D8F-DC9EBB471BDB}"/>
              </a:ext>
            </a:extLst>
          </p:cNvPr>
          <p:cNvSpPr/>
          <p:nvPr/>
        </p:nvSpPr>
        <p:spPr>
          <a:xfrm rot="16200000">
            <a:off x="807759" y="323237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90E8DCBD-1C07-4AD0-A5D0-BED31D1F6D47}"/>
              </a:ext>
            </a:extLst>
          </p:cNvPr>
          <p:cNvSpPr/>
          <p:nvPr/>
        </p:nvSpPr>
        <p:spPr>
          <a:xfrm rot="16200000">
            <a:off x="2883747" y="269637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38073C2-6702-46A9-89E5-8714EC6AC648}"/>
              </a:ext>
            </a:extLst>
          </p:cNvPr>
          <p:cNvSpPr/>
          <p:nvPr/>
        </p:nvSpPr>
        <p:spPr>
          <a:xfrm rot="16200000">
            <a:off x="807759" y="466806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7F1BD6BA-CC57-4576-ADE2-FDA586DF8B3C}"/>
              </a:ext>
            </a:extLst>
          </p:cNvPr>
          <p:cNvSpPr/>
          <p:nvPr/>
        </p:nvSpPr>
        <p:spPr>
          <a:xfrm rot="5400000" flipH="1">
            <a:off x="8100788" y="-176893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3DCF288-BB64-4617-95AA-2D2516417E51}"/>
              </a:ext>
            </a:extLst>
          </p:cNvPr>
          <p:cNvSpPr/>
          <p:nvPr/>
        </p:nvSpPr>
        <p:spPr>
          <a:xfrm rot="5400000" flipH="1">
            <a:off x="10176776" y="179480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97EED8C2-C377-4CA0-A47A-F0A7192A8B97}"/>
              </a:ext>
            </a:extLst>
          </p:cNvPr>
          <p:cNvSpPr/>
          <p:nvPr/>
        </p:nvSpPr>
        <p:spPr>
          <a:xfrm rot="5400000" flipH="1">
            <a:off x="8100787" y="126068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0B07F333-C469-4FE7-9A29-8A71DA7E6C44}"/>
              </a:ext>
            </a:extLst>
          </p:cNvPr>
          <p:cNvSpPr/>
          <p:nvPr/>
        </p:nvSpPr>
        <p:spPr>
          <a:xfrm rot="5400000" flipH="1">
            <a:off x="10176775" y="323237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A49DCCDC-73F7-4AC2-BB59-0F26938919BE}"/>
              </a:ext>
            </a:extLst>
          </p:cNvPr>
          <p:cNvSpPr/>
          <p:nvPr/>
        </p:nvSpPr>
        <p:spPr>
          <a:xfrm rot="5400000" flipH="1">
            <a:off x="8100785" y="270013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4FE5A065-42E3-4EC4-8C6C-30B65C9BC548}"/>
              </a:ext>
            </a:extLst>
          </p:cNvPr>
          <p:cNvSpPr/>
          <p:nvPr/>
        </p:nvSpPr>
        <p:spPr>
          <a:xfrm rot="5400000" flipH="1">
            <a:off x="10176773" y="467183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9232C-6015-49E3-8026-92F50AC82532}"/>
              </a:ext>
            </a:extLst>
          </p:cNvPr>
          <p:cNvGrpSpPr/>
          <p:nvPr/>
        </p:nvGrpSpPr>
        <p:grpSpPr>
          <a:xfrm>
            <a:off x="1976011" y="180857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ED886-2683-49E8-9A31-06C9D6129C5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C7A058-340C-43E4-B5C4-15F451551FD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B8141-A6F3-4B42-BD11-56F08E17D1BA}"/>
              </a:ext>
            </a:extLst>
          </p:cNvPr>
          <p:cNvGrpSpPr/>
          <p:nvPr/>
        </p:nvGrpSpPr>
        <p:grpSpPr>
          <a:xfrm>
            <a:off x="1976011" y="324512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3E3E46-8981-4D9F-A6A2-9FB245B40D1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30C18D-59F7-45AC-94D3-C6C7BFB33FE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7ED2E1-B4B0-4F19-86B9-BA5D752F33DF}"/>
              </a:ext>
            </a:extLst>
          </p:cNvPr>
          <p:cNvGrpSpPr/>
          <p:nvPr/>
        </p:nvGrpSpPr>
        <p:grpSpPr>
          <a:xfrm>
            <a:off x="1976011" y="468168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E9A31D-E3E6-4B5F-95BB-53CC9328561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0F7DBB-E731-4BEF-8B87-FBCDE86A974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B0A4C7-70BA-49A6-9D36-F3B9ABAFEEEB}"/>
              </a:ext>
            </a:extLst>
          </p:cNvPr>
          <p:cNvGrpSpPr/>
          <p:nvPr/>
        </p:nvGrpSpPr>
        <p:grpSpPr>
          <a:xfrm>
            <a:off x="6967169" y="182342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3D4FD4-8276-47CA-AF2E-9DEBBB1C089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81BBD1-D39B-44DC-9C35-3427AC519D3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90A9E0-07A8-402D-88F2-DC51C7BC8445}"/>
              </a:ext>
            </a:extLst>
          </p:cNvPr>
          <p:cNvGrpSpPr/>
          <p:nvPr/>
        </p:nvGrpSpPr>
        <p:grpSpPr>
          <a:xfrm>
            <a:off x="6967172" y="324889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1D54C0-E67C-45AC-AD84-9DD1DB05FAC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AABCF-C7FC-4AE2-97FE-4A163EAEB2F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9B4293-C96B-4A9D-A359-820B5678A854}"/>
              </a:ext>
            </a:extLst>
          </p:cNvPr>
          <p:cNvGrpSpPr/>
          <p:nvPr/>
        </p:nvGrpSpPr>
        <p:grpSpPr>
          <a:xfrm>
            <a:off x="6967175" y="468270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1D842D-87B1-43E1-BE93-16B0C9266E4B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4E67A5-770E-484F-AE6C-894EA4CDB45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Left-Right Arrow 43">
            <a:extLst>
              <a:ext uri="{FF2B5EF4-FFF2-40B4-BE49-F238E27FC236}">
                <a16:creationId xmlns:a16="http://schemas.microsoft.com/office/drawing/2014/main" id="{357041E1-88A9-4F2D-A03B-F32E938A8765}"/>
              </a:ext>
            </a:extLst>
          </p:cNvPr>
          <p:cNvSpPr/>
          <p:nvPr/>
        </p:nvSpPr>
        <p:spPr>
          <a:xfrm>
            <a:off x="5487925" y="202879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Left-Right Arrow 44">
            <a:extLst>
              <a:ext uri="{FF2B5EF4-FFF2-40B4-BE49-F238E27FC236}">
                <a16:creationId xmlns:a16="http://schemas.microsoft.com/office/drawing/2014/main" id="{C8085ABF-0755-45E6-857D-534F9EC56AEC}"/>
              </a:ext>
            </a:extLst>
          </p:cNvPr>
          <p:cNvSpPr/>
          <p:nvPr/>
        </p:nvSpPr>
        <p:spPr>
          <a:xfrm>
            <a:off x="5487925" y="346636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Left-Right Arrow 45">
            <a:extLst>
              <a:ext uri="{FF2B5EF4-FFF2-40B4-BE49-F238E27FC236}">
                <a16:creationId xmlns:a16="http://schemas.microsoft.com/office/drawing/2014/main" id="{26164BED-D173-457C-8DC6-B4D70808FFA1}"/>
              </a:ext>
            </a:extLst>
          </p:cNvPr>
          <p:cNvSpPr/>
          <p:nvPr/>
        </p:nvSpPr>
        <p:spPr>
          <a:xfrm>
            <a:off x="5487925" y="490205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F3ADEF56-91D1-4A2A-B18F-034ED09C9421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7" y="3518754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7DDEBD6-0BB9-4CDE-B32F-C381995D5391}"/>
              </a:ext>
            </a:extLst>
          </p:cNvPr>
          <p:cNvSpPr/>
          <p:nvPr/>
        </p:nvSpPr>
        <p:spPr>
          <a:xfrm>
            <a:off x="1199575" y="2140778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C9738F82-320B-479E-95F0-D9876AE46591}"/>
              </a:ext>
            </a:extLst>
          </p:cNvPr>
          <p:cNvSpPr/>
          <p:nvPr/>
        </p:nvSpPr>
        <p:spPr>
          <a:xfrm>
            <a:off x="10565263" y="2068994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792FF748-7D53-4B56-8DB9-0CB358D307E8}"/>
              </a:ext>
            </a:extLst>
          </p:cNvPr>
          <p:cNvSpPr/>
          <p:nvPr/>
        </p:nvSpPr>
        <p:spPr>
          <a:xfrm>
            <a:off x="10519608" y="3601207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8266905-A385-45FD-9BCE-AB731043E00A}"/>
              </a:ext>
            </a:extLst>
          </p:cNvPr>
          <p:cNvSpPr>
            <a:spLocks noChangeAspect="1"/>
          </p:cNvSpPr>
          <p:nvPr/>
        </p:nvSpPr>
        <p:spPr>
          <a:xfrm>
            <a:off x="10540043" y="4953640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4045C65-184F-46C9-B152-FBCBDDB51910}"/>
              </a:ext>
            </a:extLst>
          </p:cNvPr>
          <p:cNvSpPr>
            <a:spLocks noChangeAspect="1"/>
          </p:cNvSpPr>
          <p:nvPr/>
        </p:nvSpPr>
        <p:spPr>
          <a:xfrm>
            <a:off x="1179139" y="4943442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D8C4F6FD-E880-4BE6-A261-38EB336622D2}"/>
              </a:ext>
            </a:extLst>
          </p:cNvPr>
          <p:cNvSpPr txBox="1">
            <a:spLocks/>
          </p:cNvSpPr>
          <p:nvPr/>
        </p:nvSpPr>
        <p:spPr>
          <a:xfrm>
            <a:off x="926856" y="31483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177299FF-39C7-41A5-A8A0-5F17E2602B9F}"/>
              </a:ext>
            </a:extLst>
          </p:cNvPr>
          <p:cNvSpPr txBox="1">
            <a:spLocks/>
          </p:cNvSpPr>
          <p:nvPr/>
        </p:nvSpPr>
        <p:spPr>
          <a:xfrm>
            <a:off x="926856" y="42033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:a16="http://schemas.microsoft.com/office/drawing/2014/main" id="{0E353B26-0EF4-4B10-9CBF-EDC584740EA0}"/>
              </a:ext>
            </a:extLst>
          </p:cNvPr>
          <p:cNvSpPr/>
          <p:nvPr/>
        </p:nvSpPr>
        <p:spPr>
          <a:xfrm>
            <a:off x="2006857" y="287110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:a16="http://schemas.microsoft.com/office/drawing/2014/main" id="{5A1C253C-83AD-4635-B907-239A4DFCD653}"/>
              </a:ext>
            </a:extLst>
          </p:cNvPr>
          <p:cNvSpPr/>
          <p:nvPr/>
        </p:nvSpPr>
        <p:spPr>
          <a:xfrm>
            <a:off x="6098928" y="23525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:a16="http://schemas.microsoft.com/office/drawing/2014/main" id="{C81D2600-5C0D-4C43-B23A-6039D273F72D}"/>
              </a:ext>
            </a:extLst>
          </p:cNvPr>
          <p:cNvSpPr/>
          <p:nvPr/>
        </p:nvSpPr>
        <p:spPr>
          <a:xfrm>
            <a:off x="4752344" y="287110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:a16="http://schemas.microsoft.com/office/drawing/2014/main" id="{761B0659-63DB-4808-B5AF-E455E36CBB37}"/>
              </a:ext>
            </a:extLst>
          </p:cNvPr>
          <p:cNvSpPr/>
          <p:nvPr/>
        </p:nvSpPr>
        <p:spPr>
          <a:xfrm>
            <a:off x="7497832" y="286779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881F2A9-4F52-4BD1-8ABB-9CDF04953E95}"/>
              </a:ext>
            </a:extLst>
          </p:cNvPr>
          <p:cNvSpPr txBox="1">
            <a:spLocks/>
          </p:cNvSpPr>
          <p:nvPr/>
        </p:nvSpPr>
        <p:spPr>
          <a:xfrm>
            <a:off x="926856" y="46354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C54D1F6-AAC6-45F9-ABFD-2BE5B6D6AA2A}"/>
              </a:ext>
            </a:extLst>
          </p:cNvPr>
          <p:cNvSpPr txBox="1">
            <a:spLocks/>
          </p:cNvSpPr>
          <p:nvPr/>
        </p:nvSpPr>
        <p:spPr>
          <a:xfrm>
            <a:off x="926856" y="505999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820431E6-D968-4A6C-9A32-EA06B386424E}"/>
              </a:ext>
            </a:extLst>
          </p:cNvPr>
          <p:cNvSpPr txBox="1">
            <a:spLocks/>
          </p:cNvSpPr>
          <p:nvPr/>
        </p:nvSpPr>
        <p:spPr>
          <a:xfrm>
            <a:off x="926856" y="54845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:a16="http://schemas.microsoft.com/office/drawing/2014/main" id="{3B7AED26-FEB4-4E7F-8ED5-BE3B64FE5E18}"/>
              </a:ext>
            </a:extLst>
          </p:cNvPr>
          <p:cNvSpPr/>
          <p:nvPr/>
        </p:nvSpPr>
        <p:spPr>
          <a:xfrm>
            <a:off x="2006856" y="381408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A52D9F08-4472-4434-846B-C6EBF01B92E9}"/>
              </a:ext>
            </a:extLst>
          </p:cNvPr>
          <p:cNvSpPr txBox="1">
            <a:spLocks/>
          </p:cNvSpPr>
          <p:nvPr/>
        </p:nvSpPr>
        <p:spPr>
          <a:xfrm>
            <a:off x="9163320" y="42259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D4A2DC53-26B9-4F2C-AE4E-A12CC50C50CB}"/>
              </a:ext>
            </a:extLst>
          </p:cNvPr>
          <p:cNvSpPr txBox="1">
            <a:spLocks/>
          </p:cNvSpPr>
          <p:nvPr/>
        </p:nvSpPr>
        <p:spPr>
          <a:xfrm>
            <a:off x="9163320" y="46579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DEA32FC-32E9-4350-BEF9-D11E91161808}"/>
              </a:ext>
            </a:extLst>
          </p:cNvPr>
          <p:cNvSpPr txBox="1">
            <a:spLocks/>
          </p:cNvSpPr>
          <p:nvPr/>
        </p:nvSpPr>
        <p:spPr>
          <a:xfrm>
            <a:off x="9163320" y="508251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51F934BF-0496-4E10-95E1-A736D24D47BB}"/>
              </a:ext>
            </a:extLst>
          </p:cNvPr>
          <p:cNvSpPr txBox="1">
            <a:spLocks/>
          </p:cNvSpPr>
          <p:nvPr/>
        </p:nvSpPr>
        <p:spPr>
          <a:xfrm>
            <a:off x="9163320" y="55070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:a16="http://schemas.microsoft.com/office/drawing/2014/main" id="{45E4880D-D9B9-4748-A5D7-4691EB8C762F}"/>
              </a:ext>
            </a:extLst>
          </p:cNvPr>
          <p:cNvSpPr/>
          <p:nvPr/>
        </p:nvSpPr>
        <p:spPr>
          <a:xfrm>
            <a:off x="10243320" y="383659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:a16="http://schemas.microsoft.com/office/drawing/2014/main" id="{EE81BDDB-F2E1-400E-B6AD-B7401BDD8F9C}"/>
              </a:ext>
            </a:extLst>
          </p:cNvPr>
          <p:cNvSpPr/>
          <p:nvPr/>
        </p:nvSpPr>
        <p:spPr>
          <a:xfrm>
            <a:off x="6094639" y="2351783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5834C7DB-5980-4F1D-B788-5B1A29193B9E}"/>
              </a:ext>
            </a:extLst>
          </p:cNvPr>
          <p:cNvSpPr txBox="1">
            <a:spLocks/>
          </p:cNvSpPr>
          <p:nvPr/>
        </p:nvSpPr>
        <p:spPr>
          <a:xfrm>
            <a:off x="926856" y="34330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AC0A4FF8-E552-40CE-BAAE-622E278C8D12}"/>
              </a:ext>
            </a:extLst>
          </p:cNvPr>
          <p:cNvSpPr txBox="1">
            <a:spLocks/>
          </p:cNvSpPr>
          <p:nvPr/>
        </p:nvSpPr>
        <p:spPr>
          <a:xfrm>
            <a:off x="3672344" y="42109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7FCE456D-BAEB-4110-9C7B-9A84ABC47986}"/>
              </a:ext>
            </a:extLst>
          </p:cNvPr>
          <p:cNvSpPr txBox="1">
            <a:spLocks/>
          </p:cNvSpPr>
          <p:nvPr/>
        </p:nvSpPr>
        <p:spPr>
          <a:xfrm>
            <a:off x="3672344" y="46429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EC84E9A-ED57-40E1-93E0-4860C872EC59}"/>
              </a:ext>
            </a:extLst>
          </p:cNvPr>
          <p:cNvSpPr txBox="1">
            <a:spLocks/>
          </p:cNvSpPr>
          <p:nvPr/>
        </p:nvSpPr>
        <p:spPr>
          <a:xfrm>
            <a:off x="3672344" y="506750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E43FDF3B-4450-4CDC-9451-3BB70524564C}"/>
              </a:ext>
            </a:extLst>
          </p:cNvPr>
          <p:cNvSpPr txBox="1">
            <a:spLocks/>
          </p:cNvSpPr>
          <p:nvPr/>
        </p:nvSpPr>
        <p:spPr>
          <a:xfrm>
            <a:off x="3672344" y="54920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:a16="http://schemas.microsoft.com/office/drawing/2014/main" id="{96910624-3400-4253-9C48-403640E4E64A}"/>
              </a:ext>
            </a:extLst>
          </p:cNvPr>
          <p:cNvSpPr/>
          <p:nvPr/>
        </p:nvSpPr>
        <p:spPr>
          <a:xfrm>
            <a:off x="4752344" y="382158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31F8B548-72EE-4621-BB9A-69DB58ADBD86}"/>
              </a:ext>
            </a:extLst>
          </p:cNvPr>
          <p:cNvSpPr txBox="1">
            <a:spLocks/>
          </p:cNvSpPr>
          <p:nvPr/>
        </p:nvSpPr>
        <p:spPr>
          <a:xfrm>
            <a:off x="3672344" y="3153824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262E2CEA-62E4-4378-BD27-908123A9D1DA}"/>
              </a:ext>
            </a:extLst>
          </p:cNvPr>
          <p:cNvSpPr txBox="1">
            <a:spLocks/>
          </p:cNvSpPr>
          <p:nvPr/>
        </p:nvSpPr>
        <p:spPr>
          <a:xfrm>
            <a:off x="3672344" y="3438510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AF44CA8B-6265-493A-B407-7A4AEECD3E96}"/>
              </a:ext>
            </a:extLst>
          </p:cNvPr>
          <p:cNvSpPr txBox="1">
            <a:spLocks/>
          </p:cNvSpPr>
          <p:nvPr/>
        </p:nvSpPr>
        <p:spPr>
          <a:xfrm>
            <a:off x="6417832" y="42184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0F734506-9633-443C-9414-452FC6032553}"/>
              </a:ext>
            </a:extLst>
          </p:cNvPr>
          <p:cNvSpPr txBox="1">
            <a:spLocks/>
          </p:cNvSpPr>
          <p:nvPr/>
        </p:nvSpPr>
        <p:spPr>
          <a:xfrm>
            <a:off x="6417832" y="46504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CD3A6783-09DA-4FB2-B4E6-ADF55B46C35C}"/>
              </a:ext>
            </a:extLst>
          </p:cNvPr>
          <p:cNvSpPr txBox="1">
            <a:spLocks/>
          </p:cNvSpPr>
          <p:nvPr/>
        </p:nvSpPr>
        <p:spPr>
          <a:xfrm>
            <a:off x="6417832" y="507500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DEBC2145-A56B-46FD-BB7F-03FBF9625C4C}"/>
              </a:ext>
            </a:extLst>
          </p:cNvPr>
          <p:cNvSpPr txBox="1">
            <a:spLocks/>
          </p:cNvSpPr>
          <p:nvPr/>
        </p:nvSpPr>
        <p:spPr>
          <a:xfrm>
            <a:off x="6417832" y="54995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:a16="http://schemas.microsoft.com/office/drawing/2014/main" id="{B08CC0EC-51D4-43AC-80DF-F4F8B690DDF3}"/>
              </a:ext>
            </a:extLst>
          </p:cNvPr>
          <p:cNvSpPr/>
          <p:nvPr/>
        </p:nvSpPr>
        <p:spPr>
          <a:xfrm>
            <a:off x="7497832" y="382909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71C55C05-235D-4EDF-835F-947E5C757601}"/>
              </a:ext>
            </a:extLst>
          </p:cNvPr>
          <p:cNvSpPr txBox="1">
            <a:spLocks/>
          </p:cNvSpPr>
          <p:nvPr/>
        </p:nvSpPr>
        <p:spPr>
          <a:xfrm>
            <a:off x="6417832" y="3159249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6E4491C-AF5F-4147-B6D3-5ADC615374F0}"/>
              </a:ext>
            </a:extLst>
          </p:cNvPr>
          <p:cNvSpPr txBox="1">
            <a:spLocks/>
          </p:cNvSpPr>
          <p:nvPr/>
        </p:nvSpPr>
        <p:spPr>
          <a:xfrm>
            <a:off x="6417832" y="3443935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714DD817-4CFC-421F-BEB1-849893C9331A}"/>
              </a:ext>
            </a:extLst>
          </p:cNvPr>
          <p:cNvSpPr txBox="1">
            <a:spLocks/>
          </p:cNvSpPr>
          <p:nvPr/>
        </p:nvSpPr>
        <p:spPr>
          <a:xfrm>
            <a:off x="9163320" y="3164674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3139F9E2-79BD-456D-9FB2-9621CBEBF07B}"/>
              </a:ext>
            </a:extLst>
          </p:cNvPr>
          <p:cNvSpPr txBox="1">
            <a:spLocks/>
          </p:cNvSpPr>
          <p:nvPr/>
        </p:nvSpPr>
        <p:spPr>
          <a:xfrm>
            <a:off x="9163320" y="3449360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D5401FA-ADDB-4A4B-990D-E0467D30FEE3}"/>
              </a:ext>
            </a:extLst>
          </p:cNvPr>
          <p:cNvSpPr txBox="1">
            <a:spLocks/>
          </p:cNvSpPr>
          <p:nvPr/>
        </p:nvSpPr>
        <p:spPr>
          <a:xfrm>
            <a:off x="5025525" y="1637998"/>
            <a:ext cx="2160000" cy="289299"/>
          </a:xfrm>
          <a:prstGeom prst="rect">
            <a:avLst/>
          </a:prstGeom>
          <a:solidFill>
            <a:schemeClr val="accent5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DDF8DF5E-BB43-42FC-B5E0-4922A6A34D4B}"/>
              </a:ext>
            </a:extLst>
          </p:cNvPr>
          <p:cNvSpPr txBox="1">
            <a:spLocks/>
          </p:cNvSpPr>
          <p:nvPr/>
        </p:nvSpPr>
        <p:spPr>
          <a:xfrm>
            <a:off x="5025525" y="1922684"/>
            <a:ext cx="2160000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18AB40FC-F26C-4C21-A9B5-DCD4B8F65BF1}"/>
              </a:ext>
            </a:extLst>
          </p:cNvPr>
          <p:cNvSpPr txBox="1">
            <a:spLocks/>
          </p:cNvSpPr>
          <p:nvPr/>
        </p:nvSpPr>
        <p:spPr>
          <a:xfrm>
            <a:off x="7963849" y="2052756"/>
            <a:ext cx="2160000" cy="289299"/>
          </a:xfrm>
          <a:prstGeom prst="rect">
            <a:avLst/>
          </a:prstGeom>
          <a:solidFill>
            <a:schemeClr val="accent6">
              <a:alpha val="70000"/>
            </a:schemeClr>
          </a:solidFill>
          <a:ln w="19050">
            <a:solidFill>
              <a:schemeClr val="accent6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3FF673D5-2E5E-40BA-875D-617E639A35E6}"/>
              </a:ext>
            </a:extLst>
          </p:cNvPr>
          <p:cNvSpPr txBox="1">
            <a:spLocks/>
          </p:cNvSpPr>
          <p:nvPr/>
        </p:nvSpPr>
        <p:spPr>
          <a:xfrm>
            <a:off x="7963849" y="2337442"/>
            <a:ext cx="2160000" cy="289299"/>
          </a:xfrm>
          <a:prstGeom prst="rect">
            <a:avLst/>
          </a:prstGeom>
          <a:ln w="19050">
            <a:solidFill>
              <a:schemeClr val="accent6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25">
            <a:extLst>
              <a:ext uri="{FF2B5EF4-FFF2-40B4-BE49-F238E27FC236}">
                <a16:creationId xmlns:a16="http://schemas.microsoft.com/office/drawing/2014/main" id="{82EF1E30-2763-4805-924C-10F61FF49FCC}"/>
              </a:ext>
            </a:extLst>
          </p:cNvPr>
          <p:cNvSpPr/>
          <p:nvPr/>
        </p:nvSpPr>
        <p:spPr>
          <a:xfrm>
            <a:off x="1508936" y="2726612"/>
            <a:ext cx="754393" cy="75439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1" name="Oval 26">
            <a:extLst>
              <a:ext uri="{FF2B5EF4-FFF2-40B4-BE49-F238E27FC236}">
                <a16:creationId xmlns:a16="http://schemas.microsoft.com/office/drawing/2014/main" id="{6C667ADE-EF25-4EA0-82C5-98732CAFE3EE}"/>
              </a:ext>
            </a:extLst>
          </p:cNvPr>
          <p:cNvSpPr/>
          <p:nvPr/>
        </p:nvSpPr>
        <p:spPr>
          <a:xfrm>
            <a:off x="4317630" y="2726611"/>
            <a:ext cx="754393" cy="754393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2" name="Oval 27">
            <a:extLst>
              <a:ext uri="{FF2B5EF4-FFF2-40B4-BE49-F238E27FC236}">
                <a16:creationId xmlns:a16="http://schemas.microsoft.com/office/drawing/2014/main" id="{B872CAE8-4B99-4FF0-B124-D19E6F352FDA}"/>
              </a:ext>
            </a:extLst>
          </p:cNvPr>
          <p:cNvSpPr/>
          <p:nvPr/>
        </p:nvSpPr>
        <p:spPr>
          <a:xfrm>
            <a:off x="2913283" y="2726611"/>
            <a:ext cx="754393" cy="754393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72E1E-D70C-47C4-892E-B652280434CC}"/>
              </a:ext>
            </a:extLst>
          </p:cNvPr>
          <p:cNvSpPr txBox="1"/>
          <p:nvPr/>
        </p:nvSpPr>
        <p:spPr>
          <a:xfrm>
            <a:off x="685041" y="284102"/>
            <a:ext cx="330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</a:rPr>
              <a:t>Infographic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ED113-9B73-424D-9469-0CAAF6C0083A}"/>
              </a:ext>
            </a:extLst>
          </p:cNvPr>
          <p:cNvSpPr txBox="1"/>
          <p:nvPr/>
        </p:nvSpPr>
        <p:spPr>
          <a:xfrm>
            <a:off x="709306" y="1928794"/>
            <a:ext cx="54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32">
            <a:extLst>
              <a:ext uri="{FF2B5EF4-FFF2-40B4-BE49-F238E27FC236}">
                <a16:creationId xmlns:a16="http://schemas.microsoft.com/office/drawing/2014/main" id="{026EB2FD-EEB2-40CC-97A3-53D5CE22405F}"/>
              </a:ext>
            </a:extLst>
          </p:cNvPr>
          <p:cNvGrpSpPr/>
          <p:nvPr/>
        </p:nvGrpSpPr>
        <p:grpSpPr>
          <a:xfrm>
            <a:off x="8265315" y="2453707"/>
            <a:ext cx="3416809" cy="912756"/>
            <a:chOff x="4862377" y="4246032"/>
            <a:chExt cx="1656184" cy="9127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150EDB-A084-4630-A03B-30918FC567BE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197BF2-2879-415A-B85E-08B43E91BEF8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4C7A3B-D4B1-4A13-82BD-3AF8597D237D}"/>
              </a:ext>
            </a:extLst>
          </p:cNvPr>
          <p:cNvSpPr txBox="1"/>
          <p:nvPr/>
        </p:nvSpPr>
        <p:spPr>
          <a:xfrm>
            <a:off x="7213438" y="1268760"/>
            <a:ext cx="42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7B18EE1-2053-4294-8F32-42AF7523F233}"/>
              </a:ext>
            </a:extLst>
          </p:cNvPr>
          <p:cNvGrpSpPr/>
          <p:nvPr/>
        </p:nvGrpSpPr>
        <p:grpSpPr>
          <a:xfrm>
            <a:off x="8265315" y="3808455"/>
            <a:ext cx="3416809" cy="912756"/>
            <a:chOff x="4862377" y="4246032"/>
            <a:chExt cx="1656184" cy="9127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D36FC-790A-4ECD-A472-6952044B6462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47968E-AD3C-4D60-BE7F-F91EA89F57E1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EC303062-29BE-4E13-972B-CE4A4EF4001E}"/>
              </a:ext>
            </a:extLst>
          </p:cNvPr>
          <p:cNvGrpSpPr/>
          <p:nvPr/>
        </p:nvGrpSpPr>
        <p:grpSpPr>
          <a:xfrm>
            <a:off x="8265315" y="5163203"/>
            <a:ext cx="3416809" cy="912756"/>
            <a:chOff x="4862377" y="4246032"/>
            <a:chExt cx="1656184" cy="9127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A896A-751E-448E-8AD6-3BC185AEF6CF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90977-2262-4A47-92A1-D4616B6AD6E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1A0CB646-C52D-42D0-8F31-70BB26D5A5FD}"/>
              </a:ext>
            </a:extLst>
          </p:cNvPr>
          <p:cNvSpPr/>
          <p:nvPr/>
        </p:nvSpPr>
        <p:spPr>
          <a:xfrm>
            <a:off x="3101240" y="2981576"/>
            <a:ext cx="373227" cy="27368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738F0546-387A-4964-8A80-23A50668A09A}"/>
              </a:ext>
            </a:extLst>
          </p:cNvPr>
          <p:cNvSpPr/>
          <p:nvPr/>
        </p:nvSpPr>
        <p:spPr>
          <a:xfrm>
            <a:off x="1679386" y="2902650"/>
            <a:ext cx="420224" cy="42723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01D0ADE2-AB05-4A39-BF71-A9789771BE1E}"/>
              </a:ext>
            </a:extLst>
          </p:cNvPr>
          <p:cNvSpPr/>
          <p:nvPr/>
        </p:nvSpPr>
        <p:spPr>
          <a:xfrm flipH="1">
            <a:off x="4514816" y="2935098"/>
            <a:ext cx="388111" cy="3201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BC4DD5C5-CD3C-4621-8792-53969C420490}"/>
              </a:ext>
            </a:extLst>
          </p:cNvPr>
          <p:cNvSpPr/>
          <p:nvPr/>
        </p:nvSpPr>
        <p:spPr>
          <a:xfrm>
            <a:off x="7454537" y="4178816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8E4E97F1-34F6-4564-92C3-37AC37E2DF63}"/>
              </a:ext>
            </a:extLst>
          </p:cNvPr>
          <p:cNvSpPr/>
          <p:nvPr/>
        </p:nvSpPr>
        <p:spPr>
          <a:xfrm>
            <a:off x="7428674" y="2679075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D54DD2D-B48D-48B9-BDA9-760ABFF7B511}"/>
              </a:ext>
            </a:extLst>
          </p:cNvPr>
          <p:cNvSpPr/>
          <p:nvPr/>
        </p:nvSpPr>
        <p:spPr>
          <a:xfrm flipH="1">
            <a:off x="7446346" y="5509562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FA3B-DEDE-408E-94DC-8E607BC51EE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04948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9A35DF-C3A7-442B-8845-94CBEFBA1A3B}"/>
              </a:ext>
            </a:extLst>
          </p:cNvPr>
          <p:cNvSpPr/>
          <p:nvPr/>
        </p:nvSpPr>
        <p:spPr>
          <a:xfrm>
            <a:off x="931986" y="5151589"/>
            <a:ext cx="10307472" cy="10344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A25F7-9E7B-48D2-B692-8D2AA956A243}"/>
              </a:ext>
            </a:extLst>
          </p:cNvPr>
          <p:cNvSpPr/>
          <p:nvPr/>
        </p:nvSpPr>
        <p:spPr>
          <a:xfrm>
            <a:off x="931986" y="4037882"/>
            <a:ext cx="10307472" cy="1034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44E69-26E4-4A9D-BE4B-048310593279}"/>
              </a:ext>
            </a:extLst>
          </p:cNvPr>
          <p:cNvSpPr/>
          <p:nvPr/>
        </p:nvSpPr>
        <p:spPr>
          <a:xfrm>
            <a:off x="931986" y="2924175"/>
            <a:ext cx="10307472" cy="1034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B731847C-2F8A-4A07-ADC4-CE966CEC5DDF}"/>
              </a:ext>
            </a:extLst>
          </p:cNvPr>
          <p:cNvSpPr/>
          <p:nvPr/>
        </p:nvSpPr>
        <p:spPr>
          <a:xfrm rot="16200000">
            <a:off x="2387742" y="3495568"/>
            <a:ext cx="1257158" cy="4068189"/>
          </a:xfrm>
          <a:custGeom>
            <a:avLst/>
            <a:gdLst>
              <a:gd name="connsiteX0" fmla="*/ 1257158 w 1257158"/>
              <a:gd name="connsiteY0" fmla="*/ 3564513 h 4068189"/>
              <a:gd name="connsiteX1" fmla="*/ 774716 w 1257158"/>
              <a:gd name="connsiteY1" fmla="*/ 4068189 h 4068189"/>
              <a:gd name="connsiteX2" fmla="*/ 1 w 1257158"/>
              <a:gd name="connsiteY2" fmla="*/ 4068189 h 4068189"/>
              <a:gd name="connsiteX3" fmla="*/ 1 w 1257158"/>
              <a:gd name="connsiteY3" fmla="*/ 3206528 h 4068189"/>
              <a:gd name="connsiteX4" fmla="*/ 0 w 1257158"/>
              <a:gd name="connsiteY4" fmla="*/ 3206528 h 4068189"/>
              <a:gd name="connsiteX5" fmla="*/ 0 w 1257158"/>
              <a:gd name="connsiteY5" fmla="*/ 1459267 h 4068189"/>
              <a:gd name="connsiteX6" fmla="*/ 0 w 1257158"/>
              <a:gd name="connsiteY6" fmla="*/ 1267031 h 4068189"/>
              <a:gd name="connsiteX7" fmla="*/ 0 w 1257158"/>
              <a:gd name="connsiteY7" fmla="*/ 0 h 4068189"/>
              <a:gd name="connsiteX8" fmla="*/ 447337 w 1257158"/>
              <a:gd name="connsiteY8" fmla="*/ 0 h 4068189"/>
              <a:gd name="connsiteX9" fmla="*/ 447337 w 1257158"/>
              <a:gd name="connsiteY9" fmla="*/ 1267031 h 4068189"/>
              <a:gd name="connsiteX10" fmla="*/ 448271 w 1257158"/>
              <a:gd name="connsiteY10" fmla="*/ 1267031 h 4068189"/>
              <a:gd name="connsiteX11" fmla="*/ 448270 w 1257158"/>
              <a:gd name="connsiteY11" fmla="*/ 3060836 h 4068189"/>
              <a:gd name="connsiteX12" fmla="*/ 774716 w 1257158"/>
              <a:gd name="connsiteY12" fmla="*/ 3060836 h 40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7158" h="4068189">
                <a:moveTo>
                  <a:pt x="1257158" y="3564513"/>
                </a:moveTo>
                <a:lnTo>
                  <a:pt x="774716" y="4068189"/>
                </a:lnTo>
                <a:lnTo>
                  <a:pt x="1" y="4068189"/>
                </a:lnTo>
                <a:lnTo>
                  <a:pt x="1" y="3206528"/>
                </a:lnTo>
                <a:lnTo>
                  <a:pt x="0" y="3206528"/>
                </a:lnTo>
                <a:lnTo>
                  <a:pt x="0" y="1459267"/>
                </a:lnTo>
                <a:lnTo>
                  <a:pt x="0" y="1267031"/>
                </a:lnTo>
                <a:lnTo>
                  <a:pt x="0" y="0"/>
                </a:lnTo>
                <a:lnTo>
                  <a:pt x="447337" y="0"/>
                </a:lnTo>
                <a:lnTo>
                  <a:pt x="447337" y="1267031"/>
                </a:lnTo>
                <a:lnTo>
                  <a:pt x="448271" y="1267031"/>
                </a:lnTo>
                <a:lnTo>
                  <a:pt x="448270" y="3060836"/>
                </a:lnTo>
                <a:lnTo>
                  <a:pt x="774716" y="306083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22395-79E2-48A8-ACF3-90467C989BEC}"/>
              </a:ext>
            </a:extLst>
          </p:cNvPr>
          <p:cNvSpPr/>
          <p:nvPr/>
        </p:nvSpPr>
        <p:spPr>
          <a:xfrm>
            <a:off x="954480" y="1810467"/>
            <a:ext cx="10281804" cy="10344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자유형: 도형 49">
            <a:extLst>
              <a:ext uri="{FF2B5EF4-FFF2-40B4-BE49-F238E27FC236}">
                <a16:creationId xmlns:a16="http://schemas.microsoft.com/office/drawing/2014/main" id="{64B3EBB1-DA08-4B7E-8FF5-DE1118154565}"/>
              </a:ext>
            </a:extLst>
          </p:cNvPr>
          <p:cNvSpPr/>
          <p:nvPr/>
        </p:nvSpPr>
        <p:spPr>
          <a:xfrm rot="16200000">
            <a:off x="8535672" y="156086"/>
            <a:ext cx="1257158" cy="4062966"/>
          </a:xfrm>
          <a:custGeom>
            <a:avLst/>
            <a:gdLst>
              <a:gd name="connsiteX0" fmla="*/ 1257158 w 1257158"/>
              <a:gd name="connsiteY0" fmla="*/ 503677 h 4062966"/>
              <a:gd name="connsiteX1" fmla="*/ 774716 w 1257158"/>
              <a:gd name="connsiteY1" fmla="*/ 1007353 h 4062966"/>
              <a:gd name="connsiteX2" fmla="*/ 448271 w 1257158"/>
              <a:gd name="connsiteY2" fmla="*/ 1007353 h 4062966"/>
              <a:gd name="connsiteX3" fmla="*/ 448271 w 1257158"/>
              <a:gd name="connsiteY3" fmla="*/ 2798928 h 4062966"/>
              <a:gd name="connsiteX4" fmla="*/ 447337 w 1257158"/>
              <a:gd name="connsiteY4" fmla="*/ 2798928 h 4062966"/>
              <a:gd name="connsiteX5" fmla="*/ 447337 w 1257158"/>
              <a:gd name="connsiteY5" fmla="*/ 4062966 h 4062966"/>
              <a:gd name="connsiteX6" fmla="*/ 0 w 1257158"/>
              <a:gd name="connsiteY6" fmla="*/ 4062966 h 4062966"/>
              <a:gd name="connsiteX7" fmla="*/ 0 w 1257158"/>
              <a:gd name="connsiteY7" fmla="*/ 2798928 h 4062966"/>
              <a:gd name="connsiteX8" fmla="*/ 0 w 1257158"/>
              <a:gd name="connsiteY8" fmla="*/ 2603699 h 4062966"/>
              <a:gd name="connsiteX9" fmla="*/ 0 w 1257158"/>
              <a:gd name="connsiteY9" fmla="*/ 998928 h 4062966"/>
              <a:gd name="connsiteX10" fmla="*/ 1 w 1257158"/>
              <a:gd name="connsiteY10" fmla="*/ 998928 h 4062966"/>
              <a:gd name="connsiteX11" fmla="*/ 1 w 1257158"/>
              <a:gd name="connsiteY11" fmla="*/ 0 h 4062966"/>
              <a:gd name="connsiteX12" fmla="*/ 774716 w 1257158"/>
              <a:gd name="connsiteY12" fmla="*/ 0 h 406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7158" h="4062966">
                <a:moveTo>
                  <a:pt x="1257158" y="503677"/>
                </a:moveTo>
                <a:lnTo>
                  <a:pt x="774716" y="1007353"/>
                </a:lnTo>
                <a:lnTo>
                  <a:pt x="448271" y="1007353"/>
                </a:lnTo>
                <a:lnTo>
                  <a:pt x="448271" y="2798928"/>
                </a:lnTo>
                <a:lnTo>
                  <a:pt x="447337" y="2798928"/>
                </a:lnTo>
                <a:lnTo>
                  <a:pt x="447337" y="4062966"/>
                </a:lnTo>
                <a:lnTo>
                  <a:pt x="0" y="4062966"/>
                </a:lnTo>
                <a:lnTo>
                  <a:pt x="0" y="2798928"/>
                </a:lnTo>
                <a:lnTo>
                  <a:pt x="0" y="2603699"/>
                </a:lnTo>
                <a:lnTo>
                  <a:pt x="0" y="998928"/>
                </a:lnTo>
                <a:lnTo>
                  <a:pt x="1" y="998928"/>
                </a:lnTo>
                <a:lnTo>
                  <a:pt x="1" y="0"/>
                </a:lnTo>
                <a:lnTo>
                  <a:pt x="774716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자유형: 도형 47">
            <a:extLst>
              <a:ext uri="{FF2B5EF4-FFF2-40B4-BE49-F238E27FC236}">
                <a16:creationId xmlns:a16="http://schemas.microsoft.com/office/drawing/2014/main" id="{529F5C52-EAD3-40D8-88A2-11993DC81E6F}"/>
              </a:ext>
            </a:extLst>
          </p:cNvPr>
          <p:cNvSpPr/>
          <p:nvPr/>
        </p:nvSpPr>
        <p:spPr>
          <a:xfrm rot="5400000" flipH="1">
            <a:off x="3433118" y="212380"/>
            <a:ext cx="1257158" cy="6158941"/>
          </a:xfrm>
          <a:custGeom>
            <a:avLst/>
            <a:gdLst>
              <a:gd name="connsiteX0" fmla="*/ 1257158 w 1257158"/>
              <a:gd name="connsiteY0" fmla="*/ 503677 h 6158941"/>
              <a:gd name="connsiteX1" fmla="*/ 774717 w 1257158"/>
              <a:gd name="connsiteY1" fmla="*/ 0 h 6158941"/>
              <a:gd name="connsiteX2" fmla="*/ 1 w 1257158"/>
              <a:gd name="connsiteY2" fmla="*/ 0 h 6158941"/>
              <a:gd name="connsiteX3" fmla="*/ 1 w 1257158"/>
              <a:gd name="connsiteY3" fmla="*/ 829407 h 6158941"/>
              <a:gd name="connsiteX4" fmla="*/ 0 w 1257158"/>
              <a:gd name="connsiteY4" fmla="*/ 829407 h 6158941"/>
              <a:gd name="connsiteX5" fmla="*/ 0 w 1257158"/>
              <a:gd name="connsiteY5" fmla="*/ 4699675 h 6158941"/>
              <a:gd name="connsiteX6" fmla="*/ 0 w 1257158"/>
              <a:gd name="connsiteY6" fmla="*/ 4699675 h 6158941"/>
              <a:gd name="connsiteX7" fmla="*/ 0 w 1257158"/>
              <a:gd name="connsiteY7" fmla="*/ 6158941 h 6158941"/>
              <a:gd name="connsiteX8" fmla="*/ 447337 w 1257158"/>
              <a:gd name="connsiteY8" fmla="*/ 6158941 h 6158941"/>
              <a:gd name="connsiteX9" fmla="*/ 447337 w 1257158"/>
              <a:gd name="connsiteY9" fmla="*/ 4891911 h 6158941"/>
              <a:gd name="connsiteX10" fmla="*/ 448271 w 1257158"/>
              <a:gd name="connsiteY10" fmla="*/ 4891911 h 6158941"/>
              <a:gd name="connsiteX11" fmla="*/ 448271 w 1257158"/>
              <a:gd name="connsiteY11" fmla="*/ 1007353 h 6158941"/>
              <a:gd name="connsiteX12" fmla="*/ 774717 w 1257158"/>
              <a:gd name="connsiteY12" fmla="*/ 1007353 h 6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7158" h="6158941">
                <a:moveTo>
                  <a:pt x="1257158" y="503677"/>
                </a:moveTo>
                <a:lnTo>
                  <a:pt x="774717" y="0"/>
                </a:lnTo>
                <a:lnTo>
                  <a:pt x="1" y="0"/>
                </a:lnTo>
                <a:lnTo>
                  <a:pt x="1" y="829407"/>
                </a:lnTo>
                <a:lnTo>
                  <a:pt x="0" y="829407"/>
                </a:lnTo>
                <a:lnTo>
                  <a:pt x="0" y="4699675"/>
                </a:lnTo>
                <a:lnTo>
                  <a:pt x="0" y="4699675"/>
                </a:lnTo>
                <a:lnTo>
                  <a:pt x="0" y="6158941"/>
                </a:lnTo>
                <a:lnTo>
                  <a:pt x="447337" y="6158941"/>
                </a:lnTo>
                <a:lnTo>
                  <a:pt x="447337" y="4891911"/>
                </a:lnTo>
                <a:lnTo>
                  <a:pt x="448271" y="4891911"/>
                </a:lnTo>
                <a:lnTo>
                  <a:pt x="448271" y="1007353"/>
                </a:lnTo>
                <a:lnTo>
                  <a:pt x="774717" y="1007353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EADF2-C59D-4EDE-BA9D-58FE1ED51989}"/>
              </a:ext>
            </a:extLst>
          </p:cNvPr>
          <p:cNvSpPr txBox="1"/>
          <p:nvPr/>
        </p:nvSpPr>
        <p:spPr>
          <a:xfrm>
            <a:off x="4171408" y="5113500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029C5-9177-44DA-9DA6-9EEBB7834F71}"/>
              </a:ext>
            </a:extLst>
          </p:cNvPr>
          <p:cNvSpPr txBox="1"/>
          <p:nvPr/>
        </p:nvSpPr>
        <p:spPr>
          <a:xfrm>
            <a:off x="6231356" y="2865420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6E98F-AC12-4512-A7F8-32CC25208E5C}"/>
              </a:ext>
            </a:extLst>
          </p:cNvPr>
          <p:cNvSpPr txBox="1"/>
          <p:nvPr/>
        </p:nvSpPr>
        <p:spPr>
          <a:xfrm>
            <a:off x="7261331" y="1741380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3EA5B-F33A-4D3B-A2F3-66D4F5850F33}"/>
              </a:ext>
            </a:extLst>
          </p:cNvPr>
          <p:cNvGrpSpPr/>
          <p:nvPr/>
        </p:nvGrpSpPr>
        <p:grpSpPr>
          <a:xfrm>
            <a:off x="1195114" y="1952412"/>
            <a:ext cx="5594232" cy="726986"/>
            <a:chOff x="2551704" y="4283314"/>
            <a:chExt cx="3719799" cy="7589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2D5C2D-BA2C-42E0-8558-2953DC347EC4}"/>
                </a:ext>
              </a:extLst>
            </p:cNvPr>
            <p:cNvSpPr txBox="1"/>
            <p:nvPr/>
          </p:nvSpPr>
          <p:spPr>
            <a:xfrm>
              <a:off x="2551706" y="4560313"/>
              <a:ext cx="3719797" cy="48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8571AC-79C6-46FC-BF8E-D265473A7A17}"/>
                </a:ext>
              </a:extLst>
            </p:cNvPr>
            <p:cNvSpPr txBox="1"/>
            <p:nvPr/>
          </p:nvSpPr>
          <p:spPr>
            <a:xfrm>
              <a:off x="2551704" y="4283314"/>
              <a:ext cx="3719798" cy="289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61FCF4-459A-41DD-A792-DFF7E982E0A7}"/>
              </a:ext>
            </a:extLst>
          </p:cNvPr>
          <p:cNvGrpSpPr/>
          <p:nvPr/>
        </p:nvGrpSpPr>
        <p:grpSpPr>
          <a:xfrm>
            <a:off x="5224112" y="5317055"/>
            <a:ext cx="5557766" cy="702865"/>
            <a:chOff x="2551704" y="4283314"/>
            <a:chExt cx="3719799" cy="8071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7BD13B-C0BA-475F-93E1-FD4A8010AC32}"/>
                </a:ext>
              </a:extLst>
            </p:cNvPr>
            <p:cNvSpPr txBox="1"/>
            <p:nvPr/>
          </p:nvSpPr>
          <p:spPr>
            <a:xfrm>
              <a:off x="2551706" y="4560313"/>
              <a:ext cx="3719797" cy="53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E5094-0EC1-4C6A-8FA6-4BD9C2804F4E}"/>
                </a:ext>
              </a:extLst>
            </p:cNvPr>
            <p:cNvSpPr txBox="1"/>
            <p:nvPr/>
          </p:nvSpPr>
          <p:spPr>
            <a:xfrm>
              <a:off x="2551704" y="4283314"/>
              <a:ext cx="3719798" cy="31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060-0353-442F-AA8F-36DCF968E160}"/>
              </a:ext>
            </a:extLst>
          </p:cNvPr>
          <p:cNvGrpSpPr/>
          <p:nvPr/>
        </p:nvGrpSpPr>
        <p:grpSpPr>
          <a:xfrm>
            <a:off x="1195115" y="4189782"/>
            <a:ext cx="3741589" cy="702866"/>
            <a:chOff x="2551705" y="4283314"/>
            <a:chExt cx="2021395" cy="8071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E4242-96A9-42D1-BCE0-082ECEA1F138}"/>
                </a:ext>
              </a:extLst>
            </p:cNvPr>
            <p:cNvSpPr txBox="1"/>
            <p:nvPr/>
          </p:nvSpPr>
          <p:spPr>
            <a:xfrm>
              <a:off x="2551706" y="4560313"/>
              <a:ext cx="2021394" cy="53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40C19D-0A91-4FD1-A3F3-1FDC916D0CC1}"/>
                </a:ext>
              </a:extLst>
            </p:cNvPr>
            <p:cNvSpPr txBox="1"/>
            <p:nvPr/>
          </p:nvSpPr>
          <p:spPr>
            <a:xfrm>
              <a:off x="2551705" y="4283314"/>
              <a:ext cx="2021395" cy="31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1DFF81-F655-4977-A736-E66E718A95BD}"/>
              </a:ext>
            </a:extLst>
          </p:cNvPr>
          <p:cNvGrpSpPr/>
          <p:nvPr/>
        </p:nvGrpSpPr>
        <p:grpSpPr>
          <a:xfrm>
            <a:off x="7320864" y="3091075"/>
            <a:ext cx="3776501" cy="702866"/>
            <a:chOff x="2551705" y="4283314"/>
            <a:chExt cx="2021395" cy="8071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7435FF-BD7C-4603-B30E-534D5A5582DA}"/>
                </a:ext>
              </a:extLst>
            </p:cNvPr>
            <p:cNvSpPr txBox="1"/>
            <p:nvPr/>
          </p:nvSpPr>
          <p:spPr>
            <a:xfrm>
              <a:off x="2551706" y="4560313"/>
              <a:ext cx="2021394" cy="53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68EF75-5C7F-4C8F-93D0-F2DAC9B35460}"/>
                </a:ext>
              </a:extLst>
            </p:cNvPr>
            <p:cNvSpPr txBox="1"/>
            <p:nvPr/>
          </p:nvSpPr>
          <p:spPr>
            <a:xfrm>
              <a:off x="2551705" y="4283314"/>
              <a:ext cx="2021395" cy="31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855BD1-88CF-45BF-B0D1-9905AAA32E50}"/>
              </a:ext>
            </a:extLst>
          </p:cNvPr>
          <p:cNvSpPr txBox="1"/>
          <p:nvPr/>
        </p:nvSpPr>
        <p:spPr>
          <a:xfrm>
            <a:off x="1195116" y="3076003"/>
            <a:ext cx="476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1631B9-8456-4283-A67A-2E9FF8E417C8}"/>
              </a:ext>
            </a:extLst>
          </p:cNvPr>
          <p:cNvSpPr txBox="1"/>
          <p:nvPr/>
        </p:nvSpPr>
        <p:spPr>
          <a:xfrm>
            <a:off x="6183938" y="4183250"/>
            <a:ext cx="490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2BE18-C491-40CC-841F-DA4F0DC054B1}"/>
              </a:ext>
            </a:extLst>
          </p:cNvPr>
          <p:cNvSpPr txBox="1"/>
          <p:nvPr/>
        </p:nvSpPr>
        <p:spPr>
          <a:xfrm>
            <a:off x="8113558" y="2464496"/>
            <a:ext cx="1411827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6A986-EF99-4662-82C4-D1311667E567}"/>
              </a:ext>
            </a:extLst>
          </p:cNvPr>
          <p:cNvSpPr txBox="1"/>
          <p:nvPr/>
        </p:nvSpPr>
        <p:spPr>
          <a:xfrm>
            <a:off x="4743593" y="3576663"/>
            <a:ext cx="1411827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DCDC3-9AFE-42CA-B0C3-E5EFB48BBC95}"/>
              </a:ext>
            </a:extLst>
          </p:cNvPr>
          <p:cNvSpPr txBox="1"/>
          <p:nvPr/>
        </p:nvSpPr>
        <p:spPr>
          <a:xfrm>
            <a:off x="2668723" y="5805895"/>
            <a:ext cx="141182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자유형: 도형 46">
            <a:extLst>
              <a:ext uri="{FF2B5EF4-FFF2-40B4-BE49-F238E27FC236}">
                <a16:creationId xmlns:a16="http://schemas.microsoft.com/office/drawing/2014/main" id="{47360031-3CD9-4E93-9656-4FB84178F4F1}"/>
              </a:ext>
            </a:extLst>
          </p:cNvPr>
          <p:cNvSpPr/>
          <p:nvPr/>
        </p:nvSpPr>
        <p:spPr>
          <a:xfrm rot="16200000">
            <a:off x="7489182" y="1327461"/>
            <a:ext cx="1257159" cy="6155949"/>
          </a:xfrm>
          <a:custGeom>
            <a:avLst/>
            <a:gdLst>
              <a:gd name="connsiteX0" fmla="*/ 1257159 w 1257159"/>
              <a:gd name="connsiteY0" fmla="*/ 503677 h 6155949"/>
              <a:gd name="connsiteX1" fmla="*/ 774718 w 1257159"/>
              <a:gd name="connsiteY1" fmla="*/ 1007353 h 6155949"/>
              <a:gd name="connsiteX2" fmla="*/ 448272 w 1257159"/>
              <a:gd name="connsiteY2" fmla="*/ 1007353 h 6155949"/>
              <a:gd name="connsiteX3" fmla="*/ 448271 w 1257159"/>
              <a:gd name="connsiteY3" fmla="*/ 4891911 h 6155949"/>
              <a:gd name="connsiteX4" fmla="*/ 447337 w 1257159"/>
              <a:gd name="connsiteY4" fmla="*/ 4891911 h 6155949"/>
              <a:gd name="connsiteX5" fmla="*/ 447337 w 1257159"/>
              <a:gd name="connsiteY5" fmla="*/ 6155949 h 6155949"/>
              <a:gd name="connsiteX6" fmla="*/ 0 w 1257159"/>
              <a:gd name="connsiteY6" fmla="*/ 6155949 h 6155949"/>
              <a:gd name="connsiteX7" fmla="*/ 0 w 1257159"/>
              <a:gd name="connsiteY7" fmla="*/ 4696682 h 6155949"/>
              <a:gd name="connsiteX8" fmla="*/ 1 w 1257159"/>
              <a:gd name="connsiteY8" fmla="*/ 4696682 h 6155949"/>
              <a:gd name="connsiteX9" fmla="*/ 1 w 1257159"/>
              <a:gd name="connsiteY9" fmla="*/ 829407 h 6155949"/>
              <a:gd name="connsiteX10" fmla="*/ 2 w 1257159"/>
              <a:gd name="connsiteY10" fmla="*/ 829407 h 6155949"/>
              <a:gd name="connsiteX11" fmla="*/ 2 w 1257159"/>
              <a:gd name="connsiteY11" fmla="*/ 0 h 6155949"/>
              <a:gd name="connsiteX12" fmla="*/ 774718 w 1257159"/>
              <a:gd name="connsiteY12" fmla="*/ 0 h 615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7159" h="6155949">
                <a:moveTo>
                  <a:pt x="1257159" y="503677"/>
                </a:moveTo>
                <a:lnTo>
                  <a:pt x="774718" y="1007353"/>
                </a:lnTo>
                <a:lnTo>
                  <a:pt x="448272" y="1007353"/>
                </a:lnTo>
                <a:lnTo>
                  <a:pt x="448271" y="4891911"/>
                </a:lnTo>
                <a:lnTo>
                  <a:pt x="447337" y="4891911"/>
                </a:lnTo>
                <a:lnTo>
                  <a:pt x="447337" y="6155949"/>
                </a:lnTo>
                <a:lnTo>
                  <a:pt x="0" y="6155949"/>
                </a:lnTo>
                <a:lnTo>
                  <a:pt x="0" y="4696682"/>
                </a:lnTo>
                <a:lnTo>
                  <a:pt x="1" y="4696682"/>
                </a:lnTo>
                <a:lnTo>
                  <a:pt x="1" y="829407"/>
                </a:lnTo>
                <a:lnTo>
                  <a:pt x="2" y="829407"/>
                </a:lnTo>
                <a:lnTo>
                  <a:pt x="2" y="0"/>
                </a:lnTo>
                <a:lnTo>
                  <a:pt x="774718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3433D-289E-42C9-84A4-9BEED6EF3060}"/>
              </a:ext>
            </a:extLst>
          </p:cNvPr>
          <p:cNvSpPr txBox="1"/>
          <p:nvPr/>
        </p:nvSpPr>
        <p:spPr>
          <a:xfrm>
            <a:off x="5201382" y="3989459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DE281-3ADA-4550-853C-84081D2B0DE2}"/>
              </a:ext>
            </a:extLst>
          </p:cNvPr>
          <p:cNvSpPr txBox="1"/>
          <p:nvPr/>
        </p:nvSpPr>
        <p:spPr>
          <a:xfrm>
            <a:off x="6034902" y="4697902"/>
            <a:ext cx="141182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D9E8A16-95AB-40A6-B95C-82137DB069D4}"/>
              </a:ext>
            </a:extLst>
          </p:cNvPr>
          <p:cNvSpPr/>
          <p:nvPr/>
        </p:nvSpPr>
        <p:spPr>
          <a:xfrm>
            <a:off x="4389325" y="575584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2BE7FF58-E31E-4852-A5A8-4E741D7A72E9}"/>
              </a:ext>
            </a:extLst>
          </p:cNvPr>
          <p:cNvSpPr/>
          <p:nvPr/>
        </p:nvSpPr>
        <p:spPr>
          <a:xfrm>
            <a:off x="5424814" y="460248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9F217615-8B90-4777-9570-65CCDC9A5CBC}"/>
              </a:ext>
            </a:extLst>
          </p:cNvPr>
          <p:cNvSpPr/>
          <p:nvPr/>
        </p:nvSpPr>
        <p:spPr>
          <a:xfrm flipH="1">
            <a:off x="6422002" y="34696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D8FDD2B6-DDAC-4707-8E1F-743507FCD508}"/>
              </a:ext>
            </a:extLst>
          </p:cNvPr>
          <p:cNvSpPr>
            <a:spLocks noChangeAspect="1"/>
          </p:cNvSpPr>
          <p:nvPr/>
        </p:nvSpPr>
        <p:spPr>
          <a:xfrm>
            <a:off x="7466641" y="235426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44FE-2C23-4F7F-8B8C-CF64C4558149}"/>
              </a:ext>
            </a:extLst>
          </p:cNvPr>
          <p:cNvSpPr txBox="1"/>
          <p:nvPr/>
        </p:nvSpPr>
        <p:spPr>
          <a:xfrm>
            <a:off x="3517782" y="3227670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76F26-D544-4460-BDD4-74DD4FD8811C}"/>
              </a:ext>
            </a:extLst>
          </p:cNvPr>
          <p:cNvSpPr txBox="1"/>
          <p:nvPr/>
        </p:nvSpPr>
        <p:spPr>
          <a:xfrm>
            <a:off x="4157558" y="3896946"/>
            <a:ext cx="181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A1DB9-8D1A-4EB2-A04C-D3FC08EE83DC}"/>
              </a:ext>
            </a:extLst>
          </p:cNvPr>
          <p:cNvSpPr txBox="1"/>
          <p:nvPr/>
        </p:nvSpPr>
        <p:spPr>
          <a:xfrm>
            <a:off x="4157558" y="3396947"/>
            <a:ext cx="181754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02653-7B7A-4232-8998-90B053B05282}"/>
              </a:ext>
            </a:extLst>
          </p:cNvPr>
          <p:cNvSpPr txBox="1"/>
          <p:nvPr/>
        </p:nvSpPr>
        <p:spPr>
          <a:xfrm>
            <a:off x="6264280" y="3227670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420F-EC12-4C3F-B738-E3CC94154B2D}"/>
              </a:ext>
            </a:extLst>
          </p:cNvPr>
          <p:cNvSpPr txBox="1"/>
          <p:nvPr/>
        </p:nvSpPr>
        <p:spPr>
          <a:xfrm>
            <a:off x="6904056" y="3896946"/>
            <a:ext cx="181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3E887-E0A2-4BE0-8922-C5C9FC36D8D4}"/>
              </a:ext>
            </a:extLst>
          </p:cNvPr>
          <p:cNvSpPr txBox="1"/>
          <p:nvPr/>
        </p:nvSpPr>
        <p:spPr>
          <a:xfrm>
            <a:off x="6904056" y="3396947"/>
            <a:ext cx="181754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58881-5C63-40C5-8D50-0D9FEFA21B68}"/>
              </a:ext>
            </a:extLst>
          </p:cNvPr>
          <p:cNvSpPr txBox="1"/>
          <p:nvPr/>
        </p:nvSpPr>
        <p:spPr>
          <a:xfrm>
            <a:off x="9010778" y="3227670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58D85-D308-467E-A7CF-C6761CF22DAB}"/>
              </a:ext>
            </a:extLst>
          </p:cNvPr>
          <p:cNvSpPr txBox="1"/>
          <p:nvPr/>
        </p:nvSpPr>
        <p:spPr>
          <a:xfrm>
            <a:off x="9650554" y="3896946"/>
            <a:ext cx="181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C5849-6BFF-4CE9-8AB5-DF80E4BB615C}"/>
              </a:ext>
            </a:extLst>
          </p:cNvPr>
          <p:cNvSpPr txBox="1"/>
          <p:nvPr/>
        </p:nvSpPr>
        <p:spPr>
          <a:xfrm>
            <a:off x="9650554" y="3396947"/>
            <a:ext cx="181754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7FB9FA-FBEC-4F29-910C-539338088953}"/>
              </a:ext>
            </a:extLst>
          </p:cNvPr>
          <p:cNvGrpSpPr/>
          <p:nvPr/>
        </p:nvGrpSpPr>
        <p:grpSpPr>
          <a:xfrm>
            <a:off x="9313886" y="2112078"/>
            <a:ext cx="1793922" cy="600808"/>
            <a:chOff x="698919" y="3231434"/>
            <a:chExt cx="2170041" cy="726774"/>
          </a:xfrm>
        </p:grpSpPr>
        <p:sp>
          <p:nvSpPr>
            <p:cNvPr id="16" name="Rounded Rectangle 19">
              <a:extLst>
                <a:ext uri="{FF2B5EF4-FFF2-40B4-BE49-F238E27FC236}">
                  <a16:creationId xmlns:a16="http://schemas.microsoft.com/office/drawing/2014/main" id="{AC1DDE34-C8A0-4ABE-9E57-CDB7F2072107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B69CAB-EB6A-4183-A3A1-9713B84F0505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DA912453-EDA2-4600-91DA-4699116EF3E9}"/>
              </a:ext>
            </a:extLst>
          </p:cNvPr>
          <p:cNvSpPr/>
          <p:nvPr/>
        </p:nvSpPr>
        <p:spPr>
          <a:xfrm rot="5400000">
            <a:off x="4415131" y="1624085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ECB3FA-65E6-48A9-839E-1D4F818AFFD4}"/>
              </a:ext>
            </a:extLst>
          </p:cNvPr>
          <p:cNvSpPr/>
          <p:nvPr/>
        </p:nvSpPr>
        <p:spPr>
          <a:xfrm rot="19002224">
            <a:off x="3713494" y="2115563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06E7F-8F6D-4E40-9025-11BF8ADCA588}"/>
              </a:ext>
            </a:extLst>
          </p:cNvPr>
          <p:cNvGrpSpPr/>
          <p:nvPr/>
        </p:nvGrpSpPr>
        <p:grpSpPr>
          <a:xfrm>
            <a:off x="6537974" y="2115562"/>
            <a:ext cx="1793922" cy="600808"/>
            <a:chOff x="698919" y="3231434"/>
            <a:chExt cx="2170041" cy="726774"/>
          </a:xfrm>
        </p:grpSpPr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4C9FD7E1-BB2C-4BAC-A9C4-84A4E1894AEE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1789A-BCB2-4B05-B80C-894DD787758C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1FF669E-F32E-4A75-A839-F6FACD350726}"/>
              </a:ext>
            </a:extLst>
          </p:cNvPr>
          <p:cNvSpPr/>
          <p:nvPr/>
        </p:nvSpPr>
        <p:spPr>
          <a:xfrm rot="5400000">
            <a:off x="6002682" y="1513435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14A187-F6FB-4CA9-A932-FD591AA18765}"/>
              </a:ext>
            </a:extLst>
          </p:cNvPr>
          <p:cNvSpPr/>
          <p:nvPr/>
        </p:nvSpPr>
        <p:spPr>
          <a:xfrm rot="17406435">
            <a:off x="5104012" y="2336591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A1FCCE-CBEB-4527-89F9-AA3E455C3C88}"/>
              </a:ext>
            </a:extLst>
          </p:cNvPr>
          <p:cNvGrpSpPr/>
          <p:nvPr/>
        </p:nvGrpSpPr>
        <p:grpSpPr>
          <a:xfrm>
            <a:off x="7982378" y="2275551"/>
            <a:ext cx="1861406" cy="289614"/>
            <a:chOff x="2464343" y="3366786"/>
            <a:chExt cx="2251673" cy="350335"/>
          </a:xfrm>
        </p:grpSpPr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45973184-46FF-4013-9C8F-C97D05F1705B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E23709-D509-46F0-9EF8-2F8CCDD0A143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9F797588-390D-49F9-BE2F-F5BCA3D32C30}"/>
              </a:ext>
            </a:extLst>
          </p:cNvPr>
          <p:cNvSpPr/>
          <p:nvPr/>
        </p:nvSpPr>
        <p:spPr>
          <a:xfrm rot="5400000">
            <a:off x="1613993" y="1624085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318DEC7D-8AFE-43D2-9F28-5C5854E8D9B0}"/>
              </a:ext>
            </a:extLst>
          </p:cNvPr>
          <p:cNvSpPr/>
          <p:nvPr/>
        </p:nvSpPr>
        <p:spPr>
          <a:xfrm rot="5400000">
            <a:off x="3201546" y="1513435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78DD6C2E-3F25-4A1A-9A8B-061585D7A71B}"/>
              </a:ext>
            </a:extLst>
          </p:cNvPr>
          <p:cNvSpPr/>
          <p:nvPr/>
        </p:nvSpPr>
        <p:spPr>
          <a:xfrm rot="17406435">
            <a:off x="2320038" y="2325988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72BCD9B0-032A-4842-957C-365D5BBFD06D}"/>
              </a:ext>
            </a:extLst>
          </p:cNvPr>
          <p:cNvSpPr/>
          <p:nvPr/>
        </p:nvSpPr>
        <p:spPr>
          <a:xfrm rot="19002224">
            <a:off x="920952" y="2091834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C13289-7EA3-4F7E-975A-043B864F9EC0}"/>
              </a:ext>
            </a:extLst>
          </p:cNvPr>
          <p:cNvSpPr txBox="1"/>
          <p:nvPr/>
        </p:nvSpPr>
        <p:spPr>
          <a:xfrm>
            <a:off x="771284" y="3227670"/>
            <a:ext cx="7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01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9CA6F-5D5C-49D4-910F-8ED7B6FF6651}"/>
              </a:ext>
            </a:extLst>
          </p:cNvPr>
          <p:cNvSpPr txBox="1"/>
          <p:nvPr/>
        </p:nvSpPr>
        <p:spPr>
          <a:xfrm>
            <a:off x="1411059" y="3896946"/>
            <a:ext cx="1817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FE3ED5-B439-4453-AE13-4720FACB9F52}"/>
              </a:ext>
            </a:extLst>
          </p:cNvPr>
          <p:cNvSpPr txBox="1"/>
          <p:nvPr/>
        </p:nvSpPr>
        <p:spPr>
          <a:xfrm>
            <a:off x="1411060" y="3396947"/>
            <a:ext cx="181754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Title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3B2F61-8EE1-4540-AA4B-31EDFEE8EE76}"/>
              </a:ext>
            </a:extLst>
          </p:cNvPr>
          <p:cNvGrpSpPr/>
          <p:nvPr/>
        </p:nvGrpSpPr>
        <p:grpSpPr>
          <a:xfrm>
            <a:off x="550252" y="257175"/>
            <a:ext cx="4791807" cy="1862048"/>
            <a:chOff x="4651035" y="1734907"/>
            <a:chExt cx="4791807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4A634E-07B5-4894-9D14-3792AB9DC7D5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7B7C9B-EE35-4F26-88E0-8AA8A24219BE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D63D1B-6021-40D4-A8C7-01B8E26ED5C6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D181AB-C3C8-4D46-ACBF-9E5ECD740DF2}"/>
              </a:ext>
            </a:extLst>
          </p:cNvPr>
          <p:cNvGrpSpPr/>
          <p:nvPr/>
        </p:nvGrpSpPr>
        <p:grpSpPr>
          <a:xfrm>
            <a:off x="1377852" y="2348147"/>
            <a:ext cx="2942985" cy="1163505"/>
            <a:chOff x="2478426" y="1144893"/>
            <a:chExt cx="2942985" cy="1163505"/>
          </a:xfrm>
        </p:grpSpPr>
        <p:sp>
          <p:nvSpPr>
            <p:cNvPr id="6" name="직사각형 1">
              <a:extLst>
                <a:ext uri="{FF2B5EF4-FFF2-40B4-BE49-F238E27FC236}">
                  <a16:creationId xmlns:a16="http://schemas.microsoft.com/office/drawing/2014/main" id="{76166541-7E1A-4470-ABEB-A9FA14A1E764}"/>
                </a:ext>
              </a:extLst>
            </p:cNvPr>
            <p:cNvSpPr/>
            <p:nvPr/>
          </p:nvSpPr>
          <p:spPr>
            <a:xfrm>
              <a:off x="2478426" y="1144893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7" name="직사각형 2">
              <a:extLst>
                <a:ext uri="{FF2B5EF4-FFF2-40B4-BE49-F238E27FC236}">
                  <a16:creationId xmlns:a16="http://schemas.microsoft.com/office/drawing/2014/main" id="{285047D1-AA17-430D-97EA-2409FFC2F7E5}"/>
                </a:ext>
              </a:extLst>
            </p:cNvPr>
            <p:cNvSpPr/>
            <p:nvPr/>
          </p:nvSpPr>
          <p:spPr>
            <a:xfrm>
              <a:off x="2478426" y="1662067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1C56A8-F8B6-433B-9CF8-112D5C8209EC}"/>
              </a:ext>
            </a:extLst>
          </p:cNvPr>
          <p:cNvGrpSpPr/>
          <p:nvPr/>
        </p:nvGrpSpPr>
        <p:grpSpPr>
          <a:xfrm>
            <a:off x="726228" y="3767372"/>
            <a:ext cx="2942985" cy="1163505"/>
            <a:chOff x="2478426" y="1144893"/>
            <a:chExt cx="2942985" cy="1163505"/>
          </a:xfrm>
        </p:grpSpPr>
        <p:sp>
          <p:nvSpPr>
            <p:cNvPr id="10" name="직사각형 1">
              <a:extLst>
                <a:ext uri="{FF2B5EF4-FFF2-40B4-BE49-F238E27FC236}">
                  <a16:creationId xmlns:a16="http://schemas.microsoft.com/office/drawing/2014/main" id="{3E94B636-CC59-4AC8-BDC9-B2F0BDBA5231}"/>
                </a:ext>
              </a:extLst>
            </p:cNvPr>
            <p:cNvSpPr/>
            <p:nvPr/>
          </p:nvSpPr>
          <p:spPr>
            <a:xfrm>
              <a:off x="2478426" y="1144893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1" name="직사각형 2">
              <a:extLst>
                <a:ext uri="{FF2B5EF4-FFF2-40B4-BE49-F238E27FC236}">
                  <a16:creationId xmlns:a16="http://schemas.microsoft.com/office/drawing/2014/main" id="{0897E2BF-0FAA-4A24-9A7E-D92C8D610127}"/>
                </a:ext>
              </a:extLst>
            </p:cNvPr>
            <p:cNvSpPr/>
            <p:nvPr/>
          </p:nvSpPr>
          <p:spPr>
            <a:xfrm>
              <a:off x="2478426" y="1662067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769F85-8C35-45CF-8651-4002B8DE8C7A}"/>
              </a:ext>
            </a:extLst>
          </p:cNvPr>
          <p:cNvGrpSpPr/>
          <p:nvPr/>
        </p:nvGrpSpPr>
        <p:grpSpPr>
          <a:xfrm>
            <a:off x="1377852" y="5198083"/>
            <a:ext cx="2942985" cy="1163505"/>
            <a:chOff x="2478426" y="1144893"/>
            <a:chExt cx="2942985" cy="1163505"/>
          </a:xfrm>
        </p:grpSpPr>
        <p:sp>
          <p:nvSpPr>
            <p:cNvPr id="13" name="직사각형 1">
              <a:extLst>
                <a:ext uri="{FF2B5EF4-FFF2-40B4-BE49-F238E27FC236}">
                  <a16:creationId xmlns:a16="http://schemas.microsoft.com/office/drawing/2014/main" id="{8D38B810-6E49-45A1-AB2C-DE4FD80EB54C}"/>
                </a:ext>
              </a:extLst>
            </p:cNvPr>
            <p:cNvSpPr/>
            <p:nvPr/>
          </p:nvSpPr>
          <p:spPr>
            <a:xfrm>
              <a:off x="2478426" y="1144893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4" name="직사각형 2">
              <a:extLst>
                <a:ext uri="{FF2B5EF4-FFF2-40B4-BE49-F238E27FC236}">
                  <a16:creationId xmlns:a16="http://schemas.microsoft.com/office/drawing/2014/main" id="{15DF0572-F048-497A-A2C2-DEEE5F00980C}"/>
                </a:ext>
              </a:extLst>
            </p:cNvPr>
            <p:cNvSpPr/>
            <p:nvPr/>
          </p:nvSpPr>
          <p:spPr>
            <a:xfrm>
              <a:off x="2478426" y="1662067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2AA9E0-D8C8-4B86-AD08-458DCA1157D2}"/>
              </a:ext>
            </a:extLst>
          </p:cNvPr>
          <p:cNvSpPr txBox="1"/>
          <p:nvPr/>
        </p:nvSpPr>
        <p:spPr>
          <a:xfrm>
            <a:off x="7873881" y="2884145"/>
            <a:ext cx="28715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4436B-7E5C-45C1-9BE0-A990A778FD5C}"/>
              </a:ext>
            </a:extLst>
          </p:cNvPr>
          <p:cNvSpPr txBox="1"/>
          <p:nvPr/>
        </p:nvSpPr>
        <p:spPr>
          <a:xfrm>
            <a:off x="7802494" y="1972998"/>
            <a:ext cx="2942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71107" y="2551837"/>
            <a:ext cx="278533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F21EF4-D62F-4DD3-A930-C02941E83912}"/>
              </a:ext>
            </a:extLst>
          </p:cNvPr>
          <p:cNvGrpSpPr/>
          <p:nvPr/>
        </p:nvGrpSpPr>
        <p:grpSpPr>
          <a:xfrm>
            <a:off x="5788359" y="639776"/>
            <a:ext cx="5835073" cy="1192634"/>
            <a:chOff x="6909376" y="667653"/>
            <a:chExt cx="5835073" cy="11926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C35529-6AB2-44FD-9926-CA8766FDB4DD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96256B-CA4E-444B-B282-2CC62A20B1D0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30DD08-F5C7-4BCE-89FA-EB86F914818C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517E6F-AE8C-4401-B1B1-457355DC4160}"/>
              </a:ext>
            </a:extLst>
          </p:cNvPr>
          <p:cNvGrpSpPr/>
          <p:nvPr/>
        </p:nvGrpSpPr>
        <p:grpSpPr>
          <a:xfrm>
            <a:off x="5788359" y="2101714"/>
            <a:ext cx="5835073" cy="1192634"/>
            <a:chOff x="6909376" y="667653"/>
            <a:chExt cx="5835073" cy="11926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365DB4-E852-44E7-AD93-94BF04068A61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B3E2E2-AE38-473F-9D12-1C5488744330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D7E95-2025-468B-90C6-360FB3565225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3A4ADF-88D7-4FF4-8F92-84BFDF164B3B}"/>
              </a:ext>
            </a:extLst>
          </p:cNvPr>
          <p:cNvGrpSpPr/>
          <p:nvPr/>
        </p:nvGrpSpPr>
        <p:grpSpPr>
          <a:xfrm>
            <a:off x="5788359" y="3563652"/>
            <a:ext cx="5835073" cy="1192634"/>
            <a:chOff x="6909376" y="667653"/>
            <a:chExt cx="5835073" cy="11926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CB8B3A-088A-4DE9-A01F-99D8FEAB356F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F9E1AF-28C1-484D-AB20-BE92F308DA34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5A22C-E324-4E3A-9E76-D764E0389E5D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0FCC84-0983-4FCB-B36A-6E81C5E69412}"/>
              </a:ext>
            </a:extLst>
          </p:cNvPr>
          <p:cNvGrpSpPr/>
          <p:nvPr/>
        </p:nvGrpSpPr>
        <p:grpSpPr>
          <a:xfrm>
            <a:off x="5788359" y="5025590"/>
            <a:ext cx="5835073" cy="1192634"/>
            <a:chOff x="6909376" y="667653"/>
            <a:chExt cx="5835073" cy="11926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57F40A-728B-426B-B4DD-95E5675B9E29}"/>
                </a:ext>
              </a:extLst>
            </p:cNvPr>
            <p:cNvSpPr txBox="1"/>
            <p:nvPr/>
          </p:nvSpPr>
          <p:spPr>
            <a:xfrm>
              <a:off x="7920437" y="1075457"/>
              <a:ext cx="4824012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D4766D-8B81-4CE2-974B-8AFB408EEF13}"/>
                </a:ext>
              </a:extLst>
            </p:cNvPr>
            <p:cNvSpPr txBox="1"/>
            <p:nvPr/>
          </p:nvSpPr>
          <p:spPr>
            <a:xfrm>
              <a:off x="6909376" y="936957"/>
              <a:ext cx="1011061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100440-18E8-4812-A04C-13077BBE143A}"/>
                </a:ext>
              </a:extLst>
            </p:cNvPr>
            <p:cNvSpPr txBox="1"/>
            <p:nvPr/>
          </p:nvSpPr>
          <p:spPr>
            <a:xfrm>
              <a:off x="7041258" y="667653"/>
              <a:ext cx="5703191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35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7F9D6E61-1D74-4154-987C-57AD85B13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107528"/>
              </p:ext>
            </p:extLst>
          </p:nvPr>
        </p:nvGraphicFramePr>
        <p:xfrm>
          <a:off x="912000" y="1998969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8E140A-B964-4BA5-9E5E-93B092DC1F6C}"/>
              </a:ext>
            </a:extLst>
          </p:cNvPr>
          <p:cNvSpPr txBox="1"/>
          <p:nvPr/>
        </p:nvSpPr>
        <p:spPr>
          <a:xfrm>
            <a:off x="1170907" y="5154028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A98158DC-F807-4E47-8086-22F3D8AAEFC2}"/>
              </a:ext>
            </a:extLst>
          </p:cNvPr>
          <p:cNvSpPr/>
          <p:nvPr/>
        </p:nvSpPr>
        <p:spPr>
          <a:xfrm flipV="1">
            <a:off x="892777" y="5027475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602377AB-4BE0-4BF7-8B5B-FC84CB24E69F}"/>
              </a:ext>
            </a:extLst>
          </p:cNvPr>
          <p:cNvSpPr/>
          <p:nvPr/>
        </p:nvSpPr>
        <p:spPr>
          <a:xfrm>
            <a:off x="886725" y="5881194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A8420-F5A4-45EF-AD1B-2EFD365B1832}"/>
              </a:ext>
            </a:extLst>
          </p:cNvPr>
          <p:cNvSpPr txBox="1"/>
          <p:nvPr/>
        </p:nvSpPr>
        <p:spPr>
          <a:xfrm>
            <a:off x="1130838" y="162205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0DCADE8E-B3B8-4196-81F7-E2BC43044DDB}"/>
              </a:ext>
            </a:extLst>
          </p:cNvPr>
          <p:cNvSpPr/>
          <p:nvPr/>
        </p:nvSpPr>
        <p:spPr>
          <a:xfrm>
            <a:off x="921897" y="1673663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9BC9-267E-4B45-8E85-EF1ED6655FD4}"/>
              </a:ext>
            </a:extLst>
          </p:cNvPr>
          <p:cNvSpPr/>
          <p:nvPr/>
        </p:nvSpPr>
        <p:spPr>
          <a:xfrm>
            <a:off x="7277100" y="-16094"/>
            <a:ext cx="4914901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E2DFB9-C827-41B5-9D91-D2A727501C26}"/>
              </a:ext>
            </a:extLst>
          </p:cNvPr>
          <p:cNvSpPr/>
          <p:nvPr/>
        </p:nvSpPr>
        <p:spPr>
          <a:xfrm>
            <a:off x="7581158" y="-18200"/>
            <a:ext cx="4610842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D0BCFC3B-43D5-458B-93A8-B6FB6155147D}"/>
              </a:ext>
            </a:extLst>
          </p:cNvPr>
          <p:cNvGrpSpPr/>
          <p:nvPr/>
        </p:nvGrpSpPr>
        <p:grpSpPr>
          <a:xfrm>
            <a:off x="905088" y="1744380"/>
            <a:ext cx="7319981" cy="1150256"/>
            <a:chOff x="905087" y="1691626"/>
            <a:chExt cx="5688631" cy="11502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AF21B-6920-4D4D-B5F8-79BE710C0D7E}"/>
                </a:ext>
              </a:extLst>
            </p:cNvPr>
            <p:cNvSpPr txBox="1"/>
            <p:nvPr/>
          </p:nvSpPr>
          <p:spPr>
            <a:xfrm>
              <a:off x="905087" y="1691626"/>
              <a:ext cx="56886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15A8C-8592-47FA-BAEF-E8916E13A51D}"/>
                </a:ext>
              </a:extLst>
            </p:cNvPr>
            <p:cNvSpPr txBox="1"/>
            <p:nvPr/>
          </p:nvSpPr>
          <p:spPr>
            <a:xfrm>
              <a:off x="905087" y="2010885"/>
              <a:ext cx="56886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Get a modern PowerPoint  Presentation that is beautifully designed. You can simply impress your audience and add a unique zing and appeal to your Presentations. Easy to change colors, photos.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724D1C0-8591-4306-846E-E1D497AB2FBD}"/>
              </a:ext>
            </a:extLst>
          </p:cNvPr>
          <p:cNvSpPr/>
          <p:nvPr/>
        </p:nvSpPr>
        <p:spPr>
          <a:xfrm>
            <a:off x="1065586" y="3126080"/>
            <a:ext cx="687014" cy="687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그룹 6">
            <a:extLst>
              <a:ext uri="{FF2B5EF4-FFF2-40B4-BE49-F238E27FC236}">
                <a16:creationId xmlns:a16="http://schemas.microsoft.com/office/drawing/2014/main" id="{9CA98057-EE0B-46BE-8A05-5316C1001FFC}"/>
              </a:ext>
            </a:extLst>
          </p:cNvPr>
          <p:cNvGrpSpPr/>
          <p:nvPr/>
        </p:nvGrpSpPr>
        <p:grpSpPr>
          <a:xfrm>
            <a:off x="1963173" y="3116394"/>
            <a:ext cx="5788003" cy="691465"/>
            <a:chOff x="1963173" y="3116391"/>
            <a:chExt cx="4630544" cy="6914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797203-4A6E-4805-8E99-4F68E7A1D660}"/>
                </a:ext>
              </a:extLst>
            </p:cNvPr>
            <p:cNvSpPr txBox="1"/>
            <p:nvPr/>
          </p:nvSpPr>
          <p:spPr>
            <a:xfrm>
              <a:off x="1963173" y="3116391"/>
              <a:ext cx="46305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3C9DA8-AB25-49C6-A98F-A2053BDDB06C}"/>
                </a:ext>
              </a:extLst>
            </p:cNvPr>
            <p:cNvSpPr txBox="1"/>
            <p:nvPr/>
          </p:nvSpPr>
          <p:spPr>
            <a:xfrm>
              <a:off x="1963173" y="3346191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D9000-7A95-4FDC-A03E-67D9F7B8A31C}"/>
              </a:ext>
            </a:extLst>
          </p:cNvPr>
          <p:cNvSpPr/>
          <p:nvPr/>
        </p:nvSpPr>
        <p:spPr>
          <a:xfrm>
            <a:off x="1065586" y="4197771"/>
            <a:ext cx="687014" cy="687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7">
            <a:extLst>
              <a:ext uri="{FF2B5EF4-FFF2-40B4-BE49-F238E27FC236}">
                <a16:creationId xmlns:a16="http://schemas.microsoft.com/office/drawing/2014/main" id="{37EB76CF-391D-4A1A-BE92-973AC682E709}"/>
              </a:ext>
            </a:extLst>
          </p:cNvPr>
          <p:cNvGrpSpPr/>
          <p:nvPr/>
        </p:nvGrpSpPr>
        <p:grpSpPr>
          <a:xfrm>
            <a:off x="1963173" y="4188086"/>
            <a:ext cx="5788003" cy="691465"/>
            <a:chOff x="1963173" y="4188082"/>
            <a:chExt cx="4630544" cy="6914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62E4C6-6833-4EB4-882A-9FA93173B95E}"/>
                </a:ext>
              </a:extLst>
            </p:cNvPr>
            <p:cNvSpPr txBox="1"/>
            <p:nvPr/>
          </p:nvSpPr>
          <p:spPr>
            <a:xfrm>
              <a:off x="1963173" y="4188082"/>
              <a:ext cx="46305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444541-203E-4D9F-BF1B-E589EDC19D8B}"/>
                </a:ext>
              </a:extLst>
            </p:cNvPr>
            <p:cNvSpPr txBox="1"/>
            <p:nvPr/>
          </p:nvSpPr>
          <p:spPr>
            <a:xfrm>
              <a:off x="1963173" y="4417882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7B43F-0E07-4925-9912-2F42F6AC5CF3}"/>
              </a:ext>
            </a:extLst>
          </p:cNvPr>
          <p:cNvSpPr/>
          <p:nvPr/>
        </p:nvSpPr>
        <p:spPr>
          <a:xfrm>
            <a:off x="1065586" y="5269461"/>
            <a:ext cx="687014" cy="6870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F46F738E-A770-4FED-A955-AAEA71B0AA55}"/>
              </a:ext>
            </a:extLst>
          </p:cNvPr>
          <p:cNvGrpSpPr/>
          <p:nvPr/>
        </p:nvGrpSpPr>
        <p:grpSpPr>
          <a:xfrm>
            <a:off x="1963173" y="5259778"/>
            <a:ext cx="5788003" cy="691465"/>
            <a:chOff x="1963173" y="5259773"/>
            <a:chExt cx="4630544" cy="6914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B339CA-F9F7-4121-97F7-405F98A48662}"/>
                </a:ext>
              </a:extLst>
            </p:cNvPr>
            <p:cNvSpPr txBox="1"/>
            <p:nvPr/>
          </p:nvSpPr>
          <p:spPr>
            <a:xfrm>
              <a:off x="1963173" y="5259773"/>
              <a:ext cx="46305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67B12-5A46-4D33-8D2A-F9533B067E75}"/>
                </a:ext>
              </a:extLst>
            </p:cNvPr>
            <p:cNvSpPr txBox="1"/>
            <p:nvPr/>
          </p:nvSpPr>
          <p:spPr>
            <a:xfrm>
              <a:off x="1963173" y="5489573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Block Arc 25">
            <a:extLst>
              <a:ext uri="{FF2B5EF4-FFF2-40B4-BE49-F238E27FC236}">
                <a16:creationId xmlns:a16="http://schemas.microsoft.com/office/drawing/2014/main" id="{DC8685B7-44D8-438D-B032-9F6EA6089972}"/>
              </a:ext>
            </a:extLst>
          </p:cNvPr>
          <p:cNvSpPr>
            <a:spLocks noChangeAspect="1"/>
          </p:cNvSpPr>
          <p:nvPr/>
        </p:nvSpPr>
        <p:spPr>
          <a:xfrm>
            <a:off x="1260371" y="433445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2F671F97-61F8-41BE-99E2-791576BE6338}"/>
              </a:ext>
            </a:extLst>
          </p:cNvPr>
          <p:cNvSpPr>
            <a:spLocks noChangeAspect="1"/>
          </p:cNvSpPr>
          <p:nvPr/>
        </p:nvSpPr>
        <p:spPr>
          <a:xfrm>
            <a:off x="1218305" y="329638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자유형 151">
            <a:extLst>
              <a:ext uri="{FF2B5EF4-FFF2-40B4-BE49-F238E27FC236}">
                <a16:creationId xmlns:a16="http://schemas.microsoft.com/office/drawing/2014/main" id="{23F97FB0-165C-454A-8B88-840DD0B0F623}"/>
              </a:ext>
            </a:extLst>
          </p:cNvPr>
          <p:cNvSpPr/>
          <p:nvPr/>
        </p:nvSpPr>
        <p:spPr>
          <a:xfrm>
            <a:off x="1199059" y="5425852"/>
            <a:ext cx="414080" cy="43460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27D8-A286-4C49-839E-236820A53B29}"/>
              </a:ext>
            </a:extLst>
          </p:cNvPr>
          <p:cNvGrpSpPr/>
          <p:nvPr/>
        </p:nvGrpSpPr>
        <p:grpSpPr>
          <a:xfrm flipH="1">
            <a:off x="8734375" y="1022902"/>
            <a:ext cx="1633755" cy="5425966"/>
            <a:chOff x="1706695" y="1521538"/>
            <a:chExt cx="1452264" cy="48232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35C94D9-CC7B-41CD-A2E9-C9F84CF9A503}"/>
                </a:ext>
              </a:extLst>
            </p:cNvPr>
            <p:cNvGrpSpPr/>
            <p:nvPr/>
          </p:nvGrpSpPr>
          <p:grpSpPr>
            <a:xfrm>
              <a:off x="1706695" y="1521538"/>
              <a:ext cx="1452264" cy="4823205"/>
              <a:chOff x="1706695" y="1521538"/>
              <a:chExt cx="1452264" cy="482320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9DA30E7-4084-47A3-9543-F1811591A989}"/>
                  </a:ext>
                </a:extLst>
              </p:cNvPr>
              <p:cNvSpPr/>
              <p:nvPr/>
            </p:nvSpPr>
            <p:spPr>
              <a:xfrm>
                <a:off x="1706695" y="1521538"/>
                <a:ext cx="1452264" cy="4823205"/>
              </a:xfrm>
              <a:custGeom>
                <a:avLst/>
                <a:gdLst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429892 w 1452264"/>
                  <a:gd name="connsiteY3" fmla="*/ 560222 h 4823205"/>
                  <a:gd name="connsiteX4" fmla="*/ 432699 w 1452264"/>
                  <a:gd name="connsiteY4" fmla="*/ 562690 h 4823205"/>
                  <a:gd name="connsiteX5" fmla="*/ 534661 w 1452264"/>
                  <a:gd name="connsiteY5" fmla="*/ 671365 h 4823205"/>
                  <a:gd name="connsiteX6" fmla="*/ 629248 w 1452264"/>
                  <a:gd name="connsiteY6" fmla="*/ 718627 h 4823205"/>
                  <a:gd name="connsiteX7" fmla="*/ 661932 w 1452264"/>
                  <a:gd name="connsiteY7" fmla="*/ 780988 h 4823205"/>
                  <a:gd name="connsiteX8" fmla="*/ 725278 w 1452264"/>
                  <a:gd name="connsiteY8" fmla="*/ 780988 h 4823205"/>
                  <a:gd name="connsiteX9" fmla="*/ 724404 w 1452264"/>
                  <a:gd name="connsiteY9" fmla="*/ 718517 h 4823205"/>
                  <a:gd name="connsiteX10" fmla="*/ 747999 w 1452264"/>
                  <a:gd name="connsiteY10" fmla="*/ 681078 h 4823205"/>
                  <a:gd name="connsiteX11" fmla="*/ 753555 w 1452264"/>
                  <a:gd name="connsiteY11" fmla="*/ 623540 h 4823205"/>
                  <a:gd name="connsiteX12" fmla="*/ 788278 w 1452264"/>
                  <a:gd name="connsiteY12" fmla="*/ 700476 h 4823205"/>
                  <a:gd name="connsiteX13" fmla="*/ 1057385 w 1452264"/>
                  <a:gd name="connsiteY13" fmla="*/ 779463 h 4823205"/>
                  <a:gd name="connsiteX14" fmla="*/ 1140456 w 1452264"/>
                  <a:gd name="connsiteY14" fmla="*/ 815650 h 4823205"/>
                  <a:gd name="connsiteX15" fmla="*/ 1184548 w 1452264"/>
                  <a:gd name="connsiteY15" fmla="*/ 952388 h 4823205"/>
                  <a:gd name="connsiteX16" fmla="*/ 1214714 w 1452264"/>
                  <a:gd name="connsiteY16" fmla="*/ 989885 h 4823205"/>
                  <a:gd name="connsiteX17" fmla="*/ 1213534 w 1452264"/>
                  <a:gd name="connsiteY17" fmla="*/ 1046479 h 4823205"/>
                  <a:gd name="connsiteX18" fmla="*/ 1232827 w 1452264"/>
                  <a:gd name="connsiteY18" fmla="*/ 1068938 h 4823205"/>
                  <a:gd name="connsiteX19" fmla="*/ 1228039 w 1452264"/>
                  <a:gd name="connsiteY19" fmla="*/ 1092881 h 4823205"/>
                  <a:gd name="connsiteX20" fmla="*/ 1255752 w 1452264"/>
                  <a:gd name="connsiteY20" fmla="*/ 1107329 h 4823205"/>
                  <a:gd name="connsiteX21" fmla="*/ 1253415 w 1452264"/>
                  <a:gd name="connsiteY21" fmla="*/ 1153993 h 4823205"/>
                  <a:gd name="connsiteX22" fmla="*/ 1374725 w 1452264"/>
                  <a:gd name="connsiteY22" fmla="*/ 1335473 h 4823205"/>
                  <a:gd name="connsiteX23" fmla="*/ 1426173 w 1452264"/>
                  <a:gd name="connsiteY23" fmla="*/ 1365811 h 4823205"/>
                  <a:gd name="connsiteX24" fmla="*/ 1451897 w 1452264"/>
                  <a:gd name="connsiteY24" fmla="*/ 1515078 h 4823205"/>
                  <a:gd name="connsiteX25" fmla="*/ 1298780 w 1452264"/>
                  <a:gd name="connsiteY25" fmla="*/ 1661637 h 4823205"/>
                  <a:gd name="connsiteX26" fmla="*/ 1155447 w 1452264"/>
                  <a:gd name="connsiteY26" fmla="*/ 1663492 h 4823205"/>
                  <a:gd name="connsiteX27" fmla="*/ 1118480 w 1452264"/>
                  <a:gd name="connsiteY27" fmla="*/ 1640728 h 4823205"/>
                  <a:gd name="connsiteX28" fmla="*/ 1111335 w 1452264"/>
                  <a:gd name="connsiteY28" fmla="*/ 1695576 h 4823205"/>
                  <a:gd name="connsiteX29" fmla="*/ 1122090 w 1452264"/>
                  <a:gd name="connsiteY29" fmla="*/ 1824178 h 4823205"/>
                  <a:gd name="connsiteX30" fmla="*/ 1352018 w 1452264"/>
                  <a:gd name="connsiteY30" fmla="*/ 2541990 h 4823205"/>
                  <a:gd name="connsiteX31" fmla="*/ 1320699 w 1452264"/>
                  <a:gd name="connsiteY31" fmla="*/ 2577701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501496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52264" h="4823205">
                    <a:moveTo>
                      <a:pt x="801243" y="1319324"/>
                    </a:moveTo>
                    <a:cubicBezTo>
                      <a:pt x="856763" y="1378690"/>
                      <a:pt x="851210" y="1393008"/>
                      <a:pt x="841217" y="1434564"/>
                    </a:cubicBezTo>
                    <a:cubicBezTo>
                      <a:pt x="871197" y="1429326"/>
                      <a:pt x="882301" y="1369611"/>
                      <a:pt x="848989" y="1345515"/>
                    </a:cubicBezTo>
                    <a:lnTo>
                      <a:pt x="801243" y="1319324"/>
                    </a:lnTo>
                    <a:close/>
                    <a:moveTo>
                      <a:pt x="429892" y="560222"/>
                    </a:moveTo>
                    <a:cubicBezTo>
                      <a:pt x="430958" y="560539"/>
                      <a:pt x="431894" y="561343"/>
                      <a:pt x="432699" y="562690"/>
                    </a:cubicBezTo>
                    <a:cubicBezTo>
                      <a:pt x="427201" y="578230"/>
                      <a:pt x="488110" y="614706"/>
                      <a:pt x="534661" y="671365"/>
                    </a:cubicBezTo>
                    <a:lnTo>
                      <a:pt x="629248" y="718627"/>
                    </a:lnTo>
                    <a:cubicBezTo>
                      <a:pt x="656886" y="730930"/>
                      <a:pt x="641024" y="781465"/>
                      <a:pt x="661932" y="780988"/>
                    </a:cubicBezTo>
                    <a:cubicBezTo>
                      <a:pt x="668756" y="783578"/>
                      <a:pt x="717620" y="787268"/>
                      <a:pt x="725278" y="780988"/>
                    </a:cubicBezTo>
                    <a:cubicBezTo>
                      <a:pt x="732936" y="774708"/>
                      <a:pt x="705928" y="725988"/>
                      <a:pt x="724404" y="718517"/>
                    </a:cubicBezTo>
                    <a:cubicBezTo>
                      <a:pt x="724925" y="702365"/>
                      <a:pt x="747478" y="697230"/>
                      <a:pt x="747999" y="681078"/>
                    </a:cubicBezTo>
                    <a:lnTo>
                      <a:pt x="753555" y="623540"/>
                    </a:lnTo>
                    <a:cubicBezTo>
                      <a:pt x="768831" y="670487"/>
                      <a:pt x="775223" y="693339"/>
                      <a:pt x="788278" y="700476"/>
                    </a:cubicBezTo>
                    <a:cubicBezTo>
                      <a:pt x="880942" y="738678"/>
                      <a:pt x="963611" y="747547"/>
                      <a:pt x="1057385" y="779463"/>
                    </a:cubicBezTo>
                    <a:cubicBezTo>
                      <a:pt x="1085076" y="791526"/>
                      <a:pt x="1121649" y="788921"/>
                      <a:pt x="1140456" y="815650"/>
                    </a:cubicBezTo>
                    <a:cubicBezTo>
                      <a:pt x="1171809" y="846214"/>
                      <a:pt x="1174292" y="921825"/>
                      <a:pt x="1184548" y="952388"/>
                    </a:cubicBezTo>
                    <a:cubicBezTo>
                      <a:pt x="1202376" y="978507"/>
                      <a:pt x="1204658" y="977386"/>
                      <a:pt x="1214714" y="989885"/>
                    </a:cubicBezTo>
                    <a:cubicBezTo>
                      <a:pt x="1214321" y="1008750"/>
                      <a:pt x="1213927" y="1027615"/>
                      <a:pt x="1213534" y="1046479"/>
                    </a:cubicBezTo>
                    <a:cubicBezTo>
                      <a:pt x="1226257" y="1065838"/>
                      <a:pt x="1216772" y="1054817"/>
                      <a:pt x="1232827" y="1068938"/>
                    </a:cubicBezTo>
                    <a:lnTo>
                      <a:pt x="1228039" y="1092881"/>
                    </a:lnTo>
                    <a:cubicBezTo>
                      <a:pt x="1238757" y="1098745"/>
                      <a:pt x="1242812" y="1093085"/>
                      <a:pt x="1255752" y="1107329"/>
                    </a:cubicBezTo>
                    <a:cubicBezTo>
                      <a:pt x="1264966" y="1121836"/>
                      <a:pt x="1254194" y="1138438"/>
                      <a:pt x="1253415" y="1153993"/>
                    </a:cubicBezTo>
                    <a:cubicBezTo>
                      <a:pt x="1286450" y="1168391"/>
                      <a:pt x="1341691" y="1266599"/>
                      <a:pt x="1374725" y="1335473"/>
                    </a:cubicBezTo>
                    <a:lnTo>
                      <a:pt x="1426173" y="1365811"/>
                    </a:lnTo>
                    <a:cubicBezTo>
                      <a:pt x="1443631" y="1417662"/>
                      <a:pt x="1454427" y="1440179"/>
                      <a:pt x="1451897" y="1515078"/>
                    </a:cubicBezTo>
                    <a:cubicBezTo>
                      <a:pt x="1418625" y="1590471"/>
                      <a:pt x="1413111" y="1637578"/>
                      <a:pt x="1298780" y="1661637"/>
                    </a:cubicBezTo>
                    <a:lnTo>
                      <a:pt x="1155447" y="1663492"/>
                    </a:lnTo>
                    <a:cubicBezTo>
                      <a:pt x="1130540" y="1658697"/>
                      <a:pt x="1138945" y="1659141"/>
                      <a:pt x="1118480" y="1640728"/>
                    </a:cubicBezTo>
                    <a:lnTo>
                      <a:pt x="1111335" y="1695576"/>
                    </a:lnTo>
                    <a:lnTo>
                      <a:pt x="1122090" y="1824178"/>
                    </a:lnTo>
                    <a:cubicBezTo>
                      <a:pt x="1151227" y="1955834"/>
                      <a:pt x="1259250" y="2223344"/>
                      <a:pt x="1279005" y="2545467"/>
                    </a:cubicBezTo>
                    <a:cubicBezTo>
                      <a:pt x="1286318" y="2945712"/>
                      <a:pt x="1340735" y="3846483"/>
                      <a:pt x="1315471" y="4246515"/>
                    </a:cubicBezTo>
                    <a:cubicBezTo>
                      <a:pt x="1238982" y="4256865"/>
                      <a:pt x="1224688" y="4253773"/>
                      <a:pt x="1116989" y="4253773"/>
                    </a:cubicBezTo>
                    <a:lnTo>
                      <a:pt x="1101160" y="4253773"/>
                    </a:lnTo>
                    <a:cubicBezTo>
                      <a:pt x="1100819" y="4259256"/>
                      <a:pt x="1100477" y="4264739"/>
                      <a:pt x="1100136" y="4270222"/>
                    </a:cubicBezTo>
                    <a:cubicBezTo>
                      <a:pt x="1098029" y="4280929"/>
                      <a:pt x="1094449" y="4291726"/>
                      <a:pt x="1089308" y="4302884"/>
                    </a:cubicBezTo>
                    <a:cubicBezTo>
                      <a:pt x="1074036" y="4334613"/>
                      <a:pt x="1079950" y="4352639"/>
                      <a:pt x="1115642" y="4368867"/>
                    </a:cubicBezTo>
                    <a:cubicBezTo>
                      <a:pt x="1132216" y="4381989"/>
                      <a:pt x="1149939" y="4389626"/>
                      <a:pt x="1101724" y="4455758"/>
                    </a:cubicBezTo>
                    <a:cubicBezTo>
                      <a:pt x="1070888" y="4499077"/>
                      <a:pt x="1259381" y="4597118"/>
                      <a:pt x="1424694" y="4699909"/>
                    </a:cubicBezTo>
                    <a:cubicBezTo>
                      <a:pt x="1453514" y="4721957"/>
                      <a:pt x="1463573" y="4778900"/>
                      <a:pt x="1436128" y="4801438"/>
                    </a:cubicBezTo>
                    <a:cubicBezTo>
                      <a:pt x="1392166" y="4817799"/>
                      <a:pt x="1261693" y="4807244"/>
                      <a:pt x="1150447" y="4794769"/>
                    </a:cubicBezTo>
                    <a:cubicBezTo>
                      <a:pt x="1031969" y="4776606"/>
                      <a:pt x="969242" y="4731529"/>
                      <a:pt x="852688" y="4682606"/>
                    </a:cubicBezTo>
                    <a:cubicBezTo>
                      <a:pt x="816549" y="4663187"/>
                      <a:pt x="843850" y="4589902"/>
                      <a:pt x="846159" y="4554122"/>
                    </a:cubicBezTo>
                    <a:cubicBezTo>
                      <a:pt x="852347" y="4534945"/>
                      <a:pt x="821723" y="4513722"/>
                      <a:pt x="834045" y="4496590"/>
                    </a:cubicBezTo>
                    <a:cubicBezTo>
                      <a:pt x="873399" y="4445092"/>
                      <a:pt x="796916" y="4399153"/>
                      <a:pt x="855617" y="4358249"/>
                    </a:cubicBezTo>
                    <a:cubicBezTo>
                      <a:pt x="869550" y="4344509"/>
                      <a:pt x="843448" y="4327258"/>
                      <a:pt x="828484" y="4288694"/>
                    </a:cubicBezTo>
                    <a:lnTo>
                      <a:pt x="821430" y="4253773"/>
                    </a:lnTo>
                    <a:lnTo>
                      <a:pt x="501496" y="4253773"/>
                    </a:lnTo>
                    <a:lnTo>
                      <a:pt x="479133" y="4388672"/>
                    </a:lnTo>
                    <a:cubicBezTo>
                      <a:pt x="445931" y="4455864"/>
                      <a:pt x="440585" y="4528127"/>
                      <a:pt x="450044" y="4573437"/>
                    </a:cubicBezTo>
                    <a:cubicBezTo>
                      <a:pt x="519614" y="4657325"/>
                      <a:pt x="531144" y="4669226"/>
                      <a:pt x="622022" y="4745669"/>
                    </a:cubicBezTo>
                    <a:cubicBezTo>
                      <a:pt x="692881" y="4800059"/>
                      <a:pt x="608108" y="4838334"/>
                      <a:pt x="417599" y="4817381"/>
                    </a:cubicBezTo>
                    <a:cubicBezTo>
                      <a:pt x="325738" y="4785490"/>
                      <a:pt x="237973" y="4758010"/>
                      <a:pt x="215772" y="4675439"/>
                    </a:cubicBezTo>
                    <a:cubicBezTo>
                      <a:pt x="209507" y="4642010"/>
                      <a:pt x="268401" y="4585350"/>
                      <a:pt x="257311" y="4553722"/>
                    </a:cubicBezTo>
                    <a:cubicBezTo>
                      <a:pt x="233755" y="4499946"/>
                      <a:pt x="233476" y="4469033"/>
                      <a:pt x="209430" y="4405033"/>
                    </a:cubicBezTo>
                    <a:cubicBezTo>
                      <a:pt x="202014" y="4371541"/>
                      <a:pt x="211909" y="4312453"/>
                      <a:pt x="221594" y="4253770"/>
                    </a:cubicBezTo>
                    <a:lnTo>
                      <a:pt x="227107" y="4215541"/>
                    </a:lnTo>
                    <a:lnTo>
                      <a:pt x="199099" y="4196657"/>
                    </a:lnTo>
                    <a:cubicBezTo>
                      <a:pt x="97750" y="4196136"/>
                      <a:pt x="110692" y="4133478"/>
                      <a:pt x="110692" y="4079628"/>
                    </a:cubicBezTo>
                    <a:lnTo>
                      <a:pt x="138440" y="2545626"/>
                    </a:lnTo>
                    <a:cubicBezTo>
                      <a:pt x="145572" y="2427170"/>
                      <a:pt x="183529" y="2101610"/>
                      <a:pt x="209958" y="1909483"/>
                    </a:cubicBezTo>
                    <a:lnTo>
                      <a:pt x="218313" y="1851243"/>
                    </a:lnTo>
                    <a:lnTo>
                      <a:pt x="218313" y="1835088"/>
                    </a:lnTo>
                    <a:lnTo>
                      <a:pt x="195640" y="1802722"/>
                    </a:lnTo>
                    <a:lnTo>
                      <a:pt x="218313" y="1695787"/>
                    </a:lnTo>
                    <a:lnTo>
                      <a:pt x="162481" y="1585902"/>
                    </a:lnTo>
                    <a:cubicBezTo>
                      <a:pt x="153166" y="1558620"/>
                      <a:pt x="150514" y="1550195"/>
                      <a:pt x="134537" y="1514532"/>
                    </a:cubicBezTo>
                    <a:cubicBezTo>
                      <a:pt x="136349" y="1480957"/>
                      <a:pt x="131498" y="1481953"/>
                      <a:pt x="142193" y="1441045"/>
                    </a:cubicBezTo>
                    <a:lnTo>
                      <a:pt x="117580" y="1424719"/>
                    </a:lnTo>
                    <a:cubicBezTo>
                      <a:pt x="110918" y="1391260"/>
                      <a:pt x="119801" y="1378754"/>
                      <a:pt x="94262" y="1317009"/>
                    </a:cubicBezTo>
                    <a:cubicBezTo>
                      <a:pt x="73311" y="1273372"/>
                      <a:pt x="46808" y="1233926"/>
                      <a:pt x="24747" y="1153622"/>
                    </a:cubicBezTo>
                    <a:cubicBezTo>
                      <a:pt x="8284" y="1091171"/>
                      <a:pt x="24022" y="1063293"/>
                      <a:pt x="4228" y="993508"/>
                    </a:cubicBezTo>
                    <a:cubicBezTo>
                      <a:pt x="4073" y="902386"/>
                      <a:pt x="-17178" y="899265"/>
                      <a:pt x="37077" y="792428"/>
                    </a:cubicBezTo>
                    <a:cubicBezTo>
                      <a:pt x="87585" y="745269"/>
                      <a:pt x="199163" y="705445"/>
                      <a:pt x="295196" y="679240"/>
                    </a:cubicBezTo>
                    <a:cubicBezTo>
                      <a:pt x="368702" y="660169"/>
                      <a:pt x="413905" y="555467"/>
                      <a:pt x="429892" y="560222"/>
                    </a:cubicBezTo>
                    <a:close/>
                    <a:moveTo>
                      <a:pt x="586627" y="0"/>
                    </a:moveTo>
                    <a:cubicBezTo>
                      <a:pt x="818698" y="3616"/>
                      <a:pt x="822029" y="152853"/>
                      <a:pt x="842017" y="252852"/>
                    </a:cubicBezTo>
                    <a:cubicBezTo>
                      <a:pt x="892432" y="230873"/>
                      <a:pt x="858456" y="352420"/>
                      <a:pt x="854462" y="375490"/>
                    </a:cubicBezTo>
                    <a:cubicBezTo>
                      <a:pt x="842456" y="418553"/>
                      <a:pt x="832671" y="410281"/>
                      <a:pt x="818444" y="404104"/>
                    </a:cubicBezTo>
                    <a:cubicBezTo>
                      <a:pt x="815629" y="478449"/>
                      <a:pt x="795048" y="515081"/>
                      <a:pt x="756701" y="561140"/>
                    </a:cubicBezTo>
                    <a:cubicBezTo>
                      <a:pt x="750957" y="579051"/>
                      <a:pt x="751874" y="592772"/>
                      <a:pt x="749460" y="608589"/>
                    </a:cubicBezTo>
                    <a:cubicBezTo>
                      <a:pt x="749512" y="629259"/>
                      <a:pt x="742932" y="646079"/>
                      <a:pt x="733130" y="660187"/>
                    </a:cubicBezTo>
                    <a:lnTo>
                      <a:pt x="705714" y="687345"/>
                    </a:lnTo>
                    <a:lnTo>
                      <a:pt x="673967" y="687345"/>
                    </a:lnTo>
                    <a:lnTo>
                      <a:pt x="641591" y="671076"/>
                    </a:lnTo>
                    <a:cubicBezTo>
                      <a:pt x="604894" y="672778"/>
                      <a:pt x="587074" y="691243"/>
                      <a:pt x="514845" y="616468"/>
                    </a:cubicBezTo>
                    <a:cubicBezTo>
                      <a:pt x="490193" y="592198"/>
                      <a:pt x="468872" y="575261"/>
                      <a:pt x="448661" y="543657"/>
                    </a:cubicBezTo>
                    <a:cubicBezTo>
                      <a:pt x="422552" y="507398"/>
                      <a:pt x="418650" y="462757"/>
                      <a:pt x="403644" y="422306"/>
                    </a:cubicBezTo>
                    <a:cubicBezTo>
                      <a:pt x="394522" y="428687"/>
                      <a:pt x="387620" y="439258"/>
                      <a:pt x="376278" y="441448"/>
                    </a:cubicBezTo>
                    <a:cubicBezTo>
                      <a:pt x="358172" y="443724"/>
                      <a:pt x="327852" y="369524"/>
                      <a:pt x="324182" y="316277"/>
                    </a:cubicBezTo>
                    <a:cubicBezTo>
                      <a:pt x="323040" y="277660"/>
                      <a:pt x="338556" y="286187"/>
                      <a:pt x="356291" y="286332"/>
                    </a:cubicBezTo>
                    <a:cubicBezTo>
                      <a:pt x="324621" y="126983"/>
                      <a:pt x="407322" y="7443"/>
                      <a:pt x="586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1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9002858-A8E4-48CF-803C-13DFF92290E2}"/>
                  </a:ext>
                </a:extLst>
              </p:cNvPr>
              <p:cNvGrpSpPr/>
              <p:nvPr/>
            </p:nvGrpSpPr>
            <p:grpSpPr>
              <a:xfrm rot="21290877" flipH="1">
                <a:off x="2473085" y="2414764"/>
                <a:ext cx="415327" cy="644386"/>
                <a:chOff x="8581302" y="2038601"/>
                <a:chExt cx="2210098" cy="3429001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8CCD2EA0-69ED-4DB5-A29E-2088B339CBF4}"/>
                    </a:ext>
                  </a:extLst>
                </p:cNvPr>
                <p:cNvSpPr/>
                <p:nvPr/>
              </p:nvSpPr>
              <p:spPr>
                <a:xfrm>
                  <a:off x="8643533" y="2093970"/>
                  <a:ext cx="1632520" cy="2725401"/>
                </a:xfrm>
                <a:custGeom>
                  <a:avLst/>
                  <a:gdLst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1201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9037 w 1632518"/>
                    <a:gd name="connsiteY6" fmla="*/ 629897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8873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71423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632518" h="2770714">
                      <a:moveTo>
                        <a:pt x="64612" y="339552"/>
                      </a:moveTo>
                      <a:cubicBezTo>
                        <a:pt x="73393" y="338265"/>
                        <a:pt x="71763" y="378123"/>
                        <a:pt x="71831" y="395820"/>
                      </a:cubicBezTo>
                      <a:cubicBezTo>
                        <a:pt x="71900" y="413518"/>
                        <a:pt x="57656" y="431003"/>
                        <a:pt x="65023" y="445737"/>
                      </a:cubicBezTo>
                      <a:lnTo>
                        <a:pt x="74747" y="464124"/>
                      </a:lnTo>
                      <a:lnTo>
                        <a:pt x="49773" y="470231"/>
                      </a:lnTo>
                      <a:lnTo>
                        <a:pt x="77307" y="631462"/>
                      </a:lnTo>
                      <a:cubicBezTo>
                        <a:pt x="76931" y="637608"/>
                        <a:pt x="76556" y="643754"/>
                        <a:pt x="76180" y="649900"/>
                      </a:cubicBezTo>
                      <a:cubicBezTo>
                        <a:pt x="72664" y="659318"/>
                        <a:pt x="61339" y="662226"/>
                        <a:pt x="52967" y="670095"/>
                      </a:cubicBezTo>
                      <a:cubicBezTo>
                        <a:pt x="47275" y="675118"/>
                        <a:pt x="44596" y="683490"/>
                        <a:pt x="40912" y="690522"/>
                      </a:cubicBezTo>
                      <a:cubicBezTo>
                        <a:pt x="38903" y="694540"/>
                        <a:pt x="38233" y="699563"/>
                        <a:pt x="35555" y="702577"/>
                      </a:cubicBezTo>
                      <a:cubicBezTo>
                        <a:pt x="31201" y="706930"/>
                        <a:pt x="25174" y="710279"/>
                        <a:pt x="19816" y="713962"/>
                      </a:cubicBezTo>
                      <a:cubicBezTo>
                        <a:pt x="16467" y="708605"/>
                        <a:pt x="11110" y="703582"/>
                        <a:pt x="10105" y="697889"/>
                      </a:cubicBezTo>
                      <a:cubicBezTo>
                        <a:pt x="7091" y="681146"/>
                        <a:pt x="4747" y="664403"/>
                        <a:pt x="3743" y="647660"/>
                      </a:cubicBezTo>
                      <a:cubicBezTo>
                        <a:pt x="-611" y="579347"/>
                        <a:pt x="-3290" y="511370"/>
                        <a:pt x="8096" y="443393"/>
                      </a:cubicBezTo>
                      <a:cubicBezTo>
                        <a:pt x="10440" y="429998"/>
                        <a:pt x="13788" y="416269"/>
                        <a:pt x="19146" y="403544"/>
                      </a:cubicBezTo>
                      <a:cubicBezTo>
                        <a:pt x="22328" y="395508"/>
                        <a:pt x="55831" y="340839"/>
                        <a:pt x="64612" y="339552"/>
                      </a:cubicBezTo>
                      <a:close/>
                      <a:moveTo>
                        <a:pt x="142784" y="431"/>
                      </a:moveTo>
                      <a:cubicBezTo>
                        <a:pt x="151292" y="1541"/>
                        <a:pt x="160208" y="4806"/>
                        <a:pt x="169165" y="10415"/>
                      </a:cubicBezTo>
                      <a:cubicBezTo>
                        <a:pt x="191266" y="24144"/>
                        <a:pt x="211693" y="43566"/>
                        <a:pt x="228101" y="63993"/>
                      </a:cubicBezTo>
                      <a:cubicBezTo>
                        <a:pt x="257234" y="100493"/>
                        <a:pt x="285028" y="138667"/>
                        <a:pt x="310142" y="178181"/>
                      </a:cubicBezTo>
                      <a:cubicBezTo>
                        <a:pt x="364725" y="263571"/>
                        <a:pt x="430693" y="338246"/>
                        <a:pt x="504698" y="406893"/>
                      </a:cubicBezTo>
                      <a:cubicBezTo>
                        <a:pt x="558276" y="456787"/>
                        <a:pt x="611519" y="507352"/>
                        <a:pt x="656056" y="565953"/>
                      </a:cubicBezTo>
                      <a:cubicBezTo>
                        <a:pt x="709634" y="636274"/>
                        <a:pt x="748479" y="714967"/>
                        <a:pt x="787323" y="793660"/>
                      </a:cubicBezTo>
                      <a:cubicBezTo>
                        <a:pt x="818130" y="855945"/>
                        <a:pt x="847598" y="918899"/>
                        <a:pt x="879411" y="980514"/>
                      </a:cubicBezTo>
                      <a:cubicBezTo>
                        <a:pt x="899168" y="1019023"/>
                        <a:pt x="923613" y="1055524"/>
                        <a:pt x="956764" y="1083987"/>
                      </a:cubicBezTo>
                      <a:cubicBezTo>
                        <a:pt x="973507" y="1098721"/>
                        <a:pt x="994604" y="1108432"/>
                        <a:pt x="1014026" y="1119817"/>
                      </a:cubicBezTo>
                      <a:cubicBezTo>
                        <a:pt x="1017709" y="1121826"/>
                        <a:pt x="1023067" y="1120487"/>
                        <a:pt x="1027755" y="1120822"/>
                      </a:cubicBezTo>
                      <a:cubicBezTo>
                        <a:pt x="1026751" y="1115799"/>
                        <a:pt x="1027420" y="1110106"/>
                        <a:pt x="1024741" y="1106088"/>
                      </a:cubicBezTo>
                      <a:cubicBezTo>
                        <a:pt x="1016035" y="1092693"/>
                        <a:pt x="1006324" y="1079634"/>
                        <a:pt x="996613" y="1067244"/>
                      </a:cubicBezTo>
                      <a:cubicBezTo>
                        <a:pt x="937677" y="991900"/>
                        <a:pt x="894145" y="907848"/>
                        <a:pt x="857644" y="819779"/>
                      </a:cubicBezTo>
                      <a:cubicBezTo>
                        <a:pt x="825162" y="741421"/>
                        <a:pt x="791342" y="663398"/>
                        <a:pt x="737763" y="596760"/>
                      </a:cubicBezTo>
                      <a:cubicBezTo>
                        <a:pt x="694900" y="543517"/>
                        <a:pt x="648354" y="493622"/>
                        <a:pt x="602813" y="443058"/>
                      </a:cubicBezTo>
                      <a:cubicBezTo>
                        <a:pt x="537515" y="371062"/>
                        <a:pt x="470207" y="300406"/>
                        <a:pt x="405913" y="227406"/>
                      </a:cubicBezTo>
                      <a:cubicBezTo>
                        <a:pt x="380799" y="198943"/>
                        <a:pt x="360372" y="165791"/>
                        <a:pt x="340280" y="133310"/>
                      </a:cubicBezTo>
                      <a:cubicBezTo>
                        <a:pt x="325211" y="108865"/>
                        <a:pt x="328895" y="101163"/>
                        <a:pt x="353340" y="85424"/>
                      </a:cubicBezTo>
                      <a:cubicBezTo>
                        <a:pt x="356019" y="83750"/>
                        <a:pt x="358698" y="82075"/>
                        <a:pt x="361377" y="80736"/>
                      </a:cubicBezTo>
                      <a:cubicBezTo>
                        <a:pt x="381468" y="69016"/>
                        <a:pt x="399886" y="67007"/>
                        <a:pt x="419308" y="85089"/>
                      </a:cubicBezTo>
                      <a:cubicBezTo>
                        <a:pt x="467528" y="129626"/>
                        <a:pt x="516753" y="172823"/>
                        <a:pt x="566313" y="216021"/>
                      </a:cubicBezTo>
                      <a:lnTo>
                        <a:pt x="768570" y="391489"/>
                      </a:lnTo>
                      <a:cubicBezTo>
                        <a:pt x="822149" y="438370"/>
                        <a:pt x="873048" y="487595"/>
                        <a:pt x="909548" y="549879"/>
                      </a:cubicBezTo>
                      <a:cubicBezTo>
                        <a:pt x="941026" y="603123"/>
                        <a:pt x="961452" y="661054"/>
                        <a:pt x="980539" y="719655"/>
                      </a:cubicBezTo>
                      <a:cubicBezTo>
                        <a:pt x="1014361" y="823798"/>
                        <a:pt x="1060572" y="921913"/>
                        <a:pt x="1125870" y="1009982"/>
                      </a:cubicBezTo>
                      <a:cubicBezTo>
                        <a:pt x="1149980" y="1042799"/>
                        <a:pt x="1180453" y="1070927"/>
                        <a:pt x="1208246" y="1101065"/>
                      </a:cubicBezTo>
                      <a:cubicBezTo>
                        <a:pt x="1212600" y="1105753"/>
                        <a:pt x="1218962" y="1108097"/>
                        <a:pt x="1224320" y="1111446"/>
                      </a:cubicBezTo>
                      <a:cubicBezTo>
                        <a:pt x="1225324" y="1110441"/>
                        <a:pt x="1226664" y="1109437"/>
                        <a:pt x="1227669" y="1108432"/>
                      </a:cubicBezTo>
                      <a:cubicBezTo>
                        <a:pt x="1218962" y="1092359"/>
                        <a:pt x="1210591" y="1075950"/>
                        <a:pt x="1201214" y="1060212"/>
                      </a:cubicBezTo>
                      <a:cubicBezTo>
                        <a:pt x="1127879" y="935642"/>
                        <a:pt x="1063586" y="806720"/>
                        <a:pt x="1015030" y="670430"/>
                      </a:cubicBezTo>
                      <a:cubicBezTo>
                        <a:pt x="1006659" y="646655"/>
                        <a:pt x="998957" y="622210"/>
                        <a:pt x="993934" y="597430"/>
                      </a:cubicBezTo>
                      <a:cubicBezTo>
                        <a:pt x="992260" y="588054"/>
                        <a:pt x="996278" y="573655"/>
                        <a:pt x="1002975" y="567292"/>
                      </a:cubicBezTo>
                      <a:cubicBezTo>
                        <a:pt x="1021058" y="550884"/>
                        <a:pt x="1040815" y="535815"/>
                        <a:pt x="1061911" y="524095"/>
                      </a:cubicBezTo>
                      <a:cubicBezTo>
                        <a:pt x="1085686" y="511035"/>
                        <a:pt x="1102764" y="520411"/>
                        <a:pt x="1107453" y="547535"/>
                      </a:cubicBezTo>
                      <a:cubicBezTo>
                        <a:pt x="1111136" y="568967"/>
                        <a:pt x="1111136" y="591068"/>
                        <a:pt x="1114485" y="612499"/>
                      </a:cubicBezTo>
                      <a:cubicBezTo>
                        <a:pt x="1135246" y="751132"/>
                        <a:pt x="1174760" y="883068"/>
                        <a:pt x="1247760" y="1004289"/>
                      </a:cubicBezTo>
                      <a:cubicBezTo>
                        <a:pt x="1289953" y="1074276"/>
                        <a:pt x="1330472" y="1145937"/>
                        <a:pt x="1359605" y="1222955"/>
                      </a:cubicBezTo>
                      <a:cubicBezTo>
                        <a:pt x="1378022" y="1271510"/>
                        <a:pt x="1387733" y="1322075"/>
                        <a:pt x="1391082" y="1373979"/>
                      </a:cubicBezTo>
                      <a:cubicBezTo>
                        <a:pt x="1394096" y="1422534"/>
                        <a:pt x="1395100" y="1471424"/>
                        <a:pt x="1402467" y="1519309"/>
                      </a:cubicBezTo>
                      <a:cubicBezTo>
                        <a:pt x="1407490" y="1551791"/>
                        <a:pt x="1419545" y="1583603"/>
                        <a:pt x="1431935" y="1614410"/>
                      </a:cubicBezTo>
                      <a:cubicBezTo>
                        <a:pt x="1471449" y="1711856"/>
                        <a:pt x="1496229" y="1813319"/>
                        <a:pt x="1511298" y="1917127"/>
                      </a:cubicBezTo>
                      <a:cubicBezTo>
                        <a:pt x="1517995" y="1963003"/>
                        <a:pt x="1523688" y="2008879"/>
                        <a:pt x="1527706" y="2055091"/>
                      </a:cubicBezTo>
                      <a:cubicBezTo>
                        <a:pt x="1531390" y="2094939"/>
                        <a:pt x="1548802" y="2125077"/>
                        <a:pt x="1582624" y="2146508"/>
                      </a:cubicBezTo>
                      <a:cubicBezTo>
                        <a:pt x="1598698" y="2156554"/>
                        <a:pt x="1614436" y="2167270"/>
                        <a:pt x="1632518" y="2178990"/>
                      </a:cubicBezTo>
                      <a:cubicBezTo>
                        <a:pt x="1615776" y="2197742"/>
                        <a:pt x="1601376" y="2215155"/>
                        <a:pt x="1585972" y="2231564"/>
                      </a:cubicBezTo>
                      <a:cubicBezTo>
                        <a:pt x="1472454" y="2352114"/>
                        <a:pt x="1384385" y="2488739"/>
                        <a:pt x="1322435" y="2642106"/>
                      </a:cubicBezTo>
                      <a:cubicBezTo>
                        <a:pt x="1310380" y="2671909"/>
                        <a:pt x="1302008" y="2702717"/>
                        <a:pt x="1291627" y="2732854"/>
                      </a:cubicBezTo>
                      <a:cubicBezTo>
                        <a:pt x="1288614" y="2741226"/>
                        <a:pt x="1285265" y="2749597"/>
                        <a:pt x="1281581" y="2757634"/>
                      </a:cubicBezTo>
                      <a:cubicBezTo>
                        <a:pt x="1273880" y="2774377"/>
                        <a:pt x="1267852" y="2775047"/>
                        <a:pt x="1257136" y="2759643"/>
                      </a:cubicBezTo>
                      <a:cubicBezTo>
                        <a:pt x="1243072" y="2739551"/>
                        <a:pt x="1230682" y="2718120"/>
                        <a:pt x="1215613" y="2699033"/>
                      </a:cubicBezTo>
                      <a:cubicBezTo>
                        <a:pt x="1191838" y="2668561"/>
                        <a:pt x="1166389" y="2639093"/>
                        <a:pt x="1141609" y="2609290"/>
                      </a:cubicBezTo>
                      <a:cubicBezTo>
                        <a:pt x="1112141" y="2574129"/>
                        <a:pt x="1074636" y="2549014"/>
                        <a:pt x="1036127" y="2525239"/>
                      </a:cubicBezTo>
                      <a:cubicBezTo>
                        <a:pt x="841236" y="2405692"/>
                        <a:pt x="705951" y="2234242"/>
                        <a:pt x="602813" y="2033659"/>
                      </a:cubicBezTo>
                      <a:cubicBezTo>
                        <a:pt x="560620" y="1951618"/>
                        <a:pt x="534836" y="1863549"/>
                        <a:pt x="512735" y="1774475"/>
                      </a:cubicBezTo>
                      <a:cubicBezTo>
                        <a:pt x="471547" y="1608048"/>
                        <a:pt x="407588" y="1449658"/>
                        <a:pt x="346308" y="1290263"/>
                      </a:cubicBezTo>
                      <a:cubicBezTo>
                        <a:pt x="301436" y="1174065"/>
                        <a:pt x="254711" y="1045619"/>
                        <a:pt x="217385" y="939660"/>
                      </a:cubicBezTo>
                      <a:cubicBezTo>
                        <a:pt x="198722" y="886681"/>
                        <a:pt x="180405" y="839003"/>
                        <a:pt x="164034" y="792764"/>
                      </a:cubicBezTo>
                      <a:lnTo>
                        <a:pt x="123569" y="658549"/>
                      </a:lnTo>
                      <a:lnTo>
                        <a:pt x="133251" y="656786"/>
                      </a:lnTo>
                      <a:lnTo>
                        <a:pt x="124153" y="606808"/>
                      </a:lnTo>
                      <a:lnTo>
                        <a:pt x="138135" y="562158"/>
                      </a:lnTo>
                      <a:cubicBezTo>
                        <a:pt x="148851" y="543071"/>
                        <a:pt x="177187" y="554717"/>
                        <a:pt x="193967" y="571423"/>
                      </a:cubicBezTo>
                      <a:cubicBezTo>
                        <a:pt x="210747" y="588129"/>
                        <a:pt x="213092" y="613802"/>
                        <a:pt x="238817" y="662394"/>
                      </a:cubicBezTo>
                      <a:cubicBezTo>
                        <a:pt x="264542" y="710986"/>
                        <a:pt x="317442" y="804740"/>
                        <a:pt x="348317" y="862977"/>
                      </a:cubicBezTo>
                      <a:cubicBezTo>
                        <a:pt x="379191" y="921213"/>
                        <a:pt x="404640" y="961248"/>
                        <a:pt x="424063" y="1011812"/>
                      </a:cubicBezTo>
                      <a:cubicBezTo>
                        <a:pt x="460897" y="1107248"/>
                        <a:pt x="493982" y="1197171"/>
                        <a:pt x="566313" y="1270506"/>
                      </a:cubicBezTo>
                      <a:cubicBezTo>
                        <a:pt x="574015" y="1278208"/>
                        <a:pt x="583056" y="1284235"/>
                        <a:pt x="591763" y="1290932"/>
                      </a:cubicBezTo>
                      <a:cubicBezTo>
                        <a:pt x="593102" y="1289928"/>
                        <a:pt x="594441" y="1288923"/>
                        <a:pt x="596116" y="1288254"/>
                      </a:cubicBezTo>
                      <a:cubicBezTo>
                        <a:pt x="594441" y="1282226"/>
                        <a:pt x="593102" y="1276198"/>
                        <a:pt x="590423" y="1270506"/>
                      </a:cubicBezTo>
                      <a:cubicBezTo>
                        <a:pt x="559951" y="1206212"/>
                        <a:pt x="528473" y="1142253"/>
                        <a:pt x="499005" y="1077290"/>
                      </a:cubicBezTo>
                      <a:cubicBezTo>
                        <a:pt x="459492" y="990225"/>
                        <a:pt x="422657" y="901821"/>
                        <a:pt x="382808" y="814756"/>
                      </a:cubicBezTo>
                      <a:cubicBezTo>
                        <a:pt x="341620" y="724678"/>
                        <a:pt x="296413" y="636944"/>
                        <a:pt x="239151" y="555572"/>
                      </a:cubicBezTo>
                      <a:cubicBezTo>
                        <a:pt x="220399" y="529118"/>
                        <a:pt x="198968" y="506012"/>
                        <a:pt x="165147" y="500320"/>
                      </a:cubicBezTo>
                      <a:cubicBezTo>
                        <a:pt x="139363" y="496134"/>
                        <a:pt x="122201" y="497808"/>
                        <a:pt x="110104" y="505301"/>
                      </a:cubicBezTo>
                      <a:lnTo>
                        <a:pt x="106388" y="509219"/>
                      </a:lnTo>
                      <a:lnTo>
                        <a:pt x="97427" y="459995"/>
                      </a:lnTo>
                      <a:lnTo>
                        <a:pt x="89674" y="461407"/>
                      </a:lnTo>
                      <a:cubicBezTo>
                        <a:pt x="89605" y="451719"/>
                        <a:pt x="89537" y="442030"/>
                        <a:pt x="89468" y="432342"/>
                      </a:cubicBezTo>
                      <a:cubicBezTo>
                        <a:pt x="83440" y="374746"/>
                        <a:pt x="76408" y="317484"/>
                        <a:pt x="69711" y="259888"/>
                      </a:cubicBezTo>
                      <a:cubicBezTo>
                        <a:pt x="68706" y="251516"/>
                        <a:pt x="67367" y="243145"/>
                        <a:pt x="67032" y="234773"/>
                      </a:cubicBezTo>
                      <a:cubicBezTo>
                        <a:pt x="66027" y="214681"/>
                        <a:pt x="75738" y="206310"/>
                        <a:pt x="95160" y="210663"/>
                      </a:cubicBezTo>
                      <a:cubicBezTo>
                        <a:pt x="127307" y="218030"/>
                        <a:pt x="156105" y="231759"/>
                        <a:pt x="177202" y="257879"/>
                      </a:cubicBezTo>
                      <a:cubicBezTo>
                        <a:pt x="195284" y="280315"/>
                        <a:pt x="212028" y="304090"/>
                        <a:pt x="227766" y="328200"/>
                      </a:cubicBezTo>
                      <a:cubicBezTo>
                        <a:pt x="267280" y="388475"/>
                        <a:pt x="303780" y="451095"/>
                        <a:pt x="345973" y="509361"/>
                      </a:cubicBezTo>
                      <a:cubicBezTo>
                        <a:pt x="379459" y="555572"/>
                        <a:pt x="418638" y="597430"/>
                        <a:pt x="456813" y="639958"/>
                      </a:cubicBezTo>
                      <a:cubicBezTo>
                        <a:pt x="543207" y="737068"/>
                        <a:pt x="600469" y="850587"/>
                        <a:pt x="648354" y="970133"/>
                      </a:cubicBezTo>
                      <a:cubicBezTo>
                        <a:pt x="675144" y="1037441"/>
                        <a:pt x="708295" y="1102070"/>
                        <a:pt x="739102" y="1167703"/>
                      </a:cubicBezTo>
                      <a:cubicBezTo>
                        <a:pt x="744460" y="1178753"/>
                        <a:pt x="753502" y="1187795"/>
                        <a:pt x="760534" y="1197841"/>
                      </a:cubicBezTo>
                      <a:cubicBezTo>
                        <a:pt x="762208" y="1197171"/>
                        <a:pt x="763547" y="1196166"/>
                        <a:pt x="765222" y="1195496"/>
                      </a:cubicBezTo>
                      <a:cubicBezTo>
                        <a:pt x="764217" y="1190139"/>
                        <a:pt x="764217" y="1184446"/>
                        <a:pt x="762543" y="1179423"/>
                      </a:cubicBezTo>
                      <a:cubicBezTo>
                        <a:pt x="726712" y="1062556"/>
                        <a:pt x="691887" y="945018"/>
                        <a:pt x="646010" y="831499"/>
                      </a:cubicBezTo>
                      <a:cubicBezTo>
                        <a:pt x="612189" y="748453"/>
                        <a:pt x="561960" y="675788"/>
                        <a:pt x="505703" y="606806"/>
                      </a:cubicBezTo>
                      <a:cubicBezTo>
                        <a:pt x="446097" y="533471"/>
                        <a:pt x="387161" y="459466"/>
                        <a:pt x="330904" y="383452"/>
                      </a:cubicBezTo>
                      <a:cubicBezTo>
                        <a:pt x="302106" y="344608"/>
                        <a:pt x="278665" y="301746"/>
                        <a:pt x="253551" y="259888"/>
                      </a:cubicBezTo>
                      <a:cubicBezTo>
                        <a:pt x="217385" y="199947"/>
                        <a:pt x="166486" y="162108"/>
                        <a:pt x="96500" y="150722"/>
                      </a:cubicBezTo>
                      <a:cubicBezTo>
                        <a:pt x="76073" y="147374"/>
                        <a:pt x="73059" y="143355"/>
                        <a:pt x="75068" y="122594"/>
                      </a:cubicBezTo>
                      <a:cubicBezTo>
                        <a:pt x="77747" y="96140"/>
                        <a:pt x="80091" y="69351"/>
                        <a:pt x="87124" y="43566"/>
                      </a:cubicBezTo>
                      <a:cubicBezTo>
                        <a:pt x="95412" y="13177"/>
                        <a:pt x="117261" y="-2896"/>
                        <a:pt x="142784" y="4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5FE04BB-C0A5-4A5C-8057-1EACB9B69B0C}"/>
                    </a:ext>
                  </a:extLst>
                </p:cNvPr>
                <p:cNvSpPr/>
                <p:nvPr/>
              </p:nvSpPr>
              <p:spPr>
                <a:xfrm>
                  <a:off x="8636722" y="2780136"/>
                  <a:ext cx="994544" cy="2220144"/>
                </a:xfrm>
                <a:custGeom>
                  <a:avLst/>
                  <a:gdLst>
                    <a:gd name="connsiteX0" fmla="*/ 307071 w 1989088"/>
                    <a:gd name="connsiteY0" fmla="*/ 835819 h 4440287"/>
                    <a:gd name="connsiteX1" fmla="*/ 301043 w 1989088"/>
                    <a:gd name="connsiteY1" fmla="*/ 870645 h 4440287"/>
                    <a:gd name="connsiteX2" fmla="*/ 362658 w 1989088"/>
                    <a:gd name="connsiteY2" fmla="*/ 1147242 h 4440287"/>
                    <a:gd name="connsiteX3" fmla="*/ 534108 w 1989088"/>
                    <a:gd name="connsiteY3" fmla="*/ 1479426 h 4440287"/>
                    <a:gd name="connsiteX4" fmla="*/ 637246 w 1989088"/>
                    <a:gd name="connsiteY4" fmla="*/ 1687711 h 4440287"/>
                    <a:gd name="connsiteX5" fmla="*/ 635237 w 1989088"/>
                    <a:gd name="connsiteY5" fmla="*/ 1717849 h 4440287"/>
                    <a:gd name="connsiteX6" fmla="*/ 552191 w 1989088"/>
                    <a:gd name="connsiteY6" fmla="*/ 1861170 h 4440287"/>
                    <a:gd name="connsiteX7" fmla="*/ 536787 w 1989088"/>
                    <a:gd name="connsiteY7" fmla="*/ 1911400 h 4440287"/>
                    <a:gd name="connsiteX8" fmla="*/ 546163 w 1989088"/>
                    <a:gd name="connsiteY8" fmla="*/ 1917427 h 4440287"/>
                    <a:gd name="connsiteX9" fmla="*/ 589026 w 1989088"/>
                    <a:gd name="connsiteY9" fmla="*/ 1893317 h 4440287"/>
                    <a:gd name="connsiteX10" fmla="*/ 736365 w 1989088"/>
                    <a:gd name="connsiteY10" fmla="*/ 1806253 h 4440287"/>
                    <a:gd name="connsiteX11" fmla="*/ 753109 w 1989088"/>
                    <a:gd name="connsiteY11" fmla="*/ 1798216 h 4440287"/>
                    <a:gd name="connsiteX12" fmla="*/ 845531 w 1989088"/>
                    <a:gd name="connsiteY12" fmla="*/ 1840409 h 4440287"/>
                    <a:gd name="connsiteX13" fmla="*/ 934605 w 1989088"/>
                    <a:gd name="connsiteY13" fmla="*/ 2214116 h 4440287"/>
                    <a:gd name="connsiteX14" fmla="*/ 1564148 w 1989088"/>
                    <a:gd name="connsiteY14" fmla="*/ 3406229 h 4440287"/>
                    <a:gd name="connsiteX15" fmla="*/ 1902360 w 1989088"/>
                    <a:gd name="connsiteY15" fmla="*/ 3692872 h 4440287"/>
                    <a:gd name="connsiteX16" fmla="*/ 1966653 w 1989088"/>
                    <a:gd name="connsiteY16" fmla="*/ 3744441 h 4440287"/>
                    <a:gd name="connsiteX17" fmla="*/ 1990094 w 1989088"/>
                    <a:gd name="connsiteY17" fmla="*/ 3832175 h 4440287"/>
                    <a:gd name="connsiteX18" fmla="*/ 1828690 w 1989088"/>
                    <a:gd name="connsiteY18" fmla="*/ 4127525 h 4440287"/>
                    <a:gd name="connsiteX19" fmla="*/ 1456322 w 1989088"/>
                    <a:gd name="connsiteY19" fmla="*/ 4408810 h 4440287"/>
                    <a:gd name="connsiteX20" fmla="*/ 1126146 w 1989088"/>
                    <a:gd name="connsiteY20" fmla="*/ 4425553 h 4440287"/>
                    <a:gd name="connsiteX21" fmla="*/ 928577 w 1989088"/>
                    <a:gd name="connsiteY21" fmla="*/ 4234011 h 4440287"/>
                    <a:gd name="connsiteX22" fmla="*/ 941971 w 1989088"/>
                    <a:gd name="connsiteY22" fmla="*/ 3826818 h 4440287"/>
                    <a:gd name="connsiteX23" fmla="*/ 978806 w 1989088"/>
                    <a:gd name="connsiteY23" fmla="*/ 3617863 h 4440287"/>
                    <a:gd name="connsiteX24" fmla="*/ 951348 w 1989088"/>
                    <a:gd name="connsiteY24" fmla="*/ 3457798 h 4440287"/>
                    <a:gd name="connsiteX25" fmla="*/ 855577 w 1989088"/>
                    <a:gd name="connsiteY25" fmla="*/ 3286348 h 4440287"/>
                    <a:gd name="connsiteX26" fmla="*/ 631888 w 1989088"/>
                    <a:gd name="connsiteY26" fmla="*/ 2910632 h 4440287"/>
                    <a:gd name="connsiteX27" fmla="*/ 426282 w 1989088"/>
                    <a:gd name="connsiteY27" fmla="*/ 2366814 h 4440287"/>
                    <a:gd name="connsiteX28" fmla="*/ 367346 w 1989088"/>
                    <a:gd name="connsiteY28" fmla="*/ 2060749 h 4440287"/>
                    <a:gd name="connsiteX29" fmla="*/ 96776 w 1989088"/>
                    <a:gd name="connsiteY29" fmla="*/ 1364233 h 4440287"/>
                    <a:gd name="connsiteX30" fmla="*/ 336 w 1989088"/>
                    <a:gd name="connsiteY30" fmla="*/ 1065535 h 4440287"/>
                    <a:gd name="connsiteX31" fmla="*/ 48556 w 1989088"/>
                    <a:gd name="connsiteY31" fmla="*/ 592708 h 4440287"/>
                    <a:gd name="connsiteX32" fmla="*/ 124235 w 1989088"/>
                    <a:gd name="connsiteY32" fmla="*/ 169441 h 4440287"/>
                    <a:gd name="connsiteX33" fmla="*/ 151694 w 1989088"/>
                    <a:gd name="connsiteY33" fmla="*/ 41523 h 4440287"/>
                    <a:gd name="connsiteX34" fmla="*/ 168437 w 1989088"/>
                    <a:gd name="connsiteY34" fmla="*/ 0 h 4440287"/>
                    <a:gd name="connsiteX35" fmla="*/ 181832 w 1989088"/>
                    <a:gd name="connsiteY35" fmla="*/ 22771 h 4440287"/>
                    <a:gd name="connsiteX36" fmla="*/ 462447 w 1989088"/>
                    <a:gd name="connsiteY36" fmla="*/ 818406 h 4440287"/>
                    <a:gd name="connsiteX37" fmla="*/ 697521 w 1989088"/>
                    <a:gd name="connsiteY37" fmla="*/ 1420490 h 4440287"/>
                    <a:gd name="connsiteX38" fmla="*/ 767843 w 1989088"/>
                    <a:gd name="connsiteY38" fmla="*/ 1596628 h 4440287"/>
                    <a:gd name="connsiteX39" fmla="*/ 761815 w 1989088"/>
                    <a:gd name="connsiteY39" fmla="*/ 1654894 h 4440287"/>
                    <a:gd name="connsiteX40" fmla="*/ 715604 w 1989088"/>
                    <a:gd name="connsiteY40" fmla="*/ 1624757 h 4440287"/>
                    <a:gd name="connsiteX41" fmla="*/ 495264 w 1989088"/>
                    <a:gd name="connsiteY41" fmla="*/ 1234306 h 4440287"/>
                    <a:gd name="connsiteX42" fmla="*/ 349263 w 1989088"/>
                    <a:gd name="connsiteY42" fmla="*/ 890736 h 4440287"/>
                    <a:gd name="connsiteX43" fmla="*/ 319126 w 1989088"/>
                    <a:gd name="connsiteY43" fmla="*/ 833810 h 4440287"/>
                    <a:gd name="connsiteX44" fmla="*/ 307071 w 1989088"/>
                    <a:gd name="connsiteY44" fmla="*/ 835819 h 4440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989088" h="4440287">
                      <a:moveTo>
                        <a:pt x="307071" y="835819"/>
                      </a:moveTo>
                      <a:cubicBezTo>
                        <a:pt x="305061" y="847204"/>
                        <a:pt x="301713" y="859259"/>
                        <a:pt x="301043" y="870645"/>
                      </a:cubicBezTo>
                      <a:cubicBezTo>
                        <a:pt x="295685" y="968425"/>
                        <a:pt x="321805" y="1060847"/>
                        <a:pt x="362658" y="1147242"/>
                      </a:cubicBezTo>
                      <a:cubicBezTo>
                        <a:pt x="415566" y="1259756"/>
                        <a:pt x="477181" y="1368921"/>
                        <a:pt x="534108" y="1479426"/>
                      </a:cubicBezTo>
                      <a:cubicBezTo>
                        <a:pt x="569603" y="1548408"/>
                        <a:pt x="603759" y="1618059"/>
                        <a:pt x="637246" y="1687711"/>
                      </a:cubicBezTo>
                      <a:cubicBezTo>
                        <a:pt x="641264" y="1695748"/>
                        <a:pt x="639925" y="1709812"/>
                        <a:pt x="635237" y="1717849"/>
                      </a:cubicBezTo>
                      <a:cubicBezTo>
                        <a:pt x="608448" y="1766069"/>
                        <a:pt x="578310" y="1812950"/>
                        <a:pt x="552191" y="1861170"/>
                      </a:cubicBezTo>
                      <a:cubicBezTo>
                        <a:pt x="544154" y="1875904"/>
                        <a:pt x="541475" y="1894656"/>
                        <a:pt x="536787" y="1911400"/>
                      </a:cubicBezTo>
                      <a:cubicBezTo>
                        <a:pt x="540135" y="1913409"/>
                        <a:pt x="542814" y="1915418"/>
                        <a:pt x="546163" y="1917427"/>
                      </a:cubicBezTo>
                      <a:cubicBezTo>
                        <a:pt x="560227" y="1909391"/>
                        <a:pt x="574961" y="1902024"/>
                        <a:pt x="589026" y="1893317"/>
                      </a:cubicBezTo>
                      <a:cubicBezTo>
                        <a:pt x="637916" y="1864519"/>
                        <a:pt x="686806" y="1835051"/>
                        <a:pt x="736365" y="1806253"/>
                      </a:cubicBezTo>
                      <a:cubicBezTo>
                        <a:pt x="741723" y="1802904"/>
                        <a:pt x="747751" y="1800225"/>
                        <a:pt x="753109" y="1798216"/>
                      </a:cubicBezTo>
                      <a:cubicBezTo>
                        <a:pt x="814723" y="1770757"/>
                        <a:pt x="828788" y="1774775"/>
                        <a:pt x="845531" y="1840409"/>
                      </a:cubicBezTo>
                      <a:cubicBezTo>
                        <a:pt x="877008" y="1964308"/>
                        <a:pt x="903797" y="2089547"/>
                        <a:pt x="934605" y="2214116"/>
                      </a:cubicBezTo>
                      <a:cubicBezTo>
                        <a:pt x="1046449" y="2663503"/>
                        <a:pt x="1249376" y="3064669"/>
                        <a:pt x="1564148" y="3406229"/>
                      </a:cubicBezTo>
                      <a:cubicBezTo>
                        <a:pt x="1665276" y="3516065"/>
                        <a:pt x="1779130" y="3609827"/>
                        <a:pt x="1902360" y="3692872"/>
                      </a:cubicBezTo>
                      <a:cubicBezTo>
                        <a:pt x="1925130" y="3708276"/>
                        <a:pt x="1947231" y="3725689"/>
                        <a:pt x="1966653" y="3744441"/>
                      </a:cubicBezTo>
                      <a:cubicBezTo>
                        <a:pt x="1992103" y="3767882"/>
                        <a:pt x="2000809" y="3798020"/>
                        <a:pt x="1990094" y="3832175"/>
                      </a:cubicBezTo>
                      <a:cubicBezTo>
                        <a:pt x="1956607" y="3942011"/>
                        <a:pt x="1903699" y="4041130"/>
                        <a:pt x="1828690" y="4127525"/>
                      </a:cubicBezTo>
                      <a:cubicBezTo>
                        <a:pt x="1724882" y="4248076"/>
                        <a:pt x="1605670" y="4348535"/>
                        <a:pt x="1456322" y="4408810"/>
                      </a:cubicBezTo>
                      <a:cubicBezTo>
                        <a:pt x="1348496" y="4452343"/>
                        <a:pt x="1235982" y="4458370"/>
                        <a:pt x="1126146" y="4425553"/>
                      </a:cubicBezTo>
                      <a:cubicBezTo>
                        <a:pt x="1031045" y="4397425"/>
                        <a:pt x="967421" y="4324425"/>
                        <a:pt x="928577" y="4234011"/>
                      </a:cubicBezTo>
                      <a:cubicBezTo>
                        <a:pt x="870311" y="4096717"/>
                        <a:pt x="870311" y="3959423"/>
                        <a:pt x="941971" y="3826818"/>
                      </a:cubicBezTo>
                      <a:cubicBezTo>
                        <a:pt x="978137" y="3759845"/>
                        <a:pt x="988852" y="3690863"/>
                        <a:pt x="978806" y="3617863"/>
                      </a:cubicBezTo>
                      <a:cubicBezTo>
                        <a:pt x="971439" y="3564285"/>
                        <a:pt x="965412" y="3510037"/>
                        <a:pt x="951348" y="3457798"/>
                      </a:cubicBezTo>
                      <a:cubicBezTo>
                        <a:pt x="934605" y="3392835"/>
                        <a:pt x="897770" y="3336578"/>
                        <a:pt x="855577" y="3286348"/>
                      </a:cubicBezTo>
                      <a:cubicBezTo>
                        <a:pt x="761145" y="3172495"/>
                        <a:pt x="693503" y="3043238"/>
                        <a:pt x="631888" y="2910632"/>
                      </a:cubicBezTo>
                      <a:cubicBezTo>
                        <a:pt x="550181" y="2734494"/>
                        <a:pt x="476511" y="2555007"/>
                        <a:pt x="426282" y="2366814"/>
                      </a:cubicBezTo>
                      <a:cubicBezTo>
                        <a:pt x="399493" y="2266355"/>
                        <a:pt x="376722" y="2163887"/>
                        <a:pt x="367346" y="2060749"/>
                      </a:cubicBezTo>
                      <a:cubicBezTo>
                        <a:pt x="343906" y="1801565"/>
                        <a:pt x="262869" y="1566490"/>
                        <a:pt x="96776" y="1364233"/>
                      </a:cubicBezTo>
                      <a:cubicBezTo>
                        <a:pt x="24446" y="1276499"/>
                        <a:pt x="3015" y="1174700"/>
                        <a:pt x="336" y="1065535"/>
                      </a:cubicBezTo>
                      <a:cubicBezTo>
                        <a:pt x="-3013" y="906140"/>
                        <a:pt x="19088" y="749424"/>
                        <a:pt x="48556" y="592708"/>
                      </a:cubicBezTo>
                      <a:cubicBezTo>
                        <a:pt x="75345" y="452065"/>
                        <a:pt x="98786" y="310753"/>
                        <a:pt x="124235" y="169441"/>
                      </a:cubicBezTo>
                      <a:cubicBezTo>
                        <a:pt x="132272" y="126578"/>
                        <a:pt x="141648" y="84386"/>
                        <a:pt x="151694" y="41523"/>
                      </a:cubicBezTo>
                      <a:cubicBezTo>
                        <a:pt x="154373" y="28798"/>
                        <a:pt x="161740" y="17413"/>
                        <a:pt x="168437" y="0"/>
                      </a:cubicBezTo>
                      <a:cubicBezTo>
                        <a:pt x="175134" y="11385"/>
                        <a:pt x="179823" y="16743"/>
                        <a:pt x="181832" y="22771"/>
                      </a:cubicBezTo>
                      <a:cubicBezTo>
                        <a:pt x="274924" y="287982"/>
                        <a:pt x="365337" y="554534"/>
                        <a:pt x="462447" y="818406"/>
                      </a:cubicBezTo>
                      <a:cubicBezTo>
                        <a:pt x="536787" y="1020663"/>
                        <a:pt x="618494" y="1219572"/>
                        <a:pt x="697521" y="1420490"/>
                      </a:cubicBezTo>
                      <a:cubicBezTo>
                        <a:pt x="720292" y="1479426"/>
                        <a:pt x="745072" y="1537023"/>
                        <a:pt x="767843" y="1596628"/>
                      </a:cubicBezTo>
                      <a:cubicBezTo>
                        <a:pt x="775210" y="1616050"/>
                        <a:pt x="784586" y="1642170"/>
                        <a:pt x="761815" y="1654894"/>
                      </a:cubicBezTo>
                      <a:cubicBezTo>
                        <a:pt x="737035" y="1667619"/>
                        <a:pt x="726989" y="1640160"/>
                        <a:pt x="715604" y="1624757"/>
                      </a:cubicBezTo>
                      <a:cubicBezTo>
                        <a:pt x="628539" y="1502197"/>
                        <a:pt x="558888" y="1369591"/>
                        <a:pt x="495264" y="1234306"/>
                      </a:cubicBezTo>
                      <a:cubicBezTo>
                        <a:pt x="442355" y="1121792"/>
                        <a:pt x="398153" y="1005260"/>
                        <a:pt x="349263" y="890736"/>
                      </a:cubicBezTo>
                      <a:cubicBezTo>
                        <a:pt x="340557" y="871314"/>
                        <a:pt x="329172" y="852562"/>
                        <a:pt x="319126" y="833810"/>
                      </a:cubicBezTo>
                      <a:cubicBezTo>
                        <a:pt x="315777" y="834479"/>
                        <a:pt x="311759" y="835149"/>
                        <a:pt x="307071" y="8358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11858D5-7108-438D-A02A-4BC4BEA04D83}"/>
                    </a:ext>
                  </a:extLst>
                </p:cNvPr>
                <p:cNvSpPr/>
                <p:nvPr/>
              </p:nvSpPr>
              <p:spPr>
                <a:xfrm>
                  <a:off x="8581302" y="2038601"/>
                  <a:ext cx="2210098" cy="3429001"/>
                </a:xfrm>
                <a:custGeom>
                  <a:avLst/>
                  <a:gdLst>
                    <a:gd name="connsiteX0" fmla="*/ 3916561 w 4420195"/>
                    <a:gd name="connsiteY0" fmla="*/ 4367582 h 6858000"/>
                    <a:gd name="connsiteX1" fmla="*/ 3585717 w 4420195"/>
                    <a:gd name="connsiteY1" fmla="*/ 4378968 h 6858000"/>
                    <a:gd name="connsiteX2" fmla="*/ 3414266 w 4420195"/>
                    <a:gd name="connsiteY2" fmla="*/ 4360885 h 6858000"/>
                    <a:gd name="connsiteX3" fmla="*/ 3394175 w 4420195"/>
                    <a:gd name="connsiteY3" fmla="*/ 4347490 h 6858000"/>
                    <a:gd name="connsiteX4" fmla="*/ 3275633 w 4420195"/>
                    <a:gd name="connsiteY4" fmla="*/ 4173361 h 6858000"/>
                    <a:gd name="connsiteX5" fmla="*/ 3226743 w 4420195"/>
                    <a:gd name="connsiteY5" fmla="*/ 3900113 h 6858000"/>
                    <a:gd name="connsiteX6" fmla="*/ 3107532 w 4420195"/>
                    <a:gd name="connsiteY6" fmla="*/ 3341561 h 6858000"/>
                    <a:gd name="connsiteX7" fmla="*/ 3022476 w 4420195"/>
                    <a:gd name="connsiteY7" fmla="*/ 2869404 h 6858000"/>
                    <a:gd name="connsiteX8" fmla="*/ 2966219 w 4420195"/>
                    <a:gd name="connsiteY8" fmla="*/ 2568027 h 6858000"/>
                    <a:gd name="connsiteX9" fmla="*/ 2780035 w 4420195"/>
                    <a:gd name="connsiteY9" fmla="*/ 2172219 h 6858000"/>
                    <a:gd name="connsiteX10" fmla="*/ 2546301 w 4420195"/>
                    <a:gd name="connsiteY10" fmla="*/ 1704080 h 6858000"/>
                    <a:gd name="connsiteX11" fmla="*/ 2406998 w 4420195"/>
                    <a:gd name="connsiteY11" fmla="*/ 1124766 h 6858000"/>
                    <a:gd name="connsiteX12" fmla="*/ 2329309 w 4420195"/>
                    <a:gd name="connsiteY12" fmla="*/ 1055784 h 6858000"/>
                    <a:gd name="connsiteX13" fmla="*/ 2127052 w 4420195"/>
                    <a:gd name="connsiteY13" fmla="*/ 1144858 h 6858000"/>
                    <a:gd name="connsiteX14" fmla="*/ 2013868 w 4420195"/>
                    <a:gd name="connsiteY14" fmla="*/ 1131463 h 6858000"/>
                    <a:gd name="connsiteX15" fmla="*/ 2012529 w 4420195"/>
                    <a:gd name="connsiteY15" fmla="*/ 1129454 h 6858000"/>
                    <a:gd name="connsiteX16" fmla="*/ 1796207 w 4420195"/>
                    <a:gd name="connsiteY16" fmla="*/ 870270 h 6858000"/>
                    <a:gd name="connsiteX17" fmla="*/ 1123132 w 4420195"/>
                    <a:gd name="connsiteY17" fmla="*/ 281580 h 6858000"/>
                    <a:gd name="connsiteX18" fmla="*/ 924893 w 4420195"/>
                    <a:gd name="connsiteY18" fmla="*/ 158351 h 6858000"/>
                    <a:gd name="connsiteX19" fmla="*/ 760809 w 4420195"/>
                    <a:gd name="connsiteY19" fmla="*/ 204562 h 6858000"/>
                    <a:gd name="connsiteX20" fmla="*/ 748085 w 4420195"/>
                    <a:gd name="connsiteY20" fmla="*/ 217956 h 6858000"/>
                    <a:gd name="connsiteX21" fmla="*/ 705892 w 4420195"/>
                    <a:gd name="connsiteY21" fmla="*/ 219296 h 6858000"/>
                    <a:gd name="connsiteX22" fmla="*/ 612130 w 4420195"/>
                    <a:gd name="connsiteY22" fmla="*/ 123525 h 6858000"/>
                    <a:gd name="connsiteX23" fmla="*/ 511671 w 4420195"/>
                    <a:gd name="connsiteY23" fmla="*/ 31772 h 6858000"/>
                    <a:gd name="connsiteX24" fmla="*/ 230386 w 4420195"/>
                    <a:gd name="connsiteY24" fmla="*/ 134910 h 6858000"/>
                    <a:gd name="connsiteX25" fmla="*/ 212973 w 4420195"/>
                    <a:gd name="connsiteY25" fmla="*/ 317746 h 6858000"/>
                    <a:gd name="connsiteX26" fmla="*/ 184175 w 4420195"/>
                    <a:gd name="connsiteY26" fmla="*/ 451691 h 6858000"/>
                    <a:gd name="connsiteX27" fmla="*/ 145331 w 4420195"/>
                    <a:gd name="connsiteY27" fmla="*/ 578939 h 6858000"/>
                    <a:gd name="connsiteX28" fmla="*/ 163413 w 4420195"/>
                    <a:gd name="connsiteY28" fmla="*/ 726949 h 6858000"/>
                    <a:gd name="connsiteX29" fmla="*/ 150019 w 4420195"/>
                    <a:gd name="connsiteY29" fmla="*/ 826068 h 6858000"/>
                    <a:gd name="connsiteX30" fmla="*/ 58936 w 4420195"/>
                    <a:gd name="connsiteY30" fmla="*/ 1031004 h 6858000"/>
                    <a:gd name="connsiteX31" fmla="*/ 42863 w 4420195"/>
                    <a:gd name="connsiteY31" fmla="*/ 1393327 h 6858000"/>
                    <a:gd name="connsiteX32" fmla="*/ 103138 w 4420195"/>
                    <a:gd name="connsiteY32" fmla="*/ 1676621 h 6858000"/>
                    <a:gd name="connsiteX33" fmla="*/ 113184 w 4420195"/>
                    <a:gd name="connsiteY33" fmla="*/ 1751630 h 6858000"/>
                    <a:gd name="connsiteX34" fmla="*/ 89074 w 4420195"/>
                    <a:gd name="connsiteY34" fmla="*/ 1888254 h 6858000"/>
                    <a:gd name="connsiteX35" fmla="*/ 14734 w 4420195"/>
                    <a:gd name="connsiteY35" fmla="*/ 2306164 h 6858000"/>
                    <a:gd name="connsiteX36" fmla="*/ 0 w 4420195"/>
                    <a:gd name="connsiteY36" fmla="*/ 2438100 h 6858000"/>
                    <a:gd name="connsiteX37" fmla="*/ 0 w 4420195"/>
                    <a:gd name="connsiteY37" fmla="*/ 2577403 h 6858000"/>
                    <a:gd name="connsiteX38" fmla="*/ 20092 w 4420195"/>
                    <a:gd name="connsiteY38" fmla="*/ 2692596 h 6858000"/>
                    <a:gd name="connsiteX39" fmla="*/ 134615 w 4420195"/>
                    <a:gd name="connsiteY39" fmla="*/ 2911597 h 6858000"/>
                    <a:gd name="connsiteX40" fmla="*/ 269230 w 4420195"/>
                    <a:gd name="connsiteY40" fmla="*/ 3107827 h 6858000"/>
                    <a:gd name="connsiteX41" fmla="*/ 396478 w 4420195"/>
                    <a:gd name="connsiteY41" fmla="*/ 3469479 h 6858000"/>
                    <a:gd name="connsiteX42" fmla="*/ 495598 w 4420195"/>
                    <a:gd name="connsiteY42" fmla="*/ 3961058 h 6858000"/>
                    <a:gd name="connsiteX43" fmla="*/ 726653 w 4420195"/>
                    <a:gd name="connsiteY43" fmla="*/ 4571849 h 6858000"/>
                    <a:gd name="connsiteX44" fmla="*/ 723975 w 4420195"/>
                    <a:gd name="connsiteY44" fmla="*/ 4613372 h 6858000"/>
                    <a:gd name="connsiteX45" fmla="*/ 504974 w 4420195"/>
                    <a:gd name="connsiteY45" fmla="*/ 5017217 h 6858000"/>
                    <a:gd name="connsiteX46" fmla="*/ 395808 w 4420195"/>
                    <a:gd name="connsiteY46" fmla="*/ 5738513 h 6858000"/>
                    <a:gd name="connsiteX47" fmla="*/ 575965 w 4420195"/>
                    <a:gd name="connsiteY47" fmla="*/ 6320505 h 6858000"/>
                    <a:gd name="connsiteX48" fmla="*/ 1011287 w 4420195"/>
                    <a:gd name="connsiteY48" fmla="*/ 6702249 h 6858000"/>
                    <a:gd name="connsiteX49" fmla="*/ 1997125 w 4420195"/>
                    <a:gd name="connsiteY49" fmla="*/ 6457799 h 6858000"/>
                    <a:gd name="connsiteX50" fmla="*/ 2287117 w 4420195"/>
                    <a:gd name="connsiteY50" fmla="*/ 5920009 h 6858000"/>
                    <a:gd name="connsiteX51" fmla="*/ 2355429 w 4420195"/>
                    <a:gd name="connsiteY51" fmla="*/ 5601889 h 6858000"/>
                    <a:gd name="connsiteX52" fmla="*/ 2363465 w 4420195"/>
                    <a:gd name="connsiteY52" fmla="*/ 5511476 h 6858000"/>
                    <a:gd name="connsiteX53" fmla="*/ 2373511 w 4420195"/>
                    <a:gd name="connsiteY53" fmla="*/ 5473971 h 6858000"/>
                    <a:gd name="connsiteX54" fmla="*/ 2407667 w 4420195"/>
                    <a:gd name="connsiteY54" fmla="*/ 5501430 h 6858000"/>
                    <a:gd name="connsiteX55" fmla="*/ 2642741 w 4420195"/>
                    <a:gd name="connsiteY55" fmla="*/ 5828926 h 6858000"/>
                    <a:gd name="connsiteX56" fmla="*/ 2645420 w 4420195"/>
                    <a:gd name="connsiteY56" fmla="*/ 5849017 h 6858000"/>
                    <a:gd name="connsiteX57" fmla="*/ 2550319 w 4420195"/>
                    <a:gd name="connsiteY57" fmla="*/ 6360689 h 6858000"/>
                    <a:gd name="connsiteX58" fmla="*/ 2534246 w 4420195"/>
                    <a:gd name="connsiteY58" fmla="*/ 6461148 h 6858000"/>
                    <a:gd name="connsiteX59" fmla="*/ 2542952 w 4420195"/>
                    <a:gd name="connsiteY59" fmla="*/ 6483249 h 6858000"/>
                    <a:gd name="connsiteX60" fmla="*/ 2579787 w 4420195"/>
                    <a:gd name="connsiteY60" fmla="*/ 6509368 h 6858000"/>
                    <a:gd name="connsiteX61" fmla="*/ 3151734 w 4420195"/>
                    <a:gd name="connsiteY61" fmla="*/ 6794002 h 6858000"/>
                    <a:gd name="connsiteX62" fmla="*/ 3372743 w 4420195"/>
                    <a:gd name="connsiteY62" fmla="*/ 6860975 h 6858000"/>
                    <a:gd name="connsiteX63" fmla="*/ 3453110 w 4420195"/>
                    <a:gd name="connsiteY63" fmla="*/ 6860975 h 6858000"/>
                    <a:gd name="connsiteX64" fmla="*/ 3473872 w 4420195"/>
                    <a:gd name="connsiteY64" fmla="*/ 6856286 h 6858000"/>
                    <a:gd name="connsiteX65" fmla="*/ 3550891 w 4420195"/>
                    <a:gd name="connsiteY65" fmla="*/ 6789314 h 6858000"/>
                    <a:gd name="connsiteX66" fmla="*/ 3570983 w 4420195"/>
                    <a:gd name="connsiteY66" fmla="*/ 6720332 h 6858000"/>
                    <a:gd name="connsiteX67" fmla="*/ 3727029 w 4420195"/>
                    <a:gd name="connsiteY67" fmla="*/ 6055293 h 6858000"/>
                    <a:gd name="connsiteX68" fmla="*/ 3994250 w 4420195"/>
                    <a:gd name="connsiteY68" fmla="*/ 5222823 h 6858000"/>
                    <a:gd name="connsiteX69" fmla="*/ 4417517 w 4420195"/>
                    <a:gd name="connsiteY69" fmla="*/ 4559124 h 6858000"/>
                    <a:gd name="connsiteX70" fmla="*/ 4425554 w 4420195"/>
                    <a:gd name="connsiteY70" fmla="*/ 4546399 h 6858000"/>
                    <a:gd name="connsiteX71" fmla="*/ 3916561 w 4420195"/>
                    <a:gd name="connsiteY71" fmla="*/ 4367582 h 6858000"/>
                    <a:gd name="connsiteX72" fmla="*/ 139973 w 4420195"/>
                    <a:gd name="connsiteY72" fmla="*/ 998188 h 6858000"/>
                    <a:gd name="connsiteX73" fmla="*/ 162074 w 4420195"/>
                    <a:gd name="connsiteY73" fmla="*/ 918490 h 6858000"/>
                    <a:gd name="connsiteX74" fmla="*/ 170111 w 4420195"/>
                    <a:gd name="connsiteY74" fmla="*/ 903087 h 6858000"/>
                    <a:gd name="connsiteX75" fmla="*/ 259184 w 4420195"/>
                    <a:gd name="connsiteY75" fmla="*/ 1283491 h 6858000"/>
                    <a:gd name="connsiteX76" fmla="*/ 229716 w 4420195"/>
                    <a:gd name="connsiteY76" fmla="*/ 1451593 h 6858000"/>
                    <a:gd name="connsiteX77" fmla="*/ 205606 w 4420195"/>
                    <a:gd name="connsiteY77" fmla="*/ 1492446 h 6858000"/>
                    <a:gd name="connsiteX78" fmla="*/ 194890 w 4420195"/>
                    <a:gd name="connsiteY78" fmla="*/ 1516556 h 6858000"/>
                    <a:gd name="connsiteX79" fmla="*/ 163413 w 4420195"/>
                    <a:gd name="connsiteY79" fmla="*/ 1539327 h 6858000"/>
                    <a:gd name="connsiteX80" fmla="*/ 143991 w 4420195"/>
                    <a:gd name="connsiteY80" fmla="*/ 1507180 h 6858000"/>
                    <a:gd name="connsiteX81" fmla="*/ 131266 w 4420195"/>
                    <a:gd name="connsiteY81" fmla="*/ 1406721 h 6858000"/>
                    <a:gd name="connsiteX82" fmla="*/ 139973 w 4420195"/>
                    <a:gd name="connsiteY82" fmla="*/ 998188 h 6858000"/>
                    <a:gd name="connsiteX83" fmla="*/ 2101602 w 4420195"/>
                    <a:gd name="connsiteY83" fmla="*/ 5315915 h 6858000"/>
                    <a:gd name="connsiteX84" fmla="*/ 1940198 w 4420195"/>
                    <a:gd name="connsiteY84" fmla="*/ 5611265 h 6858000"/>
                    <a:gd name="connsiteX85" fmla="*/ 1567830 w 4420195"/>
                    <a:gd name="connsiteY85" fmla="*/ 5892550 h 6858000"/>
                    <a:gd name="connsiteX86" fmla="*/ 1237655 w 4420195"/>
                    <a:gd name="connsiteY86" fmla="*/ 5909293 h 6858000"/>
                    <a:gd name="connsiteX87" fmla="*/ 1040086 w 4420195"/>
                    <a:gd name="connsiteY87" fmla="*/ 5717751 h 6858000"/>
                    <a:gd name="connsiteX88" fmla="*/ 1053480 w 4420195"/>
                    <a:gd name="connsiteY88" fmla="*/ 5310558 h 6858000"/>
                    <a:gd name="connsiteX89" fmla="*/ 1090315 w 4420195"/>
                    <a:gd name="connsiteY89" fmla="*/ 5101603 h 6858000"/>
                    <a:gd name="connsiteX90" fmla="*/ 1062856 w 4420195"/>
                    <a:gd name="connsiteY90" fmla="*/ 4941538 h 6858000"/>
                    <a:gd name="connsiteX91" fmla="*/ 967085 w 4420195"/>
                    <a:gd name="connsiteY91" fmla="*/ 4770088 h 6858000"/>
                    <a:gd name="connsiteX92" fmla="*/ 743397 w 4420195"/>
                    <a:gd name="connsiteY92" fmla="*/ 4394371 h 6858000"/>
                    <a:gd name="connsiteX93" fmla="*/ 537791 w 4420195"/>
                    <a:gd name="connsiteY93" fmla="*/ 3850554 h 6858000"/>
                    <a:gd name="connsiteX94" fmla="*/ 478855 w 4420195"/>
                    <a:gd name="connsiteY94" fmla="*/ 3544488 h 6858000"/>
                    <a:gd name="connsiteX95" fmla="*/ 208285 w 4420195"/>
                    <a:gd name="connsiteY95" fmla="*/ 2847973 h 6858000"/>
                    <a:gd name="connsiteX96" fmla="*/ 111844 w 4420195"/>
                    <a:gd name="connsiteY96" fmla="*/ 2549275 h 6858000"/>
                    <a:gd name="connsiteX97" fmla="*/ 160065 w 4420195"/>
                    <a:gd name="connsiteY97" fmla="*/ 2076448 h 6858000"/>
                    <a:gd name="connsiteX98" fmla="*/ 235744 w 4420195"/>
                    <a:gd name="connsiteY98" fmla="*/ 1653180 h 6858000"/>
                    <a:gd name="connsiteX99" fmla="*/ 263203 w 4420195"/>
                    <a:gd name="connsiteY99" fmla="*/ 1525263 h 6858000"/>
                    <a:gd name="connsiteX100" fmla="*/ 279946 w 4420195"/>
                    <a:gd name="connsiteY100" fmla="*/ 1483740 h 6858000"/>
                    <a:gd name="connsiteX101" fmla="*/ 293340 w 4420195"/>
                    <a:gd name="connsiteY101" fmla="*/ 1506510 h 6858000"/>
                    <a:gd name="connsiteX102" fmla="*/ 410542 w 4420195"/>
                    <a:gd name="connsiteY102" fmla="*/ 1842043 h 6858000"/>
                    <a:gd name="connsiteX103" fmla="*/ 410542 w 4420195"/>
                    <a:gd name="connsiteY103" fmla="*/ 2411311 h 6858000"/>
                    <a:gd name="connsiteX104" fmla="*/ 411882 w 4420195"/>
                    <a:gd name="connsiteY104" fmla="*/ 2411311 h 6858000"/>
                    <a:gd name="connsiteX105" fmla="*/ 472827 w 4420195"/>
                    <a:gd name="connsiteY105" fmla="*/ 2630312 h 6858000"/>
                    <a:gd name="connsiteX106" fmla="*/ 644277 w 4420195"/>
                    <a:gd name="connsiteY106" fmla="*/ 2962496 h 6858000"/>
                    <a:gd name="connsiteX107" fmla="*/ 747415 w 4420195"/>
                    <a:gd name="connsiteY107" fmla="*/ 3170781 h 6858000"/>
                    <a:gd name="connsiteX108" fmla="*/ 745406 w 4420195"/>
                    <a:gd name="connsiteY108" fmla="*/ 3200919 h 6858000"/>
                    <a:gd name="connsiteX109" fmla="*/ 662360 w 4420195"/>
                    <a:gd name="connsiteY109" fmla="*/ 3344240 h 6858000"/>
                    <a:gd name="connsiteX110" fmla="*/ 646956 w 4420195"/>
                    <a:gd name="connsiteY110" fmla="*/ 3394469 h 6858000"/>
                    <a:gd name="connsiteX111" fmla="*/ 656332 w 4420195"/>
                    <a:gd name="connsiteY111" fmla="*/ 3400497 h 6858000"/>
                    <a:gd name="connsiteX112" fmla="*/ 699195 w 4420195"/>
                    <a:gd name="connsiteY112" fmla="*/ 3376387 h 6858000"/>
                    <a:gd name="connsiteX113" fmla="*/ 846534 w 4420195"/>
                    <a:gd name="connsiteY113" fmla="*/ 3289323 h 6858000"/>
                    <a:gd name="connsiteX114" fmla="*/ 863278 w 4420195"/>
                    <a:gd name="connsiteY114" fmla="*/ 3281286 h 6858000"/>
                    <a:gd name="connsiteX115" fmla="*/ 955700 w 4420195"/>
                    <a:gd name="connsiteY115" fmla="*/ 3323479 h 6858000"/>
                    <a:gd name="connsiteX116" fmla="*/ 1044774 w 4420195"/>
                    <a:gd name="connsiteY116" fmla="*/ 3697186 h 6858000"/>
                    <a:gd name="connsiteX117" fmla="*/ 1674317 w 4420195"/>
                    <a:gd name="connsiteY117" fmla="*/ 4889299 h 6858000"/>
                    <a:gd name="connsiteX118" fmla="*/ 2012529 w 4420195"/>
                    <a:gd name="connsiteY118" fmla="*/ 5175942 h 6858000"/>
                    <a:gd name="connsiteX119" fmla="*/ 2076822 w 4420195"/>
                    <a:gd name="connsiteY119" fmla="*/ 5227511 h 6858000"/>
                    <a:gd name="connsiteX120" fmla="*/ 2101602 w 4420195"/>
                    <a:gd name="connsiteY120" fmla="*/ 5315915 h 6858000"/>
                    <a:gd name="connsiteX121" fmla="*/ 474166 w 4420195"/>
                    <a:gd name="connsiteY121" fmla="*/ 2022870 h 6858000"/>
                    <a:gd name="connsiteX122" fmla="*/ 573956 w 4420195"/>
                    <a:gd name="connsiteY122" fmla="*/ 2302146 h 6858000"/>
                    <a:gd name="connsiteX123" fmla="*/ 809030 w 4420195"/>
                    <a:gd name="connsiteY123" fmla="*/ 2904230 h 6858000"/>
                    <a:gd name="connsiteX124" fmla="*/ 879351 w 4420195"/>
                    <a:gd name="connsiteY124" fmla="*/ 3080368 h 6858000"/>
                    <a:gd name="connsiteX125" fmla="*/ 873324 w 4420195"/>
                    <a:gd name="connsiteY125" fmla="*/ 3138634 h 6858000"/>
                    <a:gd name="connsiteX126" fmla="*/ 827112 w 4420195"/>
                    <a:gd name="connsiteY126" fmla="*/ 3108496 h 6858000"/>
                    <a:gd name="connsiteX127" fmla="*/ 606772 w 4420195"/>
                    <a:gd name="connsiteY127" fmla="*/ 2718046 h 6858000"/>
                    <a:gd name="connsiteX128" fmla="*/ 474166 w 4420195"/>
                    <a:gd name="connsiteY128" fmla="*/ 2406623 h 6858000"/>
                    <a:gd name="connsiteX129" fmla="*/ 474166 w 4420195"/>
                    <a:gd name="connsiteY129" fmla="*/ 2022870 h 6858000"/>
                    <a:gd name="connsiteX130" fmla="*/ 3295725 w 4420195"/>
                    <a:gd name="connsiteY130" fmla="*/ 4573858 h 6858000"/>
                    <a:gd name="connsiteX131" fmla="*/ 2768650 w 4420195"/>
                    <a:gd name="connsiteY131" fmla="*/ 5394943 h 6858000"/>
                    <a:gd name="connsiteX132" fmla="*/ 2707035 w 4420195"/>
                    <a:gd name="connsiteY132" fmla="*/ 5576439 h 6858000"/>
                    <a:gd name="connsiteX133" fmla="*/ 2686943 w 4420195"/>
                    <a:gd name="connsiteY133" fmla="*/ 5625999 h 6858000"/>
                    <a:gd name="connsiteX134" fmla="*/ 2638053 w 4420195"/>
                    <a:gd name="connsiteY134" fmla="*/ 5630017 h 6858000"/>
                    <a:gd name="connsiteX135" fmla="*/ 2555007 w 4420195"/>
                    <a:gd name="connsiteY135" fmla="*/ 5508796 h 6858000"/>
                    <a:gd name="connsiteX136" fmla="*/ 2406998 w 4420195"/>
                    <a:gd name="connsiteY136" fmla="*/ 5329310 h 6858000"/>
                    <a:gd name="connsiteX137" fmla="*/ 2196034 w 4420195"/>
                    <a:gd name="connsiteY137" fmla="*/ 5161208 h 6858000"/>
                    <a:gd name="connsiteX138" fmla="*/ 1329407 w 4420195"/>
                    <a:gd name="connsiteY138" fmla="*/ 4178050 h 6858000"/>
                    <a:gd name="connsiteX139" fmla="*/ 1149251 w 4420195"/>
                    <a:gd name="connsiteY139" fmla="*/ 3659681 h 6858000"/>
                    <a:gd name="connsiteX140" fmla="*/ 816397 w 4420195"/>
                    <a:gd name="connsiteY140" fmla="*/ 2691257 h 6858000"/>
                    <a:gd name="connsiteX141" fmla="*/ 558552 w 4420195"/>
                    <a:gd name="connsiteY141" fmla="*/ 1990053 h 6858000"/>
                    <a:gd name="connsiteX142" fmla="*/ 386432 w 4420195"/>
                    <a:gd name="connsiteY142" fmla="*/ 1405382 h 6858000"/>
                    <a:gd name="connsiteX143" fmla="*/ 395139 w 4420195"/>
                    <a:gd name="connsiteY143" fmla="*/ 1272106 h 6858000"/>
                    <a:gd name="connsiteX144" fmla="*/ 500286 w 4420195"/>
                    <a:gd name="connsiteY144" fmla="*/ 1282152 h 6858000"/>
                    <a:gd name="connsiteX145" fmla="*/ 601415 w 4420195"/>
                    <a:gd name="connsiteY145" fmla="*/ 1435519 h 6858000"/>
                    <a:gd name="connsiteX146" fmla="*/ 820415 w 4420195"/>
                    <a:gd name="connsiteY146" fmla="*/ 1836686 h 6858000"/>
                    <a:gd name="connsiteX147" fmla="*/ 960388 w 4420195"/>
                    <a:gd name="connsiteY147" fmla="*/ 2140072 h 6858000"/>
                    <a:gd name="connsiteX148" fmla="*/ 1256407 w 4420195"/>
                    <a:gd name="connsiteY148" fmla="*/ 2651743 h 6858000"/>
                    <a:gd name="connsiteX149" fmla="*/ 1307306 w 4420195"/>
                    <a:gd name="connsiteY149" fmla="*/ 2692596 h 6858000"/>
                    <a:gd name="connsiteX150" fmla="*/ 1316013 w 4420195"/>
                    <a:gd name="connsiteY150" fmla="*/ 2687238 h 6858000"/>
                    <a:gd name="connsiteX151" fmla="*/ 1304628 w 4420195"/>
                    <a:gd name="connsiteY151" fmla="*/ 2651743 h 6858000"/>
                    <a:gd name="connsiteX152" fmla="*/ 1121792 w 4420195"/>
                    <a:gd name="connsiteY152" fmla="*/ 2265311 h 6858000"/>
                    <a:gd name="connsiteX153" fmla="*/ 889397 w 4420195"/>
                    <a:gd name="connsiteY153" fmla="*/ 1740245 h 6858000"/>
                    <a:gd name="connsiteX154" fmla="*/ 602084 w 4420195"/>
                    <a:gd name="connsiteY154" fmla="*/ 1221877 h 6858000"/>
                    <a:gd name="connsiteX155" fmla="*/ 454075 w 4420195"/>
                    <a:gd name="connsiteY155" fmla="*/ 1111372 h 6858000"/>
                    <a:gd name="connsiteX156" fmla="*/ 338882 w 4420195"/>
                    <a:gd name="connsiteY156" fmla="*/ 1124766 h 6858000"/>
                    <a:gd name="connsiteX157" fmla="*/ 304056 w 4420195"/>
                    <a:gd name="connsiteY157" fmla="*/ 977426 h 6858000"/>
                    <a:gd name="connsiteX158" fmla="*/ 304056 w 4420195"/>
                    <a:gd name="connsiteY158" fmla="*/ 974747 h 6858000"/>
                    <a:gd name="connsiteX159" fmla="*/ 264542 w 4420195"/>
                    <a:gd name="connsiteY159" fmla="*/ 629838 h 6858000"/>
                    <a:gd name="connsiteX160" fmla="*/ 259184 w 4420195"/>
                    <a:gd name="connsiteY160" fmla="*/ 579609 h 6858000"/>
                    <a:gd name="connsiteX161" fmla="*/ 315441 w 4420195"/>
                    <a:gd name="connsiteY161" fmla="*/ 531388 h 6858000"/>
                    <a:gd name="connsiteX162" fmla="*/ 479524 w 4420195"/>
                    <a:gd name="connsiteY162" fmla="*/ 625820 h 6858000"/>
                    <a:gd name="connsiteX163" fmla="*/ 580653 w 4420195"/>
                    <a:gd name="connsiteY163" fmla="*/ 766462 h 6858000"/>
                    <a:gd name="connsiteX164" fmla="*/ 817067 w 4420195"/>
                    <a:gd name="connsiteY164" fmla="*/ 1128785 h 6858000"/>
                    <a:gd name="connsiteX165" fmla="*/ 1038746 w 4420195"/>
                    <a:gd name="connsiteY165" fmla="*/ 1389978 h 6858000"/>
                    <a:gd name="connsiteX166" fmla="*/ 1421830 w 4420195"/>
                    <a:gd name="connsiteY166" fmla="*/ 2050328 h 6858000"/>
                    <a:gd name="connsiteX167" fmla="*/ 1603326 w 4420195"/>
                    <a:gd name="connsiteY167" fmla="*/ 2445467 h 6858000"/>
                    <a:gd name="connsiteX168" fmla="*/ 1646188 w 4420195"/>
                    <a:gd name="connsiteY168" fmla="*/ 2505742 h 6858000"/>
                    <a:gd name="connsiteX169" fmla="*/ 1655564 w 4420195"/>
                    <a:gd name="connsiteY169" fmla="*/ 2501054 h 6858000"/>
                    <a:gd name="connsiteX170" fmla="*/ 1650206 w 4420195"/>
                    <a:gd name="connsiteY170" fmla="*/ 2468908 h 6858000"/>
                    <a:gd name="connsiteX171" fmla="*/ 1417142 w 4420195"/>
                    <a:gd name="connsiteY171" fmla="*/ 1773062 h 6858000"/>
                    <a:gd name="connsiteX172" fmla="*/ 1136526 w 4420195"/>
                    <a:gd name="connsiteY172" fmla="*/ 1323675 h 6858000"/>
                    <a:gd name="connsiteX173" fmla="*/ 786929 w 4420195"/>
                    <a:gd name="connsiteY173" fmla="*/ 876967 h 6858000"/>
                    <a:gd name="connsiteX174" fmla="*/ 632222 w 4420195"/>
                    <a:gd name="connsiteY174" fmla="*/ 629838 h 6858000"/>
                    <a:gd name="connsiteX175" fmla="*/ 318120 w 4420195"/>
                    <a:gd name="connsiteY175" fmla="*/ 411507 h 6858000"/>
                    <a:gd name="connsiteX176" fmla="*/ 275258 w 4420195"/>
                    <a:gd name="connsiteY176" fmla="*/ 355250 h 6858000"/>
                    <a:gd name="connsiteX177" fmla="*/ 299368 w 4420195"/>
                    <a:gd name="connsiteY177" fmla="*/ 197195 h 6858000"/>
                    <a:gd name="connsiteX178" fmla="*/ 463451 w 4420195"/>
                    <a:gd name="connsiteY178" fmla="*/ 130892 h 6858000"/>
                    <a:gd name="connsiteX179" fmla="*/ 581323 w 4420195"/>
                    <a:gd name="connsiteY179" fmla="*/ 238048 h 6858000"/>
                    <a:gd name="connsiteX180" fmla="*/ 745406 w 4420195"/>
                    <a:gd name="connsiteY180" fmla="*/ 466425 h 6858000"/>
                    <a:gd name="connsiteX181" fmla="*/ 1134517 w 4420195"/>
                    <a:gd name="connsiteY181" fmla="*/ 923848 h 6858000"/>
                    <a:gd name="connsiteX182" fmla="*/ 1434554 w 4420195"/>
                    <a:gd name="connsiteY182" fmla="*/ 1262060 h 6858000"/>
                    <a:gd name="connsiteX183" fmla="*/ 1700436 w 4420195"/>
                    <a:gd name="connsiteY183" fmla="*/ 1696713 h 6858000"/>
                    <a:gd name="connsiteX184" fmla="*/ 1884611 w 4420195"/>
                    <a:gd name="connsiteY184" fmla="*/ 2070420 h 6858000"/>
                    <a:gd name="connsiteX185" fmla="*/ 2039318 w 4420195"/>
                    <a:gd name="connsiteY185" fmla="*/ 2277366 h 6858000"/>
                    <a:gd name="connsiteX186" fmla="*/ 2153841 w 4420195"/>
                    <a:gd name="connsiteY186" fmla="*/ 2349026 h 6858000"/>
                    <a:gd name="connsiteX187" fmla="*/ 2181300 w 4420195"/>
                    <a:gd name="connsiteY187" fmla="*/ 2351036 h 6858000"/>
                    <a:gd name="connsiteX188" fmla="*/ 2175272 w 4420195"/>
                    <a:gd name="connsiteY188" fmla="*/ 2321568 h 6858000"/>
                    <a:gd name="connsiteX189" fmla="*/ 2119015 w 4420195"/>
                    <a:gd name="connsiteY189" fmla="*/ 2243879 h 6858000"/>
                    <a:gd name="connsiteX190" fmla="*/ 1841079 w 4420195"/>
                    <a:gd name="connsiteY190" fmla="*/ 1748951 h 6858000"/>
                    <a:gd name="connsiteX191" fmla="*/ 1601316 w 4420195"/>
                    <a:gd name="connsiteY191" fmla="*/ 1302913 h 6858000"/>
                    <a:gd name="connsiteX192" fmla="*/ 1331417 w 4420195"/>
                    <a:gd name="connsiteY192" fmla="*/ 995509 h 6858000"/>
                    <a:gd name="connsiteX193" fmla="*/ 937617 w 4420195"/>
                    <a:gd name="connsiteY193" fmla="*/ 564205 h 6858000"/>
                    <a:gd name="connsiteX194" fmla="*/ 806351 w 4420195"/>
                    <a:gd name="connsiteY194" fmla="*/ 376012 h 6858000"/>
                    <a:gd name="connsiteX195" fmla="*/ 832470 w 4420195"/>
                    <a:gd name="connsiteY195" fmla="*/ 280241 h 6858000"/>
                    <a:gd name="connsiteX196" fmla="*/ 848544 w 4420195"/>
                    <a:gd name="connsiteY196" fmla="*/ 270865 h 6858000"/>
                    <a:gd name="connsiteX197" fmla="*/ 964406 w 4420195"/>
                    <a:gd name="connsiteY197" fmla="*/ 279571 h 6858000"/>
                    <a:gd name="connsiteX198" fmla="*/ 1258416 w 4420195"/>
                    <a:gd name="connsiteY198" fmla="*/ 541434 h 6858000"/>
                    <a:gd name="connsiteX199" fmla="*/ 1662931 w 4420195"/>
                    <a:gd name="connsiteY199" fmla="*/ 892371 h 6858000"/>
                    <a:gd name="connsiteX200" fmla="*/ 1944886 w 4420195"/>
                    <a:gd name="connsiteY200" fmla="*/ 1209152 h 6858000"/>
                    <a:gd name="connsiteX201" fmla="*/ 2086868 w 4420195"/>
                    <a:gd name="connsiteY201" fmla="*/ 1548703 h 6858000"/>
                    <a:gd name="connsiteX202" fmla="*/ 2377530 w 4420195"/>
                    <a:gd name="connsiteY202" fmla="*/ 2129356 h 6858000"/>
                    <a:gd name="connsiteX203" fmla="*/ 2542282 w 4420195"/>
                    <a:gd name="connsiteY203" fmla="*/ 2311522 h 6858000"/>
                    <a:gd name="connsiteX204" fmla="*/ 2574429 w 4420195"/>
                    <a:gd name="connsiteY204" fmla="*/ 2332283 h 6858000"/>
                    <a:gd name="connsiteX205" fmla="*/ 2581127 w 4420195"/>
                    <a:gd name="connsiteY205" fmla="*/ 2326256 h 6858000"/>
                    <a:gd name="connsiteX206" fmla="*/ 2528218 w 4420195"/>
                    <a:gd name="connsiteY206" fmla="*/ 2229815 h 6858000"/>
                    <a:gd name="connsiteX207" fmla="*/ 2155850 w 4420195"/>
                    <a:gd name="connsiteY207" fmla="*/ 1450253 h 6858000"/>
                    <a:gd name="connsiteX208" fmla="*/ 2113657 w 4420195"/>
                    <a:gd name="connsiteY208" fmla="*/ 1304253 h 6858000"/>
                    <a:gd name="connsiteX209" fmla="*/ 2131740 w 4420195"/>
                    <a:gd name="connsiteY209" fmla="*/ 1243978 h 6858000"/>
                    <a:gd name="connsiteX210" fmla="*/ 2249612 w 4420195"/>
                    <a:gd name="connsiteY210" fmla="*/ 1157583 h 6858000"/>
                    <a:gd name="connsiteX211" fmla="*/ 2340695 w 4420195"/>
                    <a:gd name="connsiteY211" fmla="*/ 1204464 h 6858000"/>
                    <a:gd name="connsiteX212" fmla="*/ 2354759 w 4420195"/>
                    <a:gd name="connsiteY212" fmla="*/ 1334391 h 6858000"/>
                    <a:gd name="connsiteX213" fmla="*/ 2621310 w 4420195"/>
                    <a:gd name="connsiteY213" fmla="*/ 2117971 h 6858000"/>
                    <a:gd name="connsiteX214" fmla="*/ 2844999 w 4420195"/>
                    <a:gd name="connsiteY214" fmla="*/ 2555302 h 6858000"/>
                    <a:gd name="connsiteX215" fmla="*/ 2907953 w 4420195"/>
                    <a:gd name="connsiteY215" fmla="*/ 2857349 h 6858000"/>
                    <a:gd name="connsiteX216" fmla="*/ 2930724 w 4420195"/>
                    <a:gd name="connsiteY216" fmla="*/ 3148010 h 6858000"/>
                    <a:gd name="connsiteX217" fmla="*/ 2989660 w 4420195"/>
                    <a:gd name="connsiteY217" fmla="*/ 3338213 h 6858000"/>
                    <a:gd name="connsiteX218" fmla="*/ 3148385 w 4420195"/>
                    <a:gd name="connsiteY218" fmla="*/ 3943645 h 6858000"/>
                    <a:gd name="connsiteX219" fmla="*/ 3181202 w 4420195"/>
                    <a:gd name="connsiteY219" fmla="*/ 4219573 h 6858000"/>
                    <a:gd name="connsiteX220" fmla="*/ 3291037 w 4420195"/>
                    <a:gd name="connsiteY220" fmla="*/ 4402408 h 6858000"/>
                    <a:gd name="connsiteX221" fmla="*/ 3390826 w 4420195"/>
                    <a:gd name="connsiteY221" fmla="*/ 4467372 h 6858000"/>
                    <a:gd name="connsiteX222" fmla="*/ 3295725 w 4420195"/>
                    <a:gd name="connsiteY222" fmla="*/ 4573858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</a:cxnLst>
                  <a:rect l="l" t="t" r="r" b="b"/>
                  <a:pathLst>
                    <a:path w="4420195" h="6858000">
                      <a:moveTo>
                        <a:pt x="3916561" y="4367582"/>
                      </a:moveTo>
                      <a:cubicBezTo>
                        <a:pt x="3805387" y="4329408"/>
                        <a:pt x="3692203" y="4327399"/>
                        <a:pt x="3585717" y="4378968"/>
                      </a:cubicBezTo>
                      <a:cubicBezTo>
                        <a:pt x="3520753" y="4410445"/>
                        <a:pt x="3467845" y="4399059"/>
                        <a:pt x="3414266" y="4360885"/>
                      </a:cubicBezTo>
                      <a:cubicBezTo>
                        <a:pt x="3407569" y="4356197"/>
                        <a:pt x="3400872" y="4352179"/>
                        <a:pt x="3394175" y="4347490"/>
                      </a:cubicBezTo>
                      <a:cubicBezTo>
                        <a:pt x="3333230" y="4303958"/>
                        <a:pt x="3289028" y="4249041"/>
                        <a:pt x="3275633" y="4173361"/>
                      </a:cubicBezTo>
                      <a:cubicBezTo>
                        <a:pt x="3259560" y="4082279"/>
                        <a:pt x="3242147" y="3991196"/>
                        <a:pt x="3226743" y="3900113"/>
                      </a:cubicBezTo>
                      <a:cubicBezTo>
                        <a:pt x="3195266" y="3712590"/>
                        <a:pt x="3162449" y="3524397"/>
                        <a:pt x="3107532" y="3341561"/>
                      </a:cubicBezTo>
                      <a:cubicBezTo>
                        <a:pt x="3060651" y="3186854"/>
                        <a:pt x="3035201" y="3030138"/>
                        <a:pt x="3022476" y="2869404"/>
                      </a:cubicBezTo>
                      <a:cubicBezTo>
                        <a:pt x="3014440" y="2766936"/>
                        <a:pt x="2998366" y="2666477"/>
                        <a:pt x="2966219" y="2568027"/>
                      </a:cubicBezTo>
                      <a:cubicBezTo>
                        <a:pt x="2920678" y="2428054"/>
                        <a:pt x="2851026" y="2300136"/>
                        <a:pt x="2780035" y="2172219"/>
                      </a:cubicBezTo>
                      <a:cubicBezTo>
                        <a:pt x="2695650" y="2019521"/>
                        <a:pt x="2609255" y="1867493"/>
                        <a:pt x="2546301" y="1704080"/>
                      </a:cubicBezTo>
                      <a:cubicBezTo>
                        <a:pt x="2474640" y="1517226"/>
                        <a:pt x="2424411" y="1325014"/>
                        <a:pt x="2406998" y="1124766"/>
                      </a:cubicBezTo>
                      <a:cubicBezTo>
                        <a:pt x="2402310" y="1074537"/>
                        <a:pt x="2380209" y="1055115"/>
                        <a:pt x="2329309" y="1055784"/>
                      </a:cubicBezTo>
                      <a:cubicBezTo>
                        <a:pt x="2249612" y="1057124"/>
                        <a:pt x="2181300" y="1087262"/>
                        <a:pt x="2127052" y="1144858"/>
                      </a:cubicBezTo>
                      <a:cubicBezTo>
                        <a:pt x="2074144" y="1199776"/>
                        <a:pt x="2052712" y="1198436"/>
                        <a:pt x="2013868" y="1131463"/>
                      </a:cubicBezTo>
                      <a:cubicBezTo>
                        <a:pt x="2013198" y="1130794"/>
                        <a:pt x="2013198" y="1130124"/>
                        <a:pt x="2012529" y="1129454"/>
                      </a:cubicBezTo>
                      <a:cubicBezTo>
                        <a:pt x="1962299" y="1024977"/>
                        <a:pt x="1884611" y="942601"/>
                        <a:pt x="1796207" y="870270"/>
                      </a:cubicBezTo>
                      <a:cubicBezTo>
                        <a:pt x="1565821" y="681407"/>
                        <a:pt x="1333426" y="494553"/>
                        <a:pt x="1123132" y="281580"/>
                      </a:cubicBezTo>
                      <a:cubicBezTo>
                        <a:pt x="1067544" y="225323"/>
                        <a:pt x="1001911" y="181791"/>
                        <a:pt x="924893" y="158351"/>
                      </a:cubicBezTo>
                      <a:cubicBezTo>
                        <a:pt x="860599" y="138929"/>
                        <a:pt x="803002" y="144286"/>
                        <a:pt x="760809" y="204562"/>
                      </a:cubicBezTo>
                      <a:cubicBezTo>
                        <a:pt x="757461" y="209920"/>
                        <a:pt x="752103" y="213268"/>
                        <a:pt x="748085" y="217956"/>
                      </a:cubicBezTo>
                      <a:cubicBezTo>
                        <a:pt x="734690" y="233360"/>
                        <a:pt x="721296" y="236039"/>
                        <a:pt x="705892" y="219296"/>
                      </a:cubicBezTo>
                      <a:cubicBezTo>
                        <a:pt x="675084" y="186479"/>
                        <a:pt x="644277" y="154332"/>
                        <a:pt x="612130" y="123525"/>
                      </a:cubicBezTo>
                      <a:cubicBezTo>
                        <a:pt x="579314" y="92048"/>
                        <a:pt x="546497" y="60571"/>
                        <a:pt x="511671" y="31772"/>
                      </a:cubicBezTo>
                      <a:cubicBezTo>
                        <a:pt x="423267" y="-40558"/>
                        <a:pt x="251147" y="17708"/>
                        <a:pt x="230386" y="134910"/>
                      </a:cubicBezTo>
                      <a:cubicBezTo>
                        <a:pt x="219670" y="195186"/>
                        <a:pt x="219001" y="256801"/>
                        <a:pt x="212973" y="317746"/>
                      </a:cubicBezTo>
                      <a:cubicBezTo>
                        <a:pt x="208285" y="363287"/>
                        <a:pt x="214982" y="412177"/>
                        <a:pt x="184175" y="451691"/>
                      </a:cubicBezTo>
                      <a:cubicBezTo>
                        <a:pt x="154707" y="489865"/>
                        <a:pt x="141982" y="532728"/>
                        <a:pt x="145331" y="578939"/>
                      </a:cubicBezTo>
                      <a:cubicBezTo>
                        <a:pt x="148679" y="628499"/>
                        <a:pt x="157386" y="678059"/>
                        <a:pt x="163413" y="726949"/>
                      </a:cubicBezTo>
                      <a:cubicBezTo>
                        <a:pt x="167432" y="761105"/>
                        <a:pt x="178147" y="796600"/>
                        <a:pt x="150019" y="826068"/>
                      </a:cubicBezTo>
                      <a:cubicBezTo>
                        <a:pt x="95771" y="884334"/>
                        <a:pt x="73670" y="955995"/>
                        <a:pt x="58936" y="1031004"/>
                      </a:cubicBezTo>
                      <a:cubicBezTo>
                        <a:pt x="35496" y="1150886"/>
                        <a:pt x="32147" y="1272106"/>
                        <a:pt x="42863" y="1393327"/>
                      </a:cubicBezTo>
                      <a:cubicBezTo>
                        <a:pt x="51569" y="1490437"/>
                        <a:pt x="64963" y="1586208"/>
                        <a:pt x="103138" y="1676621"/>
                      </a:cubicBezTo>
                      <a:cubicBezTo>
                        <a:pt x="112514" y="1699392"/>
                        <a:pt x="115193" y="1726850"/>
                        <a:pt x="113184" y="1751630"/>
                      </a:cubicBezTo>
                      <a:cubicBezTo>
                        <a:pt x="108496" y="1797841"/>
                        <a:pt x="97780" y="1842713"/>
                        <a:pt x="89074" y="1888254"/>
                      </a:cubicBezTo>
                      <a:cubicBezTo>
                        <a:pt x="64294" y="2027558"/>
                        <a:pt x="38844" y="2166861"/>
                        <a:pt x="14734" y="2306164"/>
                      </a:cubicBezTo>
                      <a:cubicBezTo>
                        <a:pt x="7367" y="2349696"/>
                        <a:pt x="4688" y="2394568"/>
                        <a:pt x="0" y="2438100"/>
                      </a:cubicBezTo>
                      <a:cubicBezTo>
                        <a:pt x="0" y="2484311"/>
                        <a:pt x="0" y="2531192"/>
                        <a:pt x="0" y="2577403"/>
                      </a:cubicBezTo>
                      <a:cubicBezTo>
                        <a:pt x="6697" y="2615578"/>
                        <a:pt x="11385" y="2655091"/>
                        <a:pt x="20092" y="2692596"/>
                      </a:cubicBezTo>
                      <a:cubicBezTo>
                        <a:pt x="40184" y="2774972"/>
                        <a:pt x="89074" y="2842615"/>
                        <a:pt x="134615" y="2911597"/>
                      </a:cubicBezTo>
                      <a:cubicBezTo>
                        <a:pt x="178147" y="2977900"/>
                        <a:pt x="225028" y="3042193"/>
                        <a:pt x="269230" y="3107827"/>
                      </a:cubicBezTo>
                      <a:cubicBezTo>
                        <a:pt x="342900" y="3216992"/>
                        <a:pt x="383753" y="3338213"/>
                        <a:pt x="396478" y="3469479"/>
                      </a:cubicBezTo>
                      <a:cubicBezTo>
                        <a:pt x="412552" y="3636241"/>
                        <a:pt x="450726" y="3799654"/>
                        <a:pt x="495598" y="3961058"/>
                      </a:cubicBezTo>
                      <a:cubicBezTo>
                        <a:pt x="554534" y="4171352"/>
                        <a:pt x="634231" y="4374280"/>
                        <a:pt x="726653" y="4571849"/>
                      </a:cubicBezTo>
                      <a:cubicBezTo>
                        <a:pt x="734020" y="4587253"/>
                        <a:pt x="732681" y="4598638"/>
                        <a:pt x="723975" y="4613372"/>
                      </a:cubicBezTo>
                      <a:cubicBezTo>
                        <a:pt x="642938" y="4743299"/>
                        <a:pt x="566589" y="4875905"/>
                        <a:pt x="504974" y="5017217"/>
                      </a:cubicBezTo>
                      <a:cubicBezTo>
                        <a:pt x="404515" y="5248273"/>
                        <a:pt x="373707" y="5489374"/>
                        <a:pt x="395808" y="5738513"/>
                      </a:cubicBezTo>
                      <a:cubicBezTo>
                        <a:pt x="414561" y="5945458"/>
                        <a:pt x="471488" y="6140349"/>
                        <a:pt x="575965" y="6320505"/>
                      </a:cubicBezTo>
                      <a:cubicBezTo>
                        <a:pt x="678433" y="6495974"/>
                        <a:pt x="815727" y="6635277"/>
                        <a:pt x="1011287" y="6702249"/>
                      </a:cubicBezTo>
                      <a:cubicBezTo>
                        <a:pt x="1391022" y="6832176"/>
                        <a:pt x="1720528" y="6745782"/>
                        <a:pt x="1997125" y="6457799"/>
                      </a:cubicBezTo>
                      <a:cubicBezTo>
                        <a:pt x="2143125" y="6305771"/>
                        <a:pt x="2232869" y="6120927"/>
                        <a:pt x="2287117" y="5920009"/>
                      </a:cubicBezTo>
                      <a:cubicBezTo>
                        <a:pt x="2315245" y="5815531"/>
                        <a:pt x="2333997" y="5708375"/>
                        <a:pt x="2355429" y="5601889"/>
                      </a:cubicBezTo>
                      <a:cubicBezTo>
                        <a:pt x="2361456" y="5572420"/>
                        <a:pt x="2360117" y="5541613"/>
                        <a:pt x="2363465" y="5511476"/>
                      </a:cubicBezTo>
                      <a:cubicBezTo>
                        <a:pt x="2364805" y="5500760"/>
                        <a:pt x="2368823" y="5490044"/>
                        <a:pt x="2373511" y="5473971"/>
                      </a:cubicBezTo>
                      <a:cubicBezTo>
                        <a:pt x="2387576" y="5484686"/>
                        <a:pt x="2398291" y="5492053"/>
                        <a:pt x="2407667" y="5501430"/>
                      </a:cubicBezTo>
                      <a:cubicBezTo>
                        <a:pt x="2502099" y="5598540"/>
                        <a:pt x="2575099" y="5711724"/>
                        <a:pt x="2642741" y="5828926"/>
                      </a:cubicBezTo>
                      <a:cubicBezTo>
                        <a:pt x="2646090" y="5834283"/>
                        <a:pt x="2646090" y="5842320"/>
                        <a:pt x="2645420" y="5849017"/>
                      </a:cubicBezTo>
                      <a:cubicBezTo>
                        <a:pt x="2613943" y="6019798"/>
                        <a:pt x="2581796" y="6189908"/>
                        <a:pt x="2550319" y="6360689"/>
                      </a:cubicBezTo>
                      <a:cubicBezTo>
                        <a:pt x="2544292" y="6394175"/>
                        <a:pt x="2538264" y="6426991"/>
                        <a:pt x="2534246" y="6461148"/>
                      </a:cubicBezTo>
                      <a:cubicBezTo>
                        <a:pt x="2533576" y="6468515"/>
                        <a:pt x="2537594" y="6478560"/>
                        <a:pt x="2542952" y="6483249"/>
                      </a:cubicBezTo>
                      <a:cubicBezTo>
                        <a:pt x="2554337" y="6493295"/>
                        <a:pt x="2566393" y="6502671"/>
                        <a:pt x="2579787" y="6509368"/>
                      </a:cubicBezTo>
                      <a:cubicBezTo>
                        <a:pt x="2769989" y="6604469"/>
                        <a:pt x="2960192" y="6700240"/>
                        <a:pt x="3151734" y="6794002"/>
                      </a:cubicBezTo>
                      <a:cubicBezTo>
                        <a:pt x="3221385" y="6828158"/>
                        <a:pt x="3295725" y="6848919"/>
                        <a:pt x="3372743" y="6860975"/>
                      </a:cubicBezTo>
                      <a:cubicBezTo>
                        <a:pt x="3399533" y="6860975"/>
                        <a:pt x="3426322" y="6860975"/>
                        <a:pt x="3453110" y="6860975"/>
                      </a:cubicBezTo>
                      <a:cubicBezTo>
                        <a:pt x="3459808" y="6859635"/>
                        <a:pt x="3466505" y="6857626"/>
                        <a:pt x="3473872" y="6856286"/>
                      </a:cubicBezTo>
                      <a:cubicBezTo>
                        <a:pt x="3512716" y="6848919"/>
                        <a:pt x="3541514" y="6830837"/>
                        <a:pt x="3550891" y="6789314"/>
                      </a:cubicBezTo>
                      <a:cubicBezTo>
                        <a:pt x="3556249" y="6765873"/>
                        <a:pt x="3565625" y="6743772"/>
                        <a:pt x="3570983" y="6720332"/>
                      </a:cubicBezTo>
                      <a:cubicBezTo>
                        <a:pt x="3623221" y="6498652"/>
                        <a:pt x="3672111" y="6276303"/>
                        <a:pt x="3727029" y="6055293"/>
                      </a:cubicBezTo>
                      <a:cubicBezTo>
                        <a:pt x="3797350" y="5771999"/>
                        <a:pt x="3879726" y="5492053"/>
                        <a:pt x="3994250" y="5222823"/>
                      </a:cubicBezTo>
                      <a:cubicBezTo>
                        <a:pt x="4098058" y="4978373"/>
                        <a:pt x="4232673" y="4752675"/>
                        <a:pt x="4417517" y="4559124"/>
                      </a:cubicBezTo>
                      <a:cubicBezTo>
                        <a:pt x="4420196" y="4556445"/>
                        <a:pt x="4422205" y="4552427"/>
                        <a:pt x="4425554" y="4546399"/>
                      </a:cubicBezTo>
                      <a:cubicBezTo>
                        <a:pt x="4254104" y="4485454"/>
                        <a:pt x="4086002" y="4425849"/>
                        <a:pt x="3916561" y="4367582"/>
                      </a:cubicBezTo>
                      <a:close/>
                      <a:moveTo>
                        <a:pt x="139973" y="998188"/>
                      </a:moveTo>
                      <a:cubicBezTo>
                        <a:pt x="144661" y="971399"/>
                        <a:pt x="151358" y="943940"/>
                        <a:pt x="162074" y="918490"/>
                      </a:cubicBezTo>
                      <a:cubicBezTo>
                        <a:pt x="164753" y="912463"/>
                        <a:pt x="167432" y="907105"/>
                        <a:pt x="170111" y="903087"/>
                      </a:cubicBezTo>
                      <a:lnTo>
                        <a:pt x="259184" y="1283491"/>
                      </a:lnTo>
                      <a:cubicBezTo>
                        <a:pt x="257845" y="1323005"/>
                        <a:pt x="265881" y="1359170"/>
                        <a:pt x="229716" y="1451593"/>
                      </a:cubicBezTo>
                      <a:cubicBezTo>
                        <a:pt x="224358" y="1465657"/>
                        <a:pt x="212973" y="1478382"/>
                        <a:pt x="205606" y="1492446"/>
                      </a:cubicBezTo>
                      <a:cubicBezTo>
                        <a:pt x="201588" y="1500483"/>
                        <a:pt x="200248" y="1510529"/>
                        <a:pt x="194890" y="1516556"/>
                      </a:cubicBezTo>
                      <a:cubicBezTo>
                        <a:pt x="186184" y="1525263"/>
                        <a:pt x="174129" y="1531960"/>
                        <a:pt x="163413" y="1539327"/>
                      </a:cubicBezTo>
                      <a:cubicBezTo>
                        <a:pt x="156716" y="1528611"/>
                        <a:pt x="146000" y="1518565"/>
                        <a:pt x="143991" y="1507180"/>
                      </a:cubicBezTo>
                      <a:cubicBezTo>
                        <a:pt x="137964" y="1473694"/>
                        <a:pt x="133276" y="1440207"/>
                        <a:pt x="131266" y="1406721"/>
                      </a:cubicBezTo>
                      <a:cubicBezTo>
                        <a:pt x="122560" y="1270767"/>
                        <a:pt x="117202" y="1134142"/>
                        <a:pt x="139973" y="998188"/>
                      </a:cubicBezTo>
                      <a:close/>
                      <a:moveTo>
                        <a:pt x="2101602" y="5315915"/>
                      </a:moveTo>
                      <a:cubicBezTo>
                        <a:pt x="2068116" y="5425750"/>
                        <a:pt x="2015207" y="5524870"/>
                        <a:pt x="1940198" y="5611265"/>
                      </a:cubicBezTo>
                      <a:cubicBezTo>
                        <a:pt x="1836391" y="5731815"/>
                        <a:pt x="1717179" y="5832274"/>
                        <a:pt x="1567830" y="5892550"/>
                      </a:cubicBezTo>
                      <a:cubicBezTo>
                        <a:pt x="1460004" y="5936082"/>
                        <a:pt x="1347490" y="5942110"/>
                        <a:pt x="1237655" y="5909293"/>
                      </a:cubicBezTo>
                      <a:cubicBezTo>
                        <a:pt x="1142554" y="5881164"/>
                        <a:pt x="1078930" y="5808164"/>
                        <a:pt x="1040086" y="5717751"/>
                      </a:cubicBezTo>
                      <a:cubicBezTo>
                        <a:pt x="981819" y="5580457"/>
                        <a:pt x="981819" y="5443163"/>
                        <a:pt x="1053480" y="5310558"/>
                      </a:cubicBezTo>
                      <a:cubicBezTo>
                        <a:pt x="1089645" y="5243585"/>
                        <a:pt x="1100361" y="5174603"/>
                        <a:pt x="1090315" y="5101603"/>
                      </a:cubicBezTo>
                      <a:cubicBezTo>
                        <a:pt x="1082948" y="5048025"/>
                        <a:pt x="1076920" y="4993777"/>
                        <a:pt x="1062856" y="4941538"/>
                      </a:cubicBezTo>
                      <a:cubicBezTo>
                        <a:pt x="1046113" y="4876574"/>
                        <a:pt x="1009278" y="4820318"/>
                        <a:pt x="967085" y="4770088"/>
                      </a:cubicBezTo>
                      <a:cubicBezTo>
                        <a:pt x="872654" y="4656235"/>
                        <a:pt x="805011" y="4526977"/>
                        <a:pt x="743397" y="4394371"/>
                      </a:cubicBezTo>
                      <a:cubicBezTo>
                        <a:pt x="661690" y="4218233"/>
                        <a:pt x="588020" y="4038747"/>
                        <a:pt x="537791" y="3850554"/>
                      </a:cubicBezTo>
                      <a:cubicBezTo>
                        <a:pt x="511001" y="3750095"/>
                        <a:pt x="488231" y="3647626"/>
                        <a:pt x="478855" y="3544488"/>
                      </a:cubicBezTo>
                      <a:cubicBezTo>
                        <a:pt x="455414" y="3285304"/>
                        <a:pt x="374377" y="3050230"/>
                        <a:pt x="208285" y="2847973"/>
                      </a:cubicBezTo>
                      <a:cubicBezTo>
                        <a:pt x="135955" y="2760239"/>
                        <a:pt x="114523" y="2658440"/>
                        <a:pt x="111844" y="2549275"/>
                      </a:cubicBezTo>
                      <a:cubicBezTo>
                        <a:pt x="108496" y="2389880"/>
                        <a:pt x="130597" y="2233164"/>
                        <a:pt x="160065" y="2076448"/>
                      </a:cubicBezTo>
                      <a:cubicBezTo>
                        <a:pt x="186854" y="1935805"/>
                        <a:pt x="210294" y="1794493"/>
                        <a:pt x="235744" y="1653180"/>
                      </a:cubicBezTo>
                      <a:cubicBezTo>
                        <a:pt x="243781" y="1610318"/>
                        <a:pt x="253157" y="1568125"/>
                        <a:pt x="263203" y="1525263"/>
                      </a:cubicBezTo>
                      <a:cubicBezTo>
                        <a:pt x="265881" y="1512538"/>
                        <a:pt x="273248" y="1501153"/>
                        <a:pt x="279946" y="1483740"/>
                      </a:cubicBezTo>
                      <a:cubicBezTo>
                        <a:pt x="286643" y="1495125"/>
                        <a:pt x="291331" y="1500483"/>
                        <a:pt x="293340" y="1506510"/>
                      </a:cubicBezTo>
                      <a:cubicBezTo>
                        <a:pt x="332854" y="1618355"/>
                        <a:pt x="371698" y="1730199"/>
                        <a:pt x="410542" y="1842043"/>
                      </a:cubicBezTo>
                      <a:lnTo>
                        <a:pt x="410542" y="2411311"/>
                      </a:lnTo>
                      <a:lnTo>
                        <a:pt x="411882" y="2411311"/>
                      </a:lnTo>
                      <a:cubicBezTo>
                        <a:pt x="417240" y="2487660"/>
                        <a:pt x="440680" y="2560660"/>
                        <a:pt x="472827" y="2630312"/>
                      </a:cubicBezTo>
                      <a:cubicBezTo>
                        <a:pt x="525735" y="2742826"/>
                        <a:pt x="587350" y="2851991"/>
                        <a:pt x="644277" y="2962496"/>
                      </a:cubicBezTo>
                      <a:cubicBezTo>
                        <a:pt x="679773" y="3031478"/>
                        <a:pt x="713929" y="3101129"/>
                        <a:pt x="747415" y="3170781"/>
                      </a:cubicBezTo>
                      <a:cubicBezTo>
                        <a:pt x="751433" y="3178818"/>
                        <a:pt x="750094" y="3192882"/>
                        <a:pt x="745406" y="3200919"/>
                      </a:cubicBezTo>
                      <a:cubicBezTo>
                        <a:pt x="718617" y="3249139"/>
                        <a:pt x="688479" y="3296020"/>
                        <a:pt x="662360" y="3344240"/>
                      </a:cubicBezTo>
                      <a:cubicBezTo>
                        <a:pt x="654323" y="3358974"/>
                        <a:pt x="651644" y="3377726"/>
                        <a:pt x="646956" y="3394469"/>
                      </a:cubicBezTo>
                      <a:cubicBezTo>
                        <a:pt x="650305" y="3396479"/>
                        <a:pt x="652983" y="3398488"/>
                        <a:pt x="656332" y="3400497"/>
                      </a:cubicBezTo>
                      <a:cubicBezTo>
                        <a:pt x="670396" y="3392460"/>
                        <a:pt x="685130" y="3385093"/>
                        <a:pt x="699195" y="3376387"/>
                      </a:cubicBezTo>
                      <a:cubicBezTo>
                        <a:pt x="748085" y="3347589"/>
                        <a:pt x="796975" y="3318121"/>
                        <a:pt x="846534" y="3289323"/>
                      </a:cubicBezTo>
                      <a:cubicBezTo>
                        <a:pt x="851892" y="3285974"/>
                        <a:pt x="857920" y="3283295"/>
                        <a:pt x="863278" y="3281286"/>
                      </a:cubicBezTo>
                      <a:cubicBezTo>
                        <a:pt x="924893" y="3253827"/>
                        <a:pt x="938957" y="3257845"/>
                        <a:pt x="955700" y="3323479"/>
                      </a:cubicBezTo>
                      <a:cubicBezTo>
                        <a:pt x="987177" y="3447378"/>
                        <a:pt x="1013966" y="3572617"/>
                        <a:pt x="1044774" y="3697186"/>
                      </a:cubicBezTo>
                      <a:cubicBezTo>
                        <a:pt x="1156618" y="4146572"/>
                        <a:pt x="1359545" y="4547739"/>
                        <a:pt x="1674317" y="4889299"/>
                      </a:cubicBezTo>
                      <a:cubicBezTo>
                        <a:pt x="1775445" y="4999135"/>
                        <a:pt x="1889299" y="5092896"/>
                        <a:pt x="2012529" y="5175942"/>
                      </a:cubicBezTo>
                      <a:cubicBezTo>
                        <a:pt x="2035299" y="5191346"/>
                        <a:pt x="2057400" y="5208759"/>
                        <a:pt x="2076822" y="5227511"/>
                      </a:cubicBezTo>
                      <a:cubicBezTo>
                        <a:pt x="2103611" y="5251621"/>
                        <a:pt x="2112318" y="5281089"/>
                        <a:pt x="2101602" y="5315915"/>
                      </a:cubicBezTo>
                      <a:close/>
                      <a:moveTo>
                        <a:pt x="474166" y="2022870"/>
                      </a:moveTo>
                      <a:cubicBezTo>
                        <a:pt x="506983" y="2115962"/>
                        <a:pt x="540469" y="2209053"/>
                        <a:pt x="573956" y="2302146"/>
                      </a:cubicBezTo>
                      <a:cubicBezTo>
                        <a:pt x="648295" y="2504403"/>
                        <a:pt x="730002" y="2703312"/>
                        <a:pt x="809030" y="2904230"/>
                      </a:cubicBezTo>
                      <a:cubicBezTo>
                        <a:pt x="831800" y="2963166"/>
                        <a:pt x="856580" y="3020762"/>
                        <a:pt x="879351" y="3080368"/>
                      </a:cubicBezTo>
                      <a:cubicBezTo>
                        <a:pt x="886718" y="3099790"/>
                        <a:pt x="896094" y="3125909"/>
                        <a:pt x="873324" y="3138634"/>
                      </a:cubicBezTo>
                      <a:cubicBezTo>
                        <a:pt x="848544" y="3151359"/>
                        <a:pt x="838498" y="3123900"/>
                        <a:pt x="827112" y="3108496"/>
                      </a:cubicBezTo>
                      <a:cubicBezTo>
                        <a:pt x="740048" y="2985936"/>
                        <a:pt x="670396" y="2853331"/>
                        <a:pt x="606772" y="2718046"/>
                      </a:cubicBezTo>
                      <a:cubicBezTo>
                        <a:pt x="558552" y="2616247"/>
                        <a:pt x="517699" y="2511100"/>
                        <a:pt x="474166" y="2406623"/>
                      </a:cubicBezTo>
                      <a:lnTo>
                        <a:pt x="474166" y="2022870"/>
                      </a:lnTo>
                      <a:close/>
                      <a:moveTo>
                        <a:pt x="3295725" y="4573858"/>
                      </a:moveTo>
                      <a:cubicBezTo>
                        <a:pt x="3068688" y="4814960"/>
                        <a:pt x="2892549" y="5088208"/>
                        <a:pt x="2768650" y="5394943"/>
                      </a:cubicBezTo>
                      <a:cubicBezTo>
                        <a:pt x="2744540" y="5454549"/>
                        <a:pt x="2727797" y="5516163"/>
                        <a:pt x="2707035" y="5576439"/>
                      </a:cubicBezTo>
                      <a:cubicBezTo>
                        <a:pt x="2701008" y="5593182"/>
                        <a:pt x="2694310" y="5609925"/>
                        <a:pt x="2686943" y="5625999"/>
                      </a:cubicBezTo>
                      <a:cubicBezTo>
                        <a:pt x="2671540" y="5659485"/>
                        <a:pt x="2659485" y="5660824"/>
                        <a:pt x="2638053" y="5630017"/>
                      </a:cubicBezTo>
                      <a:cubicBezTo>
                        <a:pt x="2609925" y="5589833"/>
                        <a:pt x="2585145" y="5546971"/>
                        <a:pt x="2555007" y="5508796"/>
                      </a:cubicBezTo>
                      <a:cubicBezTo>
                        <a:pt x="2507457" y="5447852"/>
                        <a:pt x="2456557" y="5388915"/>
                        <a:pt x="2406998" y="5329310"/>
                      </a:cubicBezTo>
                      <a:cubicBezTo>
                        <a:pt x="2348062" y="5258989"/>
                        <a:pt x="2273052" y="5208759"/>
                        <a:pt x="2196034" y="5161208"/>
                      </a:cubicBezTo>
                      <a:cubicBezTo>
                        <a:pt x="1806253" y="4922116"/>
                        <a:pt x="1535683" y="4579216"/>
                        <a:pt x="1329407" y="4178050"/>
                      </a:cubicBezTo>
                      <a:cubicBezTo>
                        <a:pt x="1245022" y="4013967"/>
                        <a:pt x="1193453" y="3837829"/>
                        <a:pt x="1149251" y="3659681"/>
                      </a:cubicBezTo>
                      <a:cubicBezTo>
                        <a:pt x="1066875" y="3326827"/>
                        <a:pt x="938957" y="3010046"/>
                        <a:pt x="816397" y="2691257"/>
                      </a:cubicBezTo>
                      <a:cubicBezTo>
                        <a:pt x="726653" y="2458862"/>
                        <a:pt x="634231" y="2227136"/>
                        <a:pt x="558552" y="1990053"/>
                      </a:cubicBezTo>
                      <a:cubicBezTo>
                        <a:pt x="499616" y="1805878"/>
                        <a:pt x="429964" y="1594245"/>
                        <a:pt x="386432" y="1405382"/>
                      </a:cubicBezTo>
                      <a:cubicBezTo>
                        <a:pt x="376386" y="1361180"/>
                        <a:pt x="370359" y="1315638"/>
                        <a:pt x="395139" y="1272106"/>
                      </a:cubicBezTo>
                      <a:cubicBezTo>
                        <a:pt x="416570" y="1233932"/>
                        <a:pt x="474166" y="1247996"/>
                        <a:pt x="500286" y="1282152"/>
                      </a:cubicBezTo>
                      <a:cubicBezTo>
                        <a:pt x="537791" y="1331042"/>
                        <a:pt x="571277" y="1382611"/>
                        <a:pt x="601415" y="1435519"/>
                      </a:cubicBezTo>
                      <a:cubicBezTo>
                        <a:pt x="676424" y="1568125"/>
                        <a:pt x="753442" y="1700061"/>
                        <a:pt x="820415" y="1836686"/>
                      </a:cubicBezTo>
                      <a:cubicBezTo>
                        <a:pt x="867966" y="1933796"/>
                        <a:pt x="921544" y="2038943"/>
                        <a:pt x="960388" y="2140072"/>
                      </a:cubicBezTo>
                      <a:cubicBezTo>
                        <a:pt x="1034058" y="2330944"/>
                        <a:pt x="1111746" y="2505073"/>
                        <a:pt x="1256407" y="2651743"/>
                      </a:cubicBezTo>
                      <a:cubicBezTo>
                        <a:pt x="1271811" y="2667147"/>
                        <a:pt x="1289894" y="2679202"/>
                        <a:pt x="1307306" y="2692596"/>
                      </a:cubicBezTo>
                      <a:cubicBezTo>
                        <a:pt x="1309985" y="2690587"/>
                        <a:pt x="1312664" y="2688578"/>
                        <a:pt x="1316013" y="2687238"/>
                      </a:cubicBezTo>
                      <a:cubicBezTo>
                        <a:pt x="1312664" y="2675183"/>
                        <a:pt x="1309985" y="2663128"/>
                        <a:pt x="1304628" y="2651743"/>
                      </a:cubicBezTo>
                      <a:cubicBezTo>
                        <a:pt x="1243682" y="2523155"/>
                        <a:pt x="1180728" y="2395238"/>
                        <a:pt x="1121792" y="2265311"/>
                      </a:cubicBezTo>
                      <a:cubicBezTo>
                        <a:pt x="1042764" y="2091182"/>
                        <a:pt x="969094" y="1914374"/>
                        <a:pt x="889397" y="1740245"/>
                      </a:cubicBezTo>
                      <a:cubicBezTo>
                        <a:pt x="807021" y="1560088"/>
                        <a:pt x="716608" y="1384620"/>
                        <a:pt x="602084" y="1221877"/>
                      </a:cubicBezTo>
                      <a:cubicBezTo>
                        <a:pt x="564580" y="1168968"/>
                        <a:pt x="521717" y="1122757"/>
                        <a:pt x="454075" y="1111372"/>
                      </a:cubicBezTo>
                      <a:cubicBezTo>
                        <a:pt x="398487" y="1101995"/>
                        <a:pt x="362992" y="1106684"/>
                        <a:pt x="338882" y="1124766"/>
                      </a:cubicBezTo>
                      <a:lnTo>
                        <a:pt x="304056" y="977426"/>
                      </a:lnTo>
                      <a:cubicBezTo>
                        <a:pt x="304056" y="976757"/>
                        <a:pt x="304056" y="975417"/>
                        <a:pt x="304056" y="974747"/>
                      </a:cubicBezTo>
                      <a:cubicBezTo>
                        <a:pt x="292001" y="859554"/>
                        <a:pt x="277937" y="745031"/>
                        <a:pt x="264542" y="629838"/>
                      </a:cubicBezTo>
                      <a:cubicBezTo>
                        <a:pt x="262533" y="613095"/>
                        <a:pt x="259854" y="596352"/>
                        <a:pt x="259184" y="579609"/>
                      </a:cubicBezTo>
                      <a:cubicBezTo>
                        <a:pt x="257175" y="539425"/>
                        <a:pt x="276597" y="522682"/>
                        <a:pt x="315441" y="531388"/>
                      </a:cubicBezTo>
                      <a:cubicBezTo>
                        <a:pt x="379735" y="546122"/>
                        <a:pt x="437332" y="573581"/>
                        <a:pt x="479524" y="625820"/>
                      </a:cubicBezTo>
                      <a:cubicBezTo>
                        <a:pt x="515690" y="670692"/>
                        <a:pt x="549176" y="718242"/>
                        <a:pt x="580653" y="766462"/>
                      </a:cubicBezTo>
                      <a:cubicBezTo>
                        <a:pt x="659681" y="887013"/>
                        <a:pt x="732681" y="1012252"/>
                        <a:pt x="817067" y="1128785"/>
                      </a:cubicBezTo>
                      <a:cubicBezTo>
                        <a:pt x="884039" y="1221207"/>
                        <a:pt x="962397" y="1304923"/>
                        <a:pt x="1038746" y="1389978"/>
                      </a:cubicBezTo>
                      <a:cubicBezTo>
                        <a:pt x="1211535" y="1584199"/>
                        <a:pt x="1326059" y="1811236"/>
                        <a:pt x="1421830" y="2050328"/>
                      </a:cubicBezTo>
                      <a:cubicBezTo>
                        <a:pt x="1475408" y="2184943"/>
                        <a:pt x="1541711" y="2314201"/>
                        <a:pt x="1603326" y="2445467"/>
                      </a:cubicBezTo>
                      <a:cubicBezTo>
                        <a:pt x="1614041" y="2467568"/>
                        <a:pt x="1632124" y="2485651"/>
                        <a:pt x="1646188" y="2505742"/>
                      </a:cubicBezTo>
                      <a:cubicBezTo>
                        <a:pt x="1649537" y="2504403"/>
                        <a:pt x="1652216" y="2502394"/>
                        <a:pt x="1655564" y="2501054"/>
                      </a:cubicBezTo>
                      <a:cubicBezTo>
                        <a:pt x="1653555" y="2490339"/>
                        <a:pt x="1653555" y="2478953"/>
                        <a:pt x="1650206" y="2468908"/>
                      </a:cubicBezTo>
                      <a:cubicBezTo>
                        <a:pt x="1578546" y="2235173"/>
                        <a:pt x="1508894" y="2000099"/>
                        <a:pt x="1417142" y="1773062"/>
                      </a:cubicBezTo>
                      <a:cubicBezTo>
                        <a:pt x="1349499" y="1606969"/>
                        <a:pt x="1249040" y="1461639"/>
                        <a:pt x="1136526" y="1323675"/>
                      </a:cubicBezTo>
                      <a:cubicBezTo>
                        <a:pt x="1017315" y="1177005"/>
                        <a:pt x="899443" y="1028995"/>
                        <a:pt x="786929" y="876967"/>
                      </a:cubicBezTo>
                      <a:cubicBezTo>
                        <a:pt x="729332" y="799279"/>
                        <a:pt x="682451" y="713554"/>
                        <a:pt x="632222" y="629838"/>
                      </a:cubicBezTo>
                      <a:cubicBezTo>
                        <a:pt x="559891" y="509957"/>
                        <a:pt x="458093" y="434278"/>
                        <a:pt x="318120" y="411507"/>
                      </a:cubicBezTo>
                      <a:cubicBezTo>
                        <a:pt x="277267" y="404810"/>
                        <a:pt x="271239" y="396773"/>
                        <a:pt x="275258" y="355250"/>
                      </a:cubicBezTo>
                      <a:cubicBezTo>
                        <a:pt x="280615" y="302342"/>
                        <a:pt x="285304" y="248764"/>
                        <a:pt x="299368" y="197195"/>
                      </a:cubicBezTo>
                      <a:cubicBezTo>
                        <a:pt x="321469" y="116158"/>
                        <a:pt x="391790" y="86020"/>
                        <a:pt x="463451" y="130892"/>
                      </a:cubicBezTo>
                      <a:cubicBezTo>
                        <a:pt x="507653" y="158351"/>
                        <a:pt x="548506" y="197195"/>
                        <a:pt x="581323" y="238048"/>
                      </a:cubicBezTo>
                      <a:cubicBezTo>
                        <a:pt x="639589" y="311048"/>
                        <a:pt x="695176" y="387397"/>
                        <a:pt x="745406" y="466425"/>
                      </a:cubicBezTo>
                      <a:cubicBezTo>
                        <a:pt x="854571" y="637205"/>
                        <a:pt x="986507" y="786554"/>
                        <a:pt x="1134517" y="923848"/>
                      </a:cubicBezTo>
                      <a:cubicBezTo>
                        <a:pt x="1241673" y="1023637"/>
                        <a:pt x="1344811" y="1144858"/>
                        <a:pt x="1434554" y="1262060"/>
                      </a:cubicBezTo>
                      <a:cubicBezTo>
                        <a:pt x="1541711" y="1402703"/>
                        <a:pt x="1622748" y="1539327"/>
                        <a:pt x="1700436" y="1696713"/>
                      </a:cubicBezTo>
                      <a:cubicBezTo>
                        <a:pt x="1762051" y="1821282"/>
                        <a:pt x="1820987" y="1947190"/>
                        <a:pt x="1884611" y="2070420"/>
                      </a:cubicBezTo>
                      <a:cubicBezTo>
                        <a:pt x="1924125" y="2147439"/>
                        <a:pt x="1973015" y="2220439"/>
                        <a:pt x="2039318" y="2277366"/>
                      </a:cubicBezTo>
                      <a:cubicBezTo>
                        <a:pt x="2072804" y="2306834"/>
                        <a:pt x="2114997" y="2326256"/>
                        <a:pt x="2153841" y="2349026"/>
                      </a:cubicBezTo>
                      <a:cubicBezTo>
                        <a:pt x="2161208" y="2353045"/>
                        <a:pt x="2171923" y="2350366"/>
                        <a:pt x="2181300" y="2351036"/>
                      </a:cubicBezTo>
                      <a:cubicBezTo>
                        <a:pt x="2179291" y="2340990"/>
                        <a:pt x="2180630" y="2329604"/>
                        <a:pt x="2175272" y="2321568"/>
                      </a:cubicBezTo>
                      <a:cubicBezTo>
                        <a:pt x="2157859" y="2294779"/>
                        <a:pt x="2138437" y="2268659"/>
                        <a:pt x="2119015" y="2243879"/>
                      </a:cubicBezTo>
                      <a:cubicBezTo>
                        <a:pt x="2001143" y="2093191"/>
                        <a:pt x="1914079" y="1925089"/>
                        <a:pt x="1841079" y="1748951"/>
                      </a:cubicBezTo>
                      <a:cubicBezTo>
                        <a:pt x="1776115" y="1592235"/>
                        <a:pt x="1708473" y="1436189"/>
                        <a:pt x="1601316" y="1302913"/>
                      </a:cubicBezTo>
                      <a:cubicBezTo>
                        <a:pt x="1515591" y="1196427"/>
                        <a:pt x="1422499" y="1096638"/>
                        <a:pt x="1331417" y="995509"/>
                      </a:cubicBezTo>
                      <a:cubicBezTo>
                        <a:pt x="1200820" y="851518"/>
                        <a:pt x="1066205" y="710205"/>
                        <a:pt x="937617" y="564205"/>
                      </a:cubicBezTo>
                      <a:cubicBezTo>
                        <a:pt x="887388" y="507278"/>
                        <a:pt x="846534" y="440975"/>
                        <a:pt x="806351" y="376012"/>
                      </a:cubicBezTo>
                      <a:cubicBezTo>
                        <a:pt x="776213" y="327122"/>
                        <a:pt x="783580" y="311718"/>
                        <a:pt x="832470" y="280241"/>
                      </a:cubicBezTo>
                      <a:cubicBezTo>
                        <a:pt x="837828" y="276892"/>
                        <a:pt x="843186" y="273544"/>
                        <a:pt x="848544" y="270865"/>
                      </a:cubicBezTo>
                      <a:cubicBezTo>
                        <a:pt x="888727" y="247424"/>
                        <a:pt x="925562" y="243406"/>
                        <a:pt x="964406" y="279571"/>
                      </a:cubicBezTo>
                      <a:cubicBezTo>
                        <a:pt x="1060847" y="368645"/>
                        <a:pt x="1159297" y="455040"/>
                        <a:pt x="1258416" y="541434"/>
                      </a:cubicBezTo>
                      <a:cubicBezTo>
                        <a:pt x="1393031" y="658636"/>
                        <a:pt x="1528986" y="774499"/>
                        <a:pt x="1662931" y="892371"/>
                      </a:cubicBezTo>
                      <a:cubicBezTo>
                        <a:pt x="1770087" y="986133"/>
                        <a:pt x="1871886" y="1084583"/>
                        <a:pt x="1944886" y="1209152"/>
                      </a:cubicBezTo>
                      <a:cubicBezTo>
                        <a:pt x="2007840" y="1315638"/>
                        <a:pt x="2048694" y="1431501"/>
                        <a:pt x="2086868" y="1548703"/>
                      </a:cubicBezTo>
                      <a:cubicBezTo>
                        <a:pt x="2154511" y="1756988"/>
                        <a:pt x="2246933" y="1953218"/>
                        <a:pt x="2377530" y="2129356"/>
                      </a:cubicBezTo>
                      <a:cubicBezTo>
                        <a:pt x="2425750" y="2194989"/>
                        <a:pt x="2486695" y="2251246"/>
                        <a:pt x="2542282" y="2311522"/>
                      </a:cubicBezTo>
                      <a:cubicBezTo>
                        <a:pt x="2550989" y="2320898"/>
                        <a:pt x="2563714" y="2325586"/>
                        <a:pt x="2574429" y="2332283"/>
                      </a:cubicBezTo>
                      <a:cubicBezTo>
                        <a:pt x="2576439" y="2330274"/>
                        <a:pt x="2579117" y="2328265"/>
                        <a:pt x="2581127" y="2326256"/>
                      </a:cubicBezTo>
                      <a:cubicBezTo>
                        <a:pt x="2563714" y="2294109"/>
                        <a:pt x="2546970" y="2261292"/>
                        <a:pt x="2528218" y="2229815"/>
                      </a:cubicBezTo>
                      <a:cubicBezTo>
                        <a:pt x="2381548" y="1980677"/>
                        <a:pt x="2252960" y="1722832"/>
                        <a:pt x="2155850" y="1450253"/>
                      </a:cubicBezTo>
                      <a:cubicBezTo>
                        <a:pt x="2139107" y="1402703"/>
                        <a:pt x="2123703" y="1353813"/>
                        <a:pt x="2113657" y="1304253"/>
                      </a:cubicBezTo>
                      <a:cubicBezTo>
                        <a:pt x="2110309" y="1285501"/>
                        <a:pt x="2118345" y="1256702"/>
                        <a:pt x="2131740" y="1243978"/>
                      </a:cubicBezTo>
                      <a:cubicBezTo>
                        <a:pt x="2167905" y="1211161"/>
                        <a:pt x="2207419" y="1181023"/>
                        <a:pt x="2249612" y="1157583"/>
                      </a:cubicBezTo>
                      <a:cubicBezTo>
                        <a:pt x="2297162" y="1131463"/>
                        <a:pt x="2331319" y="1150216"/>
                        <a:pt x="2340695" y="1204464"/>
                      </a:cubicBezTo>
                      <a:cubicBezTo>
                        <a:pt x="2348062" y="1247326"/>
                        <a:pt x="2348062" y="1291528"/>
                        <a:pt x="2354759" y="1334391"/>
                      </a:cubicBezTo>
                      <a:cubicBezTo>
                        <a:pt x="2396282" y="1611657"/>
                        <a:pt x="2475310" y="1875530"/>
                        <a:pt x="2621310" y="2117971"/>
                      </a:cubicBezTo>
                      <a:cubicBezTo>
                        <a:pt x="2705696" y="2257944"/>
                        <a:pt x="2786733" y="2401265"/>
                        <a:pt x="2844999" y="2555302"/>
                      </a:cubicBezTo>
                      <a:cubicBezTo>
                        <a:pt x="2881834" y="2652413"/>
                        <a:pt x="2901256" y="2753541"/>
                        <a:pt x="2907953" y="2857349"/>
                      </a:cubicBezTo>
                      <a:cubicBezTo>
                        <a:pt x="2913981" y="2954459"/>
                        <a:pt x="2915990" y="3052239"/>
                        <a:pt x="2930724" y="3148010"/>
                      </a:cubicBezTo>
                      <a:cubicBezTo>
                        <a:pt x="2940770" y="3212974"/>
                        <a:pt x="2964880" y="3276598"/>
                        <a:pt x="2989660" y="3338213"/>
                      </a:cubicBezTo>
                      <a:cubicBezTo>
                        <a:pt x="3068688" y="3533103"/>
                        <a:pt x="3118247" y="3736030"/>
                        <a:pt x="3148385" y="3943645"/>
                      </a:cubicBezTo>
                      <a:cubicBezTo>
                        <a:pt x="3161780" y="4035398"/>
                        <a:pt x="3173165" y="4127151"/>
                        <a:pt x="3181202" y="4219573"/>
                      </a:cubicBezTo>
                      <a:cubicBezTo>
                        <a:pt x="3188569" y="4299270"/>
                        <a:pt x="3223394" y="4359546"/>
                        <a:pt x="3291037" y="4402408"/>
                      </a:cubicBezTo>
                      <a:cubicBezTo>
                        <a:pt x="3323184" y="4422500"/>
                        <a:pt x="3354661" y="4443931"/>
                        <a:pt x="3390826" y="4467372"/>
                      </a:cubicBezTo>
                      <a:cubicBezTo>
                        <a:pt x="3356000" y="4506886"/>
                        <a:pt x="3326532" y="4541042"/>
                        <a:pt x="3295725" y="45738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F68C5A-FE0A-4DD5-8B63-4FB1C2F59678}"/>
                </a:ext>
              </a:extLst>
            </p:cNvPr>
            <p:cNvSpPr/>
            <p:nvPr/>
          </p:nvSpPr>
          <p:spPr>
            <a:xfrm rot="20714560">
              <a:off x="2404005" y="2639236"/>
              <a:ext cx="115193" cy="157593"/>
            </a:xfrm>
            <a:custGeom>
              <a:avLst/>
              <a:gdLst>
                <a:gd name="connsiteX0" fmla="*/ 69304 w 115193"/>
                <a:gd name="connsiteY0" fmla="*/ 0 h 157593"/>
                <a:gd name="connsiteX1" fmla="*/ 69304 w 115193"/>
                <a:gd name="connsiteY1" fmla="*/ 38565 h 157593"/>
                <a:gd name="connsiteX2" fmla="*/ 115193 w 115193"/>
                <a:gd name="connsiteY2" fmla="*/ 38565 h 157593"/>
                <a:gd name="connsiteX3" fmla="*/ 115193 w 115193"/>
                <a:gd name="connsiteY3" fmla="*/ 61979 h 157593"/>
                <a:gd name="connsiteX4" fmla="*/ 69304 w 115193"/>
                <a:gd name="connsiteY4" fmla="*/ 61979 h 157593"/>
                <a:gd name="connsiteX5" fmla="*/ 69304 w 115193"/>
                <a:gd name="connsiteY5" fmla="*/ 157593 h 157593"/>
                <a:gd name="connsiteX6" fmla="*/ 45890 w 115193"/>
                <a:gd name="connsiteY6" fmla="*/ 157593 h 157593"/>
                <a:gd name="connsiteX7" fmla="*/ 45890 w 115193"/>
                <a:gd name="connsiteY7" fmla="*/ 61979 h 157593"/>
                <a:gd name="connsiteX8" fmla="*/ 0 w 115193"/>
                <a:gd name="connsiteY8" fmla="*/ 61979 h 157593"/>
                <a:gd name="connsiteX9" fmla="*/ 0 w 115193"/>
                <a:gd name="connsiteY9" fmla="*/ 38565 h 157593"/>
                <a:gd name="connsiteX10" fmla="*/ 45890 w 115193"/>
                <a:gd name="connsiteY10" fmla="*/ 38565 h 157593"/>
                <a:gd name="connsiteX11" fmla="*/ 45890 w 115193"/>
                <a:gd name="connsiteY11" fmla="*/ 0 h 1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193" h="157593">
                  <a:moveTo>
                    <a:pt x="69304" y="0"/>
                  </a:moveTo>
                  <a:lnTo>
                    <a:pt x="69304" y="38565"/>
                  </a:lnTo>
                  <a:lnTo>
                    <a:pt x="115193" y="38565"/>
                  </a:lnTo>
                  <a:lnTo>
                    <a:pt x="115193" y="61979"/>
                  </a:lnTo>
                  <a:lnTo>
                    <a:pt x="69304" y="61979"/>
                  </a:lnTo>
                  <a:lnTo>
                    <a:pt x="69304" y="157593"/>
                  </a:lnTo>
                  <a:lnTo>
                    <a:pt x="45890" y="157593"/>
                  </a:lnTo>
                  <a:lnTo>
                    <a:pt x="45890" y="61979"/>
                  </a:lnTo>
                  <a:lnTo>
                    <a:pt x="0" y="61979"/>
                  </a:lnTo>
                  <a:lnTo>
                    <a:pt x="0" y="38565"/>
                  </a:lnTo>
                  <a:lnTo>
                    <a:pt x="45890" y="38565"/>
                  </a:lnTo>
                  <a:lnTo>
                    <a:pt x="45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9D2E88-2BF5-4D01-85AB-AF2E3136240A}"/>
                </a:ext>
              </a:extLst>
            </p:cNvPr>
            <p:cNvSpPr/>
            <p:nvPr/>
          </p:nvSpPr>
          <p:spPr>
            <a:xfrm rot="645173">
              <a:off x="2015820" y="2175852"/>
              <a:ext cx="511887" cy="446183"/>
            </a:xfrm>
            <a:custGeom>
              <a:avLst/>
              <a:gdLst>
                <a:gd name="connsiteX0" fmla="*/ 448474 w 511887"/>
                <a:gd name="connsiteY0" fmla="*/ 0 h 446183"/>
                <a:gd name="connsiteX1" fmla="*/ 462911 w 511887"/>
                <a:gd name="connsiteY1" fmla="*/ 14437 h 446183"/>
                <a:gd name="connsiteX2" fmla="*/ 458744 w 511887"/>
                <a:gd name="connsiteY2" fmla="*/ 24498 h 446183"/>
                <a:gd name="connsiteX3" fmla="*/ 461514 w 511887"/>
                <a:gd name="connsiteY3" fmla="*/ 25646 h 446183"/>
                <a:gd name="connsiteX4" fmla="*/ 465743 w 511887"/>
                <a:gd name="connsiteY4" fmla="*/ 35854 h 446183"/>
                <a:gd name="connsiteX5" fmla="*/ 461575 w 511887"/>
                <a:gd name="connsiteY5" fmla="*/ 45915 h 446183"/>
                <a:gd name="connsiteX6" fmla="*/ 464346 w 511887"/>
                <a:gd name="connsiteY6" fmla="*/ 47062 h 446183"/>
                <a:gd name="connsiteX7" fmla="*/ 468574 w 511887"/>
                <a:gd name="connsiteY7" fmla="*/ 57271 h 446183"/>
                <a:gd name="connsiteX8" fmla="*/ 464407 w 511887"/>
                <a:gd name="connsiteY8" fmla="*/ 67332 h 446183"/>
                <a:gd name="connsiteX9" fmla="*/ 467179 w 511887"/>
                <a:gd name="connsiteY9" fmla="*/ 68480 h 446183"/>
                <a:gd name="connsiteX10" fmla="*/ 471407 w 511887"/>
                <a:gd name="connsiteY10" fmla="*/ 78688 h 446183"/>
                <a:gd name="connsiteX11" fmla="*/ 467240 w 511887"/>
                <a:gd name="connsiteY11" fmla="*/ 88749 h 446183"/>
                <a:gd name="connsiteX12" fmla="*/ 470010 w 511887"/>
                <a:gd name="connsiteY12" fmla="*/ 89897 h 446183"/>
                <a:gd name="connsiteX13" fmla="*/ 474239 w 511887"/>
                <a:gd name="connsiteY13" fmla="*/ 100105 h 446183"/>
                <a:gd name="connsiteX14" fmla="*/ 472265 w 511887"/>
                <a:gd name="connsiteY14" fmla="*/ 104869 h 446183"/>
                <a:gd name="connsiteX15" fmla="*/ 472843 w 511887"/>
                <a:gd name="connsiteY15" fmla="*/ 105108 h 446183"/>
                <a:gd name="connsiteX16" fmla="*/ 477071 w 511887"/>
                <a:gd name="connsiteY16" fmla="*/ 115317 h 446183"/>
                <a:gd name="connsiteX17" fmla="*/ 472843 w 511887"/>
                <a:gd name="connsiteY17" fmla="*/ 125525 h 446183"/>
                <a:gd name="connsiteX18" fmla="*/ 471248 w 511887"/>
                <a:gd name="connsiteY18" fmla="*/ 126186 h 446183"/>
                <a:gd name="connsiteX19" fmla="*/ 475744 w 511887"/>
                <a:gd name="connsiteY19" fmla="*/ 128048 h 446183"/>
                <a:gd name="connsiteX20" fmla="*/ 479972 w 511887"/>
                <a:gd name="connsiteY20" fmla="*/ 138256 h 446183"/>
                <a:gd name="connsiteX21" fmla="*/ 475744 w 511887"/>
                <a:gd name="connsiteY21" fmla="*/ 148465 h 446183"/>
                <a:gd name="connsiteX22" fmla="*/ 474148 w 511887"/>
                <a:gd name="connsiteY22" fmla="*/ 149125 h 446183"/>
                <a:gd name="connsiteX23" fmla="*/ 478646 w 511887"/>
                <a:gd name="connsiteY23" fmla="*/ 150988 h 446183"/>
                <a:gd name="connsiteX24" fmla="*/ 482874 w 511887"/>
                <a:gd name="connsiteY24" fmla="*/ 161197 h 446183"/>
                <a:gd name="connsiteX25" fmla="*/ 478646 w 511887"/>
                <a:gd name="connsiteY25" fmla="*/ 171405 h 446183"/>
                <a:gd name="connsiteX26" fmla="*/ 477050 w 511887"/>
                <a:gd name="connsiteY26" fmla="*/ 172066 h 446183"/>
                <a:gd name="connsiteX27" fmla="*/ 481547 w 511887"/>
                <a:gd name="connsiteY27" fmla="*/ 173929 h 446183"/>
                <a:gd name="connsiteX28" fmla="*/ 485775 w 511887"/>
                <a:gd name="connsiteY28" fmla="*/ 184137 h 446183"/>
                <a:gd name="connsiteX29" fmla="*/ 481547 w 511887"/>
                <a:gd name="connsiteY29" fmla="*/ 194346 h 446183"/>
                <a:gd name="connsiteX30" fmla="*/ 479950 w 511887"/>
                <a:gd name="connsiteY30" fmla="*/ 195007 h 446183"/>
                <a:gd name="connsiteX31" fmla="*/ 484448 w 511887"/>
                <a:gd name="connsiteY31" fmla="*/ 196870 h 446183"/>
                <a:gd name="connsiteX32" fmla="*/ 488677 w 511887"/>
                <a:gd name="connsiteY32" fmla="*/ 207079 h 446183"/>
                <a:gd name="connsiteX33" fmla="*/ 484448 w 511887"/>
                <a:gd name="connsiteY33" fmla="*/ 217287 h 446183"/>
                <a:gd name="connsiteX34" fmla="*/ 482854 w 511887"/>
                <a:gd name="connsiteY34" fmla="*/ 217947 h 446183"/>
                <a:gd name="connsiteX35" fmla="*/ 487350 w 511887"/>
                <a:gd name="connsiteY35" fmla="*/ 219810 h 446183"/>
                <a:gd name="connsiteX36" fmla="*/ 491578 w 511887"/>
                <a:gd name="connsiteY36" fmla="*/ 230018 h 446183"/>
                <a:gd name="connsiteX37" fmla="*/ 487350 w 511887"/>
                <a:gd name="connsiteY37" fmla="*/ 240226 h 446183"/>
                <a:gd name="connsiteX38" fmla="*/ 485754 w 511887"/>
                <a:gd name="connsiteY38" fmla="*/ 240888 h 446183"/>
                <a:gd name="connsiteX39" fmla="*/ 490251 w 511887"/>
                <a:gd name="connsiteY39" fmla="*/ 242750 h 446183"/>
                <a:gd name="connsiteX40" fmla="*/ 494479 w 511887"/>
                <a:gd name="connsiteY40" fmla="*/ 252959 h 446183"/>
                <a:gd name="connsiteX41" fmla="*/ 490251 w 511887"/>
                <a:gd name="connsiteY41" fmla="*/ 263167 h 446183"/>
                <a:gd name="connsiteX42" fmla="*/ 488654 w 511887"/>
                <a:gd name="connsiteY42" fmla="*/ 263829 h 446183"/>
                <a:gd name="connsiteX43" fmla="*/ 493152 w 511887"/>
                <a:gd name="connsiteY43" fmla="*/ 265692 h 446183"/>
                <a:gd name="connsiteX44" fmla="*/ 497381 w 511887"/>
                <a:gd name="connsiteY44" fmla="*/ 275900 h 446183"/>
                <a:gd name="connsiteX45" fmla="*/ 493152 w 511887"/>
                <a:gd name="connsiteY45" fmla="*/ 286109 h 446183"/>
                <a:gd name="connsiteX46" fmla="*/ 491557 w 511887"/>
                <a:gd name="connsiteY46" fmla="*/ 286769 h 446183"/>
                <a:gd name="connsiteX47" fmla="*/ 496054 w 511887"/>
                <a:gd name="connsiteY47" fmla="*/ 288632 h 446183"/>
                <a:gd name="connsiteX48" fmla="*/ 500283 w 511887"/>
                <a:gd name="connsiteY48" fmla="*/ 298840 h 446183"/>
                <a:gd name="connsiteX49" fmla="*/ 496054 w 511887"/>
                <a:gd name="connsiteY49" fmla="*/ 309049 h 446183"/>
                <a:gd name="connsiteX50" fmla="*/ 494458 w 511887"/>
                <a:gd name="connsiteY50" fmla="*/ 309710 h 446183"/>
                <a:gd name="connsiteX51" fmla="*/ 498955 w 511887"/>
                <a:gd name="connsiteY51" fmla="*/ 311573 h 446183"/>
                <a:gd name="connsiteX52" fmla="*/ 503184 w 511887"/>
                <a:gd name="connsiteY52" fmla="*/ 321781 h 446183"/>
                <a:gd name="connsiteX53" fmla="*/ 498955 w 511887"/>
                <a:gd name="connsiteY53" fmla="*/ 331989 h 446183"/>
                <a:gd name="connsiteX54" fmla="*/ 497359 w 511887"/>
                <a:gd name="connsiteY54" fmla="*/ 332651 h 446183"/>
                <a:gd name="connsiteX55" fmla="*/ 501856 w 511887"/>
                <a:gd name="connsiteY55" fmla="*/ 334513 h 446183"/>
                <a:gd name="connsiteX56" fmla="*/ 506085 w 511887"/>
                <a:gd name="connsiteY56" fmla="*/ 344722 h 446183"/>
                <a:gd name="connsiteX57" fmla="*/ 501856 w 511887"/>
                <a:gd name="connsiteY57" fmla="*/ 354930 h 446183"/>
                <a:gd name="connsiteX58" fmla="*/ 500261 w 511887"/>
                <a:gd name="connsiteY58" fmla="*/ 355591 h 446183"/>
                <a:gd name="connsiteX59" fmla="*/ 504758 w 511887"/>
                <a:gd name="connsiteY59" fmla="*/ 357454 h 446183"/>
                <a:gd name="connsiteX60" fmla="*/ 508987 w 511887"/>
                <a:gd name="connsiteY60" fmla="*/ 367662 h 446183"/>
                <a:gd name="connsiteX61" fmla="*/ 505624 w 511887"/>
                <a:gd name="connsiteY61" fmla="*/ 375781 h 446183"/>
                <a:gd name="connsiteX62" fmla="*/ 507659 w 511887"/>
                <a:gd name="connsiteY62" fmla="*/ 376624 h 446183"/>
                <a:gd name="connsiteX63" fmla="*/ 511887 w 511887"/>
                <a:gd name="connsiteY63" fmla="*/ 386832 h 446183"/>
                <a:gd name="connsiteX64" fmla="*/ 507659 w 511887"/>
                <a:gd name="connsiteY64" fmla="*/ 397041 h 446183"/>
                <a:gd name="connsiteX65" fmla="*/ 503516 w 511887"/>
                <a:gd name="connsiteY65" fmla="*/ 398757 h 446183"/>
                <a:gd name="connsiteX66" fmla="*/ 504758 w 511887"/>
                <a:gd name="connsiteY66" fmla="*/ 399272 h 446183"/>
                <a:gd name="connsiteX67" fmla="*/ 508987 w 511887"/>
                <a:gd name="connsiteY67" fmla="*/ 409480 h 446183"/>
                <a:gd name="connsiteX68" fmla="*/ 494550 w 511887"/>
                <a:gd name="connsiteY68" fmla="*/ 423917 h 446183"/>
                <a:gd name="connsiteX69" fmla="*/ 490102 w 511887"/>
                <a:gd name="connsiteY69" fmla="*/ 422075 h 446183"/>
                <a:gd name="connsiteX70" fmla="*/ 490576 w 511887"/>
                <a:gd name="connsiteY70" fmla="*/ 423220 h 446183"/>
                <a:gd name="connsiteX71" fmla="*/ 476139 w 511887"/>
                <a:gd name="connsiteY71" fmla="*/ 437657 h 446183"/>
                <a:gd name="connsiteX72" fmla="*/ 461702 w 511887"/>
                <a:gd name="connsiteY72" fmla="*/ 423221 h 446183"/>
                <a:gd name="connsiteX73" fmla="*/ 476139 w 511887"/>
                <a:gd name="connsiteY73" fmla="*/ 408783 h 446183"/>
                <a:gd name="connsiteX74" fmla="*/ 480588 w 511887"/>
                <a:gd name="connsiteY74" fmla="*/ 410626 h 446183"/>
                <a:gd name="connsiteX75" fmla="*/ 480113 w 511887"/>
                <a:gd name="connsiteY75" fmla="*/ 409480 h 446183"/>
                <a:gd name="connsiteX76" fmla="*/ 484342 w 511887"/>
                <a:gd name="connsiteY76" fmla="*/ 399272 h 446183"/>
                <a:gd name="connsiteX77" fmla="*/ 488485 w 511887"/>
                <a:gd name="connsiteY77" fmla="*/ 397556 h 446183"/>
                <a:gd name="connsiteX78" fmla="*/ 487242 w 511887"/>
                <a:gd name="connsiteY78" fmla="*/ 397041 h 446183"/>
                <a:gd name="connsiteX79" fmla="*/ 483013 w 511887"/>
                <a:gd name="connsiteY79" fmla="*/ 386832 h 446183"/>
                <a:gd name="connsiteX80" fmla="*/ 486377 w 511887"/>
                <a:gd name="connsiteY80" fmla="*/ 378713 h 446183"/>
                <a:gd name="connsiteX81" fmla="*/ 484341 w 511887"/>
                <a:gd name="connsiteY81" fmla="*/ 377870 h 446183"/>
                <a:gd name="connsiteX82" fmla="*/ 480113 w 511887"/>
                <a:gd name="connsiteY82" fmla="*/ 367662 h 446183"/>
                <a:gd name="connsiteX83" fmla="*/ 484341 w 511887"/>
                <a:gd name="connsiteY83" fmla="*/ 357454 h 446183"/>
                <a:gd name="connsiteX84" fmla="*/ 485937 w 511887"/>
                <a:gd name="connsiteY84" fmla="*/ 356793 h 446183"/>
                <a:gd name="connsiteX85" fmla="*/ 481439 w 511887"/>
                <a:gd name="connsiteY85" fmla="*/ 354930 h 446183"/>
                <a:gd name="connsiteX86" fmla="*/ 477211 w 511887"/>
                <a:gd name="connsiteY86" fmla="*/ 344722 h 446183"/>
                <a:gd name="connsiteX87" fmla="*/ 481439 w 511887"/>
                <a:gd name="connsiteY87" fmla="*/ 334513 h 446183"/>
                <a:gd name="connsiteX88" fmla="*/ 483035 w 511887"/>
                <a:gd name="connsiteY88" fmla="*/ 333852 h 446183"/>
                <a:gd name="connsiteX89" fmla="*/ 478538 w 511887"/>
                <a:gd name="connsiteY89" fmla="*/ 331989 h 446183"/>
                <a:gd name="connsiteX90" fmla="*/ 474310 w 511887"/>
                <a:gd name="connsiteY90" fmla="*/ 321781 h 446183"/>
                <a:gd name="connsiteX91" fmla="*/ 478538 w 511887"/>
                <a:gd name="connsiteY91" fmla="*/ 311573 h 446183"/>
                <a:gd name="connsiteX92" fmla="*/ 480134 w 511887"/>
                <a:gd name="connsiteY92" fmla="*/ 310912 h 446183"/>
                <a:gd name="connsiteX93" fmla="*/ 475637 w 511887"/>
                <a:gd name="connsiteY93" fmla="*/ 309049 h 446183"/>
                <a:gd name="connsiteX94" fmla="*/ 471409 w 511887"/>
                <a:gd name="connsiteY94" fmla="*/ 298841 h 446183"/>
                <a:gd name="connsiteX95" fmla="*/ 475637 w 511887"/>
                <a:gd name="connsiteY95" fmla="*/ 288632 h 446183"/>
                <a:gd name="connsiteX96" fmla="*/ 477233 w 511887"/>
                <a:gd name="connsiteY96" fmla="*/ 287971 h 446183"/>
                <a:gd name="connsiteX97" fmla="*/ 472735 w 511887"/>
                <a:gd name="connsiteY97" fmla="*/ 286109 h 446183"/>
                <a:gd name="connsiteX98" fmla="*/ 468507 w 511887"/>
                <a:gd name="connsiteY98" fmla="*/ 275900 h 446183"/>
                <a:gd name="connsiteX99" fmla="*/ 472735 w 511887"/>
                <a:gd name="connsiteY99" fmla="*/ 265692 h 446183"/>
                <a:gd name="connsiteX100" fmla="*/ 474332 w 511887"/>
                <a:gd name="connsiteY100" fmla="*/ 265030 h 446183"/>
                <a:gd name="connsiteX101" fmla="*/ 469834 w 511887"/>
                <a:gd name="connsiteY101" fmla="*/ 263167 h 446183"/>
                <a:gd name="connsiteX102" fmla="*/ 465606 w 511887"/>
                <a:gd name="connsiteY102" fmla="*/ 252959 h 446183"/>
                <a:gd name="connsiteX103" fmla="*/ 469834 w 511887"/>
                <a:gd name="connsiteY103" fmla="*/ 242750 h 446183"/>
                <a:gd name="connsiteX104" fmla="*/ 471430 w 511887"/>
                <a:gd name="connsiteY104" fmla="*/ 242089 h 446183"/>
                <a:gd name="connsiteX105" fmla="*/ 466933 w 511887"/>
                <a:gd name="connsiteY105" fmla="*/ 240226 h 446183"/>
                <a:gd name="connsiteX106" fmla="*/ 462704 w 511887"/>
                <a:gd name="connsiteY106" fmla="*/ 230018 h 446183"/>
                <a:gd name="connsiteX107" fmla="*/ 466933 w 511887"/>
                <a:gd name="connsiteY107" fmla="*/ 219810 h 446183"/>
                <a:gd name="connsiteX108" fmla="*/ 468527 w 511887"/>
                <a:gd name="connsiteY108" fmla="*/ 219149 h 446183"/>
                <a:gd name="connsiteX109" fmla="*/ 464031 w 511887"/>
                <a:gd name="connsiteY109" fmla="*/ 217287 h 446183"/>
                <a:gd name="connsiteX110" fmla="*/ 459803 w 511887"/>
                <a:gd name="connsiteY110" fmla="*/ 207079 h 446183"/>
                <a:gd name="connsiteX111" fmla="*/ 464031 w 511887"/>
                <a:gd name="connsiteY111" fmla="*/ 196870 h 446183"/>
                <a:gd name="connsiteX112" fmla="*/ 465628 w 511887"/>
                <a:gd name="connsiteY112" fmla="*/ 196209 h 446183"/>
                <a:gd name="connsiteX113" fmla="*/ 461130 w 511887"/>
                <a:gd name="connsiteY113" fmla="*/ 194345 h 446183"/>
                <a:gd name="connsiteX114" fmla="*/ 456901 w 511887"/>
                <a:gd name="connsiteY114" fmla="*/ 184137 h 446183"/>
                <a:gd name="connsiteX115" fmla="*/ 461130 w 511887"/>
                <a:gd name="connsiteY115" fmla="*/ 173929 h 446183"/>
                <a:gd name="connsiteX116" fmla="*/ 462726 w 511887"/>
                <a:gd name="connsiteY116" fmla="*/ 173268 h 446183"/>
                <a:gd name="connsiteX117" fmla="*/ 458229 w 511887"/>
                <a:gd name="connsiteY117" fmla="*/ 171405 h 446183"/>
                <a:gd name="connsiteX118" fmla="*/ 454000 w 511887"/>
                <a:gd name="connsiteY118" fmla="*/ 161197 h 446183"/>
                <a:gd name="connsiteX119" fmla="*/ 458229 w 511887"/>
                <a:gd name="connsiteY119" fmla="*/ 150988 h 446183"/>
                <a:gd name="connsiteX120" fmla="*/ 459824 w 511887"/>
                <a:gd name="connsiteY120" fmla="*/ 150327 h 446183"/>
                <a:gd name="connsiteX121" fmla="*/ 455327 w 511887"/>
                <a:gd name="connsiteY121" fmla="*/ 148465 h 446183"/>
                <a:gd name="connsiteX122" fmla="*/ 451098 w 511887"/>
                <a:gd name="connsiteY122" fmla="*/ 138256 h 446183"/>
                <a:gd name="connsiteX123" fmla="*/ 455327 w 511887"/>
                <a:gd name="connsiteY123" fmla="*/ 128048 h 446183"/>
                <a:gd name="connsiteX124" fmla="*/ 456922 w 511887"/>
                <a:gd name="connsiteY124" fmla="*/ 127387 h 446183"/>
                <a:gd name="connsiteX125" fmla="*/ 452426 w 511887"/>
                <a:gd name="connsiteY125" fmla="*/ 125525 h 446183"/>
                <a:gd name="connsiteX126" fmla="*/ 448197 w 511887"/>
                <a:gd name="connsiteY126" fmla="*/ 115317 h 446183"/>
                <a:gd name="connsiteX127" fmla="*/ 450171 w 511887"/>
                <a:gd name="connsiteY127" fmla="*/ 110553 h 446183"/>
                <a:gd name="connsiteX128" fmla="*/ 449593 w 511887"/>
                <a:gd name="connsiteY128" fmla="*/ 110313 h 446183"/>
                <a:gd name="connsiteX129" fmla="*/ 445365 w 511887"/>
                <a:gd name="connsiteY129" fmla="*/ 100105 h 446183"/>
                <a:gd name="connsiteX130" fmla="*/ 449532 w 511887"/>
                <a:gd name="connsiteY130" fmla="*/ 90044 h 446183"/>
                <a:gd name="connsiteX131" fmla="*/ 446762 w 511887"/>
                <a:gd name="connsiteY131" fmla="*/ 88897 h 446183"/>
                <a:gd name="connsiteX132" fmla="*/ 442533 w 511887"/>
                <a:gd name="connsiteY132" fmla="*/ 78688 h 446183"/>
                <a:gd name="connsiteX133" fmla="*/ 446701 w 511887"/>
                <a:gd name="connsiteY133" fmla="*/ 68627 h 446183"/>
                <a:gd name="connsiteX134" fmla="*/ 443929 w 511887"/>
                <a:gd name="connsiteY134" fmla="*/ 67479 h 446183"/>
                <a:gd name="connsiteX135" fmla="*/ 439700 w 511887"/>
                <a:gd name="connsiteY135" fmla="*/ 57271 h 446183"/>
                <a:gd name="connsiteX136" fmla="*/ 443868 w 511887"/>
                <a:gd name="connsiteY136" fmla="*/ 47210 h 446183"/>
                <a:gd name="connsiteX137" fmla="*/ 441098 w 511887"/>
                <a:gd name="connsiteY137" fmla="*/ 46062 h 446183"/>
                <a:gd name="connsiteX138" fmla="*/ 436869 w 511887"/>
                <a:gd name="connsiteY138" fmla="*/ 35854 h 446183"/>
                <a:gd name="connsiteX139" fmla="*/ 441037 w 511887"/>
                <a:gd name="connsiteY139" fmla="*/ 25793 h 446183"/>
                <a:gd name="connsiteX140" fmla="*/ 438266 w 511887"/>
                <a:gd name="connsiteY140" fmla="*/ 24646 h 446183"/>
                <a:gd name="connsiteX141" fmla="*/ 434037 w 511887"/>
                <a:gd name="connsiteY141" fmla="*/ 14437 h 446183"/>
                <a:gd name="connsiteX142" fmla="*/ 448474 w 511887"/>
                <a:gd name="connsiteY142" fmla="*/ 0 h 446183"/>
                <a:gd name="connsiteX143" fmla="*/ 39524 w 511887"/>
                <a:gd name="connsiteY143" fmla="*/ 25565 h 446183"/>
                <a:gd name="connsiteX144" fmla="*/ 49733 w 511887"/>
                <a:gd name="connsiteY144" fmla="*/ 29794 h 446183"/>
                <a:gd name="connsiteX145" fmla="*/ 53842 w 511887"/>
                <a:gd name="connsiteY145" fmla="*/ 39714 h 446183"/>
                <a:gd name="connsiteX146" fmla="*/ 62209 w 511887"/>
                <a:gd name="connsiteY146" fmla="*/ 36249 h 446183"/>
                <a:gd name="connsiteX147" fmla="*/ 72417 w 511887"/>
                <a:gd name="connsiteY147" fmla="*/ 40477 h 446183"/>
                <a:gd name="connsiteX148" fmla="*/ 75069 w 511887"/>
                <a:gd name="connsiteY148" fmla="*/ 46877 h 446183"/>
                <a:gd name="connsiteX149" fmla="*/ 81364 w 511887"/>
                <a:gd name="connsiteY149" fmla="*/ 44270 h 446183"/>
                <a:gd name="connsiteX150" fmla="*/ 91572 w 511887"/>
                <a:gd name="connsiteY150" fmla="*/ 48498 h 446183"/>
                <a:gd name="connsiteX151" fmla="*/ 95134 w 511887"/>
                <a:gd name="connsiteY151" fmla="*/ 57096 h 446183"/>
                <a:gd name="connsiteX152" fmla="*/ 101126 w 511887"/>
                <a:gd name="connsiteY152" fmla="*/ 54614 h 446183"/>
                <a:gd name="connsiteX153" fmla="*/ 111334 w 511887"/>
                <a:gd name="connsiteY153" fmla="*/ 58843 h 446183"/>
                <a:gd name="connsiteX154" fmla="*/ 114374 w 511887"/>
                <a:gd name="connsiteY154" fmla="*/ 66180 h 446183"/>
                <a:gd name="connsiteX155" fmla="*/ 115315 w 511887"/>
                <a:gd name="connsiteY155" fmla="*/ 65790 h 446183"/>
                <a:gd name="connsiteX156" fmla="*/ 125524 w 511887"/>
                <a:gd name="connsiteY156" fmla="*/ 70019 h 446183"/>
                <a:gd name="connsiteX157" fmla="*/ 127607 w 511887"/>
                <a:gd name="connsiteY157" fmla="*/ 75049 h 446183"/>
                <a:gd name="connsiteX158" fmla="*/ 130176 w 511887"/>
                <a:gd name="connsiteY158" fmla="*/ 73984 h 446183"/>
                <a:gd name="connsiteX159" fmla="*/ 144613 w 511887"/>
                <a:gd name="connsiteY159" fmla="*/ 88421 h 446183"/>
                <a:gd name="connsiteX160" fmla="*/ 143771 w 511887"/>
                <a:gd name="connsiteY160" fmla="*/ 90453 h 446183"/>
                <a:gd name="connsiteX161" fmla="*/ 153802 w 511887"/>
                <a:gd name="connsiteY161" fmla="*/ 94608 h 446183"/>
                <a:gd name="connsiteX162" fmla="*/ 158030 w 511887"/>
                <a:gd name="connsiteY162" fmla="*/ 104816 h 446183"/>
                <a:gd name="connsiteX163" fmla="*/ 157189 w 511887"/>
                <a:gd name="connsiteY163" fmla="*/ 106846 h 446183"/>
                <a:gd name="connsiteX164" fmla="*/ 167219 w 511887"/>
                <a:gd name="connsiteY164" fmla="*/ 111001 h 446183"/>
                <a:gd name="connsiteX165" fmla="*/ 171447 w 511887"/>
                <a:gd name="connsiteY165" fmla="*/ 121209 h 446183"/>
                <a:gd name="connsiteX166" fmla="*/ 170606 w 511887"/>
                <a:gd name="connsiteY166" fmla="*/ 123241 h 446183"/>
                <a:gd name="connsiteX167" fmla="*/ 180636 w 511887"/>
                <a:gd name="connsiteY167" fmla="*/ 127396 h 446183"/>
                <a:gd name="connsiteX168" fmla="*/ 184865 w 511887"/>
                <a:gd name="connsiteY168" fmla="*/ 137604 h 446183"/>
                <a:gd name="connsiteX169" fmla="*/ 184024 w 511887"/>
                <a:gd name="connsiteY169" fmla="*/ 139635 h 446183"/>
                <a:gd name="connsiteX170" fmla="*/ 194053 w 511887"/>
                <a:gd name="connsiteY170" fmla="*/ 143789 h 446183"/>
                <a:gd name="connsiteX171" fmla="*/ 198282 w 511887"/>
                <a:gd name="connsiteY171" fmla="*/ 153997 h 446183"/>
                <a:gd name="connsiteX172" fmla="*/ 197441 w 511887"/>
                <a:gd name="connsiteY172" fmla="*/ 156028 h 446183"/>
                <a:gd name="connsiteX173" fmla="*/ 207472 w 511887"/>
                <a:gd name="connsiteY173" fmla="*/ 160184 h 446183"/>
                <a:gd name="connsiteX174" fmla="*/ 211700 w 511887"/>
                <a:gd name="connsiteY174" fmla="*/ 170392 h 446183"/>
                <a:gd name="connsiteX175" fmla="*/ 210859 w 511887"/>
                <a:gd name="connsiteY175" fmla="*/ 172423 h 446183"/>
                <a:gd name="connsiteX176" fmla="*/ 220888 w 511887"/>
                <a:gd name="connsiteY176" fmla="*/ 176577 h 446183"/>
                <a:gd name="connsiteX177" fmla="*/ 225117 w 511887"/>
                <a:gd name="connsiteY177" fmla="*/ 186786 h 446183"/>
                <a:gd name="connsiteX178" fmla="*/ 224275 w 511887"/>
                <a:gd name="connsiteY178" fmla="*/ 188816 h 446183"/>
                <a:gd name="connsiteX179" fmla="*/ 234306 w 511887"/>
                <a:gd name="connsiteY179" fmla="*/ 192972 h 446183"/>
                <a:gd name="connsiteX180" fmla="*/ 238535 w 511887"/>
                <a:gd name="connsiteY180" fmla="*/ 203180 h 446183"/>
                <a:gd name="connsiteX181" fmla="*/ 234959 w 511887"/>
                <a:gd name="connsiteY181" fmla="*/ 211813 h 446183"/>
                <a:gd name="connsiteX182" fmla="*/ 241019 w 511887"/>
                <a:gd name="connsiteY182" fmla="*/ 209303 h 446183"/>
                <a:gd name="connsiteX183" fmla="*/ 255456 w 511887"/>
                <a:gd name="connsiteY183" fmla="*/ 223740 h 446183"/>
                <a:gd name="connsiteX184" fmla="*/ 251880 w 511887"/>
                <a:gd name="connsiteY184" fmla="*/ 232374 h 446183"/>
                <a:gd name="connsiteX185" fmla="*/ 257941 w 511887"/>
                <a:gd name="connsiteY185" fmla="*/ 229863 h 446183"/>
                <a:gd name="connsiteX186" fmla="*/ 272378 w 511887"/>
                <a:gd name="connsiteY186" fmla="*/ 244300 h 446183"/>
                <a:gd name="connsiteX187" fmla="*/ 268801 w 511887"/>
                <a:gd name="connsiteY187" fmla="*/ 252935 h 446183"/>
                <a:gd name="connsiteX188" fmla="*/ 274863 w 511887"/>
                <a:gd name="connsiteY188" fmla="*/ 250424 h 446183"/>
                <a:gd name="connsiteX189" fmla="*/ 289300 w 511887"/>
                <a:gd name="connsiteY189" fmla="*/ 264861 h 446183"/>
                <a:gd name="connsiteX190" fmla="*/ 285724 w 511887"/>
                <a:gd name="connsiteY190" fmla="*/ 273495 h 446183"/>
                <a:gd name="connsiteX191" fmla="*/ 291785 w 511887"/>
                <a:gd name="connsiteY191" fmla="*/ 270985 h 446183"/>
                <a:gd name="connsiteX192" fmla="*/ 306222 w 511887"/>
                <a:gd name="connsiteY192" fmla="*/ 285421 h 446183"/>
                <a:gd name="connsiteX193" fmla="*/ 302645 w 511887"/>
                <a:gd name="connsiteY193" fmla="*/ 294055 h 446183"/>
                <a:gd name="connsiteX194" fmla="*/ 308708 w 511887"/>
                <a:gd name="connsiteY194" fmla="*/ 291544 h 446183"/>
                <a:gd name="connsiteX195" fmla="*/ 323145 w 511887"/>
                <a:gd name="connsiteY195" fmla="*/ 305981 h 446183"/>
                <a:gd name="connsiteX196" fmla="*/ 319568 w 511887"/>
                <a:gd name="connsiteY196" fmla="*/ 314615 h 446183"/>
                <a:gd name="connsiteX197" fmla="*/ 325630 w 511887"/>
                <a:gd name="connsiteY197" fmla="*/ 312104 h 446183"/>
                <a:gd name="connsiteX198" fmla="*/ 340067 w 511887"/>
                <a:gd name="connsiteY198" fmla="*/ 326541 h 446183"/>
                <a:gd name="connsiteX199" fmla="*/ 336489 w 511887"/>
                <a:gd name="connsiteY199" fmla="*/ 335177 h 446183"/>
                <a:gd name="connsiteX200" fmla="*/ 342551 w 511887"/>
                <a:gd name="connsiteY200" fmla="*/ 332666 h 446183"/>
                <a:gd name="connsiteX201" fmla="*/ 356988 w 511887"/>
                <a:gd name="connsiteY201" fmla="*/ 347103 h 446183"/>
                <a:gd name="connsiteX202" fmla="*/ 353412 w 511887"/>
                <a:gd name="connsiteY202" fmla="*/ 355737 h 446183"/>
                <a:gd name="connsiteX203" fmla="*/ 359474 w 511887"/>
                <a:gd name="connsiteY203" fmla="*/ 353226 h 446183"/>
                <a:gd name="connsiteX204" fmla="*/ 373911 w 511887"/>
                <a:gd name="connsiteY204" fmla="*/ 367662 h 446183"/>
                <a:gd name="connsiteX205" fmla="*/ 370335 w 511887"/>
                <a:gd name="connsiteY205" fmla="*/ 376296 h 446183"/>
                <a:gd name="connsiteX206" fmla="*/ 376396 w 511887"/>
                <a:gd name="connsiteY206" fmla="*/ 373785 h 446183"/>
                <a:gd name="connsiteX207" fmla="*/ 390833 w 511887"/>
                <a:gd name="connsiteY207" fmla="*/ 388222 h 446183"/>
                <a:gd name="connsiteX208" fmla="*/ 387256 w 511887"/>
                <a:gd name="connsiteY208" fmla="*/ 396857 h 446183"/>
                <a:gd name="connsiteX209" fmla="*/ 393317 w 511887"/>
                <a:gd name="connsiteY209" fmla="*/ 394346 h 446183"/>
                <a:gd name="connsiteX210" fmla="*/ 403526 w 511887"/>
                <a:gd name="connsiteY210" fmla="*/ 398575 h 446183"/>
                <a:gd name="connsiteX211" fmla="*/ 407011 w 511887"/>
                <a:gd name="connsiteY211" fmla="*/ 406988 h 446183"/>
                <a:gd name="connsiteX212" fmla="*/ 411911 w 511887"/>
                <a:gd name="connsiteY212" fmla="*/ 404958 h 446183"/>
                <a:gd name="connsiteX213" fmla="*/ 422119 w 511887"/>
                <a:gd name="connsiteY213" fmla="*/ 409186 h 446183"/>
                <a:gd name="connsiteX214" fmla="*/ 425604 w 511887"/>
                <a:gd name="connsiteY214" fmla="*/ 417599 h 446183"/>
                <a:gd name="connsiteX215" fmla="*/ 430505 w 511887"/>
                <a:gd name="connsiteY215" fmla="*/ 415569 h 446183"/>
                <a:gd name="connsiteX216" fmla="*/ 440713 w 511887"/>
                <a:gd name="connsiteY216" fmla="*/ 419797 h 446183"/>
                <a:gd name="connsiteX217" fmla="*/ 441062 w 511887"/>
                <a:gd name="connsiteY217" fmla="*/ 420638 h 446183"/>
                <a:gd name="connsiteX218" fmla="*/ 449098 w 511887"/>
                <a:gd name="connsiteY218" fmla="*/ 417309 h 446183"/>
                <a:gd name="connsiteX219" fmla="*/ 463535 w 511887"/>
                <a:gd name="connsiteY219" fmla="*/ 431746 h 446183"/>
                <a:gd name="connsiteX220" fmla="*/ 449098 w 511887"/>
                <a:gd name="connsiteY220" fmla="*/ 446183 h 446183"/>
                <a:gd name="connsiteX221" fmla="*/ 438890 w 511887"/>
                <a:gd name="connsiteY221" fmla="*/ 441955 h 446183"/>
                <a:gd name="connsiteX222" fmla="*/ 438542 w 511887"/>
                <a:gd name="connsiteY222" fmla="*/ 441114 h 446183"/>
                <a:gd name="connsiteX223" fmla="*/ 430505 w 511887"/>
                <a:gd name="connsiteY223" fmla="*/ 444443 h 446183"/>
                <a:gd name="connsiteX224" fmla="*/ 420297 w 511887"/>
                <a:gd name="connsiteY224" fmla="*/ 440214 h 446183"/>
                <a:gd name="connsiteX225" fmla="*/ 416812 w 511887"/>
                <a:gd name="connsiteY225" fmla="*/ 431801 h 446183"/>
                <a:gd name="connsiteX226" fmla="*/ 411911 w 511887"/>
                <a:gd name="connsiteY226" fmla="*/ 433832 h 446183"/>
                <a:gd name="connsiteX227" fmla="*/ 401702 w 511887"/>
                <a:gd name="connsiteY227" fmla="*/ 429603 h 446183"/>
                <a:gd name="connsiteX228" fmla="*/ 398218 w 511887"/>
                <a:gd name="connsiteY228" fmla="*/ 421190 h 446183"/>
                <a:gd name="connsiteX229" fmla="*/ 393318 w 511887"/>
                <a:gd name="connsiteY229" fmla="*/ 423220 h 446183"/>
                <a:gd name="connsiteX230" fmla="*/ 378880 w 511887"/>
                <a:gd name="connsiteY230" fmla="*/ 408783 h 446183"/>
                <a:gd name="connsiteX231" fmla="*/ 382457 w 511887"/>
                <a:gd name="connsiteY231" fmla="*/ 400149 h 446183"/>
                <a:gd name="connsiteX232" fmla="*/ 376396 w 511887"/>
                <a:gd name="connsiteY232" fmla="*/ 402659 h 446183"/>
                <a:gd name="connsiteX233" fmla="*/ 361959 w 511887"/>
                <a:gd name="connsiteY233" fmla="*/ 388222 h 446183"/>
                <a:gd name="connsiteX234" fmla="*/ 365535 w 511887"/>
                <a:gd name="connsiteY234" fmla="*/ 379589 h 446183"/>
                <a:gd name="connsiteX235" fmla="*/ 359474 w 511887"/>
                <a:gd name="connsiteY235" fmla="*/ 382100 h 446183"/>
                <a:gd name="connsiteX236" fmla="*/ 345037 w 511887"/>
                <a:gd name="connsiteY236" fmla="*/ 367663 h 446183"/>
                <a:gd name="connsiteX237" fmla="*/ 348614 w 511887"/>
                <a:gd name="connsiteY237" fmla="*/ 359029 h 446183"/>
                <a:gd name="connsiteX238" fmla="*/ 342551 w 511887"/>
                <a:gd name="connsiteY238" fmla="*/ 361540 h 446183"/>
                <a:gd name="connsiteX239" fmla="*/ 328114 w 511887"/>
                <a:gd name="connsiteY239" fmla="*/ 347103 h 446183"/>
                <a:gd name="connsiteX240" fmla="*/ 331691 w 511887"/>
                <a:gd name="connsiteY240" fmla="*/ 338467 h 446183"/>
                <a:gd name="connsiteX241" fmla="*/ 325630 w 511887"/>
                <a:gd name="connsiteY241" fmla="*/ 340978 h 446183"/>
                <a:gd name="connsiteX242" fmla="*/ 311193 w 511887"/>
                <a:gd name="connsiteY242" fmla="*/ 326541 h 446183"/>
                <a:gd name="connsiteX243" fmla="*/ 314769 w 511887"/>
                <a:gd name="connsiteY243" fmla="*/ 317907 h 446183"/>
                <a:gd name="connsiteX244" fmla="*/ 308708 w 511887"/>
                <a:gd name="connsiteY244" fmla="*/ 320418 h 446183"/>
                <a:gd name="connsiteX245" fmla="*/ 294271 w 511887"/>
                <a:gd name="connsiteY245" fmla="*/ 305981 h 446183"/>
                <a:gd name="connsiteX246" fmla="*/ 297847 w 511887"/>
                <a:gd name="connsiteY246" fmla="*/ 297347 h 446183"/>
                <a:gd name="connsiteX247" fmla="*/ 291785 w 511887"/>
                <a:gd name="connsiteY247" fmla="*/ 299859 h 446183"/>
                <a:gd name="connsiteX248" fmla="*/ 277348 w 511887"/>
                <a:gd name="connsiteY248" fmla="*/ 285422 h 446183"/>
                <a:gd name="connsiteX249" fmla="*/ 280924 w 511887"/>
                <a:gd name="connsiteY249" fmla="*/ 276787 h 446183"/>
                <a:gd name="connsiteX250" fmla="*/ 274863 w 511887"/>
                <a:gd name="connsiteY250" fmla="*/ 279298 h 446183"/>
                <a:gd name="connsiteX251" fmla="*/ 260426 w 511887"/>
                <a:gd name="connsiteY251" fmla="*/ 264861 h 446183"/>
                <a:gd name="connsiteX252" fmla="*/ 264003 w 511887"/>
                <a:gd name="connsiteY252" fmla="*/ 256226 h 446183"/>
                <a:gd name="connsiteX253" fmla="*/ 257941 w 511887"/>
                <a:gd name="connsiteY253" fmla="*/ 258737 h 446183"/>
                <a:gd name="connsiteX254" fmla="*/ 243504 w 511887"/>
                <a:gd name="connsiteY254" fmla="*/ 244300 h 446183"/>
                <a:gd name="connsiteX255" fmla="*/ 247080 w 511887"/>
                <a:gd name="connsiteY255" fmla="*/ 235666 h 446183"/>
                <a:gd name="connsiteX256" fmla="*/ 241019 w 511887"/>
                <a:gd name="connsiteY256" fmla="*/ 238177 h 446183"/>
                <a:gd name="connsiteX257" fmla="*/ 226582 w 511887"/>
                <a:gd name="connsiteY257" fmla="*/ 223740 h 446183"/>
                <a:gd name="connsiteX258" fmla="*/ 230158 w 511887"/>
                <a:gd name="connsiteY258" fmla="*/ 215107 h 446183"/>
                <a:gd name="connsiteX259" fmla="*/ 224098 w 511887"/>
                <a:gd name="connsiteY259" fmla="*/ 217617 h 446183"/>
                <a:gd name="connsiteX260" fmla="*/ 209661 w 511887"/>
                <a:gd name="connsiteY260" fmla="*/ 203180 h 446183"/>
                <a:gd name="connsiteX261" fmla="*/ 210502 w 511887"/>
                <a:gd name="connsiteY261" fmla="*/ 201149 h 446183"/>
                <a:gd name="connsiteX262" fmla="*/ 200471 w 511887"/>
                <a:gd name="connsiteY262" fmla="*/ 196994 h 446183"/>
                <a:gd name="connsiteX263" fmla="*/ 196243 w 511887"/>
                <a:gd name="connsiteY263" fmla="*/ 186786 h 446183"/>
                <a:gd name="connsiteX264" fmla="*/ 197084 w 511887"/>
                <a:gd name="connsiteY264" fmla="*/ 184755 h 446183"/>
                <a:gd name="connsiteX265" fmla="*/ 187055 w 511887"/>
                <a:gd name="connsiteY265" fmla="*/ 180600 h 446183"/>
                <a:gd name="connsiteX266" fmla="*/ 182826 w 511887"/>
                <a:gd name="connsiteY266" fmla="*/ 170392 h 446183"/>
                <a:gd name="connsiteX267" fmla="*/ 183668 w 511887"/>
                <a:gd name="connsiteY267" fmla="*/ 168361 h 446183"/>
                <a:gd name="connsiteX268" fmla="*/ 173637 w 511887"/>
                <a:gd name="connsiteY268" fmla="*/ 164206 h 446183"/>
                <a:gd name="connsiteX269" fmla="*/ 169408 w 511887"/>
                <a:gd name="connsiteY269" fmla="*/ 153998 h 446183"/>
                <a:gd name="connsiteX270" fmla="*/ 170249 w 511887"/>
                <a:gd name="connsiteY270" fmla="*/ 151967 h 446183"/>
                <a:gd name="connsiteX271" fmla="*/ 160219 w 511887"/>
                <a:gd name="connsiteY271" fmla="*/ 147812 h 446183"/>
                <a:gd name="connsiteX272" fmla="*/ 155991 w 511887"/>
                <a:gd name="connsiteY272" fmla="*/ 137604 h 446183"/>
                <a:gd name="connsiteX273" fmla="*/ 156832 w 511887"/>
                <a:gd name="connsiteY273" fmla="*/ 135573 h 446183"/>
                <a:gd name="connsiteX274" fmla="*/ 146802 w 511887"/>
                <a:gd name="connsiteY274" fmla="*/ 131418 h 446183"/>
                <a:gd name="connsiteX275" fmla="*/ 142573 w 511887"/>
                <a:gd name="connsiteY275" fmla="*/ 121209 h 446183"/>
                <a:gd name="connsiteX276" fmla="*/ 143415 w 511887"/>
                <a:gd name="connsiteY276" fmla="*/ 119179 h 446183"/>
                <a:gd name="connsiteX277" fmla="*/ 133385 w 511887"/>
                <a:gd name="connsiteY277" fmla="*/ 115024 h 446183"/>
                <a:gd name="connsiteX278" fmla="*/ 129156 w 511887"/>
                <a:gd name="connsiteY278" fmla="*/ 104816 h 446183"/>
                <a:gd name="connsiteX279" fmla="*/ 129998 w 511887"/>
                <a:gd name="connsiteY279" fmla="*/ 102785 h 446183"/>
                <a:gd name="connsiteX280" fmla="*/ 119968 w 511887"/>
                <a:gd name="connsiteY280" fmla="*/ 98630 h 446183"/>
                <a:gd name="connsiteX281" fmla="*/ 117884 w 511887"/>
                <a:gd name="connsiteY281" fmla="*/ 93600 h 446183"/>
                <a:gd name="connsiteX282" fmla="*/ 115315 w 511887"/>
                <a:gd name="connsiteY282" fmla="*/ 94664 h 446183"/>
                <a:gd name="connsiteX283" fmla="*/ 105107 w 511887"/>
                <a:gd name="connsiteY283" fmla="*/ 90435 h 446183"/>
                <a:gd name="connsiteX284" fmla="*/ 102067 w 511887"/>
                <a:gd name="connsiteY284" fmla="*/ 83098 h 446183"/>
                <a:gd name="connsiteX285" fmla="*/ 101126 w 511887"/>
                <a:gd name="connsiteY285" fmla="*/ 83488 h 446183"/>
                <a:gd name="connsiteX286" fmla="*/ 90917 w 511887"/>
                <a:gd name="connsiteY286" fmla="*/ 79260 h 446183"/>
                <a:gd name="connsiteX287" fmla="*/ 87356 w 511887"/>
                <a:gd name="connsiteY287" fmla="*/ 70662 h 446183"/>
                <a:gd name="connsiteX288" fmla="*/ 81364 w 511887"/>
                <a:gd name="connsiteY288" fmla="*/ 73144 h 446183"/>
                <a:gd name="connsiteX289" fmla="*/ 71155 w 511887"/>
                <a:gd name="connsiteY289" fmla="*/ 68915 h 446183"/>
                <a:gd name="connsiteX290" fmla="*/ 68504 w 511887"/>
                <a:gd name="connsiteY290" fmla="*/ 62515 h 446183"/>
                <a:gd name="connsiteX291" fmla="*/ 62209 w 511887"/>
                <a:gd name="connsiteY291" fmla="*/ 65123 h 446183"/>
                <a:gd name="connsiteX292" fmla="*/ 52001 w 511887"/>
                <a:gd name="connsiteY292" fmla="*/ 60894 h 446183"/>
                <a:gd name="connsiteX293" fmla="*/ 47891 w 511887"/>
                <a:gd name="connsiteY293" fmla="*/ 50973 h 446183"/>
                <a:gd name="connsiteX294" fmla="*/ 39525 w 511887"/>
                <a:gd name="connsiteY294" fmla="*/ 54439 h 446183"/>
                <a:gd name="connsiteX295" fmla="*/ 25087 w 511887"/>
                <a:gd name="connsiteY295" fmla="*/ 40002 h 446183"/>
                <a:gd name="connsiteX296" fmla="*/ 39524 w 511887"/>
                <a:gd name="connsiteY296" fmla="*/ 25565 h 446183"/>
                <a:gd name="connsiteX297" fmla="*/ 14437 w 511887"/>
                <a:gd name="connsiteY297" fmla="*/ 15338 h 446183"/>
                <a:gd name="connsiteX298" fmla="*/ 28874 w 511887"/>
                <a:gd name="connsiteY298" fmla="*/ 29775 h 446183"/>
                <a:gd name="connsiteX299" fmla="*/ 14437 w 511887"/>
                <a:gd name="connsiteY299" fmla="*/ 44212 h 446183"/>
                <a:gd name="connsiteX300" fmla="*/ 0 w 511887"/>
                <a:gd name="connsiteY300" fmla="*/ 29775 h 446183"/>
                <a:gd name="connsiteX301" fmla="*/ 14437 w 511887"/>
                <a:gd name="connsiteY301" fmla="*/ 15338 h 4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511887" h="446183">
                  <a:moveTo>
                    <a:pt x="448474" y="0"/>
                  </a:moveTo>
                  <a:cubicBezTo>
                    <a:pt x="456447" y="0"/>
                    <a:pt x="462911" y="6464"/>
                    <a:pt x="462911" y="14437"/>
                  </a:cubicBezTo>
                  <a:lnTo>
                    <a:pt x="458744" y="24498"/>
                  </a:lnTo>
                  <a:lnTo>
                    <a:pt x="461514" y="25646"/>
                  </a:lnTo>
                  <a:cubicBezTo>
                    <a:pt x="464127" y="28258"/>
                    <a:pt x="465743" y="31867"/>
                    <a:pt x="465743" y="35854"/>
                  </a:cubicBezTo>
                  <a:lnTo>
                    <a:pt x="461575" y="45915"/>
                  </a:lnTo>
                  <a:lnTo>
                    <a:pt x="464346" y="47062"/>
                  </a:lnTo>
                  <a:cubicBezTo>
                    <a:pt x="466958" y="49675"/>
                    <a:pt x="468574" y="53284"/>
                    <a:pt x="468574" y="57271"/>
                  </a:cubicBezTo>
                  <a:lnTo>
                    <a:pt x="464407" y="67332"/>
                  </a:lnTo>
                  <a:lnTo>
                    <a:pt x="467179" y="68480"/>
                  </a:lnTo>
                  <a:cubicBezTo>
                    <a:pt x="469791" y="71093"/>
                    <a:pt x="471407" y="74702"/>
                    <a:pt x="471407" y="78688"/>
                  </a:cubicBezTo>
                  <a:lnTo>
                    <a:pt x="467240" y="88749"/>
                  </a:lnTo>
                  <a:lnTo>
                    <a:pt x="470010" y="89897"/>
                  </a:lnTo>
                  <a:cubicBezTo>
                    <a:pt x="472623" y="92509"/>
                    <a:pt x="474239" y="96119"/>
                    <a:pt x="474239" y="100105"/>
                  </a:cubicBezTo>
                  <a:lnTo>
                    <a:pt x="472265" y="104869"/>
                  </a:lnTo>
                  <a:lnTo>
                    <a:pt x="472843" y="105108"/>
                  </a:lnTo>
                  <a:cubicBezTo>
                    <a:pt x="475455" y="107721"/>
                    <a:pt x="477071" y="111330"/>
                    <a:pt x="477071" y="115317"/>
                  </a:cubicBezTo>
                  <a:cubicBezTo>
                    <a:pt x="477071" y="119303"/>
                    <a:pt x="475456" y="122912"/>
                    <a:pt x="472843" y="125525"/>
                  </a:cubicBezTo>
                  <a:lnTo>
                    <a:pt x="471248" y="126186"/>
                  </a:lnTo>
                  <a:lnTo>
                    <a:pt x="475744" y="128048"/>
                  </a:lnTo>
                  <a:cubicBezTo>
                    <a:pt x="478356" y="130661"/>
                    <a:pt x="479972" y="134270"/>
                    <a:pt x="479972" y="138256"/>
                  </a:cubicBezTo>
                  <a:cubicBezTo>
                    <a:pt x="479972" y="142243"/>
                    <a:pt x="478356" y="145852"/>
                    <a:pt x="475744" y="148465"/>
                  </a:cubicBezTo>
                  <a:lnTo>
                    <a:pt x="474148" y="149125"/>
                  </a:lnTo>
                  <a:lnTo>
                    <a:pt x="478646" y="150988"/>
                  </a:lnTo>
                  <a:cubicBezTo>
                    <a:pt x="481258" y="153601"/>
                    <a:pt x="482874" y="157210"/>
                    <a:pt x="482874" y="161197"/>
                  </a:cubicBezTo>
                  <a:cubicBezTo>
                    <a:pt x="482874" y="165183"/>
                    <a:pt x="481258" y="168792"/>
                    <a:pt x="478646" y="171405"/>
                  </a:cubicBezTo>
                  <a:lnTo>
                    <a:pt x="477050" y="172066"/>
                  </a:lnTo>
                  <a:lnTo>
                    <a:pt x="481547" y="173929"/>
                  </a:lnTo>
                  <a:cubicBezTo>
                    <a:pt x="484159" y="176541"/>
                    <a:pt x="485775" y="180151"/>
                    <a:pt x="485775" y="184137"/>
                  </a:cubicBezTo>
                  <a:cubicBezTo>
                    <a:pt x="485775" y="188124"/>
                    <a:pt x="484159" y="191733"/>
                    <a:pt x="481547" y="194346"/>
                  </a:cubicBezTo>
                  <a:lnTo>
                    <a:pt x="479950" y="195007"/>
                  </a:lnTo>
                  <a:lnTo>
                    <a:pt x="484448" y="196870"/>
                  </a:lnTo>
                  <a:cubicBezTo>
                    <a:pt x="487061" y="199483"/>
                    <a:pt x="488677" y="203092"/>
                    <a:pt x="488677" y="207079"/>
                  </a:cubicBezTo>
                  <a:cubicBezTo>
                    <a:pt x="488677" y="211065"/>
                    <a:pt x="487061" y="214674"/>
                    <a:pt x="484448" y="217287"/>
                  </a:cubicBezTo>
                  <a:lnTo>
                    <a:pt x="482854" y="217947"/>
                  </a:lnTo>
                  <a:lnTo>
                    <a:pt x="487350" y="219810"/>
                  </a:lnTo>
                  <a:cubicBezTo>
                    <a:pt x="489962" y="222422"/>
                    <a:pt x="491578" y="226031"/>
                    <a:pt x="491578" y="230018"/>
                  </a:cubicBezTo>
                  <a:cubicBezTo>
                    <a:pt x="491578" y="234004"/>
                    <a:pt x="489963" y="237614"/>
                    <a:pt x="487350" y="240226"/>
                  </a:cubicBezTo>
                  <a:lnTo>
                    <a:pt x="485754" y="240888"/>
                  </a:lnTo>
                  <a:lnTo>
                    <a:pt x="490251" y="242750"/>
                  </a:lnTo>
                  <a:cubicBezTo>
                    <a:pt x="492863" y="245363"/>
                    <a:pt x="494479" y="248972"/>
                    <a:pt x="494479" y="252959"/>
                  </a:cubicBezTo>
                  <a:cubicBezTo>
                    <a:pt x="494480" y="256945"/>
                    <a:pt x="492864" y="260554"/>
                    <a:pt x="490251" y="263167"/>
                  </a:cubicBezTo>
                  <a:lnTo>
                    <a:pt x="488654" y="263829"/>
                  </a:lnTo>
                  <a:lnTo>
                    <a:pt x="493152" y="265692"/>
                  </a:lnTo>
                  <a:cubicBezTo>
                    <a:pt x="495765" y="268304"/>
                    <a:pt x="497381" y="271914"/>
                    <a:pt x="497381" y="275900"/>
                  </a:cubicBezTo>
                  <a:cubicBezTo>
                    <a:pt x="497381" y="279887"/>
                    <a:pt x="495765" y="283496"/>
                    <a:pt x="493152" y="286109"/>
                  </a:cubicBezTo>
                  <a:lnTo>
                    <a:pt x="491557" y="286769"/>
                  </a:lnTo>
                  <a:lnTo>
                    <a:pt x="496054" y="288632"/>
                  </a:lnTo>
                  <a:cubicBezTo>
                    <a:pt x="498667" y="291245"/>
                    <a:pt x="500283" y="294854"/>
                    <a:pt x="500283" y="298840"/>
                  </a:cubicBezTo>
                  <a:cubicBezTo>
                    <a:pt x="500283" y="302827"/>
                    <a:pt x="498667" y="306436"/>
                    <a:pt x="496054" y="309049"/>
                  </a:cubicBezTo>
                  <a:lnTo>
                    <a:pt x="494458" y="309710"/>
                  </a:lnTo>
                  <a:lnTo>
                    <a:pt x="498955" y="311573"/>
                  </a:lnTo>
                  <a:cubicBezTo>
                    <a:pt x="501568" y="314185"/>
                    <a:pt x="503184" y="317795"/>
                    <a:pt x="503184" y="321781"/>
                  </a:cubicBezTo>
                  <a:cubicBezTo>
                    <a:pt x="503184" y="325768"/>
                    <a:pt x="501568" y="329377"/>
                    <a:pt x="498955" y="331989"/>
                  </a:cubicBezTo>
                  <a:lnTo>
                    <a:pt x="497359" y="332651"/>
                  </a:lnTo>
                  <a:lnTo>
                    <a:pt x="501856" y="334513"/>
                  </a:lnTo>
                  <a:cubicBezTo>
                    <a:pt x="504469" y="337126"/>
                    <a:pt x="506085" y="340735"/>
                    <a:pt x="506085" y="344722"/>
                  </a:cubicBezTo>
                  <a:cubicBezTo>
                    <a:pt x="506085" y="348708"/>
                    <a:pt x="504469" y="352317"/>
                    <a:pt x="501856" y="354930"/>
                  </a:cubicBezTo>
                  <a:lnTo>
                    <a:pt x="500261" y="355591"/>
                  </a:lnTo>
                  <a:lnTo>
                    <a:pt x="504758" y="357454"/>
                  </a:lnTo>
                  <a:cubicBezTo>
                    <a:pt x="507371" y="360066"/>
                    <a:pt x="508987" y="363675"/>
                    <a:pt x="508987" y="367662"/>
                  </a:cubicBezTo>
                  <a:lnTo>
                    <a:pt x="505624" y="375781"/>
                  </a:lnTo>
                  <a:lnTo>
                    <a:pt x="507659" y="376624"/>
                  </a:lnTo>
                  <a:cubicBezTo>
                    <a:pt x="510271" y="379237"/>
                    <a:pt x="511887" y="382846"/>
                    <a:pt x="511887" y="386832"/>
                  </a:cubicBezTo>
                  <a:cubicBezTo>
                    <a:pt x="511887" y="390819"/>
                    <a:pt x="510272" y="394428"/>
                    <a:pt x="507659" y="397041"/>
                  </a:cubicBezTo>
                  <a:lnTo>
                    <a:pt x="503516" y="398757"/>
                  </a:lnTo>
                  <a:lnTo>
                    <a:pt x="504758" y="399272"/>
                  </a:lnTo>
                  <a:cubicBezTo>
                    <a:pt x="507371" y="401884"/>
                    <a:pt x="508987" y="405494"/>
                    <a:pt x="508987" y="409480"/>
                  </a:cubicBezTo>
                  <a:cubicBezTo>
                    <a:pt x="508987" y="417453"/>
                    <a:pt x="502523" y="423917"/>
                    <a:pt x="494550" y="423917"/>
                  </a:cubicBezTo>
                  <a:lnTo>
                    <a:pt x="490102" y="422075"/>
                  </a:lnTo>
                  <a:lnTo>
                    <a:pt x="490576" y="423220"/>
                  </a:lnTo>
                  <a:cubicBezTo>
                    <a:pt x="490576" y="431193"/>
                    <a:pt x="484112" y="437657"/>
                    <a:pt x="476139" y="437657"/>
                  </a:cubicBezTo>
                  <a:cubicBezTo>
                    <a:pt x="468166" y="437658"/>
                    <a:pt x="461702" y="431194"/>
                    <a:pt x="461702" y="423221"/>
                  </a:cubicBezTo>
                  <a:cubicBezTo>
                    <a:pt x="461702" y="415248"/>
                    <a:pt x="468166" y="408784"/>
                    <a:pt x="476139" y="408783"/>
                  </a:cubicBezTo>
                  <a:lnTo>
                    <a:pt x="480588" y="410626"/>
                  </a:lnTo>
                  <a:lnTo>
                    <a:pt x="480113" y="409480"/>
                  </a:lnTo>
                  <a:cubicBezTo>
                    <a:pt x="480113" y="405494"/>
                    <a:pt x="481729" y="401885"/>
                    <a:pt x="484342" y="399272"/>
                  </a:cubicBezTo>
                  <a:lnTo>
                    <a:pt x="488485" y="397556"/>
                  </a:lnTo>
                  <a:lnTo>
                    <a:pt x="487242" y="397041"/>
                  </a:lnTo>
                  <a:cubicBezTo>
                    <a:pt x="484629" y="394428"/>
                    <a:pt x="483014" y="390819"/>
                    <a:pt x="483013" y="386832"/>
                  </a:cubicBezTo>
                  <a:lnTo>
                    <a:pt x="486377" y="378713"/>
                  </a:lnTo>
                  <a:lnTo>
                    <a:pt x="484341" y="377870"/>
                  </a:lnTo>
                  <a:cubicBezTo>
                    <a:pt x="481729" y="375258"/>
                    <a:pt x="480113" y="371649"/>
                    <a:pt x="480113" y="367662"/>
                  </a:cubicBezTo>
                  <a:cubicBezTo>
                    <a:pt x="480113" y="363676"/>
                    <a:pt x="481729" y="360066"/>
                    <a:pt x="484341" y="357454"/>
                  </a:cubicBezTo>
                  <a:lnTo>
                    <a:pt x="485937" y="356793"/>
                  </a:lnTo>
                  <a:lnTo>
                    <a:pt x="481439" y="354930"/>
                  </a:lnTo>
                  <a:cubicBezTo>
                    <a:pt x="478827" y="352318"/>
                    <a:pt x="477211" y="348708"/>
                    <a:pt x="477211" y="344722"/>
                  </a:cubicBezTo>
                  <a:cubicBezTo>
                    <a:pt x="477211" y="340735"/>
                    <a:pt x="478827" y="337126"/>
                    <a:pt x="481439" y="334513"/>
                  </a:cubicBezTo>
                  <a:lnTo>
                    <a:pt x="483035" y="333852"/>
                  </a:lnTo>
                  <a:lnTo>
                    <a:pt x="478538" y="331989"/>
                  </a:lnTo>
                  <a:cubicBezTo>
                    <a:pt x="475926" y="329377"/>
                    <a:pt x="474310" y="325768"/>
                    <a:pt x="474310" y="321781"/>
                  </a:cubicBezTo>
                  <a:cubicBezTo>
                    <a:pt x="474310" y="317795"/>
                    <a:pt x="475926" y="314186"/>
                    <a:pt x="478538" y="311573"/>
                  </a:cubicBezTo>
                  <a:lnTo>
                    <a:pt x="480134" y="310912"/>
                  </a:lnTo>
                  <a:lnTo>
                    <a:pt x="475637" y="309049"/>
                  </a:lnTo>
                  <a:cubicBezTo>
                    <a:pt x="473025" y="306436"/>
                    <a:pt x="471409" y="302827"/>
                    <a:pt x="471409" y="298841"/>
                  </a:cubicBezTo>
                  <a:cubicBezTo>
                    <a:pt x="471409" y="294854"/>
                    <a:pt x="473025" y="291245"/>
                    <a:pt x="475637" y="288632"/>
                  </a:cubicBezTo>
                  <a:lnTo>
                    <a:pt x="477233" y="287971"/>
                  </a:lnTo>
                  <a:lnTo>
                    <a:pt x="472735" y="286109"/>
                  </a:lnTo>
                  <a:cubicBezTo>
                    <a:pt x="470123" y="283496"/>
                    <a:pt x="468507" y="279887"/>
                    <a:pt x="468507" y="275900"/>
                  </a:cubicBezTo>
                  <a:cubicBezTo>
                    <a:pt x="468507" y="271914"/>
                    <a:pt x="470123" y="268305"/>
                    <a:pt x="472735" y="265692"/>
                  </a:cubicBezTo>
                  <a:lnTo>
                    <a:pt x="474332" y="265030"/>
                  </a:lnTo>
                  <a:lnTo>
                    <a:pt x="469834" y="263167"/>
                  </a:lnTo>
                  <a:cubicBezTo>
                    <a:pt x="467222" y="260555"/>
                    <a:pt x="465606" y="256945"/>
                    <a:pt x="465606" y="252959"/>
                  </a:cubicBezTo>
                  <a:cubicBezTo>
                    <a:pt x="465605" y="248972"/>
                    <a:pt x="467221" y="245363"/>
                    <a:pt x="469834" y="242750"/>
                  </a:cubicBezTo>
                  <a:lnTo>
                    <a:pt x="471430" y="242089"/>
                  </a:lnTo>
                  <a:lnTo>
                    <a:pt x="466933" y="240226"/>
                  </a:lnTo>
                  <a:cubicBezTo>
                    <a:pt x="464321" y="237614"/>
                    <a:pt x="462704" y="234005"/>
                    <a:pt x="462704" y="230018"/>
                  </a:cubicBezTo>
                  <a:cubicBezTo>
                    <a:pt x="462704" y="226032"/>
                    <a:pt x="464320" y="222422"/>
                    <a:pt x="466933" y="219810"/>
                  </a:cubicBezTo>
                  <a:lnTo>
                    <a:pt x="468527" y="219149"/>
                  </a:lnTo>
                  <a:lnTo>
                    <a:pt x="464031" y="217287"/>
                  </a:lnTo>
                  <a:cubicBezTo>
                    <a:pt x="461419" y="214675"/>
                    <a:pt x="459803" y="211065"/>
                    <a:pt x="459803" y="207079"/>
                  </a:cubicBezTo>
                  <a:cubicBezTo>
                    <a:pt x="459803" y="203092"/>
                    <a:pt x="461419" y="199483"/>
                    <a:pt x="464031" y="196870"/>
                  </a:cubicBezTo>
                  <a:lnTo>
                    <a:pt x="465628" y="196209"/>
                  </a:lnTo>
                  <a:lnTo>
                    <a:pt x="461130" y="194345"/>
                  </a:lnTo>
                  <a:cubicBezTo>
                    <a:pt x="458517" y="191733"/>
                    <a:pt x="456901" y="188124"/>
                    <a:pt x="456901" y="184137"/>
                  </a:cubicBezTo>
                  <a:cubicBezTo>
                    <a:pt x="456901" y="180151"/>
                    <a:pt x="458517" y="176542"/>
                    <a:pt x="461130" y="173929"/>
                  </a:cubicBezTo>
                  <a:lnTo>
                    <a:pt x="462726" y="173268"/>
                  </a:lnTo>
                  <a:lnTo>
                    <a:pt x="458229" y="171405"/>
                  </a:lnTo>
                  <a:cubicBezTo>
                    <a:pt x="455616" y="168792"/>
                    <a:pt x="454000" y="165183"/>
                    <a:pt x="454000" y="161197"/>
                  </a:cubicBezTo>
                  <a:cubicBezTo>
                    <a:pt x="454000" y="157210"/>
                    <a:pt x="455616" y="153601"/>
                    <a:pt x="458229" y="150988"/>
                  </a:cubicBezTo>
                  <a:lnTo>
                    <a:pt x="459824" y="150327"/>
                  </a:lnTo>
                  <a:lnTo>
                    <a:pt x="455327" y="148465"/>
                  </a:lnTo>
                  <a:cubicBezTo>
                    <a:pt x="452714" y="145852"/>
                    <a:pt x="451098" y="142243"/>
                    <a:pt x="451098" y="138256"/>
                  </a:cubicBezTo>
                  <a:cubicBezTo>
                    <a:pt x="451098" y="134270"/>
                    <a:pt x="452714" y="130661"/>
                    <a:pt x="455327" y="128048"/>
                  </a:cubicBezTo>
                  <a:lnTo>
                    <a:pt x="456922" y="127387"/>
                  </a:lnTo>
                  <a:lnTo>
                    <a:pt x="452426" y="125525"/>
                  </a:lnTo>
                  <a:cubicBezTo>
                    <a:pt x="449814" y="122913"/>
                    <a:pt x="448198" y="119303"/>
                    <a:pt x="448197" y="115317"/>
                  </a:cubicBezTo>
                  <a:lnTo>
                    <a:pt x="450171" y="110553"/>
                  </a:lnTo>
                  <a:lnTo>
                    <a:pt x="449593" y="110313"/>
                  </a:lnTo>
                  <a:cubicBezTo>
                    <a:pt x="446981" y="107701"/>
                    <a:pt x="445365" y="104092"/>
                    <a:pt x="445365" y="100105"/>
                  </a:cubicBezTo>
                  <a:lnTo>
                    <a:pt x="449532" y="90044"/>
                  </a:lnTo>
                  <a:lnTo>
                    <a:pt x="446762" y="88897"/>
                  </a:lnTo>
                  <a:cubicBezTo>
                    <a:pt x="444149" y="86284"/>
                    <a:pt x="442533" y="82675"/>
                    <a:pt x="442533" y="78688"/>
                  </a:cubicBezTo>
                  <a:lnTo>
                    <a:pt x="446701" y="68627"/>
                  </a:lnTo>
                  <a:lnTo>
                    <a:pt x="443929" y="67479"/>
                  </a:lnTo>
                  <a:cubicBezTo>
                    <a:pt x="441317" y="64867"/>
                    <a:pt x="439700" y="61257"/>
                    <a:pt x="439700" y="57271"/>
                  </a:cubicBezTo>
                  <a:lnTo>
                    <a:pt x="443868" y="47210"/>
                  </a:lnTo>
                  <a:lnTo>
                    <a:pt x="441098" y="46062"/>
                  </a:lnTo>
                  <a:cubicBezTo>
                    <a:pt x="438485" y="43450"/>
                    <a:pt x="436869" y="39841"/>
                    <a:pt x="436869" y="35854"/>
                  </a:cubicBezTo>
                  <a:lnTo>
                    <a:pt x="441037" y="25793"/>
                  </a:lnTo>
                  <a:lnTo>
                    <a:pt x="438266" y="24646"/>
                  </a:lnTo>
                  <a:cubicBezTo>
                    <a:pt x="435653" y="22033"/>
                    <a:pt x="434037" y="18424"/>
                    <a:pt x="434037" y="14437"/>
                  </a:cubicBezTo>
                  <a:cubicBezTo>
                    <a:pt x="434037" y="6464"/>
                    <a:pt x="440501" y="0"/>
                    <a:pt x="448474" y="0"/>
                  </a:cubicBezTo>
                  <a:close/>
                  <a:moveTo>
                    <a:pt x="39524" y="25565"/>
                  </a:moveTo>
                  <a:cubicBezTo>
                    <a:pt x="43511" y="25565"/>
                    <a:pt x="47120" y="27181"/>
                    <a:pt x="49733" y="29794"/>
                  </a:cubicBezTo>
                  <a:lnTo>
                    <a:pt x="53842" y="39714"/>
                  </a:lnTo>
                  <a:lnTo>
                    <a:pt x="62209" y="36249"/>
                  </a:lnTo>
                  <a:cubicBezTo>
                    <a:pt x="66195" y="36249"/>
                    <a:pt x="69805" y="37864"/>
                    <a:pt x="72417" y="40477"/>
                  </a:cubicBezTo>
                  <a:lnTo>
                    <a:pt x="75069" y="46877"/>
                  </a:lnTo>
                  <a:lnTo>
                    <a:pt x="81364" y="44270"/>
                  </a:lnTo>
                  <a:cubicBezTo>
                    <a:pt x="85350" y="44270"/>
                    <a:pt x="88960" y="45886"/>
                    <a:pt x="91572" y="48498"/>
                  </a:cubicBezTo>
                  <a:lnTo>
                    <a:pt x="95134" y="57096"/>
                  </a:lnTo>
                  <a:lnTo>
                    <a:pt x="101126" y="54614"/>
                  </a:lnTo>
                  <a:cubicBezTo>
                    <a:pt x="105112" y="54614"/>
                    <a:pt x="108722" y="56230"/>
                    <a:pt x="111334" y="58843"/>
                  </a:cubicBezTo>
                  <a:lnTo>
                    <a:pt x="114374" y="66180"/>
                  </a:lnTo>
                  <a:lnTo>
                    <a:pt x="115315" y="65790"/>
                  </a:lnTo>
                  <a:cubicBezTo>
                    <a:pt x="119302" y="65790"/>
                    <a:pt x="122911" y="67406"/>
                    <a:pt x="125524" y="70019"/>
                  </a:cubicBezTo>
                  <a:lnTo>
                    <a:pt x="127607" y="75049"/>
                  </a:lnTo>
                  <a:lnTo>
                    <a:pt x="130176" y="73984"/>
                  </a:lnTo>
                  <a:cubicBezTo>
                    <a:pt x="138149" y="73984"/>
                    <a:pt x="144613" y="80448"/>
                    <a:pt x="144613" y="88421"/>
                  </a:cubicBezTo>
                  <a:lnTo>
                    <a:pt x="143771" y="90453"/>
                  </a:lnTo>
                  <a:lnTo>
                    <a:pt x="153802" y="94608"/>
                  </a:lnTo>
                  <a:cubicBezTo>
                    <a:pt x="156414" y="97220"/>
                    <a:pt x="158030" y="100829"/>
                    <a:pt x="158030" y="104816"/>
                  </a:cubicBezTo>
                  <a:lnTo>
                    <a:pt x="157189" y="106846"/>
                  </a:lnTo>
                  <a:lnTo>
                    <a:pt x="167219" y="111001"/>
                  </a:lnTo>
                  <a:cubicBezTo>
                    <a:pt x="169831" y="113614"/>
                    <a:pt x="171447" y="117223"/>
                    <a:pt x="171447" y="121209"/>
                  </a:cubicBezTo>
                  <a:lnTo>
                    <a:pt x="170606" y="123241"/>
                  </a:lnTo>
                  <a:lnTo>
                    <a:pt x="180636" y="127396"/>
                  </a:lnTo>
                  <a:cubicBezTo>
                    <a:pt x="183249" y="130008"/>
                    <a:pt x="184865" y="133617"/>
                    <a:pt x="184865" y="137604"/>
                  </a:cubicBezTo>
                  <a:lnTo>
                    <a:pt x="184024" y="139635"/>
                  </a:lnTo>
                  <a:lnTo>
                    <a:pt x="194053" y="143789"/>
                  </a:lnTo>
                  <a:cubicBezTo>
                    <a:pt x="196666" y="146402"/>
                    <a:pt x="198282" y="150011"/>
                    <a:pt x="198282" y="153997"/>
                  </a:cubicBezTo>
                  <a:lnTo>
                    <a:pt x="197441" y="156028"/>
                  </a:lnTo>
                  <a:lnTo>
                    <a:pt x="207472" y="160184"/>
                  </a:lnTo>
                  <a:cubicBezTo>
                    <a:pt x="210084" y="162796"/>
                    <a:pt x="211700" y="166405"/>
                    <a:pt x="211700" y="170392"/>
                  </a:cubicBezTo>
                  <a:lnTo>
                    <a:pt x="210859" y="172423"/>
                  </a:lnTo>
                  <a:lnTo>
                    <a:pt x="220888" y="176577"/>
                  </a:lnTo>
                  <a:cubicBezTo>
                    <a:pt x="223501" y="179190"/>
                    <a:pt x="225117" y="182799"/>
                    <a:pt x="225117" y="186786"/>
                  </a:cubicBezTo>
                  <a:lnTo>
                    <a:pt x="224275" y="188816"/>
                  </a:lnTo>
                  <a:lnTo>
                    <a:pt x="234306" y="192972"/>
                  </a:lnTo>
                  <a:cubicBezTo>
                    <a:pt x="236919" y="195584"/>
                    <a:pt x="238535" y="199193"/>
                    <a:pt x="238535" y="203180"/>
                  </a:cubicBezTo>
                  <a:lnTo>
                    <a:pt x="234959" y="211813"/>
                  </a:lnTo>
                  <a:lnTo>
                    <a:pt x="241019" y="209303"/>
                  </a:lnTo>
                  <a:cubicBezTo>
                    <a:pt x="248992" y="209303"/>
                    <a:pt x="255456" y="215767"/>
                    <a:pt x="255456" y="223740"/>
                  </a:cubicBezTo>
                  <a:lnTo>
                    <a:pt x="251880" y="232374"/>
                  </a:lnTo>
                  <a:lnTo>
                    <a:pt x="257941" y="229863"/>
                  </a:lnTo>
                  <a:cubicBezTo>
                    <a:pt x="265914" y="229863"/>
                    <a:pt x="272378" y="236327"/>
                    <a:pt x="272378" y="244300"/>
                  </a:cubicBezTo>
                  <a:lnTo>
                    <a:pt x="268801" y="252935"/>
                  </a:lnTo>
                  <a:lnTo>
                    <a:pt x="274863" y="250424"/>
                  </a:lnTo>
                  <a:cubicBezTo>
                    <a:pt x="282836" y="250424"/>
                    <a:pt x="289300" y="256888"/>
                    <a:pt x="289300" y="264861"/>
                  </a:cubicBezTo>
                  <a:lnTo>
                    <a:pt x="285724" y="273495"/>
                  </a:lnTo>
                  <a:lnTo>
                    <a:pt x="291785" y="270985"/>
                  </a:lnTo>
                  <a:cubicBezTo>
                    <a:pt x="299758" y="270985"/>
                    <a:pt x="306222" y="277449"/>
                    <a:pt x="306222" y="285421"/>
                  </a:cubicBezTo>
                  <a:lnTo>
                    <a:pt x="302645" y="294055"/>
                  </a:lnTo>
                  <a:lnTo>
                    <a:pt x="308708" y="291544"/>
                  </a:lnTo>
                  <a:cubicBezTo>
                    <a:pt x="316681" y="291544"/>
                    <a:pt x="323145" y="298008"/>
                    <a:pt x="323145" y="305981"/>
                  </a:cubicBezTo>
                  <a:lnTo>
                    <a:pt x="319568" y="314615"/>
                  </a:lnTo>
                  <a:lnTo>
                    <a:pt x="325630" y="312104"/>
                  </a:lnTo>
                  <a:cubicBezTo>
                    <a:pt x="333603" y="312104"/>
                    <a:pt x="340067" y="318568"/>
                    <a:pt x="340067" y="326541"/>
                  </a:cubicBezTo>
                  <a:lnTo>
                    <a:pt x="336489" y="335177"/>
                  </a:lnTo>
                  <a:lnTo>
                    <a:pt x="342551" y="332666"/>
                  </a:lnTo>
                  <a:cubicBezTo>
                    <a:pt x="350524" y="332666"/>
                    <a:pt x="356988" y="339130"/>
                    <a:pt x="356988" y="347103"/>
                  </a:cubicBezTo>
                  <a:lnTo>
                    <a:pt x="353412" y="355737"/>
                  </a:lnTo>
                  <a:lnTo>
                    <a:pt x="359474" y="353226"/>
                  </a:lnTo>
                  <a:cubicBezTo>
                    <a:pt x="367447" y="353226"/>
                    <a:pt x="373911" y="359690"/>
                    <a:pt x="373911" y="367662"/>
                  </a:cubicBezTo>
                  <a:lnTo>
                    <a:pt x="370335" y="376296"/>
                  </a:lnTo>
                  <a:lnTo>
                    <a:pt x="376396" y="373785"/>
                  </a:lnTo>
                  <a:cubicBezTo>
                    <a:pt x="384369" y="373785"/>
                    <a:pt x="390833" y="380249"/>
                    <a:pt x="390833" y="388222"/>
                  </a:cubicBezTo>
                  <a:lnTo>
                    <a:pt x="387256" y="396857"/>
                  </a:lnTo>
                  <a:lnTo>
                    <a:pt x="393317" y="394346"/>
                  </a:lnTo>
                  <a:cubicBezTo>
                    <a:pt x="397304" y="394346"/>
                    <a:pt x="400913" y="395962"/>
                    <a:pt x="403526" y="398575"/>
                  </a:cubicBezTo>
                  <a:lnTo>
                    <a:pt x="407011" y="406988"/>
                  </a:lnTo>
                  <a:lnTo>
                    <a:pt x="411911" y="404958"/>
                  </a:lnTo>
                  <a:cubicBezTo>
                    <a:pt x="415897" y="404958"/>
                    <a:pt x="419506" y="406574"/>
                    <a:pt x="422119" y="409186"/>
                  </a:cubicBezTo>
                  <a:lnTo>
                    <a:pt x="425604" y="417599"/>
                  </a:lnTo>
                  <a:lnTo>
                    <a:pt x="430505" y="415569"/>
                  </a:lnTo>
                  <a:cubicBezTo>
                    <a:pt x="434491" y="415569"/>
                    <a:pt x="438101" y="417185"/>
                    <a:pt x="440713" y="419797"/>
                  </a:cubicBezTo>
                  <a:lnTo>
                    <a:pt x="441062" y="420638"/>
                  </a:lnTo>
                  <a:lnTo>
                    <a:pt x="449098" y="417309"/>
                  </a:lnTo>
                  <a:cubicBezTo>
                    <a:pt x="457071" y="417309"/>
                    <a:pt x="463535" y="423773"/>
                    <a:pt x="463535" y="431746"/>
                  </a:cubicBezTo>
                  <a:cubicBezTo>
                    <a:pt x="463535" y="439719"/>
                    <a:pt x="457071" y="446183"/>
                    <a:pt x="449098" y="446183"/>
                  </a:cubicBezTo>
                  <a:cubicBezTo>
                    <a:pt x="445112" y="446183"/>
                    <a:pt x="441503" y="444567"/>
                    <a:pt x="438890" y="441955"/>
                  </a:cubicBezTo>
                  <a:lnTo>
                    <a:pt x="438542" y="441114"/>
                  </a:lnTo>
                  <a:lnTo>
                    <a:pt x="430505" y="444443"/>
                  </a:lnTo>
                  <a:cubicBezTo>
                    <a:pt x="426519" y="444443"/>
                    <a:pt x="422909" y="442827"/>
                    <a:pt x="420297" y="440214"/>
                  </a:cubicBezTo>
                  <a:lnTo>
                    <a:pt x="416812" y="431801"/>
                  </a:lnTo>
                  <a:lnTo>
                    <a:pt x="411911" y="433832"/>
                  </a:lnTo>
                  <a:cubicBezTo>
                    <a:pt x="407924" y="433832"/>
                    <a:pt x="404315" y="432216"/>
                    <a:pt x="401702" y="429603"/>
                  </a:cubicBezTo>
                  <a:lnTo>
                    <a:pt x="398218" y="421190"/>
                  </a:lnTo>
                  <a:lnTo>
                    <a:pt x="393318" y="423220"/>
                  </a:lnTo>
                  <a:cubicBezTo>
                    <a:pt x="385345" y="423220"/>
                    <a:pt x="378881" y="416756"/>
                    <a:pt x="378880" y="408783"/>
                  </a:cubicBezTo>
                  <a:lnTo>
                    <a:pt x="382457" y="400149"/>
                  </a:lnTo>
                  <a:lnTo>
                    <a:pt x="376396" y="402659"/>
                  </a:lnTo>
                  <a:cubicBezTo>
                    <a:pt x="368423" y="402659"/>
                    <a:pt x="361959" y="396195"/>
                    <a:pt x="361959" y="388222"/>
                  </a:cubicBezTo>
                  <a:lnTo>
                    <a:pt x="365535" y="379589"/>
                  </a:lnTo>
                  <a:lnTo>
                    <a:pt x="359474" y="382100"/>
                  </a:lnTo>
                  <a:cubicBezTo>
                    <a:pt x="351501" y="382100"/>
                    <a:pt x="345037" y="375636"/>
                    <a:pt x="345037" y="367663"/>
                  </a:cubicBezTo>
                  <a:lnTo>
                    <a:pt x="348614" y="359029"/>
                  </a:lnTo>
                  <a:lnTo>
                    <a:pt x="342551" y="361540"/>
                  </a:lnTo>
                  <a:cubicBezTo>
                    <a:pt x="334578" y="361540"/>
                    <a:pt x="328114" y="355076"/>
                    <a:pt x="328114" y="347103"/>
                  </a:cubicBezTo>
                  <a:lnTo>
                    <a:pt x="331691" y="338467"/>
                  </a:lnTo>
                  <a:lnTo>
                    <a:pt x="325630" y="340978"/>
                  </a:lnTo>
                  <a:cubicBezTo>
                    <a:pt x="317657" y="340978"/>
                    <a:pt x="311193" y="334514"/>
                    <a:pt x="311193" y="326541"/>
                  </a:cubicBezTo>
                  <a:lnTo>
                    <a:pt x="314769" y="317907"/>
                  </a:lnTo>
                  <a:lnTo>
                    <a:pt x="308708" y="320418"/>
                  </a:lnTo>
                  <a:cubicBezTo>
                    <a:pt x="300735" y="320418"/>
                    <a:pt x="294271" y="313954"/>
                    <a:pt x="294271" y="305981"/>
                  </a:cubicBezTo>
                  <a:lnTo>
                    <a:pt x="297847" y="297347"/>
                  </a:lnTo>
                  <a:lnTo>
                    <a:pt x="291785" y="299859"/>
                  </a:lnTo>
                  <a:cubicBezTo>
                    <a:pt x="283812" y="299859"/>
                    <a:pt x="277348" y="293395"/>
                    <a:pt x="277348" y="285422"/>
                  </a:cubicBezTo>
                  <a:lnTo>
                    <a:pt x="280924" y="276787"/>
                  </a:lnTo>
                  <a:lnTo>
                    <a:pt x="274863" y="279298"/>
                  </a:lnTo>
                  <a:cubicBezTo>
                    <a:pt x="266890" y="279298"/>
                    <a:pt x="260426" y="272834"/>
                    <a:pt x="260426" y="264861"/>
                  </a:cubicBezTo>
                  <a:lnTo>
                    <a:pt x="264003" y="256226"/>
                  </a:lnTo>
                  <a:lnTo>
                    <a:pt x="257941" y="258737"/>
                  </a:lnTo>
                  <a:cubicBezTo>
                    <a:pt x="249968" y="258737"/>
                    <a:pt x="243504" y="252273"/>
                    <a:pt x="243504" y="244300"/>
                  </a:cubicBezTo>
                  <a:lnTo>
                    <a:pt x="247080" y="235666"/>
                  </a:lnTo>
                  <a:lnTo>
                    <a:pt x="241019" y="238177"/>
                  </a:lnTo>
                  <a:cubicBezTo>
                    <a:pt x="233046" y="238177"/>
                    <a:pt x="226582" y="231713"/>
                    <a:pt x="226582" y="223740"/>
                  </a:cubicBezTo>
                  <a:lnTo>
                    <a:pt x="230158" y="215107"/>
                  </a:lnTo>
                  <a:lnTo>
                    <a:pt x="224098" y="217617"/>
                  </a:lnTo>
                  <a:cubicBezTo>
                    <a:pt x="216125" y="217617"/>
                    <a:pt x="209661" y="211153"/>
                    <a:pt x="209661" y="203180"/>
                  </a:cubicBezTo>
                  <a:lnTo>
                    <a:pt x="210502" y="201149"/>
                  </a:lnTo>
                  <a:lnTo>
                    <a:pt x="200471" y="196994"/>
                  </a:lnTo>
                  <a:cubicBezTo>
                    <a:pt x="197859" y="194382"/>
                    <a:pt x="196243" y="190772"/>
                    <a:pt x="196243" y="186786"/>
                  </a:cubicBezTo>
                  <a:lnTo>
                    <a:pt x="197084" y="184755"/>
                  </a:lnTo>
                  <a:lnTo>
                    <a:pt x="187055" y="180600"/>
                  </a:lnTo>
                  <a:cubicBezTo>
                    <a:pt x="184442" y="177988"/>
                    <a:pt x="182826" y="174378"/>
                    <a:pt x="182826" y="170392"/>
                  </a:cubicBezTo>
                  <a:lnTo>
                    <a:pt x="183668" y="168361"/>
                  </a:lnTo>
                  <a:lnTo>
                    <a:pt x="173637" y="164206"/>
                  </a:lnTo>
                  <a:cubicBezTo>
                    <a:pt x="171024" y="161593"/>
                    <a:pt x="169408" y="157984"/>
                    <a:pt x="169408" y="153998"/>
                  </a:cubicBezTo>
                  <a:lnTo>
                    <a:pt x="170249" y="151967"/>
                  </a:lnTo>
                  <a:lnTo>
                    <a:pt x="160219" y="147812"/>
                  </a:lnTo>
                  <a:cubicBezTo>
                    <a:pt x="157607" y="145200"/>
                    <a:pt x="155991" y="141591"/>
                    <a:pt x="155991" y="137604"/>
                  </a:cubicBezTo>
                  <a:lnTo>
                    <a:pt x="156832" y="135573"/>
                  </a:lnTo>
                  <a:lnTo>
                    <a:pt x="146802" y="131418"/>
                  </a:lnTo>
                  <a:cubicBezTo>
                    <a:pt x="144190" y="128805"/>
                    <a:pt x="142574" y="125196"/>
                    <a:pt x="142573" y="121209"/>
                  </a:cubicBezTo>
                  <a:lnTo>
                    <a:pt x="143415" y="119179"/>
                  </a:lnTo>
                  <a:lnTo>
                    <a:pt x="133385" y="115024"/>
                  </a:lnTo>
                  <a:cubicBezTo>
                    <a:pt x="130772" y="112412"/>
                    <a:pt x="129156" y="108802"/>
                    <a:pt x="129156" y="104816"/>
                  </a:cubicBezTo>
                  <a:lnTo>
                    <a:pt x="129998" y="102785"/>
                  </a:lnTo>
                  <a:lnTo>
                    <a:pt x="119968" y="98630"/>
                  </a:lnTo>
                  <a:lnTo>
                    <a:pt x="117884" y="93600"/>
                  </a:lnTo>
                  <a:lnTo>
                    <a:pt x="115315" y="94664"/>
                  </a:lnTo>
                  <a:cubicBezTo>
                    <a:pt x="111329" y="94664"/>
                    <a:pt x="107720" y="93048"/>
                    <a:pt x="105107" y="90435"/>
                  </a:cubicBezTo>
                  <a:lnTo>
                    <a:pt x="102067" y="83098"/>
                  </a:lnTo>
                  <a:lnTo>
                    <a:pt x="101126" y="83488"/>
                  </a:lnTo>
                  <a:cubicBezTo>
                    <a:pt x="97139" y="83488"/>
                    <a:pt x="93530" y="81872"/>
                    <a:pt x="90917" y="79260"/>
                  </a:cubicBezTo>
                  <a:lnTo>
                    <a:pt x="87356" y="70662"/>
                  </a:lnTo>
                  <a:lnTo>
                    <a:pt x="81364" y="73144"/>
                  </a:lnTo>
                  <a:cubicBezTo>
                    <a:pt x="77377" y="73144"/>
                    <a:pt x="73768" y="71528"/>
                    <a:pt x="71155" y="68915"/>
                  </a:cubicBezTo>
                  <a:lnTo>
                    <a:pt x="68504" y="62515"/>
                  </a:lnTo>
                  <a:lnTo>
                    <a:pt x="62209" y="65123"/>
                  </a:lnTo>
                  <a:cubicBezTo>
                    <a:pt x="58223" y="65123"/>
                    <a:pt x="54613" y="63507"/>
                    <a:pt x="52001" y="60894"/>
                  </a:cubicBezTo>
                  <a:lnTo>
                    <a:pt x="47891" y="50973"/>
                  </a:lnTo>
                  <a:lnTo>
                    <a:pt x="39525" y="54439"/>
                  </a:lnTo>
                  <a:cubicBezTo>
                    <a:pt x="31551" y="54439"/>
                    <a:pt x="25088" y="47975"/>
                    <a:pt x="25087" y="40002"/>
                  </a:cubicBezTo>
                  <a:cubicBezTo>
                    <a:pt x="25087" y="32029"/>
                    <a:pt x="31551" y="25565"/>
                    <a:pt x="39524" y="25565"/>
                  </a:cubicBezTo>
                  <a:close/>
                  <a:moveTo>
                    <a:pt x="14437" y="15338"/>
                  </a:moveTo>
                  <a:cubicBezTo>
                    <a:pt x="22410" y="15338"/>
                    <a:pt x="28874" y="21802"/>
                    <a:pt x="28874" y="29775"/>
                  </a:cubicBezTo>
                  <a:cubicBezTo>
                    <a:pt x="28874" y="37748"/>
                    <a:pt x="22410" y="44212"/>
                    <a:pt x="14437" y="44212"/>
                  </a:cubicBezTo>
                  <a:cubicBezTo>
                    <a:pt x="6464" y="44212"/>
                    <a:pt x="0" y="37748"/>
                    <a:pt x="0" y="29775"/>
                  </a:cubicBezTo>
                  <a:cubicBezTo>
                    <a:pt x="0" y="21802"/>
                    <a:pt x="6464" y="15338"/>
                    <a:pt x="14437" y="1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19155-2AF1-4831-839A-E85F096A549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297519-3852-4764-B801-04E85CF5110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51A822-CDD0-4184-B05F-2B9B80230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578370"/>
              </p:ext>
            </p:extLst>
          </p:nvPr>
        </p:nvGraphicFramePr>
        <p:xfrm>
          <a:off x="1026490" y="2957013"/>
          <a:ext cx="4938054" cy="18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895C0-56C1-4D80-88F2-A5BA0FBD9774}"/>
              </a:ext>
            </a:extLst>
          </p:cNvPr>
          <p:cNvSpPr txBox="1"/>
          <p:nvPr/>
        </p:nvSpPr>
        <p:spPr>
          <a:xfrm>
            <a:off x="880379" y="1760927"/>
            <a:ext cx="52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2DBBC-509C-4642-A0FF-AEBF24B9D8CF}"/>
              </a:ext>
            </a:extLst>
          </p:cNvPr>
          <p:cNvSpPr/>
          <p:nvPr/>
        </p:nvSpPr>
        <p:spPr>
          <a:xfrm>
            <a:off x="1155517" y="4757213"/>
            <a:ext cx="4680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4E3FE-6F98-4AC4-A6FA-D77E59DD5C16}"/>
              </a:ext>
            </a:extLst>
          </p:cNvPr>
          <p:cNvGrpSpPr/>
          <p:nvPr/>
        </p:nvGrpSpPr>
        <p:grpSpPr>
          <a:xfrm>
            <a:off x="1214897" y="4901608"/>
            <a:ext cx="4561240" cy="322847"/>
            <a:chOff x="661796" y="4869538"/>
            <a:chExt cx="3798658" cy="3228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142203-EB6C-4042-BBB5-F6309ACE0F0A}"/>
                </a:ext>
              </a:extLst>
            </p:cNvPr>
            <p:cNvSpPr txBox="1"/>
            <p:nvPr/>
          </p:nvSpPr>
          <p:spPr>
            <a:xfrm>
              <a:off x="661796" y="4869538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6E417-E85B-438D-9C83-D1232C62A84B}"/>
                </a:ext>
              </a:extLst>
            </p:cNvPr>
            <p:cNvSpPr txBox="1"/>
            <p:nvPr/>
          </p:nvSpPr>
          <p:spPr>
            <a:xfrm>
              <a:off x="1311356" y="4872552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198B5E-B49A-4476-911D-4AE4D7433D4C}"/>
                </a:ext>
              </a:extLst>
            </p:cNvPr>
            <p:cNvSpPr txBox="1"/>
            <p:nvPr/>
          </p:nvSpPr>
          <p:spPr>
            <a:xfrm>
              <a:off x="1960916" y="4875566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C9C09B-2F79-4566-92BB-882C74C6553C}"/>
                </a:ext>
              </a:extLst>
            </p:cNvPr>
            <p:cNvSpPr txBox="1"/>
            <p:nvPr/>
          </p:nvSpPr>
          <p:spPr>
            <a:xfrm>
              <a:off x="2610476" y="4878580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1D7F8D-A3B4-47AB-8E52-18A8528025BB}"/>
                </a:ext>
              </a:extLst>
            </p:cNvPr>
            <p:cNvSpPr txBox="1"/>
            <p:nvPr/>
          </p:nvSpPr>
          <p:spPr>
            <a:xfrm>
              <a:off x="3260036" y="4881594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518737-A62E-421D-B213-61C41EAB03DF}"/>
                </a:ext>
              </a:extLst>
            </p:cNvPr>
            <p:cNvSpPr txBox="1"/>
            <p:nvPr/>
          </p:nvSpPr>
          <p:spPr>
            <a:xfrm>
              <a:off x="3909596" y="4884608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FE3870-86B1-49F3-8124-0A9A425D1A8D}"/>
              </a:ext>
            </a:extLst>
          </p:cNvPr>
          <p:cNvSpPr txBox="1"/>
          <p:nvPr/>
        </p:nvSpPr>
        <p:spPr>
          <a:xfrm>
            <a:off x="880379" y="5403656"/>
            <a:ext cx="523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0886BEB2-0DBE-4033-9219-F40A4CC46312}"/>
              </a:ext>
            </a:extLst>
          </p:cNvPr>
          <p:cNvSpPr/>
          <p:nvPr/>
        </p:nvSpPr>
        <p:spPr>
          <a:xfrm>
            <a:off x="6348028" y="1782699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3C2AD-0BCA-41BD-AD2A-BA424C57F885}"/>
              </a:ext>
            </a:extLst>
          </p:cNvPr>
          <p:cNvSpPr txBox="1"/>
          <p:nvPr/>
        </p:nvSpPr>
        <p:spPr>
          <a:xfrm>
            <a:off x="6510028" y="2197255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D0820-C2A9-4433-9BC4-28001957A421}"/>
              </a:ext>
            </a:extLst>
          </p:cNvPr>
          <p:cNvSpPr txBox="1"/>
          <p:nvPr/>
        </p:nvSpPr>
        <p:spPr>
          <a:xfrm>
            <a:off x="6510028" y="1818702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42">
            <a:extLst>
              <a:ext uri="{FF2B5EF4-FFF2-40B4-BE49-F238E27FC236}">
                <a16:creationId xmlns:a16="http://schemas.microsoft.com/office/drawing/2014/main" id="{516C70B8-C857-4533-BF66-5AE3B4ED61D7}"/>
              </a:ext>
            </a:extLst>
          </p:cNvPr>
          <p:cNvSpPr/>
          <p:nvPr/>
        </p:nvSpPr>
        <p:spPr>
          <a:xfrm>
            <a:off x="8998967" y="1782259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75F2E-65B8-43FD-A2FF-02E35DA6CB98}"/>
              </a:ext>
            </a:extLst>
          </p:cNvPr>
          <p:cNvSpPr txBox="1"/>
          <p:nvPr/>
        </p:nvSpPr>
        <p:spPr>
          <a:xfrm>
            <a:off x="9160967" y="2196815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DB8A-73D2-4AA7-945B-59BE0F189F22}"/>
              </a:ext>
            </a:extLst>
          </p:cNvPr>
          <p:cNvSpPr txBox="1"/>
          <p:nvPr/>
        </p:nvSpPr>
        <p:spPr>
          <a:xfrm>
            <a:off x="9160967" y="1818262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21B0D1E9-D00D-4FE3-B95A-CD5D4FD5AB2A}"/>
              </a:ext>
            </a:extLst>
          </p:cNvPr>
          <p:cNvSpPr/>
          <p:nvPr/>
        </p:nvSpPr>
        <p:spPr>
          <a:xfrm>
            <a:off x="6348028" y="3325358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40014-D2CC-4F19-AC2E-654FED63CC0C}"/>
              </a:ext>
            </a:extLst>
          </p:cNvPr>
          <p:cNvSpPr txBox="1"/>
          <p:nvPr/>
        </p:nvSpPr>
        <p:spPr>
          <a:xfrm>
            <a:off x="6510028" y="373991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D0768-4EB3-4B2F-A03B-8AB901BB070C}"/>
              </a:ext>
            </a:extLst>
          </p:cNvPr>
          <p:cNvSpPr txBox="1"/>
          <p:nvPr/>
        </p:nvSpPr>
        <p:spPr>
          <a:xfrm>
            <a:off x="6510028" y="336136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50">
            <a:extLst>
              <a:ext uri="{FF2B5EF4-FFF2-40B4-BE49-F238E27FC236}">
                <a16:creationId xmlns:a16="http://schemas.microsoft.com/office/drawing/2014/main" id="{6057A06D-5EB2-4AE6-82E6-9316D7560063}"/>
              </a:ext>
            </a:extLst>
          </p:cNvPr>
          <p:cNvSpPr/>
          <p:nvPr/>
        </p:nvSpPr>
        <p:spPr>
          <a:xfrm>
            <a:off x="8998967" y="3324918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7B7A8-B04D-4020-8D34-CFE6F21F73B7}"/>
              </a:ext>
            </a:extLst>
          </p:cNvPr>
          <p:cNvSpPr txBox="1"/>
          <p:nvPr/>
        </p:nvSpPr>
        <p:spPr>
          <a:xfrm>
            <a:off x="9160967" y="373947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FA30D2-8D70-47F9-8A7B-C69C784F28DB}"/>
              </a:ext>
            </a:extLst>
          </p:cNvPr>
          <p:cNvSpPr txBox="1"/>
          <p:nvPr/>
        </p:nvSpPr>
        <p:spPr>
          <a:xfrm>
            <a:off x="9160967" y="336092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ounded Rectangle 54">
            <a:extLst>
              <a:ext uri="{FF2B5EF4-FFF2-40B4-BE49-F238E27FC236}">
                <a16:creationId xmlns:a16="http://schemas.microsoft.com/office/drawing/2014/main" id="{27CDC693-EB65-41EC-A47D-3BEE2A25CF72}"/>
              </a:ext>
            </a:extLst>
          </p:cNvPr>
          <p:cNvSpPr/>
          <p:nvPr/>
        </p:nvSpPr>
        <p:spPr>
          <a:xfrm>
            <a:off x="6348028" y="4858858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013EA-BA21-43E9-B06F-A12F3B2F0B26}"/>
              </a:ext>
            </a:extLst>
          </p:cNvPr>
          <p:cNvSpPr txBox="1"/>
          <p:nvPr/>
        </p:nvSpPr>
        <p:spPr>
          <a:xfrm>
            <a:off x="6510028" y="527341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518FEB-E9D9-4D71-B553-E7631F6AA0C0}"/>
              </a:ext>
            </a:extLst>
          </p:cNvPr>
          <p:cNvSpPr txBox="1"/>
          <p:nvPr/>
        </p:nvSpPr>
        <p:spPr>
          <a:xfrm>
            <a:off x="6510028" y="489486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3DBFABC9-680F-45B3-B246-F7F4810BBB4D}"/>
              </a:ext>
            </a:extLst>
          </p:cNvPr>
          <p:cNvSpPr/>
          <p:nvPr/>
        </p:nvSpPr>
        <p:spPr>
          <a:xfrm>
            <a:off x="8998967" y="4858418"/>
            <a:ext cx="2268000" cy="3797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4A15B-256C-4563-97FA-A90D89AD3921}"/>
              </a:ext>
            </a:extLst>
          </p:cNvPr>
          <p:cNvSpPr txBox="1"/>
          <p:nvPr/>
        </p:nvSpPr>
        <p:spPr>
          <a:xfrm>
            <a:off x="9160967" y="527297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B835A-8632-4A4E-A496-E40F5231FCFA}"/>
              </a:ext>
            </a:extLst>
          </p:cNvPr>
          <p:cNvSpPr txBox="1"/>
          <p:nvPr/>
        </p:nvSpPr>
        <p:spPr>
          <a:xfrm>
            <a:off x="9160967" y="489442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200539CF-283A-49E8-9C03-3324B2894863}"/>
              </a:ext>
            </a:extLst>
          </p:cNvPr>
          <p:cNvGrpSpPr/>
          <p:nvPr/>
        </p:nvGrpSpPr>
        <p:grpSpPr>
          <a:xfrm>
            <a:off x="955498" y="1673230"/>
            <a:ext cx="10243244" cy="3281791"/>
            <a:chOff x="701891" y="1416378"/>
            <a:chExt cx="7702455" cy="32817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16EBA0-BD8A-416F-89E7-9E4D6DF248F6}"/>
                </a:ext>
              </a:extLst>
            </p:cNvPr>
            <p:cNvSpPr/>
            <p:nvPr/>
          </p:nvSpPr>
          <p:spPr>
            <a:xfrm>
              <a:off x="701891" y="3762065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4E76A03-0FA9-4583-AC34-0F5017971AFE}"/>
                </a:ext>
              </a:extLst>
            </p:cNvPr>
            <p:cNvSpPr/>
            <p:nvPr/>
          </p:nvSpPr>
          <p:spPr>
            <a:xfrm>
              <a:off x="2319100" y="3144156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75612A-EBD1-4C23-9C68-AE001A51A130}"/>
                </a:ext>
              </a:extLst>
            </p:cNvPr>
            <p:cNvSpPr/>
            <p:nvPr/>
          </p:nvSpPr>
          <p:spPr>
            <a:xfrm>
              <a:off x="2318566" y="3084211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7FD046F-D256-4322-9E6D-02B5D2AACE16}"/>
                </a:ext>
              </a:extLst>
            </p:cNvPr>
            <p:cNvSpPr/>
            <p:nvPr/>
          </p:nvSpPr>
          <p:spPr>
            <a:xfrm>
              <a:off x="3923988" y="247584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7BAFD4-EE0E-495D-B1EB-FFBEE14FFBEF}"/>
                </a:ext>
              </a:extLst>
            </p:cNvPr>
            <p:cNvSpPr/>
            <p:nvPr/>
          </p:nvSpPr>
          <p:spPr>
            <a:xfrm>
              <a:off x="3911573" y="2408004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0DCE55F-8267-48A1-90BF-CA6FF7B7EC30}"/>
                </a:ext>
              </a:extLst>
            </p:cNvPr>
            <p:cNvSpPr/>
            <p:nvPr/>
          </p:nvSpPr>
          <p:spPr>
            <a:xfrm>
              <a:off x="5532246" y="174776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01A118F-7B22-46C1-8B29-432015257DAF}"/>
                </a:ext>
              </a:extLst>
            </p:cNvPr>
            <p:cNvSpPr/>
            <p:nvPr/>
          </p:nvSpPr>
          <p:spPr>
            <a:xfrm>
              <a:off x="5520835" y="1416378"/>
              <a:ext cx="2883511" cy="1492744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624BB77-930E-4346-B34F-A7A4F389D5EA}"/>
              </a:ext>
            </a:extLst>
          </p:cNvPr>
          <p:cNvSpPr txBox="1"/>
          <p:nvPr/>
        </p:nvSpPr>
        <p:spPr>
          <a:xfrm>
            <a:off x="1893213" y="404467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1637E-3FD5-4F69-9C8B-81090EEE5DC5}"/>
              </a:ext>
            </a:extLst>
          </p:cNvPr>
          <p:cNvSpPr txBox="1"/>
          <p:nvPr/>
        </p:nvSpPr>
        <p:spPr>
          <a:xfrm>
            <a:off x="4020425" y="3357251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10986-B80B-4A2E-A0D5-A3DCC68421FB}"/>
              </a:ext>
            </a:extLst>
          </p:cNvPr>
          <p:cNvSpPr txBox="1"/>
          <p:nvPr/>
        </p:nvSpPr>
        <p:spPr>
          <a:xfrm>
            <a:off x="6077541" y="269099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7B8BB-00D0-4706-AB3F-41C751E73D28}"/>
              </a:ext>
            </a:extLst>
          </p:cNvPr>
          <p:cNvSpPr txBox="1"/>
          <p:nvPr/>
        </p:nvSpPr>
        <p:spPr>
          <a:xfrm>
            <a:off x="8530319" y="196900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3D12259A-F06E-40F2-BA70-06F19058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89" y="460587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6DE53EFC-BFB7-4E5B-AE3F-A400192D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1" y="390659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57513E74-4304-45C9-96D2-D644E1CB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817" y="322848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A3FEF958-746E-4D09-ADB5-3B007A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96" y="249464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619F0-4BF3-413E-B5E4-D547EFA6D3DF}"/>
              </a:ext>
            </a:extLst>
          </p:cNvPr>
          <p:cNvGrpSpPr/>
          <p:nvPr/>
        </p:nvGrpSpPr>
        <p:grpSpPr>
          <a:xfrm>
            <a:off x="6014870" y="3858198"/>
            <a:ext cx="2478066" cy="850180"/>
            <a:chOff x="2551705" y="4283314"/>
            <a:chExt cx="1821094" cy="8501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EF3CA4-E3C4-447A-9C26-90335DBAC1BB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CE6509-F8B9-4FF1-A644-6F5404822746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FBE240-9DC1-438D-ABC7-510489E96030}"/>
              </a:ext>
            </a:extLst>
          </p:cNvPr>
          <p:cNvGrpSpPr/>
          <p:nvPr/>
        </p:nvGrpSpPr>
        <p:grpSpPr>
          <a:xfrm>
            <a:off x="955499" y="5219185"/>
            <a:ext cx="2588557" cy="850180"/>
            <a:chOff x="2551705" y="4283314"/>
            <a:chExt cx="1821094" cy="850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DE352C-C0AA-4CC5-BD91-240B454416D3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CD47D-C27B-4361-9BF2-89D02A466987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B85EF-FD45-4AD1-8A95-9775380BA2CC}"/>
              </a:ext>
            </a:extLst>
          </p:cNvPr>
          <p:cNvGrpSpPr/>
          <p:nvPr/>
        </p:nvGrpSpPr>
        <p:grpSpPr>
          <a:xfrm>
            <a:off x="3851256" y="4540526"/>
            <a:ext cx="2478066" cy="850180"/>
            <a:chOff x="2551705" y="4283314"/>
            <a:chExt cx="1821094" cy="850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356DA5-D8C0-4C6F-B89F-FB1DEEC3867E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B56416-FD02-42ED-96C0-7663A9B7E1FE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B0A408-9CA8-4265-B281-37B0F4C1E600}"/>
              </a:ext>
            </a:extLst>
          </p:cNvPr>
          <p:cNvGrpSpPr/>
          <p:nvPr/>
        </p:nvGrpSpPr>
        <p:grpSpPr>
          <a:xfrm>
            <a:off x="8178482" y="3175869"/>
            <a:ext cx="2478066" cy="850180"/>
            <a:chOff x="2551705" y="4283314"/>
            <a:chExt cx="1821094" cy="850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548EF7-60A8-45E2-8DF6-7B682338AE67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945C5-D26D-470F-AF0F-8F0644FE9E87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476D3A71-DBD3-44F7-A408-000DA38D7FE4}"/>
              </a:ext>
            </a:extLst>
          </p:cNvPr>
          <p:cNvSpPr/>
          <p:nvPr/>
        </p:nvSpPr>
        <p:spPr>
          <a:xfrm rot="16200000" flipH="1">
            <a:off x="9964448" y="2115859"/>
            <a:ext cx="565463" cy="5325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3BEFD7-FD2A-46E2-8FF9-260DBD6B399E}"/>
              </a:ext>
            </a:extLst>
          </p:cNvPr>
          <p:cNvGrpSpPr/>
          <p:nvPr/>
        </p:nvGrpSpPr>
        <p:grpSpPr>
          <a:xfrm flipH="1">
            <a:off x="7946711" y="655243"/>
            <a:ext cx="3732743" cy="3366496"/>
            <a:chOff x="7779869" y="1986542"/>
            <a:chExt cx="3732743" cy="3366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D12CCF-9640-423C-AE95-D005616B2D35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76C4D6-1DF8-4A5A-9A3A-1F3C801C3228}"/>
                </a:ext>
              </a:extLst>
            </p:cNvPr>
            <p:cNvSpPr txBox="1"/>
            <p:nvPr/>
          </p:nvSpPr>
          <p:spPr>
            <a:xfrm>
              <a:off x="7779869" y="43985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244B3-99FB-448F-8879-E1A9DB63D16A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6F1D27-4BE0-44F9-A2C6-41B7ED2A8F0F}"/>
                </a:ext>
              </a:extLst>
            </p:cNvPr>
            <p:cNvSpPr txBox="1"/>
            <p:nvPr/>
          </p:nvSpPr>
          <p:spPr>
            <a:xfrm>
              <a:off x="8586171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5BB03-B98D-4F17-B3D3-D78152D86EF7}"/>
                </a:ext>
              </a:extLst>
            </p:cNvPr>
            <p:cNvSpPr txBox="1"/>
            <p:nvPr/>
          </p:nvSpPr>
          <p:spPr>
            <a:xfrm>
              <a:off x="8586171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66BA85-6183-4EBA-AA0D-8EF89541CD50}"/>
                </a:ext>
              </a:extLst>
            </p:cNvPr>
            <p:cNvSpPr txBox="1"/>
            <p:nvPr/>
          </p:nvSpPr>
          <p:spPr>
            <a:xfrm>
              <a:off x="8586171" y="470670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CC53-837C-44F2-9017-DB7CCCC1A0DC}"/>
              </a:ext>
            </a:extLst>
          </p:cNvPr>
          <p:cNvSpPr txBox="1"/>
          <p:nvPr/>
        </p:nvSpPr>
        <p:spPr>
          <a:xfrm>
            <a:off x="747391" y="4908302"/>
            <a:ext cx="4054929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A9CFEE5F-3084-4F66-BBA1-91BA37EAB937}"/>
              </a:ext>
            </a:extLst>
          </p:cNvPr>
          <p:cNvSpPr/>
          <p:nvPr/>
        </p:nvSpPr>
        <p:spPr>
          <a:xfrm>
            <a:off x="1008577" y="2777608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51D301-8154-4451-904E-9FB36F41CCF9}"/>
              </a:ext>
            </a:extLst>
          </p:cNvPr>
          <p:cNvGrpSpPr/>
          <p:nvPr/>
        </p:nvGrpSpPr>
        <p:grpSpPr>
          <a:xfrm>
            <a:off x="1271397" y="3000445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AF85E0-1E85-4A73-8240-AFF371E45AB8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D5CE95-FE88-4EEC-B036-AFDC60B473E7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049AAF6A-C4D2-44AE-AB15-5E65E7C95852}"/>
              </a:ext>
            </a:extLst>
          </p:cNvPr>
          <p:cNvSpPr/>
          <p:nvPr/>
        </p:nvSpPr>
        <p:spPr>
          <a:xfrm>
            <a:off x="4947193" y="2741604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6B60415-484D-435B-97E7-3FC8285B7B86}"/>
              </a:ext>
            </a:extLst>
          </p:cNvPr>
          <p:cNvSpPr/>
          <p:nvPr/>
        </p:nvSpPr>
        <p:spPr>
          <a:xfrm>
            <a:off x="8154347" y="2991537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282325C-1C11-402D-BF97-84C93F95129C}"/>
              </a:ext>
            </a:extLst>
          </p:cNvPr>
          <p:cNvSpPr/>
          <p:nvPr/>
        </p:nvSpPr>
        <p:spPr>
          <a:xfrm>
            <a:off x="4124325" y="1629529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89D2C74-4105-4649-9365-866BBC67A072}"/>
              </a:ext>
            </a:extLst>
          </p:cNvPr>
          <p:cNvSpPr/>
          <p:nvPr/>
        </p:nvSpPr>
        <p:spPr>
          <a:xfrm>
            <a:off x="4105563" y="5005335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AA308D-FB75-45EB-B4F5-53A76A9F6C49}"/>
              </a:ext>
            </a:extLst>
          </p:cNvPr>
          <p:cNvGrpSpPr/>
          <p:nvPr/>
        </p:nvGrpSpPr>
        <p:grpSpPr>
          <a:xfrm>
            <a:off x="8349787" y="3248104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A58BCA-A01E-4907-B5F3-1AF460B04DCD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07D31-E3BE-48E5-BB36-795E01D0E8B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CBD5F-ACC3-4EA2-A47F-19A94D2F7498}"/>
              </a:ext>
            </a:extLst>
          </p:cNvPr>
          <p:cNvGrpSpPr/>
          <p:nvPr/>
        </p:nvGrpSpPr>
        <p:grpSpPr>
          <a:xfrm>
            <a:off x="4506295" y="5121794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CF47-86FE-45B9-AFF1-D34886D6DF48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9F898-E6D5-4E86-9C0B-8EE11D73476A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DE167E-5204-4EB4-860C-EF0A122F8EF7}"/>
              </a:ext>
            </a:extLst>
          </p:cNvPr>
          <p:cNvGrpSpPr/>
          <p:nvPr/>
        </p:nvGrpSpPr>
        <p:grpSpPr>
          <a:xfrm>
            <a:off x="4452026" y="1746200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8C5D1D-9382-4E68-859C-F5DEA30F223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EB6750-1439-49D2-9086-6C2826064907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2FD46-D43C-4C4A-8F24-2EDB914E9D8F}"/>
              </a:ext>
            </a:extLst>
          </p:cNvPr>
          <p:cNvGrpSpPr/>
          <p:nvPr/>
        </p:nvGrpSpPr>
        <p:grpSpPr>
          <a:xfrm>
            <a:off x="2472825" y="1905061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60E3D496-7DC8-491B-9722-D038A678F36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25E616D-6EDC-4CF5-B6AA-5A942344E1AA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6A3180-682E-4F9C-9DE1-AF592ACC40AE}"/>
              </a:ext>
            </a:extLst>
          </p:cNvPr>
          <p:cNvGrpSpPr/>
          <p:nvPr/>
        </p:nvGrpSpPr>
        <p:grpSpPr>
          <a:xfrm flipV="1">
            <a:off x="2472825" y="4236244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C8F69E91-7D48-4BD5-8332-F02AFABE9DE9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ED9E60E-47D7-4B9E-88CD-2B7D7B66C63F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31E8D6-55F4-4AE5-A0B0-0281947A829C}"/>
              </a:ext>
            </a:extLst>
          </p:cNvPr>
          <p:cNvGrpSpPr/>
          <p:nvPr/>
        </p:nvGrpSpPr>
        <p:grpSpPr>
          <a:xfrm flipH="1" flipV="1">
            <a:off x="8476380" y="4332083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B489BD62-7F8E-41BA-821C-D151983A2B2E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2D99C74-B0FA-40C4-8AC6-3786FC80A2C9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0B92DE-2387-4880-B1BA-C527A14A9F61}"/>
              </a:ext>
            </a:extLst>
          </p:cNvPr>
          <p:cNvGrpSpPr/>
          <p:nvPr/>
        </p:nvGrpSpPr>
        <p:grpSpPr>
          <a:xfrm flipH="1">
            <a:off x="8476380" y="1905061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40403EA4-1F8E-4D88-B29B-8D5B4DFA89C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9DE88A4-40D5-41BF-99C2-E1FD582E767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4DD99235-DB30-4B26-BF46-EB4C011F7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567374"/>
              </p:ext>
            </p:extLst>
          </p:nvPr>
        </p:nvGraphicFramePr>
        <p:xfrm>
          <a:off x="3902714" y="1815023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ED39B399-152B-4530-9A26-0DC07FAC0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895940"/>
              </p:ext>
            </p:extLst>
          </p:nvPr>
        </p:nvGraphicFramePr>
        <p:xfrm>
          <a:off x="6695367" y="1815023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DB977754-3E4C-429B-A9AF-D678F1FC2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99143"/>
              </p:ext>
            </p:extLst>
          </p:nvPr>
        </p:nvGraphicFramePr>
        <p:xfrm>
          <a:off x="9488019" y="1815023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113">
            <a:extLst>
              <a:ext uri="{FF2B5EF4-FFF2-40B4-BE49-F238E27FC236}">
                <a16:creationId xmlns:a16="http://schemas.microsoft.com/office/drawing/2014/main" id="{BFA378B7-B894-4003-8EB2-0A8D59FC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49" y="3664339"/>
            <a:ext cx="1980000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id="{15143EC9-FA4D-4283-99A5-EF3BC80C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802" y="3664339"/>
            <a:ext cx="1980000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12221022-8F4C-4FD4-AAA3-2CDB106F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455" y="3662849"/>
            <a:ext cx="1980000" cy="30777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113">
            <a:extLst>
              <a:ext uri="{FF2B5EF4-FFF2-40B4-BE49-F238E27FC236}">
                <a16:creationId xmlns:a16="http://schemas.microsoft.com/office/drawing/2014/main" id="{87DB425B-F436-435F-BB5E-F4FAF1B83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107" y="3671807"/>
            <a:ext cx="1980000" cy="30777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A996F-7744-425F-B5AF-AC2108936A37}"/>
              </a:ext>
            </a:extLst>
          </p:cNvPr>
          <p:cNvSpPr txBox="1"/>
          <p:nvPr/>
        </p:nvSpPr>
        <p:spPr>
          <a:xfrm>
            <a:off x="912149" y="4037747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6D992-BFE9-498B-911C-05660FE239C9}"/>
              </a:ext>
            </a:extLst>
          </p:cNvPr>
          <p:cNvSpPr txBox="1"/>
          <p:nvPr/>
        </p:nvSpPr>
        <p:spPr>
          <a:xfrm>
            <a:off x="3704802" y="4037747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7D79C-315F-4ED3-B763-90A168541C3C}"/>
              </a:ext>
            </a:extLst>
          </p:cNvPr>
          <p:cNvSpPr txBox="1"/>
          <p:nvPr/>
        </p:nvSpPr>
        <p:spPr>
          <a:xfrm>
            <a:off x="6497455" y="4037747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71ED9-5DF4-423B-A0CC-01D08204D667}"/>
              </a:ext>
            </a:extLst>
          </p:cNvPr>
          <p:cNvSpPr txBox="1"/>
          <p:nvPr/>
        </p:nvSpPr>
        <p:spPr>
          <a:xfrm>
            <a:off x="9290107" y="4037747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graphicFrame>
        <p:nvGraphicFramePr>
          <p:cNvPr id="14" name="Chart 7">
            <a:extLst>
              <a:ext uri="{FF2B5EF4-FFF2-40B4-BE49-F238E27FC236}">
                <a16:creationId xmlns:a16="http://schemas.microsoft.com/office/drawing/2014/main" id="{8DBD9651-66C9-45DE-8E2B-E79B5DF7B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853972"/>
              </p:ext>
            </p:extLst>
          </p:nvPr>
        </p:nvGraphicFramePr>
        <p:xfrm>
          <a:off x="1110061" y="1815023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CF53B0-8141-401F-A459-25FE89761513}"/>
              </a:ext>
            </a:extLst>
          </p:cNvPr>
          <p:cNvSpPr txBox="1"/>
          <p:nvPr/>
        </p:nvSpPr>
        <p:spPr>
          <a:xfrm>
            <a:off x="1496243" y="2387894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47AE3-2993-474C-9F71-6016F3596334}"/>
              </a:ext>
            </a:extLst>
          </p:cNvPr>
          <p:cNvSpPr txBox="1"/>
          <p:nvPr/>
        </p:nvSpPr>
        <p:spPr>
          <a:xfrm>
            <a:off x="4288896" y="2387894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55783-9DA8-4328-9D13-01D2D739D435}"/>
              </a:ext>
            </a:extLst>
          </p:cNvPr>
          <p:cNvSpPr txBox="1"/>
          <p:nvPr/>
        </p:nvSpPr>
        <p:spPr>
          <a:xfrm>
            <a:off x="7081549" y="2387894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744B1-26F5-41A5-8FF8-AC8A6D44985B}"/>
              </a:ext>
            </a:extLst>
          </p:cNvPr>
          <p:cNvSpPr txBox="1"/>
          <p:nvPr/>
        </p:nvSpPr>
        <p:spPr>
          <a:xfrm>
            <a:off x="9874201" y="2387894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1F47A-F205-42B9-A14C-CE19B275C462}"/>
              </a:ext>
            </a:extLst>
          </p:cNvPr>
          <p:cNvSpPr/>
          <p:nvPr/>
        </p:nvSpPr>
        <p:spPr>
          <a:xfrm>
            <a:off x="879232" y="5249595"/>
            <a:ext cx="10431322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F9E1F-E13C-41D7-BE79-AC29AE474C39}"/>
              </a:ext>
            </a:extLst>
          </p:cNvPr>
          <p:cNvSpPr txBox="1"/>
          <p:nvPr/>
        </p:nvSpPr>
        <p:spPr>
          <a:xfrm>
            <a:off x="2856813" y="5358479"/>
            <a:ext cx="737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Chord 14">
            <a:extLst>
              <a:ext uri="{FF2B5EF4-FFF2-40B4-BE49-F238E27FC236}">
                <a16:creationId xmlns:a16="http://schemas.microsoft.com/office/drawing/2014/main" id="{AC77E49D-2F23-48AB-8A28-5FBDF4BCAD90}"/>
              </a:ext>
            </a:extLst>
          </p:cNvPr>
          <p:cNvSpPr/>
          <p:nvPr/>
        </p:nvSpPr>
        <p:spPr>
          <a:xfrm>
            <a:off x="2128408" y="5465893"/>
            <a:ext cx="359299" cy="453406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3749" y="2780342"/>
            <a:ext cx="3285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5684" y="1300519"/>
            <a:ext cx="3218276" cy="1050846"/>
            <a:chOff x="2551705" y="4283314"/>
            <a:chExt cx="2357003" cy="1050846"/>
          </a:xfrm>
        </p:grpSpPr>
        <p:sp>
          <p:nvSpPr>
            <p:cNvPr id="12" name="TextBox 11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5684" y="3223506"/>
            <a:ext cx="3218276" cy="1050846"/>
            <a:chOff x="2551705" y="4283314"/>
            <a:chExt cx="2357003" cy="1050846"/>
          </a:xfrm>
        </p:grpSpPr>
        <p:sp>
          <p:nvSpPr>
            <p:cNvPr id="15" name="TextBox 14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5684" y="5105269"/>
            <a:ext cx="3218276" cy="1050846"/>
            <a:chOff x="2551705" y="4283314"/>
            <a:chExt cx="2357003" cy="1050846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B38F2E-7A85-4A3F-B6A5-F5365CAF78E6}"/>
              </a:ext>
            </a:extLst>
          </p:cNvPr>
          <p:cNvSpPr txBox="1"/>
          <p:nvPr/>
        </p:nvSpPr>
        <p:spPr>
          <a:xfrm>
            <a:off x="8303750" y="484598"/>
            <a:ext cx="2643629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Portfolio 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5B4965E9-CB57-47AE-B9EA-BA97097131A9}"/>
              </a:ext>
            </a:extLst>
          </p:cNvPr>
          <p:cNvSpPr/>
          <p:nvPr/>
        </p:nvSpPr>
        <p:spPr>
          <a:xfrm>
            <a:off x="2190361" y="84781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2CBB7B8-1963-424D-8E3C-7C31FF57395A}"/>
              </a:ext>
            </a:extLst>
          </p:cNvPr>
          <p:cNvSpPr/>
          <p:nvPr/>
        </p:nvSpPr>
        <p:spPr>
          <a:xfrm>
            <a:off x="2173539" y="2858070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5EC93B40-EF72-4585-AD0B-180ABA493FC6}"/>
              </a:ext>
            </a:extLst>
          </p:cNvPr>
          <p:cNvSpPr>
            <a:spLocks noChangeAspect="1"/>
          </p:cNvSpPr>
          <p:nvPr/>
        </p:nvSpPr>
        <p:spPr>
          <a:xfrm>
            <a:off x="2190361" y="4662154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6B810-6C03-4069-A5CA-48C9EAA6687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8777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957EF48-4F58-4EFE-8CF6-75C96438A530}"/>
              </a:ext>
            </a:extLst>
          </p:cNvPr>
          <p:cNvSpPr/>
          <p:nvPr/>
        </p:nvSpPr>
        <p:spPr>
          <a:xfrm>
            <a:off x="951648" y="339892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D8C96FA-D007-4633-98D7-C17C92BE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22" y="353300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1561F00-CF92-47B9-AE24-CF6BC998EF5D}"/>
              </a:ext>
            </a:extLst>
          </p:cNvPr>
          <p:cNvSpPr/>
          <p:nvPr/>
        </p:nvSpPr>
        <p:spPr>
          <a:xfrm>
            <a:off x="3001616" y="375194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2A936760-4DB7-4790-A6DF-93CA1BA4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91" y="388602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72C6766-55A4-42DC-8D6C-7F8EC1B4F460}"/>
              </a:ext>
            </a:extLst>
          </p:cNvPr>
          <p:cNvSpPr/>
          <p:nvPr/>
        </p:nvSpPr>
        <p:spPr>
          <a:xfrm>
            <a:off x="5051584" y="339892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06FFE5E3-E835-458D-BF3F-F71C44B3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353300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3755F7A-9630-4C29-9D09-1FF51BCB479F}"/>
              </a:ext>
            </a:extLst>
          </p:cNvPr>
          <p:cNvSpPr/>
          <p:nvPr/>
        </p:nvSpPr>
        <p:spPr>
          <a:xfrm>
            <a:off x="9151522" y="339892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748DEB9-4227-4D93-8059-872A942E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96" y="353300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8150B-ED34-4B2E-873A-8A9DF345F900}"/>
              </a:ext>
            </a:extLst>
          </p:cNvPr>
          <p:cNvGrpSpPr/>
          <p:nvPr/>
        </p:nvGrpSpPr>
        <p:grpSpPr>
          <a:xfrm>
            <a:off x="1454576" y="1984245"/>
            <a:ext cx="1411829" cy="1292663"/>
            <a:chOff x="6210997" y="1433695"/>
            <a:chExt cx="1457348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20D872-3F37-4155-975D-D1580879196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59B9B-6D2B-4218-A1B0-02A95CC83BE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245564-B3D0-4E49-81A7-5FBA4F068D13}"/>
              </a:ext>
            </a:extLst>
          </p:cNvPr>
          <p:cNvGrpSpPr/>
          <p:nvPr/>
        </p:nvGrpSpPr>
        <p:grpSpPr>
          <a:xfrm>
            <a:off x="5563580" y="1984245"/>
            <a:ext cx="1411829" cy="1292663"/>
            <a:chOff x="6210997" y="1433695"/>
            <a:chExt cx="1457348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4B4B4B-1576-4EDE-86C3-35B6C99C392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FEDF2-F9AB-4AFA-8889-A1483936754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B59C5-0E30-43FA-8AD9-7A79FE04D260}"/>
              </a:ext>
            </a:extLst>
          </p:cNvPr>
          <p:cNvGrpSpPr/>
          <p:nvPr/>
        </p:nvGrpSpPr>
        <p:grpSpPr>
          <a:xfrm>
            <a:off x="9672585" y="1984245"/>
            <a:ext cx="1411829" cy="1292663"/>
            <a:chOff x="6210997" y="1433695"/>
            <a:chExt cx="1457348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4BC4B8-751F-4687-9478-6FF315F4884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AF2B18-CB5E-4451-BD1E-CB55BE2B530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A1F221-3500-4C31-90A2-67EB8D40DB7D}"/>
              </a:ext>
            </a:extLst>
          </p:cNvPr>
          <p:cNvGrpSpPr/>
          <p:nvPr/>
        </p:nvGrpSpPr>
        <p:grpSpPr>
          <a:xfrm>
            <a:off x="3509078" y="4604659"/>
            <a:ext cx="1411829" cy="1292663"/>
            <a:chOff x="6210997" y="1433695"/>
            <a:chExt cx="1457348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1CD01-6B29-44B9-BA93-3941D77BE5C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FA8AB-496B-4DCD-AC08-A8276EBE2FF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51224E-E891-4D12-B086-F308E2139E9D}"/>
              </a:ext>
            </a:extLst>
          </p:cNvPr>
          <p:cNvGrpSpPr/>
          <p:nvPr/>
        </p:nvGrpSpPr>
        <p:grpSpPr>
          <a:xfrm>
            <a:off x="7618082" y="4604659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0D2490-F732-4636-A196-CFCD412E2C4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1E2C40-A05A-47B7-91A3-12ABD747BAE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6ADB66-3083-468B-8B1D-2A323A058A8D}"/>
              </a:ext>
            </a:extLst>
          </p:cNvPr>
          <p:cNvSpPr/>
          <p:nvPr/>
        </p:nvSpPr>
        <p:spPr>
          <a:xfrm rot="18900000">
            <a:off x="988922" y="1906719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28A28-D620-4A95-933B-DBA6CFFB975E}"/>
              </a:ext>
            </a:extLst>
          </p:cNvPr>
          <p:cNvSpPr txBox="1"/>
          <p:nvPr/>
        </p:nvSpPr>
        <p:spPr>
          <a:xfrm>
            <a:off x="993952" y="194394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E2C78-D52C-44F1-B0F3-75A961EAD7C5}"/>
              </a:ext>
            </a:extLst>
          </p:cNvPr>
          <p:cNvSpPr/>
          <p:nvPr/>
        </p:nvSpPr>
        <p:spPr>
          <a:xfrm rot="18900000">
            <a:off x="5067345" y="190671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98043A-BAD5-4C88-9CA0-8996207868E9}"/>
              </a:ext>
            </a:extLst>
          </p:cNvPr>
          <p:cNvSpPr txBox="1"/>
          <p:nvPr/>
        </p:nvSpPr>
        <p:spPr>
          <a:xfrm>
            <a:off x="5072374" y="194394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D8D28-7929-4721-B6BA-E940D144BD9A}"/>
              </a:ext>
            </a:extLst>
          </p:cNvPr>
          <p:cNvSpPr/>
          <p:nvPr/>
        </p:nvSpPr>
        <p:spPr>
          <a:xfrm rot="18900000">
            <a:off x="9145768" y="190671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6CEB15-FD12-46B4-91A7-38313604D610}"/>
              </a:ext>
            </a:extLst>
          </p:cNvPr>
          <p:cNvSpPr txBox="1"/>
          <p:nvPr/>
        </p:nvSpPr>
        <p:spPr>
          <a:xfrm>
            <a:off x="9150798" y="194394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FB14A-CB99-48C5-9889-D7455129CDE5}"/>
              </a:ext>
            </a:extLst>
          </p:cNvPr>
          <p:cNvSpPr/>
          <p:nvPr/>
        </p:nvSpPr>
        <p:spPr>
          <a:xfrm rot="18900000">
            <a:off x="3028133" y="4514662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4B4383-2D83-47B0-AA75-3FF0AE8E037D}"/>
              </a:ext>
            </a:extLst>
          </p:cNvPr>
          <p:cNvSpPr txBox="1"/>
          <p:nvPr/>
        </p:nvSpPr>
        <p:spPr>
          <a:xfrm>
            <a:off x="3033162" y="455188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C0760-BF30-4DA6-8A1D-1AE131DAC71F}"/>
              </a:ext>
            </a:extLst>
          </p:cNvPr>
          <p:cNvSpPr/>
          <p:nvPr/>
        </p:nvSpPr>
        <p:spPr>
          <a:xfrm rot="18900000">
            <a:off x="7106557" y="4514662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C13A73-D597-493B-AA0C-83EAB5047DB3}"/>
              </a:ext>
            </a:extLst>
          </p:cNvPr>
          <p:cNvSpPr txBox="1"/>
          <p:nvPr/>
        </p:nvSpPr>
        <p:spPr>
          <a:xfrm>
            <a:off x="7111586" y="455188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7BBA54C-44F4-4676-B494-12740B624391}"/>
              </a:ext>
            </a:extLst>
          </p:cNvPr>
          <p:cNvSpPr/>
          <p:nvPr/>
        </p:nvSpPr>
        <p:spPr>
          <a:xfrm>
            <a:off x="7101552" y="375194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41AC39AA-EDF6-4EE4-9526-897E4F96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29" y="388602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11" name="Graphic 3">
            <a:extLst>
              <a:ext uri="{FF2B5EF4-FFF2-40B4-BE49-F238E27FC236}">
                <a16:creationId xmlns:a16="http://schemas.microsoft.com/office/drawing/2014/main" id="{6F6A2096-7B22-4AED-BDA1-AC2ECA1714FB}"/>
              </a:ext>
            </a:extLst>
          </p:cNvPr>
          <p:cNvGrpSpPr/>
          <p:nvPr/>
        </p:nvGrpSpPr>
        <p:grpSpPr>
          <a:xfrm>
            <a:off x="759532" y="1872762"/>
            <a:ext cx="2872820" cy="3815862"/>
            <a:chOff x="3514434" y="0"/>
            <a:chExt cx="5163132" cy="6858000"/>
          </a:xfrm>
          <a:solidFill>
            <a:schemeClr val="accent6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C80B5C-2E6E-4F5D-A597-947CDEAF3B02}"/>
                </a:ext>
              </a:extLst>
            </p:cNvPr>
            <p:cNvSpPr/>
            <p:nvPr/>
          </p:nvSpPr>
          <p:spPr>
            <a:xfrm>
              <a:off x="5565944" y="-1963"/>
              <a:ext cx="940357" cy="6857999"/>
            </a:xfrm>
            <a:custGeom>
              <a:avLst/>
              <a:gdLst>
                <a:gd name="connsiteX0" fmla="*/ 702814 w 940357"/>
                <a:gd name="connsiteY0" fmla="*/ 1963 h 6857999"/>
                <a:gd name="connsiteX1" fmla="*/ 771525 w 940357"/>
                <a:gd name="connsiteY1" fmla="*/ 103394 h 6857999"/>
                <a:gd name="connsiteX2" fmla="*/ 819296 w 940357"/>
                <a:gd name="connsiteY2" fmla="*/ 414228 h 6857999"/>
                <a:gd name="connsiteX3" fmla="*/ 793774 w 940357"/>
                <a:gd name="connsiteY3" fmla="*/ 433860 h 6857999"/>
                <a:gd name="connsiteX4" fmla="*/ 397214 w 940357"/>
                <a:gd name="connsiteY4" fmla="*/ 433206 h 6857999"/>
                <a:gd name="connsiteX5" fmla="*/ 365149 w 940357"/>
                <a:gd name="connsiteY5" fmla="*/ 465925 h 6857999"/>
                <a:gd name="connsiteX6" fmla="*/ 365149 w 940357"/>
                <a:gd name="connsiteY6" fmla="*/ 827802 h 6857999"/>
                <a:gd name="connsiteX7" fmla="*/ 395251 w 940357"/>
                <a:gd name="connsiteY7" fmla="*/ 856596 h 6857999"/>
                <a:gd name="connsiteX8" fmla="*/ 719174 w 940357"/>
                <a:gd name="connsiteY8" fmla="*/ 855287 h 6857999"/>
                <a:gd name="connsiteX9" fmla="*/ 842199 w 940357"/>
                <a:gd name="connsiteY9" fmla="*/ 928579 h 6857999"/>
                <a:gd name="connsiteX10" fmla="*/ 899785 w 940357"/>
                <a:gd name="connsiteY10" fmla="*/ 1119660 h 6857999"/>
                <a:gd name="connsiteX11" fmla="*/ 940358 w 940357"/>
                <a:gd name="connsiteY11" fmla="*/ 1650370 h 6857999"/>
                <a:gd name="connsiteX12" fmla="*/ 939703 w 940357"/>
                <a:gd name="connsiteY12" fmla="*/ 6431338 h 6857999"/>
                <a:gd name="connsiteX13" fmla="*/ 910910 w 940357"/>
                <a:gd name="connsiteY13" fmla="*/ 6720578 h 6857999"/>
                <a:gd name="connsiteX14" fmla="*/ 877536 w 940357"/>
                <a:gd name="connsiteY14" fmla="*/ 6795833 h 6857999"/>
                <a:gd name="connsiteX15" fmla="*/ 763018 w 940357"/>
                <a:gd name="connsiteY15" fmla="*/ 6858000 h 6857999"/>
                <a:gd name="connsiteX16" fmla="*/ 192390 w 940357"/>
                <a:gd name="connsiteY16" fmla="*/ 6858000 h 6857999"/>
                <a:gd name="connsiteX17" fmla="*/ 73292 w 940357"/>
                <a:gd name="connsiteY17" fmla="*/ 6789944 h 6857999"/>
                <a:gd name="connsiteX18" fmla="*/ 16360 w 940357"/>
                <a:gd name="connsiteY18" fmla="*/ 6604097 h 6857999"/>
                <a:gd name="connsiteX19" fmla="*/ 654 w 940357"/>
                <a:gd name="connsiteY19" fmla="*/ 6347577 h 6857999"/>
                <a:gd name="connsiteX20" fmla="*/ 0 w 940357"/>
                <a:gd name="connsiteY20" fmla="*/ 2605778 h 6857999"/>
                <a:gd name="connsiteX21" fmla="*/ 32065 w 940357"/>
                <a:gd name="connsiteY21" fmla="*/ 2572404 h 6857999"/>
                <a:gd name="connsiteX22" fmla="*/ 337665 w 940357"/>
                <a:gd name="connsiteY22" fmla="*/ 2572404 h 6857999"/>
                <a:gd name="connsiteX23" fmla="*/ 365804 w 940357"/>
                <a:gd name="connsiteY23" fmla="*/ 2600543 h 6857999"/>
                <a:gd name="connsiteX24" fmla="*/ 365149 w 940357"/>
                <a:gd name="connsiteY24" fmla="*/ 3647566 h 6857999"/>
                <a:gd name="connsiteX25" fmla="*/ 365149 w 940357"/>
                <a:gd name="connsiteY25" fmla="*/ 6425449 h 6857999"/>
                <a:gd name="connsiteX26" fmla="*/ 400486 w 940357"/>
                <a:gd name="connsiteY26" fmla="*/ 6461440 h 6857999"/>
                <a:gd name="connsiteX27" fmla="*/ 552959 w 940357"/>
                <a:gd name="connsiteY27" fmla="*/ 6462095 h 6857999"/>
                <a:gd name="connsiteX28" fmla="*/ 574554 w 940357"/>
                <a:gd name="connsiteY28" fmla="*/ 6441154 h 6857999"/>
                <a:gd name="connsiteX29" fmla="*/ 574554 w 940357"/>
                <a:gd name="connsiteY29" fmla="*/ 6422177 h 6857999"/>
                <a:gd name="connsiteX30" fmla="*/ 574554 w 940357"/>
                <a:gd name="connsiteY30" fmla="*/ 1308779 h 6857999"/>
                <a:gd name="connsiteX31" fmla="*/ 533327 w 940357"/>
                <a:gd name="connsiteY31" fmla="*/ 1268207 h 6857999"/>
                <a:gd name="connsiteX32" fmla="*/ 158362 w 940357"/>
                <a:gd name="connsiteY32" fmla="*/ 1268861 h 6857999"/>
                <a:gd name="connsiteX33" fmla="*/ 34028 w 940357"/>
                <a:gd name="connsiteY33" fmla="*/ 1186408 h 6857999"/>
                <a:gd name="connsiteX34" fmla="*/ 1963 w 940357"/>
                <a:gd name="connsiteY34" fmla="*/ 999907 h 6857999"/>
                <a:gd name="connsiteX35" fmla="*/ 5889 w 940357"/>
                <a:gd name="connsiteY35" fmla="*/ 352061 h 6857999"/>
                <a:gd name="connsiteX36" fmla="*/ 41881 w 940357"/>
                <a:gd name="connsiteY36" fmla="*/ 125643 h 6857999"/>
                <a:gd name="connsiteX37" fmla="*/ 70020 w 940357"/>
                <a:gd name="connsiteY37" fmla="*/ 62167 h 6857999"/>
                <a:gd name="connsiteX38" fmla="*/ 162943 w 940357"/>
                <a:gd name="connsiteY38" fmla="*/ 9161 h 6857999"/>
                <a:gd name="connsiteX39" fmla="*/ 385435 w 940357"/>
                <a:gd name="connsiteY39" fmla="*/ 4581 h 6857999"/>
                <a:gd name="connsiteX40" fmla="*/ 475087 w 940357"/>
                <a:gd name="connsiteY40" fmla="*/ 2618 h 6857999"/>
                <a:gd name="connsiteX41" fmla="*/ 503880 w 940357"/>
                <a:gd name="connsiteY41" fmla="*/ 0 h 6857999"/>
                <a:gd name="connsiteX42" fmla="*/ 557540 w 940357"/>
                <a:gd name="connsiteY42" fmla="*/ 0 h 6857999"/>
                <a:gd name="connsiteX43" fmla="*/ 648500 w 940357"/>
                <a:gd name="connsiteY43" fmla="*/ 0 h 6857999"/>
                <a:gd name="connsiteX44" fmla="*/ 702814 w 940357"/>
                <a:gd name="connsiteY44" fmla="*/ 1963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0357" h="6857999">
                  <a:moveTo>
                    <a:pt x="702814" y="1963"/>
                  </a:moveTo>
                  <a:cubicBezTo>
                    <a:pt x="742078" y="24867"/>
                    <a:pt x="757783" y="63476"/>
                    <a:pt x="771525" y="103394"/>
                  </a:cubicBezTo>
                  <a:cubicBezTo>
                    <a:pt x="805553" y="204169"/>
                    <a:pt x="816024" y="308872"/>
                    <a:pt x="819296" y="414228"/>
                  </a:cubicBezTo>
                  <a:cubicBezTo>
                    <a:pt x="819950" y="435823"/>
                    <a:pt x="808171" y="433860"/>
                    <a:pt x="793774" y="433860"/>
                  </a:cubicBezTo>
                  <a:cubicBezTo>
                    <a:pt x="661588" y="433860"/>
                    <a:pt x="529401" y="434515"/>
                    <a:pt x="397214" y="433206"/>
                  </a:cubicBezTo>
                  <a:cubicBezTo>
                    <a:pt x="370384" y="433206"/>
                    <a:pt x="365149" y="441058"/>
                    <a:pt x="365149" y="465925"/>
                  </a:cubicBezTo>
                  <a:cubicBezTo>
                    <a:pt x="366458" y="586333"/>
                    <a:pt x="366458" y="706740"/>
                    <a:pt x="365149" y="827802"/>
                  </a:cubicBezTo>
                  <a:cubicBezTo>
                    <a:pt x="365149" y="852669"/>
                    <a:pt x="373002" y="857250"/>
                    <a:pt x="395251" y="856596"/>
                  </a:cubicBezTo>
                  <a:cubicBezTo>
                    <a:pt x="503225" y="855287"/>
                    <a:pt x="611200" y="857904"/>
                    <a:pt x="719174" y="855287"/>
                  </a:cubicBezTo>
                  <a:cubicBezTo>
                    <a:pt x="777415" y="853978"/>
                    <a:pt x="815369" y="879499"/>
                    <a:pt x="842199" y="928579"/>
                  </a:cubicBezTo>
                  <a:cubicBezTo>
                    <a:pt x="874919" y="988128"/>
                    <a:pt x="887352" y="1054221"/>
                    <a:pt x="899785" y="1119660"/>
                  </a:cubicBezTo>
                  <a:cubicBezTo>
                    <a:pt x="931850" y="1295037"/>
                    <a:pt x="940358" y="1471722"/>
                    <a:pt x="940358" y="1650370"/>
                  </a:cubicBezTo>
                  <a:cubicBezTo>
                    <a:pt x="939049" y="3243808"/>
                    <a:pt x="939703" y="4837900"/>
                    <a:pt x="939703" y="6431338"/>
                  </a:cubicBezTo>
                  <a:cubicBezTo>
                    <a:pt x="939703" y="6528843"/>
                    <a:pt x="938394" y="6626346"/>
                    <a:pt x="910910" y="6720578"/>
                  </a:cubicBezTo>
                  <a:cubicBezTo>
                    <a:pt x="903057" y="6747409"/>
                    <a:pt x="892587" y="6772929"/>
                    <a:pt x="877536" y="6795833"/>
                  </a:cubicBezTo>
                  <a:cubicBezTo>
                    <a:pt x="850706" y="6837060"/>
                    <a:pt x="813406" y="6858000"/>
                    <a:pt x="763018" y="6858000"/>
                  </a:cubicBezTo>
                  <a:cubicBezTo>
                    <a:pt x="572591" y="6857346"/>
                    <a:pt x="382818" y="6857346"/>
                    <a:pt x="192390" y="6858000"/>
                  </a:cubicBezTo>
                  <a:cubicBezTo>
                    <a:pt x="138076" y="6858000"/>
                    <a:pt x="100121" y="6834442"/>
                    <a:pt x="73292" y="6789944"/>
                  </a:cubicBezTo>
                  <a:cubicBezTo>
                    <a:pt x="38609" y="6733012"/>
                    <a:pt x="26176" y="6668882"/>
                    <a:pt x="16360" y="6604097"/>
                  </a:cubicBezTo>
                  <a:cubicBezTo>
                    <a:pt x="3926" y="6519027"/>
                    <a:pt x="654" y="6433302"/>
                    <a:pt x="654" y="6347577"/>
                  </a:cubicBezTo>
                  <a:cubicBezTo>
                    <a:pt x="654" y="5100310"/>
                    <a:pt x="654" y="3853044"/>
                    <a:pt x="0" y="2605778"/>
                  </a:cubicBezTo>
                  <a:cubicBezTo>
                    <a:pt x="0" y="2580912"/>
                    <a:pt x="5235" y="2572404"/>
                    <a:pt x="32065" y="2572404"/>
                  </a:cubicBezTo>
                  <a:cubicBezTo>
                    <a:pt x="134150" y="2574368"/>
                    <a:pt x="235580" y="2573713"/>
                    <a:pt x="337665" y="2572404"/>
                  </a:cubicBezTo>
                  <a:cubicBezTo>
                    <a:pt x="359914" y="2572404"/>
                    <a:pt x="365804" y="2578294"/>
                    <a:pt x="365804" y="2600543"/>
                  </a:cubicBezTo>
                  <a:cubicBezTo>
                    <a:pt x="365149" y="2949333"/>
                    <a:pt x="365149" y="3298777"/>
                    <a:pt x="365149" y="3647566"/>
                  </a:cubicBezTo>
                  <a:cubicBezTo>
                    <a:pt x="365149" y="4573527"/>
                    <a:pt x="365149" y="5499488"/>
                    <a:pt x="365149" y="6425449"/>
                  </a:cubicBezTo>
                  <a:cubicBezTo>
                    <a:pt x="365149" y="6465367"/>
                    <a:pt x="359914" y="6461440"/>
                    <a:pt x="400486" y="6461440"/>
                  </a:cubicBezTo>
                  <a:cubicBezTo>
                    <a:pt x="451529" y="6461440"/>
                    <a:pt x="502571" y="6460786"/>
                    <a:pt x="552959" y="6462095"/>
                  </a:cubicBezTo>
                  <a:cubicBezTo>
                    <a:pt x="569319" y="6462095"/>
                    <a:pt x="576517" y="6457514"/>
                    <a:pt x="574554" y="6441154"/>
                  </a:cubicBezTo>
                  <a:cubicBezTo>
                    <a:pt x="573900" y="6435265"/>
                    <a:pt x="574554" y="6428721"/>
                    <a:pt x="574554" y="6422177"/>
                  </a:cubicBezTo>
                  <a:cubicBezTo>
                    <a:pt x="574554" y="4717493"/>
                    <a:pt x="574554" y="3013463"/>
                    <a:pt x="574554" y="1308779"/>
                  </a:cubicBezTo>
                  <a:cubicBezTo>
                    <a:pt x="574554" y="1268207"/>
                    <a:pt x="574554" y="1268207"/>
                    <a:pt x="533327" y="1268207"/>
                  </a:cubicBezTo>
                  <a:cubicBezTo>
                    <a:pt x="408339" y="1268207"/>
                    <a:pt x="283351" y="1266898"/>
                    <a:pt x="158362" y="1268861"/>
                  </a:cubicBezTo>
                  <a:cubicBezTo>
                    <a:pt x="96195" y="1269515"/>
                    <a:pt x="56932" y="1240722"/>
                    <a:pt x="34028" y="1186408"/>
                  </a:cubicBezTo>
                  <a:cubicBezTo>
                    <a:pt x="8507" y="1126858"/>
                    <a:pt x="1963" y="1063383"/>
                    <a:pt x="1963" y="999907"/>
                  </a:cubicBezTo>
                  <a:cubicBezTo>
                    <a:pt x="1963" y="783958"/>
                    <a:pt x="-3926" y="568010"/>
                    <a:pt x="5889" y="352061"/>
                  </a:cubicBezTo>
                  <a:cubicBezTo>
                    <a:pt x="9816" y="275498"/>
                    <a:pt x="18323" y="198934"/>
                    <a:pt x="41881" y="125643"/>
                  </a:cubicBezTo>
                  <a:cubicBezTo>
                    <a:pt x="49079" y="103394"/>
                    <a:pt x="57586" y="81799"/>
                    <a:pt x="70020" y="62167"/>
                  </a:cubicBezTo>
                  <a:cubicBezTo>
                    <a:pt x="91615" y="28139"/>
                    <a:pt x="120408" y="9161"/>
                    <a:pt x="162943" y="9161"/>
                  </a:cubicBezTo>
                  <a:cubicBezTo>
                    <a:pt x="236889" y="9161"/>
                    <a:pt x="310835" y="6544"/>
                    <a:pt x="385435" y="4581"/>
                  </a:cubicBezTo>
                  <a:cubicBezTo>
                    <a:pt x="414883" y="0"/>
                    <a:pt x="444985" y="3926"/>
                    <a:pt x="475087" y="2618"/>
                  </a:cubicBezTo>
                  <a:cubicBezTo>
                    <a:pt x="484903" y="1963"/>
                    <a:pt x="494718" y="5235"/>
                    <a:pt x="503880" y="0"/>
                  </a:cubicBezTo>
                  <a:cubicBezTo>
                    <a:pt x="521548" y="0"/>
                    <a:pt x="539871" y="0"/>
                    <a:pt x="557540" y="0"/>
                  </a:cubicBezTo>
                  <a:cubicBezTo>
                    <a:pt x="587642" y="4581"/>
                    <a:pt x="618398" y="4581"/>
                    <a:pt x="648500" y="0"/>
                  </a:cubicBezTo>
                  <a:cubicBezTo>
                    <a:pt x="666823" y="1963"/>
                    <a:pt x="684491" y="1963"/>
                    <a:pt x="702814" y="1963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712C96-FA36-46AA-B95C-F91840616CC4}"/>
                </a:ext>
              </a:extLst>
            </p:cNvPr>
            <p:cNvSpPr/>
            <p:nvPr/>
          </p:nvSpPr>
          <p:spPr>
            <a:xfrm>
              <a:off x="7740480" y="1181172"/>
              <a:ext cx="939048" cy="1583258"/>
            </a:xfrm>
            <a:custGeom>
              <a:avLst/>
              <a:gdLst>
                <a:gd name="connsiteX0" fmla="*/ 939049 w 939048"/>
                <a:gd name="connsiteY0" fmla="*/ 1513602 h 1583258"/>
                <a:gd name="connsiteX1" fmla="*/ 843508 w 939048"/>
                <a:gd name="connsiteY1" fmla="*/ 1577078 h 1583258"/>
                <a:gd name="connsiteX2" fmla="*/ 774143 w 939048"/>
                <a:gd name="connsiteY2" fmla="*/ 1582968 h 1583258"/>
                <a:gd name="connsiteX3" fmla="*/ 179303 w 939048"/>
                <a:gd name="connsiteY3" fmla="*/ 1582968 h 1583258"/>
                <a:gd name="connsiteX4" fmla="*/ 71329 w 939048"/>
                <a:gd name="connsiteY4" fmla="*/ 1567262 h 1583258"/>
                <a:gd name="connsiteX5" fmla="*/ 655 w 939048"/>
                <a:gd name="connsiteY5" fmla="*/ 1467795 h 1583258"/>
                <a:gd name="connsiteX6" fmla="*/ 0 w 939048"/>
                <a:gd name="connsiteY6" fmla="*/ 615780 h 1583258"/>
                <a:gd name="connsiteX7" fmla="*/ 25521 w 939048"/>
                <a:gd name="connsiteY7" fmla="*/ 592877 h 1583258"/>
                <a:gd name="connsiteX8" fmla="*/ 338974 w 939048"/>
                <a:gd name="connsiteY8" fmla="*/ 592877 h 1583258"/>
                <a:gd name="connsiteX9" fmla="*/ 365804 w 939048"/>
                <a:gd name="connsiteY9" fmla="*/ 619707 h 1583258"/>
                <a:gd name="connsiteX10" fmla="*/ 365149 w 939048"/>
                <a:gd name="connsiteY10" fmla="*/ 1457979 h 1583258"/>
                <a:gd name="connsiteX11" fmla="*/ 399832 w 939048"/>
                <a:gd name="connsiteY11" fmla="*/ 1491353 h 1583258"/>
                <a:gd name="connsiteX12" fmla="*/ 549687 w 939048"/>
                <a:gd name="connsiteY12" fmla="*/ 1492008 h 1583258"/>
                <a:gd name="connsiteX13" fmla="*/ 574554 w 939048"/>
                <a:gd name="connsiteY13" fmla="*/ 1469104 h 1583258"/>
                <a:gd name="connsiteX14" fmla="*/ 574554 w 939048"/>
                <a:gd name="connsiteY14" fmla="*/ 314761 h 1583258"/>
                <a:gd name="connsiteX15" fmla="*/ 549687 w 939048"/>
                <a:gd name="connsiteY15" fmla="*/ 291858 h 1583258"/>
                <a:gd name="connsiteX16" fmla="*/ 140039 w 939048"/>
                <a:gd name="connsiteY16" fmla="*/ 292512 h 1583258"/>
                <a:gd name="connsiteX17" fmla="*/ 47770 w 939048"/>
                <a:gd name="connsiteY17" fmla="*/ 280079 h 1583258"/>
                <a:gd name="connsiteX18" fmla="*/ 655 w 939048"/>
                <a:gd name="connsiteY18" fmla="*/ 213985 h 1583258"/>
                <a:gd name="connsiteX19" fmla="*/ 655 w 939048"/>
                <a:gd name="connsiteY19" fmla="*/ 115173 h 1583258"/>
                <a:gd name="connsiteX20" fmla="*/ 84416 w 939048"/>
                <a:gd name="connsiteY20" fmla="*/ 9816 h 1583258"/>
                <a:gd name="connsiteX21" fmla="*/ 142657 w 939048"/>
                <a:gd name="connsiteY21" fmla="*/ 2618 h 1583258"/>
                <a:gd name="connsiteX22" fmla="*/ 681220 w 939048"/>
                <a:gd name="connsiteY22" fmla="*/ 0 h 1583258"/>
                <a:gd name="connsiteX23" fmla="*/ 780686 w 939048"/>
                <a:gd name="connsiteY23" fmla="*/ 32065 h 1583258"/>
                <a:gd name="connsiteX24" fmla="*/ 804899 w 939048"/>
                <a:gd name="connsiteY24" fmla="*/ 60204 h 1583258"/>
                <a:gd name="connsiteX25" fmla="*/ 813406 w 939048"/>
                <a:gd name="connsiteY25" fmla="*/ 94886 h 1583258"/>
                <a:gd name="connsiteX26" fmla="*/ 783958 w 939048"/>
                <a:gd name="connsiteY26" fmla="*/ 99467 h 1583258"/>
                <a:gd name="connsiteX27" fmla="*/ 392634 w 939048"/>
                <a:gd name="connsiteY27" fmla="*/ 99467 h 1583258"/>
                <a:gd name="connsiteX28" fmla="*/ 363841 w 939048"/>
                <a:gd name="connsiteY28" fmla="*/ 126951 h 1583258"/>
                <a:gd name="connsiteX29" fmla="*/ 369730 w 939048"/>
                <a:gd name="connsiteY29" fmla="*/ 193045 h 1583258"/>
                <a:gd name="connsiteX30" fmla="*/ 434515 w 939048"/>
                <a:gd name="connsiteY30" fmla="*/ 196971 h 1583258"/>
                <a:gd name="connsiteX31" fmla="*/ 723755 w 939048"/>
                <a:gd name="connsiteY31" fmla="*/ 196971 h 1583258"/>
                <a:gd name="connsiteX32" fmla="*/ 777415 w 939048"/>
                <a:gd name="connsiteY32" fmla="*/ 199589 h 1583258"/>
                <a:gd name="connsiteX33" fmla="*/ 927924 w 939048"/>
                <a:gd name="connsiteY33" fmla="*/ 306254 h 1583258"/>
                <a:gd name="connsiteX34" fmla="*/ 938395 w 939048"/>
                <a:gd name="connsiteY34" fmla="*/ 324577 h 1583258"/>
                <a:gd name="connsiteX35" fmla="*/ 939049 w 939048"/>
                <a:gd name="connsiteY35" fmla="*/ 1513602 h 158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39048" h="1583258">
                  <a:moveTo>
                    <a:pt x="939049" y="1513602"/>
                  </a:moveTo>
                  <a:cubicBezTo>
                    <a:pt x="920072" y="1554175"/>
                    <a:pt x="884735" y="1571189"/>
                    <a:pt x="843508" y="1577078"/>
                  </a:cubicBezTo>
                  <a:cubicBezTo>
                    <a:pt x="820604" y="1580350"/>
                    <a:pt x="797046" y="1582968"/>
                    <a:pt x="774143" y="1582968"/>
                  </a:cubicBezTo>
                  <a:cubicBezTo>
                    <a:pt x="575863" y="1583622"/>
                    <a:pt x="377583" y="1582968"/>
                    <a:pt x="179303" y="1582968"/>
                  </a:cubicBezTo>
                  <a:cubicBezTo>
                    <a:pt x="142657" y="1582968"/>
                    <a:pt x="106011" y="1579696"/>
                    <a:pt x="71329" y="1567262"/>
                  </a:cubicBezTo>
                  <a:cubicBezTo>
                    <a:pt x="24212" y="1549594"/>
                    <a:pt x="655" y="1518183"/>
                    <a:pt x="655" y="1467795"/>
                  </a:cubicBezTo>
                  <a:cubicBezTo>
                    <a:pt x="0" y="1183790"/>
                    <a:pt x="655" y="899785"/>
                    <a:pt x="0" y="615780"/>
                  </a:cubicBezTo>
                  <a:cubicBezTo>
                    <a:pt x="0" y="595494"/>
                    <a:pt x="7853" y="592877"/>
                    <a:pt x="25521" y="592877"/>
                  </a:cubicBezTo>
                  <a:cubicBezTo>
                    <a:pt x="130224" y="593531"/>
                    <a:pt x="234271" y="593531"/>
                    <a:pt x="338974" y="592877"/>
                  </a:cubicBezTo>
                  <a:cubicBezTo>
                    <a:pt x="360569" y="592877"/>
                    <a:pt x="365804" y="598766"/>
                    <a:pt x="365804" y="619707"/>
                  </a:cubicBezTo>
                  <a:cubicBezTo>
                    <a:pt x="365149" y="899131"/>
                    <a:pt x="365149" y="1178555"/>
                    <a:pt x="365149" y="1457979"/>
                  </a:cubicBezTo>
                  <a:cubicBezTo>
                    <a:pt x="365149" y="1495934"/>
                    <a:pt x="360569" y="1491353"/>
                    <a:pt x="399832" y="1491353"/>
                  </a:cubicBezTo>
                  <a:cubicBezTo>
                    <a:pt x="449566" y="1491353"/>
                    <a:pt x="499954" y="1490699"/>
                    <a:pt x="549687" y="1492008"/>
                  </a:cubicBezTo>
                  <a:cubicBezTo>
                    <a:pt x="567356" y="1492662"/>
                    <a:pt x="574554" y="1489390"/>
                    <a:pt x="574554" y="1469104"/>
                  </a:cubicBezTo>
                  <a:cubicBezTo>
                    <a:pt x="573900" y="1084323"/>
                    <a:pt x="573900" y="699542"/>
                    <a:pt x="574554" y="314761"/>
                  </a:cubicBezTo>
                  <a:cubicBezTo>
                    <a:pt x="574554" y="295130"/>
                    <a:pt x="567356" y="291858"/>
                    <a:pt x="549687" y="291858"/>
                  </a:cubicBezTo>
                  <a:cubicBezTo>
                    <a:pt x="412920" y="292512"/>
                    <a:pt x="276807" y="291858"/>
                    <a:pt x="140039" y="292512"/>
                  </a:cubicBezTo>
                  <a:cubicBezTo>
                    <a:pt x="108629" y="292512"/>
                    <a:pt x="77218" y="290549"/>
                    <a:pt x="47770" y="280079"/>
                  </a:cubicBezTo>
                  <a:cubicBezTo>
                    <a:pt x="13742" y="268300"/>
                    <a:pt x="655" y="249977"/>
                    <a:pt x="655" y="213985"/>
                  </a:cubicBezTo>
                  <a:cubicBezTo>
                    <a:pt x="655" y="181266"/>
                    <a:pt x="0" y="147892"/>
                    <a:pt x="655" y="115173"/>
                  </a:cubicBezTo>
                  <a:cubicBezTo>
                    <a:pt x="1963" y="58241"/>
                    <a:pt x="29448" y="23558"/>
                    <a:pt x="84416" y="9816"/>
                  </a:cubicBezTo>
                  <a:cubicBezTo>
                    <a:pt x="103393" y="4581"/>
                    <a:pt x="123025" y="2618"/>
                    <a:pt x="142657" y="2618"/>
                  </a:cubicBezTo>
                  <a:cubicBezTo>
                    <a:pt x="321960" y="1963"/>
                    <a:pt x="501263" y="654"/>
                    <a:pt x="681220" y="0"/>
                  </a:cubicBezTo>
                  <a:cubicBezTo>
                    <a:pt x="717865" y="0"/>
                    <a:pt x="751894" y="7853"/>
                    <a:pt x="780686" y="32065"/>
                  </a:cubicBezTo>
                  <a:cubicBezTo>
                    <a:pt x="790502" y="39918"/>
                    <a:pt x="799010" y="49079"/>
                    <a:pt x="804899" y="60204"/>
                  </a:cubicBezTo>
                  <a:cubicBezTo>
                    <a:pt x="810789" y="71328"/>
                    <a:pt x="819296" y="83762"/>
                    <a:pt x="813406" y="94886"/>
                  </a:cubicBezTo>
                  <a:cubicBezTo>
                    <a:pt x="808171" y="104702"/>
                    <a:pt x="793774" y="99467"/>
                    <a:pt x="783958" y="99467"/>
                  </a:cubicBezTo>
                  <a:cubicBezTo>
                    <a:pt x="653735" y="99467"/>
                    <a:pt x="523511" y="100122"/>
                    <a:pt x="392634" y="99467"/>
                  </a:cubicBezTo>
                  <a:cubicBezTo>
                    <a:pt x="371693" y="99467"/>
                    <a:pt x="360569" y="103394"/>
                    <a:pt x="363841" y="126951"/>
                  </a:cubicBezTo>
                  <a:cubicBezTo>
                    <a:pt x="367113" y="149855"/>
                    <a:pt x="354025" y="179957"/>
                    <a:pt x="369730" y="193045"/>
                  </a:cubicBezTo>
                  <a:cubicBezTo>
                    <a:pt x="382818" y="204169"/>
                    <a:pt x="412265" y="196971"/>
                    <a:pt x="434515" y="196971"/>
                  </a:cubicBezTo>
                  <a:cubicBezTo>
                    <a:pt x="530710" y="196971"/>
                    <a:pt x="627560" y="196971"/>
                    <a:pt x="723755" y="196971"/>
                  </a:cubicBezTo>
                  <a:cubicBezTo>
                    <a:pt x="741423" y="196971"/>
                    <a:pt x="759092" y="198280"/>
                    <a:pt x="777415" y="199589"/>
                  </a:cubicBezTo>
                  <a:cubicBezTo>
                    <a:pt x="850052" y="203515"/>
                    <a:pt x="898477" y="241470"/>
                    <a:pt x="927924" y="306254"/>
                  </a:cubicBezTo>
                  <a:cubicBezTo>
                    <a:pt x="930542" y="312798"/>
                    <a:pt x="931196" y="320651"/>
                    <a:pt x="938395" y="324577"/>
                  </a:cubicBezTo>
                  <a:cubicBezTo>
                    <a:pt x="939049" y="720483"/>
                    <a:pt x="939049" y="1117043"/>
                    <a:pt x="939049" y="1513602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3A2EF5-17A1-4B07-8BD9-64A8D4E16658}"/>
                </a:ext>
              </a:extLst>
            </p:cNvPr>
            <p:cNvSpPr/>
            <p:nvPr/>
          </p:nvSpPr>
          <p:spPr>
            <a:xfrm>
              <a:off x="5952688" y="0"/>
              <a:ext cx="117790" cy="6231"/>
            </a:xfrm>
            <a:custGeom>
              <a:avLst/>
              <a:gdLst>
                <a:gd name="connsiteX0" fmla="*/ 117790 w 117790"/>
                <a:gd name="connsiteY0" fmla="*/ 0 h 6231"/>
                <a:gd name="connsiteX1" fmla="*/ 0 w 117790"/>
                <a:gd name="connsiteY1" fmla="*/ 4581 h 6231"/>
                <a:gd name="connsiteX2" fmla="*/ 0 w 117790"/>
                <a:gd name="connsiteY2" fmla="*/ 0 h 6231"/>
                <a:gd name="connsiteX3" fmla="*/ 117790 w 117790"/>
                <a:gd name="connsiteY3" fmla="*/ 0 h 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90" h="6231">
                  <a:moveTo>
                    <a:pt x="117790" y="0"/>
                  </a:moveTo>
                  <a:cubicBezTo>
                    <a:pt x="78527" y="10470"/>
                    <a:pt x="39263" y="4581"/>
                    <a:pt x="0" y="4581"/>
                  </a:cubicBezTo>
                  <a:cubicBezTo>
                    <a:pt x="0" y="3272"/>
                    <a:pt x="0" y="1309"/>
                    <a:pt x="0" y="0"/>
                  </a:cubicBezTo>
                  <a:cubicBezTo>
                    <a:pt x="39263" y="0"/>
                    <a:pt x="78527" y="0"/>
                    <a:pt x="11779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724BEB-7CDD-414A-BF0E-B46DE875BB7B}"/>
                </a:ext>
              </a:extLst>
            </p:cNvPr>
            <p:cNvSpPr/>
            <p:nvPr/>
          </p:nvSpPr>
          <p:spPr>
            <a:xfrm>
              <a:off x="6124138" y="0"/>
              <a:ext cx="90960" cy="6463"/>
            </a:xfrm>
            <a:custGeom>
              <a:avLst/>
              <a:gdLst>
                <a:gd name="connsiteX0" fmla="*/ 90960 w 90960"/>
                <a:gd name="connsiteY0" fmla="*/ 0 h 6463"/>
                <a:gd name="connsiteX1" fmla="*/ 0 w 90960"/>
                <a:gd name="connsiteY1" fmla="*/ 0 h 6463"/>
                <a:gd name="connsiteX2" fmla="*/ 90960 w 90960"/>
                <a:gd name="connsiteY2" fmla="*/ 0 h 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60" h="6463">
                  <a:moveTo>
                    <a:pt x="90960" y="0"/>
                  </a:moveTo>
                  <a:cubicBezTo>
                    <a:pt x="60858" y="6544"/>
                    <a:pt x="30102" y="10470"/>
                    <a:pt x="0" y="0"/>
                  </a:cubicBezTo>
                  <a:cubicBezTo>
                    <a:pt x="30102" y="0"/>
                    <a:pt x="60204" y="0"/>
                    <a:pt x="9096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0982A0-8C95-4F97-84F3-3453BB527C5E}"/>
                </a:ext>
              </a:extLst>
            </p:cNvPr>
            <p:cNvSpPr/>
            <p:nvPr/>
          </p:nvSpPr>
          <p:spPr>
            <a:xfrm>
              <a:off x="6522012" y="1178555"/>
              <a:ext cx="1215522" cy="1585585"/>
            </a:xfrm>
            <a:custGeom>
              <a:avLst/>
              <a:gdLst>
                <a:gd name="connsiteX0" fmla="*/ 510419 w 1215522"/>
                <a:gd name="connsiteY0" fmla="*/ 746004 h 1585585"/>
                <a:gd name="connsiteX1" fmla="*/ 509764 w 1215522"/>
                <a:gd name="connsiteY1" fmla="*/ 1456016 h 1585585"/>
                <a:gd name="connsiteX2" fmla="*/ 544447 w 1215522"/>
                <a:gd name="connsiteY2" fmla="*/ 1489390 h 1585585"/>
                <a:gd name="connsiteX3" fmla="*/ 681214 w 1215522"/>
                <a:gd name="connsiteY3" fmla="*/ 1489390 h 1585585"/>
                <a:gd name="connsiteX4" fmla="*/ 708044 w 1215522"/>
                <a:gd name="connsiteY4" fmla="*/ 1462560 h 1585585"/>
                <a:gd name="connsiteX5" fmla="*/ 707390 w 1215522"/>
                <a:gd name="connsiteY5" fmla="*/ 1058147 h 1585585"/>
                <a:gd name="connsiteX6" fmla="*/ 706735 w 1215522"/>
                <a:gd name="connsiteY6" fmla="*/ 34683 h 1585585"/>
                <a:gd name="connsiteX7" fmla="*/ 738801 w 1215522"/>
                <a:gd name="connsiteY7" fmla="*/ 1963 h 1585585"/>
                <a:gd name="connsiteX8" fmla="*/ 1183131 w 1215522"/>
                <a:gd name="connsiteY8" fmla="*/ 3272 h 1585585"/>
                <a:gd name="connsiteX9" fmla="*/ 1215196 w 1215522"/>
                <a:gd name="connsiteY9" fmla="*/ 18323 h 1585585"/>
                <a:gd name="connsiteX10" fmla="*/ 1186403 w 1215522"/>
                <a:gd name="connsiteY10" fmla="*/ 53660 h 1585585"/>
                <a:gd name="connsiteX11" fmla="*/ 1139941 w 1215522"/>
                <a:gd name="connsiteY11" fmla="*/ 65439 h 1585585"/>
                <a:gd name="connsiteX12" fmla="*/ 1071230 w 1215522"/>
                <a:gd name="connsiteY12" fmla="*/ 161634 h 1585585"/>
                <a:gd name="connsiteX13" fmla="*/ 1071885 w 1215522"/>
                <a:gd name="connsiteY13" fmla="*/ 1468450 h 1585585"/>
                <a:gd name="connsiteX14" fmla="*/ 973727 w 1215522"/>
                <a:gd name="connsiteY14" fmla="*/ 1582313 h 1585585"/>
                <a:gd name="connsiteX15" fmla="*/ 923339 w 1215522"/>
                <a:gd name="connsiteY15" fmla="*/ 1585585 h 1585585"/>
                <a:gd name="connsiteX16" fmla="*/ 296433 w 1215522"/>
                <a:gd name="connsiteY16" fmla="*/ 1585585 h 1585585"/>
                <a:gd name="connsiteX17" fmla="*/ 202201 w 1215522"/>
                <a:gd name="connsiteY17" fmla="*/ 1570534 h 1585585"/>
                <a:gd name="connsiteX18" fmla="*/ 147887 w 1215522"/>
                <a:gd name="connsiteY18" fmla="*/ 1495280 h 1585585"/>
                <a:gd name="connsiteX19" fmla="*/ 147233 w 1215522"/>
                <a:gd name="connsiteY19" fmla="*/ 1460597 h 1585585"/>
                <a:gd name="connsiteX20" fmla="*/ 147887 w 1215522"/>
                <a:gd name="connsiteY20" fmla="*/ 150510 h 1585585"/>
                <a:gd name="connsiteX21" fmla="*/ 101425 w 1215522"/>
                <a:gd name="connsiteY21" fmla="*/ 73946 h 1585585"/>
                <a:gd name="connsiteX22" fmla="*/ 17009 w 1215522"/>
                <a:gd name="connsiteY22" fmla="*/ 49079 h 1585585"/>
                <a:gd name="connsiteX23" fmla="*/ 650 w 1215522"/>
                <a:gd name="connsiteY23" fmla="*/ 17014 h 1585585"/>
                <a:gd name="connsiteX24" fmla="*/ 20935 w 1215522"/>
                <a:gd name="connsiteY24" fmla="*/ 654 h 1585585"/>
                <a:gd name="connsiteX25" fmla="*/ 489478 w 1215522"/>
                <a:gd name="connsiteY25" fmla="*/ 0 h 1585585"/>
                <a:gd name="connsiteX26" fmla="*/ 511073 w 1215522"/>
                <a:gd name="connsiteY26" fmla="*/ 29448 h 1585585"/>
                <a:gd name="connsiteX27" fmla="*/ 510419 w 1215522"/>
                <a:gd name="connsiteY27" fmla="*/ 746004 h 15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5522" h="1585585">
                  <a:moveTo>
                    <a:pt x="510419" y="746004"/>
                  </a:moveTo>
                  <a:cubicBezTo>
                    <a:pt x="510419" y="982893"/>
                    <a:pt x="511073" y="1219127"/>
                    <a:pt x="509764" y="1456016"/>
                  </a:cubicBezTo>
                  <a:cubicBezTo>
                    <a:pt x="509764" y="1484155"/>
                    <a:pt x="517617" y="1490699"/>
                    <a:pt x="544447" y="1489390"/>
                  </a:cubicBezTo>
                  <a:cubicBezTo>
                    <a:pt x="589600" y="1487427"/>
                    <a:pt x="635407" y="1487427"/>
                    <a:pt x="681214" y="1489390"/>
                  </a:cubicBezTo>
                  <a:cubicBezTo>
                    <a:pt x="702809" y="1490044"/>
                    <a:pt x="708044" y="1482846"/>
                    <a:pt x="708044" y="1462560"/>
                  </a:cubicBezTo>
                  <a:cubicBezTo>
                    <a:pt x="707390" y="1327756"/>
                    <a:pt x="707390" y="1192952"/>
                    <a:pt x="707390" y="1058147"/>
                  </a:cubicBezTo>
                  <a:cubicBezTo>
                    <a:pt x="707390" y="717211"/>
                    <a:pt x="707390" y="376274"/>
                    <a:pt x="706735" y="34683"/>
                  </a:cubicBezTo>
                  <a:cubicBezTo>
                    <a:pt x="706735" y="9161"/>
                    <a:pt x="712625" y="1309"/>
                    <a:pt x="738801" y="1963"/>
                  </a:cubicBezTo>
                  <a:cubicBezTo>
                    <a:pt x="886692" y="3272"/>
                    <a:pt x="1035239" y="2618"/>
                    <a:pt x="1183131" y="3272"/>
                  </a:cubicBezTo>
                  <a:cubicBezTo>
                    <a:pt x="1194256" y="3272"/>
                    <a:pt x="1212579" y="-7198"/>
                    <a:pt x="1215196" y="18323"/>
                  </a:cubicBezTo>
                  <a:cubicBezTo>
                    <a:pt x="1217159" y="41226"/>
                    <a:pt x="1210615" y="52351"/>
                    <a:pt x="1186403" y="53660"/>
                  </a:cubicBezTo>
                  <a:cubicBezTo>
                    <a:pt x="1170698" y="54969"/>
                    <a:pt x="1154338" y="59549"/>
                    <a:pt x="1139941" y="65439"/>
                  </a:cubicBezTo>
                  <a:cubicBezTo>
                    <a:pt x="1084318" y="89651"/>
                    <a:pt x="1070576" y="104702"/>
                    <a:pt x="1071230" y="161634"/>
                  </a:cubicBezTo>
                  <a:cubicBezTo>
                    <a:pt x="1072539" y="597457"/>
                    <a:pt x="1071885" y="1033281"/>
                    <a:pt x="1071885" y="1468450"/>
                  </a:cubicBezTo>
                  <a:cubicBezTo>
                    <a:pt x="1071885" y="1543050"/>
                    <a:pt x="1048327" y="1571189"/>
                    <a:pt x="973727" y="1582313"/>
                  </a:cubicBezTo>
                  <a:cubicBezTo>
                    <a:pt x="957367" y="1584931"/>
                    <a:pt x="939698" y="1585585"/>
                    <a:pt x="923339" y="1585585"/>
                  </a:cubicBezTo>
                  <a:cubicBezTo>
                    <a:pt x="714588" y="1585585"/>
                    <a:pt x="505184" y="1585585"/>
                    <a:pt x="296433" y="1585585"/>
                  </a:cubicBezTo>
                  <a:cubicBezTo>
                    <a:pt x="264368" y="1585585"/>
                    <a:pt x="232303" y="1583622"/>
                    <a:pt x="202201" y="1570534"/>
                  </a:cubicBezTo>
                  <a:cubicBezTo>
                    <a:pt x="168173" y="1556792"/>
                    <a:pt x="149196" y="1531925"/>
                    <a:pt x="147887" y="1495280"/>
                  </a:cubicBezTo>
                  <a:cubicBezTo>
                    <a:pt x="147233" y="1483501"/>
                    <a:pt x="147233" y="1472376"/>
                    <a:pt x="147233" y="1460597"/>
                  </a:cubicBezTo>
                  <a:cubicBezTo>
                    <a:pt x="147233" y="1024119"/>
                    <a:pt x="146578" y="587642"/>
                    <a:pt x="147887" y="150510"/>
                  </a:cubicBezTo>
                  <a:cubicBezTo>
                    <a:pt x="147887" y="111901"/>
                    <a:pt x="131527" y="90960"/>
                    <a:pt x="101425" y="73946"/>
                  </a:cubicBezTo>
                  <a:cubicBezTo>
                    <a:pt x="75250" y="59549"/>
                    <a:pt x="46457" y="52351"/>
                    <a:pt x="17009" y="49079"/>
                  </a:cubicBezTo>
                  <a:cubicBezTo>
                    <a:pt x="-7203" y="46462"/>
                    <a:pt x="1958" y="29448"/>
                    <a:pt x="650" y="17014"/>
                  </a:cubicBezTo>
                  <a:cubicBezTo>
                    <a:pt x="-1314" y="654"/>
                    <a:pt x="9156" y="654"/>
                    <a:pt x="20935" y="654"/>
                  </a:cubicBezTo>
                  <a:cubicBezTo>
                    <a:pt x="177335" y="654"/>
                    <a:pt x="333734" y="1309"/>
                    <a:pt x="489478" y="0"/>
                  </a:cubicBezTo>
                  <a:cubicBezTo>
                    <a:pt x="514345" y="0"/>
                    <a:pt x="511073" y="14397"/>
                    <a:pt x="511073" y="29448"/>
                  </a:cubicBezTo>
                  <a:cubicBezTo>
                    <a:pt x="510419" y="268954"/>
                    <a:pt x="510419" y="507152"/>
                    <a:pt x="510419" y="746004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DAD645-2A7F-489B-A04D-BE5C29403A18}"/>
                </a:ext>
              </a:extLst>
            </p:cNvPr>
            <p:cNvSpPr/>
            <p:nvPr/>
          </p:nvSpPr>
          <p:spPr>
            <a:xfrm>
              <a:off x="3515088" y="1180266"/>
              <a:ext cx="935413" cy="1583874"/>
            </a:xfrm>
            <a:custGeom>
              <a:avLst/>
              <a:gdLst>
                <a:gd name="connsiteX0" fmla="*/ 935122 w 935413"/>
                <a:gd name="connsiteY0" fmla="*/ 791409 h 1583874"/>
                <a:gd name="connsiteX1" fmla="*/ 935122 w 935413"/>
                <a:gd name="connsiteY1" fmla="*/ 1468702 h 1583874"/>
                <a:gd name="connsiteX2" fmla="*/ 834346 w 935413"/>
                <a:gd name="connsiteY2" fmla="*/ 1582566 h 1583874"/>
                <a:gd name="connsiteX3" fmla="*/ 802281 w 935413"/>
                <a:gd name="connsiteY3" fmla="*/ 1583874 h 1583874"/>
                <a:gd name="connsiteX4" fmla="*/ 132841 w 935413"/>
                <a:gd name="connsiteY4" fmla="*/ 1583874 h 1583874"/>
                <a:gd name="connsiteX5" fmla="*/ 77218 w 935413"/>
                <a:gd name="connsiteY5" fmla="*/ 1578639 h 1583874"/>
                <a:gd name="connsiteX6" fmla="*/ 654 w 935413"/>
                <a:gd name="connsiteY6" fmla="*/ 1485061 h 1583874"/>
                <a:gd name="connsiteX7" fmla="*/ 654 w 935413"/>
                <a:gd name="connsiteY7" fmla="*/ 917052 h 1583874"/>
                <a:gd name="connsiteX8" fmla="*/ 0 w 935413"/>
                <a:gd name="connsiteY8" fmla="*/ 523109 h 1583874"/>
                <a:gd name="connsiteX9" fmla="*/ 27484 w 935413"/>
                <a:gd name="connsiteY9" fmla="*/ 494316 h 1583874"/>
                <a:gd name="connsiteX10" fmla="*/ 338319 w 935413"/>
                <a:gd name="connsiteY10" fmla="*/ 494316 h 1583874"/>
                <a:gd name="connsiteX11" fmla="*/ 365804 w 935413"/>
                <a:gd name="connsiteY11" fmla="*/ 523109 h 1583874"/>
                <a:gd name="connsiteX12" fmla="*/ 364495 w 935413"/>
                <a:gd name="connsiteY12" fmla="*/ 1457577 h 1583874"/>
                <a:gd name="connsiteX13" fmla="*/ 394597 w 935413"/>
                <a:gd name="connsiteY13" fmla="*/ 1488333 h 1583874"/>
                <a:gd name="connsiteX14" fmla="*/ 539217 w 935413"/>
                <a:gd name="connsiteY14" fmla="*/ 1488333 h 1583874"/>
                <a:gd name="connsiteX15" fmla="*/ 571936 w 935413"/>
                <a:gd name="connsiteY15" fmla="*/ 1456923 h 1583874"/>
                <a:gd name="connsiteX16" fmla="*/ 571282 w 935413"/>
                <a:gd name="connsiteY16" fmla="*/ 1272385 h 1583874"/>
                <a:gd name="connsiteX17" fmla="*/ 571936 w 935413"/>
                <a:gd name="connsiteY17" fmla="*/ 131784 h 1583874"/>
                <a:gd name="connsiteX18" fmla="*/ 537908 w 935413"/>
                <a:gd name="connsiteY18" fmla="*/ 97756 h 1583874"/>
                <a:gd name="connsiteX19" fmla="*/ 479667 w 935413"/>
                <a:gd name="connsiteY19" fmla="*/ 39515 h 1583874"/>
                <a:gd name="connsiteX20" fmla="*/ 520240 w 935413"/>
                <a:gd name="connsiteY20" fmla="*/ 252 h 1583874"/>
                <a:gd name="connsiteX21" fmla="*/ 790502 w 935413"/>
                <a:gd name="connsiteY21" fmla="*/ 252 h 1583874"/>
                <a:gd name="connsiteX22" fmla="*/ 865103 w 935413"/>
                <a:gd name="connsiteY22" fmla="*/ 7450 h 1583874"/>
                <a:gd name="connsiteX23" fmla="*/ 935122 w 935413"/>
                <a:gd name="connsiteY23" fmla="*/ 95139 h 1583874"/>
                <a:gd name="connsiteX24" fmla="*/ 935122 w 935413"/>
                <a:gd name="connsiteY24" fmla="*/ 202458 h 1583874"/>
                <a:gd name="connsiteX25" fmla="*/ 935122 w 935413"/>
                <a:gd name="connsiteY25" fmla="*/ 791409 h 158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5413" h="1583874">
                  <a:moveTo>
                    <a:pt x="935122" y="791409"/>
                  </a:moveTo>
                  <a:cubicBezTo>
                    <a:pt x="935122" y="1017173"/>
                    <a:pt x="935122" y="1242937"/>
                    <a:pt x="935122" y="1468702"/>
                  </a:cubicBezTo>
                  <a:cubicBezTo>
                    <a:pt x="935122" y="1543957"/>
                    <a:pt x="908947" y="1574058"/>
                    <a:pt x="834346" y="1582566"/>
                  </a:cubicBezTo>
                  <a:cubicBezTo>
                    <a:pt x="823876" y="1583874"/>
                    <a:pt x="812752" y="1583874"/>
                    <a:pt x="802281" y="1583874"/>
                  </a:cubicBezTo>
                  <a:cubicBezTo>
                    <a:pt x="579135" y="1583874"/>
                    <a:pt x="355988" y="1583874"/>
                    <a:pt x="132841" y="1583874"/>
                  </a:cubicBezTo>
                  <a:cubicBezTo>
                    <a:pt x="113864" y="1583874"/>
                    <a:pt x="95541" y="1582566"/>
                    <a:pt x="77218" y="1578639"/>
                  </a:cubicBezTo>
                  <a:cubicBezTo>
                    <a:pt x="25521" y="1567515"/>
                    <a:pt x="654" y="1537413"/>
                    <a:pt x="654" y="1485061"/>
                  </a:cubicBezTo>
                  <a:cubicBezTo>
                    <a:pt x="654" y="1295943"/>
                    <a:pt x="654" y="1106825"/>
                    <a:pt x="654" y="917052"/>
                  </a:cubicBezTo>
                  <a:cubicBezTo>
                    <a:pt x="654" y="785519"/>
                    <a:pt x="1309" y="654641"/>
                    <a:pt x="0" y="523109"/>
                  </a:cubicBezTo>
                  <a:cubicBezTo>
                    <a:pt x="0" y="502169"/>
                    <a:pt x="3926" y="494316"/>
                    <a:pt x="27484" y="494316"/>
                  </a:cubicBezTo>
                  <a:cubicBezTo>
                    <a:pt x="130878" y="495625"/>
                    <a:pt x="234271" y="495625"/>
                    <a:pt x="338319" y="494316"/>
                  </a:cubicBezTo>
                  <a:cubicBezTo>
                    <a:pt x="361223" y="494316"/>
                    <a:pt x="365804" y="501514"/>
                    <a:pt x="365804" y="523109"/>
                  </a:cubicBezTo>
                  <a:cubicBezTo>
                    <a:pt x="365149" y="834599"/>
                    <a:pt x="365804" y="1146088"/>
                    <a:pt x="364495" y="1457577"/>
                  </a:cubicBezTo>
                  <a:cubicBezTo>
                    <a:pt x="364495" y="1481790"/>
                    <a:pt x="369730" y="1489642"/>
                    <a:pt x="394597" y="1488333"/>
                  </a:cubicBezTo>
                  <a:cubicBezTo>
                    <a:pt x="443022" y="1486370"/>
                    <a:pt x="490792" y="1486370"/>
                    <a:pt x="539217" y="1488333"/>
                  </a:cubicBezTo>
                  <a:cubicBezTo>
                    <a:pt x="564084" y="1489642"/>
                    <a:pt x="573245" y="1483753"/>
                    <a:pt x="571936" y="1456923"/>
                  </a:cubicBezTo>
                  <a:cubicBezTo>
                    <a:pt x="569973" y="1395410"/>
                    <a:pt x="571282" y="1333898"/>
                    <a:pt x="571282" y="1272385"/>
                  </a:cubicBezTo>
                  <a:cubicBezTo>
                    <a:pt x="571282" y="892185"/>
                    <a:pt x="571282" y="511985"/>
                    <a:pt x="571936" y="131784"/>
                  </a:cubicBezTo>
                  <a:cubicBezTo>
                    <a:pt x="571936" y="104300"/>
                    <a:pt x="565392" y="97102"/>
                    <a:pt x="537908" y="97756"/>
                  </a:cubicBezTo>
                  <a:cubicBezTo>
                    <a:pt x="479667" y="99719"/>
                    <a:pt x="479667" y="98411"/>
                    <a:pt x="479667" y="39515"/>
                  </a:cubicBezTo>
                  <a:cubicBezTo>
                    <a:pt x="479667" y="-5637"/>
                    <a:pt x="475087" y="252"/>
                    <a:pt x="520240" y="252"/>
                  </a:cubicBezTo>
                  <a:cubicBezTo>
                    <a:pt x="610545" y="252"/>
                    <a:pt x="700851" y="252"/>
                    <a:pt x="790502" y="252"/>
                  </a:cubicBezTo>
                  <a:cubicBezTo>
                    <a:pt x="815369" y="252"/>
                    <a:pt x="840236" y="907"/>
                    <a:pt x="865103" y="7450"/>
                  </a:cubicBezTo>
                  <a:cubicBezTo>
                    <a:pt x="913528" y="19884"/>
                    <a:pt x="933814" y="45405"/>
                    <a:pt x="935122" y="95139"/>
                  </a:cubicBezTo>
                  <a:cubicBezTo>
                    <a:pt x="935777" y="131130"/>
                    <a:pt x="935122" y="166467"/>
                    <a:pt x="935122" y="202458"/>
                  </a:cubicBezTo>
                  <a:cubicBezTo>
                    <a:pt x="935122" y="398121"/>
                    <a:pt x="935122" y="594438"/>
                    <a:pt x="935122" y="791409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87F1B2-F6E0-47C9-9BBA-AAE64A526B81}"/>
                </a:ext>
              </a:extLst>
            </p:cNvPr>
            <p:cNvSpPr/>
            <p:nvPr/>
          </p:nvSpPr>
          <p:spPr>
            <a:xfrm>
              <a:off x="4498906" y="1179209"/>
              <a:ext cx="1035657" cy="1585539"/>
            </a:xfrm>
            <a:custGeom>
              <a:avLst/>
              <a:gdLst>
                <a:gd name="connsiteX0" fmla="*/ 453221 w 1035657"/>
                <a:gd name="connsiteY0" fmla="*/ 303637 h 1585539"/>
                <a:gd name="connsiteX1" fmla="*/ 453221 w 1035657"/>
                <a:gd name="connsiteY1" fmla="*/ 329812 h 1585539"/>
                <a:gd name="connsiteX2" fmla="*/ 452566 w 1035657"/>
                <a:gd name="connsiteY2" fmla="*/ 1457325 h 1585539"/>
                <a:gd name="connsiteX3" fmla="*/ 484631 w 1035657"/>
                <a:gd name="connsiteY3" fmla="*/ 1490045 h 1585539"/>
                <a:gd name="connsiteX4" fmla="*/ 766019 w 1035657"/>
                <a:gd name="connsiteY4" fmla="*/ 1490045 h 1585539"/>
                <a:gd name="connsiteX5" fmla="*/ 816407 w 1035657"/>
                <a:gd name="connsiteY5" fmla="*/ 1466486 h 1585539"/>
                <a:gd name="connsiteX6" fmla="*/ 886426 w 1035657"/>
                <a:gd name="connsiteY6" fmla="*/ 1325793 h 1585539"/>
                <a:gd name="connsiteX7" fmla="*/ 961027 w 1035657"/>
                <a:gd name="connsiteY7" fmla="*/ 961952 h 1585539"/>
                <a:gd name="connsiteX8" fmla="*/ 970843 w 1035657"/>
                <a:gd name="connsiteY8" fmla="*/ 934468 h 1585539"/>
                <a:gd name="connsiteX9" fmla="*/ 1029083 w 1035657"/>
                <a:gd name="connsiteY9" fmla="*/ 928579 h 1585539"/>
                <a:gd name="connsiteX10" fmla="*/ 1033664 w 1035657"/>
                <a:gd name="connsiteY10" fmla="*/ 944938 h 1585539"/>
                <a:gd name="connsiteX11" fmla="*/ 1034319 w 1035657"/>
                <a:gd name="connsiteY11" fmla="*/ 1565954 h 1585539"/>
                <a:gd name="connsiteX12" fmla="*/ 1005525 w 1035657"/>
                <a:gd name="connsiteY12" fmla="*/ 1584931 h 1585539"/>
                <a:gd name="connsiteX13" fmla="*/ 84145 w 1035657"/>
                <a:gd name="connsiteY13" fmla="*/ 1584931 h 1585539"/>
                <a:gd name="connsiteX14" fmla="*/ 22633 w 1035657"/>
                <a:gd name="connsiteY14" fmla="*/ 1584931 h 1585539"/>
                <a:gd name="connsiteX15" fmla="*/ 1692 w 1035657"/>
                <a:gd name="connsiteY15" fmla="*/ 1564645 h 1585539"/>
                <a:gd name="connsiteX16" fmla="*/ 1692 w 1035657"/>
                <a:gd name="connsiteY16" fmla="*/ 1562027 h 1585539"/>
                <a:gd name="connsiteX17" fmla="*/ 6273 w 1035657"/>
                <a:gd name="connsiteY17" fmla="*/ 1494625 h 1585539"/>
                <a:gd name="connsiteX18" fmla="*/ 69749 w 1035657"/>
                <a:gd name="connsiteY18" fmla="*/ 1490045 h 1585539"/>
                <a:gd name="connsiteX19" fmla="*/ 89380 w 1035657"/>
                <a:gd name="connsiteY19" fmla="*/ 1467141 h 1585539"/>
                <a:gd name="connsiteX20" fmla="*/ 89380 w 1035657"/>
                <a:gd name="connsiteY20" fmla="*/ 1217819 h 1585539"/>
                <a:gd name="connsiteX21" fmla="*/ 90035 w 1035657"/>
                <a:gd name="connsiteY21" fmla="*/ 328503 h 1585539"/>
                <a:gd name="connsiteX22" fmla="*/ 59278 w 1035657"/>
                <a:gd name="connsiteY22" fmla="*/ 297747 h 1585539"/>
                <a:gd name="connsiteX23" fmla="*/ 1692 w 1035657"/>
                <a:gd name="connsiteY23" fmla="*/ 241470 h 1585539"/>
                <a:gd name="connsiteX24" fmla="*/ 42919 w 1035657"/>
                <a:gd name="connsiteY24" fmla="*/ 200243 h 1585539"/>
                <a:gd name="connsiteX25" fmla="*/ 89380 w 1035657"/>
                <a:gd name="connsiteY25" fmla="*/ 153781 h 1585539"/>
                <a:gd name="connsiteX26" fmla="*/ 30485 w 1035657"/>
                <a:gd name="connsiteY26" fmla="*/ 96850 h 1585539"/>
                <a:gd name="connsiteX27" fmla="*/ 1692 w 1035657"/>
                <a:gd name="connsiteY27" fmla="*/ 66748 h 1585539"/>
                <a:gd name="connsiteX28" fmla="*/ 69094 w 1035657"/>
                <a:gd name="connsiteY28" fmla="*/ 654 h 1585539"/>
                <a:gd name="connsiteX29" fmla="*/ 1000945 w 1035657"/>
                <a:gd name="connsiteY29" fmla="*/ 0 h 1585539"/>
                <a:gd name="connsiteX30" fmla="*/ 1035627 w 1035657"/>
                <a:gd name="connsiteY30" fmla="*/ 33374 h 1585539"/>
                <a:gd name="connsiteX31" fmla="*/ 1034973 w 1035657"/>
                <a:gd name="connsiteY31" fmla="*/ 389362 h 1585539"/>
                <a:gd name="connsiteX32" fmla="*/ 1009452 w 1035657"/>
                <a:gd name="connsiteY32" fmla="*/ 412265 h 1585539"/>
                <a:gd name="connsiteX33" fmla="*/ 985239 w 1035657"/>
                <a:gd name="connsiteY33" fmla="*/ 409648 h 1585539"/>
                <a:gd name="connsiteX34" fmla="*/ 961027 w 1035657"/>
                <a:gd name="connsiteY34" fmla="*/ 385435 h 1585539"/>
                <a:gd name="connsiteX35" fmla="*/ 809863 w 1035657"/>
                <a:gd name="connsiteY35" fmla="*/ 111246 h 1585539"/>
                <a:gd name="connsiteX36" fmla="*/ 771254 w 1035657"/>
                <a:gd name="connsiteY36" fmla="*/ 96195 h 1585539"/>
                <a:gd name="connsiteX37" fmla="*/ 476779 w 1035657"/>
                <a:gd name="connsiteY37" fmla="*/ 96195 h 1585539"/>
                <a:gd name="connsiteX38" fmla="*/ 452566 w 1035657"/>
                <a:gd name="connsiteY38" fmla="*/ 120408 h 1585539"/>
                <a:gd name="connsiteX39" fmla="*/ 452566 w 1035657"/>
                <a:gd name="connsiteY39" fmla="*/ 168832 h 1585539"/>
                <a:gd name="connsiteX40" fmla="*/ 483977 w 1035657"/>
                <a:gd name="connsiteY40" fmla="*/ 202206 h 1585539"/>
                <a:gd name="connsiteX41" fmla="*/ 665897 w 1035657"/>
                <a:gd name="connsiteY41" fmla="*/ 200898 h 1585539"/>
                <a:gd name="connsiteX42" fmla="*/ 692727 w 1035657"/>
                <a:gd name="connsiteY42" fmla="*/ 227073 h 1585539"/>
                <a:gd name="connsiteX43" fmla="*/ 692727 w 1035657"/>
                <a:gd name="connsiteY43" fmla="*/ 585679 h 1585539"/>
                <a:gd name="connsiteX44" fmla="*/ 666552 w 1035657"/>
                <a:gd name="connsiteY44" fmla="*/ 610545 h 1585539"/>
                <a:gd name="connsiteX45" fmla="*/ 658699 w 1035657"/>
                <a:gd name="connsiteY45" fmla="*/ 609891 h 1585539"/>
                <a:gd name="connsiteX46" fmla="*/ 617473 w 1035657"/>
                <a:gd name="connsiteY46" fmla="*/ 573245 h 1585539"/>
                <a:gd name="connsiteX47" fmla="*/ 480051 w 1035657"/>
                <a:gd name="connsiteY47" fmla="*/ 319996 h 1585539"/>
                <a:gd name="connsiteX48" fmla="*/ 453221 w 1035657"/>
                <a:gd name="connsiteY48" fmla="*/ 303637 h 15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35657" h="1585539">
                  <a:moveTo>
                    <a:pt x="453221" y="303637"/>
                  </a:moveTo>
                  <a:cubicBezTo>
                    <a:pt x="453221" y="314107"/>
                    <a:pt x="453221" y="321960"/>
                    <a:pt x="453221" y="329812"/>
                  </a:cubicBezTo>
                  <a:cubicBezTo>
                    <a:pt x="453221" y="705432"/>
                    <a:pt x="453221" y="1081706"/>
                    <a:pt x="452566" y="1457325"/>
                  </a:cubicBezTo>
                  <a:cubicBezTo>
                    <a:pt x="452566" y="1482846"/>
                    <a:pt x="458456" y="1490045"/>
                    <a:pt x="484631" y="1490045"/>
                  </a:cubicBezTo>
                  <a:cubicBezTo>
                    <a:pt x="578209" y="1488081"/>
                    <a:pt x="671787" y="1488736"/>
                    <a:pt x="766019" y="1490045"/>
                  </a:cubicBezTo>
                  <a:cubicBezTo>
                    <a:pt x="788268" y="1490045"/>
                    <a:pt x="803319" y="1482846"/>
                    <a:pt x="816407" y="1466486"/>
                  </a:cubicBezTo>
                  <a:cubicBezTo>
                    <a:pt x="849781" y="1424606"/>
                    <a:pt x="869412" y="1376181"/>
                    <a:pt x="886426" y="1325793"/>
                  </a:cubicBezTo>
                  <a:cubicBezTo>
                    <a:pt x="926344" y="1208003"/>
                    <a:pt x="945322" y="1084978"/>
                    <a:pt x="961027" y="961952"/>
                  </a:cubicBezTo>
                  <a:cubicBezTo>
                    <a:pt x="962336" y="952137"/>
                    <a:pt x="957755" y="937086"/>
                    <a:pt x="970843" y="934468"/>
                  </a:cubicBezTo>
                  <a:cubicBezTo>
                    <a:pt x="989820" y="930542"/>
                    <a:pt x="1009452" y="924652"/>
                    <a:pt x="1029083" y="928579"/>
                  </a:cubicBezTo>
                  <a:cubicBezTo>
                    <a:pt x="1036282" y="929887"/>
                    <a:pt x="1033664" y="939049"/>
                    <a:pt x="1033664" y="944938"/>
                  </a:cubicBezTo>
                  <a:cubicBezTo>
                    <a:pt x="1033664" y="1151725"/>
                    <a:pt x="1033664" y="1359167"/>
                    <a:pt x="1034319" y="1565954"/>
                  </a:cubicBezTo>
                  <a:cubicBezTo>
                    <a:pt x="1034319" y="1590820"/>
                    <a:pt x="1018613" y="1584931"/>
                    <a:pt x="1005525" y="1584931"/>
                  </a:cubicBezTo>
                  <a:cubicBezTo>
                    <a:pt x="698617" y="1584931"/>
                    <a:pt x="391054" y="1584931"/>
                    <a:pt x="84145" y="1584931"/>
                  </a:cubicBezTo>
                  <a:cubicBezTo>
                    <a:pt x="63859" y="1584931"/>
                    <a:pt x="42919" y="1584277"/>
                    <a:pt x="22633" y="1584931"/>
                  </a:cubicBezTo>
                  <a:cubicBezTo>
                    <a:pt x="6927" y="1585585"/>
                    <a:pt x="-1580" y="1581659"/>
                    <a:pt x="1692" y="1564645"/>
                  </a:cubicBezTo>
                  <a:cubicBezTo>
                    <a:pt x="1692" y="1563991"/>
                    <a:pt x="1692" y="1562682"/>
                    <a:pt x="1692" y="1562027"/>
                  </a:cubicBezTo>
                  <a:cubicBezTo>
                    <a:pt x="2347" y="1539124"/>
                    <a:pt x="-4852" y="1510331"/>
                    <a:pt x="6273" y="1494625"/>
                  </a:cubicBezTo>
                  <a:cubicBezTo>
                    <a:pt x="17397" y="1478920"/>
                    <a:pt x="48154" y="1489390"/>
                    <a:pt x="69749" y="1490045"/>
                  </a:cubicBezTo>
                  <a:cubicBezTo>
                    <a:pt x="88071" y="1490045"/>
                    <a:pt x="90035" y="1482192"/>
                    <a:pt x="89380" y="1467141"/>
                  </a:cubicBezTo>
                  <a:cubicBezTo>
                    <a:pt x="88726" y="1384034"/>
                    <a:pt x="89380" y="1300926"/>
                    <a:pt x="89380" y="1217819"/>
                  </a:cubicBezTo>
                  <a:cubicBezTo>
                    <a:pt x="89380" y="921380"/>
                    <a:pt x="89380" y="624942"/>
                    <a:pt x="90035" y="328503"/>
                  </a:cubicBezTo>
                  <a:cubicBezTo>
                    <a:pt x="90035" y="304291"/>
                    <a:pt x="84145" y="297093"/>
                    <a:pt x="59278" y="297747"/>
                  </a:cubicBezTo>
                  <a:cubicBezTo>
                    <a:pt x="1692" y="299710"/>
                    <a:pt x="1692" y="298402"/>
                    <a:pt x="1692" y="241470"/>
                  </a:cubicBezTo>
                  <a:cubicBezTo>
                    <a:pt x="1692" y="200243"/>
                    <a:pt x="1692" y="200243"/>
                    <a:pt x="42919" y="200243"/>
                  </a:cubicBezTo>
                  <a:cubicBezTo>
                    <a:pt x="89380" y="200243"/>
                    <a:pt x="89380" y="200243"/>
                    <a:pt x="89380" y="153781"/>
                  </a:cubicBezTo>
                  <a:cubicBezTo>
                    <a:pt x="89380" y="96195"/>
                    <a:pt x="89380" y="94886"/>
                    <a:pt x="30485" y="96850"/>
                  </a:cubicBezTo>
                  <a:cubicBezTo>
                    <a:pt x="6273" y="97504"/>
                    <a:pt x="1038" y="89651"/>
                    <a:pt x="1692" y="66748"/>
                  </a:cubicBezTo>
                  <a:cubicBezTo>
                    <a:pt x="3001" y="654"/>
                    <a:pt x="2347" y="654"/>
                    <a:pt x="69094" y="654"/>
                  </a:cubicBezTo>
                  <a:cubicBezTo>
                    <a:pt x="379929" y="654"/>
                    <a:pt x="690110" y="654"/>
                    <a:pt x="1000945" y="0"/>
                  </a:cubicBezTo>
                  <a:cubicBezTo>
                    <a:pt x="1026466" y="0"/>
                    <a:pt x="1036282" y="4581"/>
                    <a:pt x="1035627" y="33374"/>
                  </a:cubicBezTo>
                  <a:cubicBezTo>
                    <a:pt x="1033664" y="151818"/>
                    <a:pt x="1034319" y="270917"/>
                    <a:pt x="1034973" y="389362"/>
                  </a:cubicBezTo>
                  <a:cubicBezTo>
                    <a:pt x="1034973" y="409648"/>
                    <a:pt x="1030392" y="417500"/>
                    <a:pt x="1009452" y="412265"/>
                  </a:cubicBezTo>
                  <a:cubicBezTo>
                    <a:pt x="1001599" y="410302"/>
                    <a:pt x="993746" y="409648"/>
                    <a:pt x="985239" y="409648"/>
                  </a:cubicBezTo>
                  <a:cubicBezTo>
                    <a:pt x="969534" y="408993"/>
                    <a:pt x="962990" y="401795"/>
                    <a:pt x="961027" y="385435"/>
                  </a:cubicBezTo>
                  <a:cubicBezTo>
                    <a:pt x="947285" y="274189"/>
                    <a:pt x="896242" y="182575"/>
                    <a:pt x="809863" y="111246"/>
                  </a:cubicBezTo>
                  <a:cubicBezTo>
                    <a:pt x="798084" y="101430"/>
                    <a:pt x="786959" y="96195"/>
                    <a:pt x="771254" y="96195"/>
                  </a:cubicBezTo>
                  <a:cubicBezTo>
                    <a:pt x="673096" y="96850"/>
                    <a:pt x="574937" y="96850"/>
                    <a:pt x="476779" y="96195"/>
                  </a:cubicBezTo>
                  <a:cubicBezTo>
                    <a:pt x="457801" y="96195"/>
                    <a:pt x="451258" y="101430"/>
                    <a:pt x="452566" y="120408"/>
                  </a:cubicBezTo>
                  <a:cubicBezTo>
                    <a:pt x="453875" y="136113"/>
                    <a:pt x="454530" y="152473"/>
                    <a:pt x="452566" y="168832"/>
                  </a:cubicBezTo>
                  <a:cubicBezTo>
                    <a:pt x="449294" y="194354"/>
                    <a:pt x="457801" y="202861"/>
                    <a:pt x="483977" y="202206"/>
                  </a:cubicBezTo>
                  <a:cubicBezTo>
                    <a:pt x="544835" y="200243"/>
                    <a:pt x="605693" y="202206"/>
                    <a:pt x="665897" y="200898"/>
                  </a:cubicBezTo>
                  <a:cubicBezTo>
                    <a:pt x="686183" y="200243"/>
                    <a:pt x="693382" y="205478"/>
                    <a:pt x="692727" y="227073"/>
                  </a:cubicBezTo>
                  <a:cubicBezTo>
                    <a:pt x="691419" y="346826"/>
                    <a:pt x="692073" y="466580"/>
                    <a:pt x="692727" y="585679"/>
                  </a:cubicBezTo>
                  <a:cubicBezTo>
                    <a:pt x="692727" y="606619"/>
                    <a:pt x="688147" y="615780"/>
                    <a:pt x="666552" y="610545"/>
                  </a:cubicBezTo>
                  <a:cubicBezTo>
                    <a:pt x="663934" y="609891"/>
                    <a:pt x="661317" y="609891"/>
                    <a:pt x="658699" y="609891"/>
                  </a:cubicBezTo>
                  <a:cubicBezTo>
                    <a:pt x="631215" y="612508"/>
                    <a:pt x="621399" y="600729"/>
                    <a:pt x="617473" y="573245"/>
                  </a:cubicBezTo>
                  <a:cubicBezTo>
                    <a:pt x="603076" y="472469"/>
                    <a:pt x="557923" y="387398"/>
                    <a:pt x="480051" y="319996"/>
                  </a:cubicBezTo>
                  <a:cubicBezTo>
                    <a:pt x="473507" y="314107"/>
                    <a:pt x="467617" y="305600"/>
                    <a:pt x="453221" y="303637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Chevron 2">
            <a:extLst>
              <a:ext uri="{FF2B5EF4-FFF2-40B4-BE49-F238E27FC236}">
                <a16:creationId xmlns:a16="http://schemas.microsoft.com/office/drawing/2014/main" id="{D87B4C5E-96BD-4CBB-B875-293D8DCD3D78}"/>
              </a:ext>
            </a:extLst>
          </p:cNvPr>
          <p:cNvSpPr/>
          <p:nvPr/>
        </p:nvSpPr>
        <p:spPr>
          <a:xfrm>
            <a:off x="4410362" y="2383222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Chevron 16">
            <a:extLst>
              <a:ext uri="{FF2B5EF4-FFF2-40B4-BE49-F238E27FC236}">
                <a16:creationId xmlns:a16="http://schemas.microsoft.com/office/drawing/2014/main" id="{80669B77-E907-48C4-ACF3-9F08B42D5BF7}"/>
              </a:ext>
            </a:extLst>
          </p:cNvPr>
          <p:cNvSpPr/>
          <p:nvPr/>
        </p:nvSpPr>
        <p:spPr>
          <a:xfrm>
            <a:off x="5917821" y="2383222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Chevron 17">
            <a:extLst>
              <a:ext uri="{FF2B5EF4-FFF2-40B4-BE49-F238E27FC236}">
                <a16:creationId xmlns:a16="http://schemas.microsoft.com/office/drawing/2014/main" id="{4E6AF1E4-49EB-4741-94C4-18CB5577765E}"/>
              </a:ext>
            </a:extLst>
          </p:cNvPr>
          <p:cNvSpPr/>
          <p:nvPr/>
        </p:nvSpPr>
        <p:spPr>
          <a:xfrm>
            <a:off x="7516493" y="2383222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Chevron 18">
            <a:extLst>
              <a:ext uri="{FF2B5EF4-FFF2-40B4-BE49-F238E27FC236}">
                <a16:creationId xmlns:a16="http://schemas.microsoft.com/office/drawing/2014/main" id="{4719D331-0D0B-4BEF-B830-48A056954BAD}"/>
              </a:ext>
            </a:extLst>
          </p:cNvPr>
          <p:cNvSpPr/>
          <p:nvPr/>
        </p:nvSpPr>
        <p:spPr>
          <a:xfrm>
            <a:off x="9023908" y="2383222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Chevron 17">
            <a:extLst>
              <a:ext uri="{FF2B5EF4-FFF2-40B4-BE49-F238E27FC236}">
                <a16:creationId xmlns:a16="http://schemas.microsoft.com/office/drawing/2014/main" id="{C80376AE-E75E-44B2-9708-BF731FD5CCD0}"/>
              </a:ext>
            </a:extLst>
          </p:cNvPr>
          <p:cNvSpPr/>
          <p:nvPr/>
        </p:nvSpPr>
        <p:spPr>
          <a:xfrm>
            <a:off x="10536862" y="2383222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Rectangle 130">
            <a:extLst>
              <a:ext uri="{FF2B5EF4-FFF2-40B4-BE49-F238E27FC236}">
                <a16:creationId xmlns:a16="http://schemas.microsoft.com/office/drawing/2014/main" id="{836FF3AC-89E2-4801-96FC-E99BC44DD5CB}"/>
              </a:ext>
            </a:extLst>
          </p:cNvPr>
          <p:cNvSpPr/>
          <p:nvPr/>
        </p:nvSpPr>
        <p:spPr>
          <a:xfrm>
            <a:off x="8556863" y="2733451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11857762-26B0-4F8B-BB3E-CD097B65074C}"/>
              </a:ext>
            </a:extLst>
          </p:cNvPr>
          <p:cNvSpPr>
            <a:spLocks noChangeAspect="1"/>
          </p:cNvSpPr>
          <p:nvPr/>
        </p:nvSpPr>
        <p:spPr>
          <a:xfrm rot="9900000">
            <a:off x="10098546" y="277896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8C287A65-C50A-4996-9FB4-B68D17BFFC58}"/>
              </a:ext>
            </a:extLst>
          </p:cNvPr>
          <p:cNvSpPr/>
          <p:nvPr/>
        </p:nvSpPr>
        <p:spPr>
          <a:xfrm>
            <a:off x="5404312" y="276222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24EC4D7D-6E79-4DD6-B157-EA30E6634F3F}"/>
              </a:ext>
            </a:extLst>
          </p:cNvPr>
          <p:cNvSpPr/>
          <p:nvPr/>
        </p:nvSpPr>
        <p:spPr>
          <a:xfrm>
            <a:off x="4040242" y="274093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C4A136AA-8CCB-4DC3-A08F-22F87D8726C3}"/>
              </a:ext>
            </a:extLst>
          </p:cNvPr>
          <p:cNvSpPr>
            <a:spLocks noChangeAspect="1"/>
          </p:cNvSpPr>
          <p:nvPr/>
        </p:nvSpPr>
        <p:spPr>
          <a:xfrm>
            <a:off x="7029280" y="274093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ACD75-5D30-4F25-A65E-FF4F18B719FD}"/>
              </a:ext>
            </a:extLst>
          </p:cNvPr>
          <p:cNvSpPr txBox="1"/>
          <p:nvPr/>
        </p:nvSpPr>
        <p:spPr>
          <a:xfrm>
            <a:off x="10284180" y="1871670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2020 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03E65-6001-4461-AD76-5131A25915C2}"/>
              </a:ext>
            </a:extLst>
          </p:cNvPr>
          <p:cNvSpPr txBox="1"/>
          <p:nvPr/>
        </p:nvSpPr>
        <p:spPr>
          <a:xfrm>
            <a:off x="4141554" y="1871670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2016 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E86002-6B60-4BA3-A5E2-78EEAACACD2D}"/>
              </a:ext>
            </a:extLst>
          </p:cNvPr>
          <p:cNvSpPr txBox="1"/>
          <p:nvPr/>
        </p:nvSpPr>
        <p:spPr>
          <a:xfrm>
            <a:off x="7206037" y="1871670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2018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1BD562ED-83EA-46F0-AF81-95F31508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625" y="1871670"/>
            <a:ext cx="912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charset="0"/>
              </a:rPr>
              <a:t>2017 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679DE2-5F0A-4F59-AFCC-1A0D2BF1A1A6}"/>
              </a:ext>
            </a:extLst>
          </p:cNvPr>
          <p:cNvSpPr txBox="1"/>
          <p:nvPr/>
        </p:nvSpPr>
        <p:spPr>
          <a:xfrm>
            <a:off x="8745108" y="1871670"/>
            <a:ext cx="92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 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9815AF-96E0-453C-B543-B296BE4A93FF}"/>
              </a:ext>
            </a:extLst>
          </p:cNvPr>
          <p:cNvGrpSpPr/>
          <p:nvPr/>
        </p:nvGrpSpPr>
        <p:grpSpPr>
          <a:xfrm>
            <a:off x="3906094" y="3743494"/>
            <a:ext cx="1373050" cy="1661994"/>
            <a:chOff x="2725123" y="4283314"/>
            <a:chExt cx="1292073" cy="166199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028DA6-8115-4AE4-9E13-CAA1C88F135D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D81745-F954-4052-8E24-95D18A2DAAB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0C299C-ED97-470C-A460-26D151B3CF01}"/>
              </a:ext>
            </a:extLst>
          </p:cNvPr>
          <p:cNvGrpSpPr/>
          <p:nvPr/>
        </p:nvGrpSpPr>
        <p:grpSpPr>
          <a:xfrm>
            <a:off x="5444425" y="3743494"/>
            <a:ext cx="1373050" cy="1661994"/>
            <a:chOff x="2725123" y="4283314"/>
            <a:chExt cx="1292073" cy="166199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AE65A5-254A-4E61-8996-F84F86572AF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454B4F-E0F8-4ECE-AA47-EDAFEECA361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92CE1E-7A5B-4C7E-A739-5012C1673954}"/>
              </a:ext>
            </a:extLst>
          </p:cNvPr>
          <p:cNvGrpSpPr/>
          <p:nvPr/>
        </p:nvGrpSpPr>
        <p:grpSpPr>
          <a:xfrm>
            <a:off x="6982756" y="3743494"/>
            <a:ext cx="1373050" cy="1661994"/>
            <a:chOff x="2725123" y="4283314"/>
            <a:chExt cx="1292073" cy="16619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8C03DC-8DFD-4017-A472-3D8CF6DC48D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3709BF-904E-470E-9792-DFFE1E324AB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AD269E-3EB2-43B5-A9C9-15B747589D06}"/>
              </a:ext>
            </a:extLst>
          </p:cNvPr>
          <p:cNvGrpSpPr/>
          <p:nvPr/>
        </p:nvGrpSpPr>
        <p:grpSpPr>
          <a:xfrm>
            <a:off x="8521087" y="3743494"/>
            <a:ext cx="1373050" cy="1661994"/>
            <a:chOff x="2725123" y="4283314"/>
            <a:chExt cx="1292073" cy="16619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9EB86B-A857-450C-BF31-C669155F1EF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3B366D-E5AF-4CEF-AB39-4BDFA1484D6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A3AD89-B8DB-4972-B588-368F5C2FAE9E}"/>
              </a:ext>
            </a:extLst>
          </p:cNvPr>
          <p:cNvGrpSpPr/>
          <p:nvPr/>
        </p:nvGrpSpPr>
        <p:grpSpPr>
          <a:xfrm>
            <a:off x="10059419" y="3743494"/>
            <a:ext cx="1373050" cy="1661994"/>
            <a:chOff x="2725123" y="4283314"/>
            <a:chExt cx="1292073" cy="166199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AA0307-D540-4180-8757-AD1B708CA5F8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363DCE-8E52-433B-8880-0BBE5EB4560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6B7144-CD4B-4A94-9FF1-D159F61E3190}"/>
              </a:ext>
            </a:extLst>
          </p:cNvPr>
          <p:cNvGrpSpPr/>
          <p:nvPr/>
        </p:nvGrpSpPr>
        <p:grpSpPr>
          <a:xfrm>
            <a:off x="4385719" y="2123331"/>
            <a:ext cx="3419425" cy="3456384"/>
            <a:chOff x="2051720" y="2132856"/>
            <a:chExt cx="3419425" cy="3456384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4EDCD8F-1243-425D-8A50-424A63315018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CE117FA-32E1-4225-9C5F-3E6B41FCAC64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1DC05FF9-0C9D-4C2C-9F27-803A495977A8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0E09443F-FF4D-4AD8-BCBD-3F78762D9890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D8745756-A638-491C-93B5-DDAD4821EE2F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12DBFA0C-CF58-4C13-9B28-BAE82E5B116C}"/>
              </a:ext>
            </a:extLst>
          </p:cNvPr>
          <p:cNvGrpSpPr/>
          <p:nvPr/>
        </p:nvGrpSpPr>
        <p:grpSpPr>
          <a:xfrm>
            <a:off x="6857924" y="2125892"/>
            <a:ext cx="3240000" cy="944910"/>
            <a:chOff x="6857924" y="2123332"/>
            <a:chExt cx="3240000" cy="944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E21E5-2221-4895-86D0-40F404072CCF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2EEC68-80C8-48E9-BE43-E37EC8D93981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23">
            <a:extLst>
              <a:ext uri="{FF2B5EF4-FFF2-40B4-BE49-F238E27FC236}">
                <a16:creationId xmlns:a16="http://schemas.microsoft.com/office/drawing/2014/main" id="{032389D4-3381-400A-AD85-2C369DF282C8}"/>
              </a:ext>
            </a:extLst>
          </p:cNvPr>
          <p:cNvGrpSpPr/>
          <p:nvPr/>
        </p:nvGrpSpPr>
        <p:grpSpPr>
          <a:xfrm>
            <a:off x="3363750" y="4635551"/>
            <a:ext cx="3240000" cy="944910"/>
            <a:chOff x="2625196" y="4635551"/>
            <a:chExt cx="3240000" cy="9449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ADF473-6C88-4D15-8CAC-FF774D7A4681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2A909A-68E0-4D4D-8D1A-BB3421E10758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D24C5125-5F5D-411A-B034-6D9E9B3DA9DB}"/>
              </a:ext>
            </a:extLst>
          </p:cNvPr>
          <p:cNvGrpSpPr/>
          <p:nvPr/>
        </p:nvGrpSpPr>
        <p:grpSpPr>
          <a:xfrm>
            <a:off x="8040215" y="3380722"/>
            <a:ext cx="3240316" cy="944910"/>
            <a:chOff x="8040215" y="3360272"/>
            <a:chExt cx="3240316" cy="9449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3F205C-86A9-42BA-A71A-AC012531714D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2C1F3D-8B00-4F46-BCD3-C066A23940CA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1">
            <a:extLst>
              <a:ext uri="{FF2B5EF4-FFF2-40B4-BE49-F238E27FC236}">
                <a16:creationId xmlns:a16="http://schemas.microsoft.com/office/drawing/2014/main" id="{06BC72A7-ABEE-4D67-89C6-3FCD3D5734E4}"/>
              </a:ext>
            </a:extLst>
          </p:cNvPr>
          <p:cNvGrpSpPr/>
          <p:nvPr/>
        </p:nvGrpSpPr>
        <p:grpSpPr>
          <a:xfrm>
            <a:off x="916688" y="2125892"/>
            <a:ext cx="3240000" cy="944910"/>
            <a:chOff x="916688" y="2125892"/>
            <a:chExt cx="3240000" cy="9449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829E0B-7E24-4A67-9F60-1AB5BB3632E0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FE936-0007-4E13-A837-632D0A647497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2">
            <a:extLst>
              <a:ext uri="{FF2B5EF4-FFF2-40B4-BE49-F238E27FC236}">
                <a16:creationId xmlns:a16="http://schemas.microsoft.com/office/drawing/2014/main" id="{52F7578E-C70E-4959-9D87-44CE63F00116}"/>
              </a:ext>
            </a:extLst>
          </p:cNvPr>
          <p:cNvGrpSpPr/>
          <p:nvPr/>
        </p:nvGrpSpPr>
        <p:grpSpPr>
          <a:xfrm>
            <a:off x="2140219" y="3380722"/>
            <a:ext cx="3240000" cy="944910"/>
            <a:chOff x="1473068" y="3360271"/>
            <a:chExt cx="3240000" cy="9449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FCA53A-2748-4197-9932-3152EEA0AA88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5022CF-2FB1-4306-9C96-2DF65CADABAD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5C24E61-1BD6-4C7E-BE55-D967AC7DEE41}"/>
              </a:ext>
            </a:extLst>
          </p:cNvPr>
          <p:cNvSpPr txBox="1"/>
          <p:nvPr/>
        </p:nvSpPr>
        <p:spPr>
          <a:xfrm>
            <a:off x="4367808" y="26860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403E0-12C4-4032-B926-60B9F1EAFF3A}"/>
              </a:ext>
            </a:extLst>
          </p:cNvPr>
          <p:cNvSpPr txBox="1"/>
          <p:nvPr/>
        </p:nvSpPr>
        <p:spPr>
          <a:xfrm>
            <a:off x="5637472" y="25718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33FB8A-7263-457D-AA69-15C12DEC77BE}"/>
              </a:ext>
            </a:extLst>
          </p:cNvPr>
          <p:cNvSpPr txBox="1"/>
          <p:nvPr/>
        </p:nvSpPr>
        <p:spPr>
          <a:xfrm>
            <a:off x="5654904" y="39358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1D75A-0520-4A12-BB6D-4A23D9B8502D}"/>
              </a:ext>
            </a:extLst>
          </p:cNvPr>
          <p:cNvSpPr txBox="1"/>
          <p:nvPr/>
        </p:nvSpPr>
        <p:spPr>
          <a:xfrm>
            <a:off x="6852778" y="37592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CBA64-8D48-476F-8B18-1C93A00E8702}"/>
              </a:ext>
            </a:extLst>
          </p:cNvPr>
          <p:cNvSpPr txBox="1"/>
          <p:nvPr/>
        </p:nvSpPr>
        <p:spPr>
          <a:xfrm>
            <a:off x="6877980" y="52143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6552711-4C70-449C-A84B-437F61AA7DB8}"/>
              </a:ext>
            </a:extLst>
          </p:cNvPr>
          <p:cNvSpPr/>
          <p:nvPr/>
        </p:nvSpPr>
        <p:spPr>
          <a:xfrm>
            <a:off x="5955950" y="22983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DD2A476C-4ED6-4F96-9BBF-AFEA6C1E4DA5}"/>
              </a:ext>
            </a:extLst>
          </p:cNvPr>
          <p:cNvSpPr/>
          <p:nvPr/>
        </p:nvSpPr>
        <p:spPr>
          <a:xfrm>
            <a:off x="7229078" y="48115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CAC5FABD-2636-46CF-B33A-38F6D7A14A45}"/>
              </a:ext>
            </a:extLst>
          </p:cNvPr>
          <p:cNvSpPr/>
          <p:nvPr/>
        </p:nvSpPr>
        <p:spPr>
          <a:xfrm>
            <a:off x="4607594" y="23118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174B839B-67BC-42DC-9555-108BC210A78E}"/>
              </a:ext>
            </a:extLst>
          </p:cNvPr>
          <p:cNvSpPr/>
          <p:nvPr/>
        </p:nvSpPr>
        <p:spPr>
          <a:xfrm>
            <a:off x="5953261" y="35311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0A8FE77F-9B63-435B-A36A-46492F4DCBDF}"/>
              </a:ext>
            </a:extLst>
          </p:cNvPr>
          <p:cNvSpPr/>
          <p:nvPr/>
        </p:nvSpPr>
        <p:spPr>
          <a:xfrm>
            <a:off x="7191176" y="35002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1287650" y="382019"/>
            <a:ext cx="28974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076F8-4CDC-4561-90A3-DB12FDCE5610}"/>
              </a:ext>
            </a:extLst>
          </p:cNvPr>
          <p:cNvSpPr/>
          <p:nvPr/>
        </p:nvSpPr>
        <p:spPr>
          <a:xfrm>
            <a:off x="4721342" y="276962"/>
            <a:ext cx="7205059" cy="630407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18A43-98B0-47C6-B70F-66A396A9CAE0}"/>
              </a:ext>
            </a:extLst>
          </p:cNvPr>
          <p:cNvSpPr txBox="1"/>
          <p:nvPr/>
        </p:nvSpPr>
        <p:spPr>
          <a:xfrm>
            <a:off x="6919545" y="623859"/>
            <a:ext cx="48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E92F5-A9C8-467A-A471-A8BA01BD7B01}"/>
              </a:ext>
            </a:extLst>
          </p:cNvPr>
          <p:cNvSpPr txBox="1"/>
          <p:nvPr/>
        </p:nvSpPr>
        <p:spPr>
          <a:xfrm>
            <a:off x="6919545" y="1027531"/>
            <a:ext cx="473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E6F76-D7BA-4747-A540-8E42B4B076D5}"/>
              </a:ext>
            </a:extLst>
          </p:cNvPr>
          <p:cNvSpPr txBox="1"/>
          <p:nvPr/>
        </p:nvSpPr>
        <p:spPr>
          <a:xfrm>
            <a:off x="4985238" y="2681992"/>
            <a:ext cx="66385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9E8C08-783C-4C3B-9327-F32EDFEF219D}"/>
              </a:ext>
            </a:extLst>
          </p:cNvPr>
          <p:cNvSpPr/>
          <p:nvPr/>
        </p:nvSpPr>
        <p:spPr>
          <a:xfrm>
            <a:off x="5238054" y="623859"/>
            <a:ext cx="1500516" cy="2206835"/>
          </a:xfrm>
          <a:custGeom>
            <a:avLst/>
            <a:gdLst>
              <a:gd name="connsiteX0" fmla="*/ 2011190 w 3262957"/>
              <a:gd name="connsiteY0" fmla="*/ 3216643 h 4798887"/>
              <a:gd name="connsiteX1" fmla="*/ 1964428 w 3262957"/>
              <a:gd name="connsiteY1" fmla="*/ 3251714 h 4798887"/>
              <a:gd name="connsiteX2" fmla="*/ 1900131 w 3262957"/>
              <a:gd name="connsiteY2" fmla="*/ 3354679 h 4798887"/>
              <a:gd name="connsiteX3" fmla="*/ 1756700 w 3262957"/>
              <a:gd name="connsiteY3" fmla="*/ 3779578 h 4798887"/>
              <a:gd name="connsiteX4" fmla="*/ 1726575 w 3262957"/>
              <a:gd name="connsiteY4" fmla="*/ 3954484 h 4798887"/>
              <a:gd name="connsiteX5" fmla="*/ 1729273 w 3262957"/>
              <a:gd name="connsiteY5" fmla="*/ 3981911 h 4798887"/>
              <a:gd name="connsiteX6" fmla="*/ 1736017 w 3262957"/>
              <a:gd name="connsiteY6" fmla="*/ 3983261 h 4798887"/>
              <a:gd name="connsiteX7" fmla="*/ 1753103 w 3262957"/>
              <a:gd name="connsiteY7" fmla="*/ 3960329 h 4798887"/>
              <a:gd name="connsiteX8" fmla="*/ 1794019 w 3262957"/>
              <a:gd name="connsiteY8" fmla="*/ 3872202 h 4798887"/>
              <a:gd name="connsiteX9" fmla="*/ 1868657 w 3262957"/>
              <a:gd name="connsiteY9" fmla="*/ 3631201 h 4798887"/>
              <a:gd name="connsiteX10" fmla="*/ 2022431 w 3262957"/>
              <a:gd name="connsiteY10" fmla="*/ 3429767 h 4798887"/>
              <a:gd name="connsiteX11" fmla="*/ 2038168 w 3262957"/>
              <a:gd name="connsiteY11" fmla="*/ 3414930 h 4798887"/>
              <a:gd name="connsiteX12" fmla="*/ 2059300 w 3262957"/>
              <a:gd name="connsiteY12" fmla="*/ 3351082 h 4798887"/>
              <a:gd name="connsiteX13" fmla="*/ 2035470 w 3262957"/>
              <a:gd name="connsiteY13" fmla="*/ 3307468 h 4798887"/>
              <a:gd name="connsiteX14" fmla="*/ 1983762 w 3262957"/>
              <a:gd name="connsiteY14" fmla="*/ 3318709 h 4798887"/>
              <a:gd name="connsiteX15" fmla="*/ 1948242 w 3262957"/>
              <a:gd name="connsiteY15" fmla="*/ 3371316 h 4798887"/>
              <a:gd name="connsiteX16" fmla="*/ 1861014 w 3262957"/>
              <a:gd name="connsiteY16" fmla="*/ 3551167 h 4798887"/>
              <a:gd name="connsiteX17" fmla="*/ 1821446 w 3262957"/>
              <a:gd name="connsiteY17" fmla="*/ 3637496 h 4798887"/>
              <a:gd name="connsiteX18" fmla="*/ 2011190 w 3262957"/>
              <a:gd name="connsiteY18" fmla="*/ 3216643 h 4798887"/>
              <a:gd name="connsiteX19" fmla="*/ 1373167 w 3262957"/>
              <a:gd name="connsiteY19" fmla="*/ 2707664 h 4798887"/>
              <a:gd name="connsiteX20" fmla="*/ 1163639 w 3262957"/>
              <a:gd name="connsiteY20" fmla="*/ 2914043 h 4798887"/>
              <a:gd name="connsiteX21" fmla="*/ 1239627 w 3262957"/>
              <a:gd name="connsiteY21" fmla="*/ 3083104 h 4798887"/>
              <a:gd name="connsiteX22" fmla="*/ 1377213 w 3262957"/>
              <a:gd name="connsiteY22" fmla="*/ 3175727 h 4798887"/>
              <a:gd name="connsiteX23" fmla="*/ 1420827 w 3262957"/>
              <a:gd name="connsiteY23" fmla="*/ 3134361 h 4798887"/>
              <a:gd name="connsiteX24" fmla="*/ 1401943 w 3262957"/>
              <a:gd name="connsiteY24" fmla="*/ 3029598 h 4798887"/>
              <a:gd name="connsiteX25" fmla="*/ 1431169 w 3262957"/>
              <a:gd name="connsiteY25" fmla="*/ 2920338 h 4798887"/>
              <a:gd name="connsiteX26" fmla="*/ 1348886 w 3262957"/>
              <a:gd name="connsiteY26" fmla="*/ 2869080 h 4798887"/>
              <a:gd name="connsiteX27" fmla="*/ 1351135 w 3262957"/>
              <a:gd name="connsiteY27" fmla="*/ 2860987 h 4798887"/>
              <a:gd name="connsiteX28" fmla="*/ 1377663 w 3262957"/>
              <a:gd name="connsiteY28" fmla="*/ 2861437 h 4798887"/>
              <a:gd name="connsiteX29" fmla="*/ 1436564 w 3262957"/>
              <a:gd name="connsiteY29" fmla="*/ 2879422 h 4798887"/>
              <a:gd name="connsiteX30" fmla="*/ 1572352 w 3262957"/>
              <a:gd name="connsiteY30" fmla="*/ 2905950 h 4798887"/>
              <a:gd name="connsiteX31" fmla="*/ 1693302 w 3262957"/>
              <a:gd name="connsiteY31" fmla="*/ 2950013 h 4798887"/>
              <a:gd name="connsiteX32" fmla="*/ 1668573 w 3262957"/>
              <a:gd name="connsiteY32" fmla="*/ 2982837 h 4798887"/>
              <a:gd name="connsiteX33" fmla="*/ 1629005 w 3262957"/>
              <a:gd name="connsiteY33" fmla="*/ 2976991 h 4798887"/>
              <a:gd name="connsiteX34" fmla="*/ 1619563 w 3262957"/>
              <a:gd name="connsiteY34" fmla="*/ 2975642 h 4798887"/>
              <a:gd name="connsiteX35" fmla="*/ 1576848 w 3262957"/>
              <a:gd name="connsiteY35" fmla="*/ 3010713 h 4798887"/>
              <a:gd name="connsiteX36" fmla="*/ 1568305 w 3262957"/>
              <a:gd name="connsiteY36" fmla="*/ 3098391 h 4798887"/>
              <a:gd name="connsiteX37" fmla="*/ 1553917 w 3262957"/>
              <a:gd name="connsiteY37" fmla="*/ 3146052 h 4798887"/>
              <a:gd name="connsiteX38" fmla="*/ 1521544 w 3262957"/>
              <a:gd name="connsiteY38" fmla="*/ 3207651 h 4798887"/>
              <a:gd name="connsiteX39" fmla="*/ 1526940 w 3262957"/>
              <a:gd name="connsiteY39" fmla="*/ 3214395 h 4798887"/>
              <a:gd name="connsiteX40" fmla="*/ 1562460 w 3262957"/>
              <a:gd name="connsiteY40" fmla="*/ 3201356 h 4798887"/>
              <a:gd name="connsiteX41" fmla="*/ 1621362 w 3262957"/>
              <a:gd name="connsiteY41" fmla="*/ 3150098 h 4798887"/>
              <a:gd name="connsiteX42" fmla="*/ 1734668 w 3262957"/>
              <a:gd name="connsiteY42" fmla="*/ 2982837 h 4798887"/>
              <a:gd name="connsiteX43" fmla="*/ 1757599 w 3262957"/>
              <a:gd name="connsiteY43" fmla="*/ 2953611 h 4798887"/>
              <a:gd name="connsiteX44" fmla="*/ 1799415 w 3262957"/>
              <a:gd name="connsiteY44" fmla="*/ 2894260 h 4798887"/>
              <a:gd name="connsiteX45" fmla="*/ 1777383 w 3262957"/>
              <a:gd name="connsiteY45" fmla="*/ 2851994 h 4798887"/>
              <a:gd name="connsiteX46" fmla="*/ 1660929 w 3262957"/>
              <a:gd name="connsiteY46" fmla="*/ 2834459 h 4798887"/>
              <a:gd name="connsiteX47" fmla="*/ 1533684 w 3262957"/>
              <a:gd name="connsiteY47" fmla="*/ 2782752 h 4798887"/>
              <a:gd name="connsiteX48" fmla="*/ 1373167 w 3262957"/>
              <a:gd name="connsiteY48" fmla="*/ 2707664 h 4798887"/>
              <a:gd name="connsiteX49" fmla="*/ 2581319 w 3262957"/>
              <a:gd name="connsiteY49" fmla="*/ 2592559 h 4798887"/>
              <a:gd name="connsiteX50" fmla="*/ 2563334 w 3262957"/>
              <a:gd name="connsiteY50" fmla="*/ 2600202 h 4798887"/>
              <a:gd name="connsiteX51" fmla="*/ 2375839 w 3262957"/>
              <a:gd name="connsiteY51" fmla="*/ 2833560 h 4798887"/>
              <a:gd name="connsiteX52" fmla="*/ 2281866 w 3262957"/>
              <a:gd name="connsiteY52" fmla="*/ 3167184 h 4798887"/>
              <a:gd name="connsiteX53" fmla="*/ 2266579 w 3262957"/>
              <a:gd name="connsiteY53" fmla="*/ 3280041 h 4798887"/>
              <a:gd name="connsiteX54" fmla="*/ 2272424 w 3262957"/>
              <a:gd name="connsiteY54" fmla="*/ 3297577 h 4798887"/>
              <a:gd name="connsiteX55" fmla="*/ 2290859 w 3262957"/>
              <a:gd name="connsiteY55" fmla="*/ 3293530 h 4798887"/>
              <a:gd name="connsiteX56" fmla="*/ 2302549 w 3262957"/>
              <a:gd name="connsiteY56" fmla="*/ 3277793 h 4798887"/>
              <a:gd name="connsiteX57" fmla="*/ 2336272 w 3262957"/>
              <a:gd name="connsiteY57" fmla="*/ 3200906 h 4798887"/>
              <a:gd name="connsiteX58" fmla="*/ 2673493 w 3262957"/>
              <a:gd name="connsiteY58" fmla="*/ 2699121 h 4798887"/>
              <a:gd name="connsiteX59" fmla="*/ 2682486 w 3262957"/>
              <a:gd name="connsiteY59" fmla="*/ 2629428 h 4798887"/>
              <a:gd name="connsiteX60" fmla="*/ 2592110 w 3262957"/>
              <a:gd name="connsiteY60" fmla="*/ 2702718 h 4798887"/>
              <a:gd name="connsiteX61" fmla="*/ 2417654 w 3262957"/>
              <a:gd name="connsiteY61" fmla="*/ 3005318 h 4798887"/>
              <a:gd name="connsiteX62" fmla="*/ 2382134 w 3262957"/>
              <a:gd name="connsiteY62" fmla="*/ 3039040 h 4798887"/>
              <a:gd name="connsiteX63" fmla="*/ 2413608 w 3262957"/>
              <a:gd name="connsiteY63" fmla="*/ 2823218 h 4798887"/>
              <a:gd name="connsiteX64" fmla="*/ 2688780 w 3262957"/>
              <a:gd name="connsiteY64" fmla="*/ 2607396 h 4798887"/>
              <a:gd name="connsiteX65" fmla="*/ 2688331 w 3262957"/>
              <a:gd name="connsiteY65" fmla="*/ 2601102 h 4798887"/>
              <a:gd name="connsiteX66" fmla="*/ 2581319 w 3262957"/>
              <a:gd name="connsiteY66" fmla="*/ 2592559 h 4798887"/>
              <a:gd name="connsiteX67" fmla="*/ 2206779 w 3262957"/>
              <a:gd name="connsiteY67" fmla="*/ 2230158 h 4798887"/>
              <a:gd name="connsiteX68" fmla="*/ 2224764 w 3262957"/>
              <a:gd name="connsiteY68" fmla="*/ 2240050 h 4798887"/>
              <a:gd name="connsiteX69" fmla="*/ 2372692 w 3262957"/>
              <a:gd name="connsiteY69" fmla="*/ 2262082 h 4798887"/>
              <a:gd name="connsiteX70" fmla="*/ 2451827 w 3262957"/>
              <a:gd name="connsiteY70" fmla="*/ 2239600 h 4798887"/>
              <a:gd name="connsiteX71" fmla="*/ 2209477 w 3262957"/>
              <a:gd name="connsiteY71" fmla="*/ 2303897 h 4798887"/>
              <a:gd name="connsiteX72" fmla="*/ 2174855 w 3262957"/>
              <a:gd name="connsiteY72" fmla="*/ 2253089 h 4798887"/>
              <a:gd name="connsiteX73" fmla="*/ 2206779 w 3262957"/>
              <a:gd name="connsiteY73" fmla="*/ 2230158 h 4798887"/>
              <a:gd name="connsiteX74" fmla="*/ 1358779 w 3262957"/>
              <a:gd name="connsiteY74" fmla="*/ 1872255 h 4798887"/>
              <a:gd name="connsiteX75" fmla="*/ 1472985 w 3262957"/>
              <a:gd name="connsiteY75" fmla="*/ 1954086 h 4798887"/>
              <a:gd name="connsiteX76" fmla="*/ 1736917 w 3262957"/>
              <a:gd name="connsiteY76" fmla="*/ 2015236 h 4798887"/>
              <a:gd name="connsiteX77" fmla="*/ 1771988 w 3262957"/>
              <a:gd name="connsiteY77" fmla="*/ 2025128 h 4798887"/>
              <a:gd name="connsiteX78" fmla="*/ 1745460 w 3262957"/>
              <a:gd name="connsiteY78" fmla="*/ 2053005 h 4798887"/>
              <a:gd name="connsiteX79" fmla="*/ 1508505 w 3262957"/>
              <a:gd name="connsiteY79" fmla="*/ 2038167 h 4798887"/>
              <a:gd name="connsiteX80" fmla="*/ 1383509 w 3262957"/>
              <a:gd name="connsiteY80" fmla="*/ 1932955 h 4798887"/>
              <a:gd name="connsiteX81" fmla="*/ 1352934 w 3262957"/>
              <a:gd name="connsiteY81" fmla="*/ 1874503 h 4798887"/>
              <a:gd name="connsiteX82" fmla="*/ 1358779 w 3262957"/>
              <a:gd name="connsiteY82" fmla="*/ 1872255 h 4798887"/>
              <a:gd name="connsiteX83" fmla="*/ 1382777 w 3262957"/>
              <a:gd name="connsiteY83" fmla="*/ 1738603 h 4798887"/>
              <a:gd name="connsiteX84" fmla="*/ 1513900 w 3262957"/>
              <a:gd name="connsiteY84" fmla="*/ 1753103 h 4798887"/>
              <a:gd name="connsiteX85" fmla="*/ 1583593 w 3262957"/>
              <a:gd name="connsiteY85" fmla="*/ 1789073 h 4798887"/>
              <a:gd name="connsiteX86" fmla="*/ 1725675 w 3262957"/>
              <a:gd name="connsiteY86" fmla="*/ 1889340 h 4798887"/>
              <a:gd name="connsiteX87" fmla="*/ 1963979 w 3262957"/>
              <a:gd name="connsiteY87" fmla="*/ 2021081 h 4798887"/>
              <a:gd name="connsiteX88" fmla="*/ 1971622 w 3262957"/>
              <a:gd name="connsiteY88" fmla="*/ 2026027 h 4798887"/>
              <a:gd name="connsiteX89" fmla="*/ 1821446 w 3262957"/>
              <a:gd name="connsiteY89" fmla="*/ 2028724 h 4798887"/>
              <a:gd name="connsiteX90" fmla="*/ 1707241 w 3262957"/>
              <a:gd name="connsiteY90" fmla="*/ 1958133 h 4798887"/>
              <a:gd name="connsiteX91" fmla="*/ 1405090 w 3262957"/>
              <a:gd name="connsiteY91" fmla="*/ 1800764 h 4798887"/>
              <a:gd name="connsiteX92" fmla="*/ 1267504 w 3262957"/>
              <a:gd name="connsiteY92" fmla="*/ 1765243 h 4798887"/>
              <a:gd name="connsiteX93" fmla="*/ 1249968 w 3262957"/>
              <a:gd name="connsiteY93" fmla="*/ 1761196 h 4798887"/>
              <a:gd name="connsiteX94" fmla="*/ 1382777 w 3262957"/>
              <a:gd name="connsiteY94" fmla="*/ 1738603 h 4798887"/>
              <a:gd name="connsiteX95" fmla="*/ 3031847 w 3262957"/>
              <a:gd name="connsiteY95" fmla="*/ 1719831 h 4798887"/>
              <a:gd name="connsiteX96" fmla="*/ 2993179 w 3262957"/>
              <a:gd name="connsiteY96" fmla="*/ 1722978 h 4798887"/>
              <a:gd name="connsiteX97" fmla="*/ 2993179 w 3262957"/>
              <a:gd name="connsiteY97" fmla="*/ 1748606 h 4798887"/>
              <a:gd name="connsiteX98" fmla="*/ 3011164 w 3262957"/>
              <a:gd name="connsiteY98" fmla="*/ 1770189 h 4798887"/>
              <a:gd name="connsiteX99" fmla="*/ 3021956 w 3262957"/>
              <a:gd name="connsiteY99" fmla="*/ 1859215 h 4798887"/>
              <a:gd name="connsiteX100" fmla="*/ 2990482 w 3262957"/>
              <a:gd name="connsiteY100" fmla="*/ 1888441 h 4798887"/>
              <a:gd name="connsiteX101" fmla="*/ 2946418 w 3262957"/>
              <a:gd name="connsiteY101" fmla="*/ 1987358 h 4798887"/>
              <a:gd name="connsiteX102" fmla="*/ 2948666 w 3262957"/>
              <a:gd name="connsiteY102" fmla="*/ 2035918 h 4798887"/>
              <a:gd name="connsiteX103" fmla="*/ 2956759 w 3262957"/>
              <a:gd name="connsiteY103" fmla="*/ 2125394 h 4798887"/>
              <a:gd name="connsiteX104" fmla="*/ 2907300 w 3262957"/>
              <a:gd name="connsiteY104" fmla="*/ 2215770 h 4798887"/>
              <a:gd name="connsiteX105" fmla="*/ 2855143 w 3262957"/>
              <a:gd name="connsiteY105" fmla="*/ 2312440 h 4798887"/>
              <a:gd name="connsiteX106" fmla="*/ 2858740 w 3262957"/>
              <a:gd name="connsiteY106" fmla="*/ 2452724 h 4798887"/>
              <a:gd name="connsiteX107" fmla="*/ 2856492 w 3262957"/>
              <a:gd name="connsiteY107" fmla="*/ 2662251 h 4798887"/>
              <a:gd name="connsiteX108" fmla="*/ 2860089 w 3262957"/>
              <a:gd name="connsiteY108" fmla="*/ 2681585 h 4798887"/>
              <a:gd name="connsiteX109" fmla="*/ 2879873 w 3262957"/>
              <a:gd name="connsiteY109" fmla="*/ 2690578 h 4798887"/>
              <a:gd name="connsiteX110" fmla="*/ 2899207 w 3262957"/>
              <a:gd name="connsiteY110" fmla="*/ 2666298 h 4798887"/>
              <a:gd name="connsiteX111" fmla="*/ 2905951 w 3262957"/>
              <a:gd name="connsiteY111" fmla="*/ 2608745 h 4798887"/>
              <a:gd name="connsiteX112" fmla="*/ 2948666 w 3262957"/>
              <a:gd name="connsiteY112" fmla="*/ 2584465 h 4798887"/>
              <a:gd name="connsiteX113" fmla="*/ 2950015 w 3262957"/>
              <a:gd name="connsiteY113" fmla="*/ 2569628 h 4798887"/>
              <a:gd name="connsiteX114" fmla="*/ 2948666 w 3262957"/>
              <a:gd name="connsiteY114" fmla="*/ 2423498 h 4798887"/>
              <a:gd name="connsiteX115" fmla="*/ 2999024 w 3262957"/>
              <a:gd name="connsiteY115" fmla="*/ 2258035 h 4798887"/>
              <a:gd name="connsiteX116" fmla="*/ 3057027 w 3262957"/>
              <a:gd name="connsiteY116" fmla="*/ 2141581 h 4798887"/>
              <a:gd name="connsiteX117" fmla="*/ 3092997 w 3262957"/>
              <a:gd name="connsiteY117" fmla="*/ 1841680 h 4798887"/>
              <a:gd name="connsiteX118" fmla="*/ 3045786 w 3262957"/>
              <a:gd name="connsiteY118" fmla="*/ 1731521 h 4798887"/>
              <a:gd name="connsiteX119" fmla="*/ 3031847 w 3262957"/>
              <a:gd name="connsiteY119" fmla="*/ 1719831 h 4798887"/>
              <a:gd name="connsiteX120" fmla="*/ 2515674 w 3262957"/>
              <a:gd name="connsiteY120" fmla="*/ 1648789 h 4798887"/>
              <a:gd name="connsiteX121" fmla="*/ 2554792 w 3262957"/>
              <a:gd name="connsiteY121" fmla="*/ 1679813 h 4798887"/>
              <a:gd name="connsiteX122" fmla="*/ 2557040 w 3262957"/>
              <a:gd name="connsiteY122" fmla="*/ 1729722 h 4798887"/>
              <a:gd name="connsiteX123" fmla="*/ 2534109 w 3262957"/>
              <a:gd name="connsiteY123" fmla="*/ 1754002 h 4798887"/>
              <a:gd name="connsiteX124" fmla="*/ 2499937 w 3262957"/>
              <a:gd name="connsiteY124" fmla="*/ 1726574 h 4798887"/>
              <a:gd name="connsiteX125" fmla="*/ 2460819 w 3262957"/>
              <a:gd name="connsiteY125" fmla="*/ 1693302 h 4798887"/>
              <a:gd name="connsiteX126" fmla="*/ 2515674 w 3262957"/>
              <a:gd name="connsiteY126" fmla="*/ 1648789 h 4798887"/>
              <a:gd name="connsiteX127" fmla="*/ 2012876 w 3262957"/>
              <a:gd name="connsiteY127" fmla="*/ 1527389 h 4798887"/>
              <a:gd name="connsiteX128" fmla="*/ 2037268 w 3262957"/>
              <a:gd name="connsiteY128" fmla="*/ 1527839 h 4798887"/>
              <a:gd name="connsiteX129" fmla="*/ 2058851 w 3262957"/>
              <a:gd name="connsiteY129" fmla="*/ 1542228 h 4798887"/>
              <a:gd name="connsiteX130" fmla="*/ 2216670 w 3262957"/>
              <a:gd name="connsiteY130" fmla="*/ 1624959 h 4798887"/>
              <a:gd name="connsiteX131" fmla="*/ 2236904 w 3262957"/>
              <a:gd name="connsiteY131" fmla="*/ 1627207 h 4798887"/>
              <a:gd name="connsiteX132" fmla="*/ 2282766 w 3262957"/>
              <a:gd name="connsiteY132" fmla="*/ 1588988 h 4798887"/>
              <a:gd name="connsiteX133" fmla="*/ 2286812 w 3262957"/>
              <a:gd name="connsiteY133" fmla="*/ 1571004 h 4798887"/>
              <a:gd name="connsiteX134" fmla="*/ 2325031 w 3262957"/>
              <a:gd name="connsiteY134" fmla="*/ 1575950 h 4798887"/>
              <a:gd name="connsiteX135" fmla="*/ 2334473 w 3262957"/>
              <a:gd name="connsiteY135" fmla="*/ 1611469 h 4798887"/>
              <a:gd name="connsiteX136" fmla="*/ 2374040 w 3262957"/>
              <a:gd name="connsiteY136" fmla="*/ 1612370 h 4798887"/>
              <a:gd name="connsiteX137" fmla="*/ 2382134 w 3262957"/>
              <a:gd name="connsiteY137" fmla="*/ 1642944 h 4798887"/>
              <a:gd name="connsiteX138" fmla="*/ 2340768 w 3262957"/>
              <a:gd name="connsiteY138" fmla="*/ 1655984 h 4798887"/>
              <a:gd name="connsiteX139" fmla="*/ 2344814 w 3262957"/>
              <a:gd name="connsiteY139" fmla="*/ 1685659 h 4798887"/>
              <a:gd name="connsiteX140" fmla="*/ 2297603 w 3262957"/>
              <a:gd name="connsiteY140" fmla="*/ 1684760 h 4798887"/>
              <a:gd name="connsiteX141" fmla="*/ 2277370 w 3262957"/>
              <a:gd name="connsiteY141" fmla="*/ 1667674 h 4798887"/>
              <a:gd name="connsiteX142" fmla="*/ 2251741 w 3262957"/>
              <a:gd name="connsiteY142" fmla="*/ 1657333 h 4798887"/>
              <a:gd name="connsiteX143" fmla="*/ 2001298 w 3262957"/>
              <a:gd name="connsiteY143" fmla="*/ 1573702 h 4798887"/>
              <a:gd name="connsiteX144" fmla="*/ 1994554 w 3262957"/>
              <a:gd name="connsiteY144" fmla="*/ 1541777 h 4798887"/>
              <a:gd name="connsiteX145" fmla="*/ 2012876 w 3262957"/>
              <a:gd name="connsiteY145" fmla="*/ 1527389 h 4798887"/>
              <a:gd name="connsiteX146" fmla="*/ 2995203 w 3262957"/>
              <a:gd name="connsiteY146" fmla="*/ 1513057 h 4798887"/>
              <a:gd name="connsiteX147" fmla="*/ 3000823 w 3262957"/>
              <a:gd name="connsiteY147" fmla="*/ 1539978 h 4798887"/>
              <a:gd name="connsiteX148" fmla="*/ 3000374 w 3262957"/>
              <a:gd name="connsiteY148" fmla="*/ 1543575 h 4798887"/>
              <a:gd name="connsiteX149" fmla="*/ 2959457 w 3262957"/>
              <a:gd name="connsiteY149" fmla="*/ 1621811 h 4798887"/>
              <a:gd name="connsiteX150" fmla="*/ 2912246 w 3262957"/>
              <a:gd name="connsiteY150" fmla="*/ 1683410 h 4798887"/>
              <a:gd name="connsiteX151" fmla="*/ 2834011 w 3262957"/>
              <a:gd name="connsiteY151" fmla="*/ 1706791 h 4798887"/>
              <a:gd name="connsiteX152" fmla="*/ 2820522 w 3262957"/>
              <a:gd name="connsiteY152" fmla="*/ 1687007 h 4798887"/>
              <a:gd name="connsiteX153" fmla="*/ 2846151 w 3262957"/>
              <a:gd name="connsiteY153" fmla="*/ 1642494 h 4798887"/>
              <a:gd name="connsiteX154" fmla="*/ 2929782 w 3262957"/>
              <a:gd name="connsiteY154" fmla="*/ 1542676 h 4798887"/>
              <a:gd name="connsiteX155" fmla="*/ 2968000 w 3262957"/>
              <a:gd name="connsiteY155" fmla="*/ 1514799 h 4798887"/>
              <a:gd name="connsiteX156" fmla="*/ 2995203 w 3262957"/>
              <a:gd name="connsiteY156" fmla="*/ 1513057 h 4798887"/>
              <a:gd name="connsiteX157" fmla="*/ 1719830 w 3262957"/>
              <a:gd name="connsiteY157" fmla="*/ 1336296 h 4798887"/>
              <a:gd name="connsiteX158" fmla="*/ 1745009 w 3262957"/>
              <a:gd name="connsiteY158" fmla="*/ 1340343 h 4798887"/>
              <a:gd name="connsiteX159" fmla="*/ 1879898 w 3262957"/>
              <a:gd name="connsiteY159" fmla="*/ 1434315 h 4798887"/>
              <a:gd name="connsiteX160" fmla="*/ 1901031 w 3262957"/>
              <a:gd name="connsiteY160" fmla="*/ 1467588 h 4798887"/>
              <a:gd name="connsiteX161" fmla="*/ 1888891 w 3262957"/>
              <a:gd name="connsiteY161" fmla="*/ 1508054 h 4798887"/>
              <a:gd name="connsiteX162" fmla="*/ 1847075 w 3262957"/>
              <a:gd name="connsiteY162" fmla="*/ 1510752 h 4798887"/>
              <a:gd name="connsiteX163" fmla="*/ 1837183 w 3262957"/>
              <a:gd name="connsiteY163" fmla="*/ 1497263 h 4798887"/>
              <a:gd name="connsiteX164" fmla="*/ 1740064 w 3262957"/>
              <a:gd name="connsiteY164" fmla="*/ 1389352 h 4798887"/>
              <a:gd name="connsiteX165" fmla="*/ 1709938 w 3262957"/>
              <a:gd name="connsiteY165" fmla="*/ 1356529 h 4798887"/>
              <a:gd name="connsiteX166" fmla="*/ 1719830 w 3262957"/>
              <a:gd name="connsiteY166" fmla="*/ 1336296 h 4798887"/>
              <a:gd name="connsiteX167" fmla="*/ 2914888 w 3262957"/>
              <a:gd name="connsiteY167" fmla="*/ 1301901 h 4798887"/>
              <a:gd name="connsiteX168" fmla="*/ 2937875 w 3262957"/>
              <a:gd name="connsiteY168" fmla="*/ 1305723 h 4798887"/>
              <a:gd name="connsiteX169" fmla="*/ 2957209 w 3262957"/>
              <a:gd name="connsiteY169" fmla="*/ 1316514 h 4798887"/>
              <a:gd name="connsiteX170" fmla="*/ 2984187 w 3262957"/>
              <a:gd name="connsiteY170" fmla="*/ 1401943 h 4798887"/>
              <a:gd name="connsiteX171" fmla="*/ 2945069 w 3262957"/>
              <a:gd name="connsiteY171" fmla="*/ 1464442 h 4798887"/>
              <a:gd name="connsiteX172" fmla="*/ 2808832 w 3262957"/>
              <a:gd name="connsiteY172" fmla="*/ 1597532 h 4798887"/>
              <a:gd name="connsiteX173" fmla="*/ 2769714 w 3262957"/>
              <a:gd name="connsiteY173" fmla="*/ 1687457 h 4798887"/>
              <a:gd name="connsiteX174" fmla="*/ 2767916 w 3262957"/>
              <a:gd name="connsiteY174" fmla="*/ 1696450 h 4798887"/>
              <a:gd name="connsiteX175" fmla="*/ 2655059 w 3262957"/>
              <a:gd name="connsiteY175" fmla="*/ 1728823 h 4798887"/>
              <a:gd name="connsiteX176" fmla="*/ 2649663 w 3262957"/>
              <a:gd name="connsiteY176" fmla="*/ 1723877 h 4798887"/>
              <a:gd name="connsiteX177" fmla="*/ 2615941 w 3262957"/>
              <a:gd name="connsiteY177" fmla="*/ 1643844 h 4798887"/>
              <a:gd name="connsiteX178" fmla="*/ 2620887 w 3262957"/>
              <a:gd name="connsiteY178" fmla="*/ 1641595 h 4798887"/>
              <a:gd name="connsiteX179" fmla="*/ 2649214 w 3262957"/>
              <a:gd name="connsiteY179" fmla="*/ 1580896 h 4798887"/>
              <a:gd name="connsiteX180" fmla="*/ 2737341 w 3262957"/>
              <a:gd name="connsiteY180" fmla="*/ 1508505 h 4798887"/>
              <a:gd name="connsiteX181" fmla="*/ 2809281 w 3262957"/>
              <a:gd name="connsiteY181" fmla="*/ 1461294 h 4798887"/>
              <a:gd name="connsiteX182" fmla="*/ 2853345 w 3262957"/>
              <a:gd name="connsiteY182" fmla="*/ 1443309 h 4798887"/>
              <a:gd name="connsiteX183" fmla="*/ 2911347 w 3262957"/>
              <a:gd name="connsiteY183" fmla="*/ 1415882 h 4798887"/>
              <a:gd name="connsiteX184" fmla="*/ 2913595 w 3262957"/>
              <a:gd name="connsiteY184" fmla="*/ 1375865 h 4798887"/>
              <a:gd name="connsiteX185" fmla="*/ 2901006 w 3262957"/>
              <a:gd name="connsiteY185" fmla="*/ 1321010 h 4798887"/>
              <a:gd name="connsiteX186" fmla="*/ 2914888 w 3262957"/>
              <a:gd name="connsiteY186" fmla="*/ 1301901 h 4798887"/>
              <a:gd name="connsiteX187" fmla="*/ 1428022 w 3262957"/>
              <a:gd name="connsiteY187" fmla="*/ 1210851 h 4798887"/>
              <a:gd name="connsiteX188" fmla="*/ 1501761 w 3262957"/>
              <a:gd name="connsiteY188" fmla="*/ 1265706 h 4798887"/>
              <a:gd name="connsiteX189" fmla="*/ 1533684 w 3262957"/>
              <a:gd name="connsiteY189" fmla="*/ 1306622 h 4798887"/>
              <a:gd name="connsiteX190" fmla="*/ 1725676 w 3262957"/>
              <a:gd name="connsiteY190" fmla="*/ 1437014 h 4798887"/>
              <a:gd name="connsiteX191" fmla="*/ 1753553 w 3262957"/>
              <a:gd name="connsiteY191" fmla="*/ 1493667 h 4798887"/>
              <a:gd name="connsiteX192" fmla="*/ 1743211 w 3262957"/>
              <a:gd name="connsiteY192" fmla="*/ 1505358 h 4798887"/>
              <a:gd name="connsiteX193" fmla="*/ 1721180 w 3262957"/>
              <a:gd name="connsiteY193" fmla="*/ 1507606 h 4798887"/>
              <a:gd name="connsiteX194" fmla="*/ 1718932 w 3262957"/>
              <a:gd name="connsiteY194" fmla="*/ 1512102 h 4798887"/>
              <a:gd name="connsiteX195" fmla="*/ 1684310 w 3262957"/>
              <a:gd name="connsiteY195" fmla="*/ 1495466 h 4798887"/>
              <a:gd name="connsiteX196" fmla="*/ 1428471 w 3262957"/>
              <a:gd name="connsiteY196" fmla="*/ 1293583 h 4798887"/>
              <a:gd name="connsiteX197" fmla="*/ 1403742 w 3262957"/>
              <a:gd name="connsiteY197" fmla="*/ 1230185 h 4798887"/>
              <a:gd name="connsiteX198" fmla="*/ 1428022 w 3262957"/>
              <a:gd name="connsiteY198" fmla="*/ 1210851 h 4798887"/>
              <a:gd name="connsiteX199" fmla="*/ 2519720 w 3262957"/>
              <a:gd name="connsiteY199" fmla="*/ 1194665 h 4798887"/>
              <a:gd name="connsiteX200" fmla="*/ 2559287 w 3262957"/>
              <a:gd name="connsiteY200" fmla="*/ 1329104 h 4798887"/>
              <a:gd name="connsiteX201" fmla="*/ 2603801 w 3262957"/>
              <a:gd name="connsiteY201" fmla="*/ 1308869 h 4798887"/>
              <a:gd name="connsiteX202" fmla="*/ 2603801 w 3262957"/>
              <a:gd name="connsiteY202" fmla="*/ 1361476 h 4798887"/>
              <a:gd name="connsiteX203" fmla="*/ 2618638 w 3262957"/>
              <a:gd name="connsiteY203" fmla="*/ 1362826 h 4798887"/>
              <a:gd name="connsiteX204" fmla="*/ 2668997 w 3262957"/>
              <a:gd name="connsiteY204" fmla="*/ 1362826 h 4798887"/>
              <a:gd name="connsiteX205" fmla="*/ 2673043 w 3262957"/>
              <a:gd name="connsiteY205" fmla="*/ 1357430 h 4798887"/>
              <a:gd name="connsiteX206" fmla="*/ 2629879 w 3262957"/>
              <a:gd name="connsiteY206" fmla="*/ 1307521 h 4798887"/>
              <a:gd name="connsiteX207" fmla="*/ 2572776 w 3262957"/>
              <a:gd name="connsiteY207" fmla="*/ 1227488 h 4798887"/>
              <a:gd name="connsiteX208" fmla="*/ 2570978 w 3262957"/>
              <a:gd name="connsiteY208" fmla="*/ 1222092 h 4798887"/>
              <a:gd name="connsiteX209" fmla="*/ 2519720 w 3262957"/>
              <a:gd name="connsiteY209" fmla="*/ 1194665 h 4798887"/>
              <a:gd name="connsiteX210" fmla="*/ 2074588 w 3262957"/>
              <a:gd name="connsiteY210" fmla="*/ 1153299 h 4798887"/>
              <a:gd name="connsiteX211" fmla="*/ 2209926 w 3262957"/>
              <a:gd name="connsiteY211" fmla="*/ 1221193 h 4798887"/>
              <a:gd name="connsiteX212" fmla="*/ 2088076 w 3262957"/>
              <a:gd name="connsiteY212" fmla="*/ 1258062 h 4798887"/>
              <a:gd name="connsiteX213" fmla="*/ 2088526 w 3262957"/>
              <a:gd name="connsiteY213" fmla="*/ 1263908 h 4798887"/>
              <a:gd name="connsiteX214" fmla="*/ 2261184 w 3262957"/>
              <a:gd name="connsiteY214" fmla="*/ 1291783 h 4798887"/>
              <a:gd name="connsiteX215" fmla="*/ 2251292 w 3262957"/>
              <a:gd name="connsiteY215" fmla="*/ 1227038 h 4798887"/>
              <a:gd name="connsiteX216" fmla="*/ 2227012 w 3262957"/>
              <a:gd name="connsiteY216" fmla="*/ 1200060 h 4798887"/>
              <a:gd name="connsiteX217" fmla="*/ 2152823 w 3262957"/>
              <a:gd name="connsiteY217" fmla="*/ 1176680 h 4798887"/>
              <a:gd name="connsiteX218" fmla="*/ 2074588 w 3262957"/>
              <a:gd name="connsiteY218" fmla="*/ 1153299 h 4798887"/>
              <a:gd name="connsiteX219" fmla="*/ 1314491 w 3262957"/>
              <a:gd name="connsiteY219" fmla="*/ 1082594 h 4798887"/>
              <a:gd name="connsiteX220" fmla="*/ 1336747 w 3262957"/>
              <a:gd name="connsiteY220" fmla="*/ 1083156 h 4798887"/>
              <a:gd name="connsiteX221" fmla="*/ 1348438 w 3262957"/>
              <a:gd name="connsiteY221" fmla="*/ 1088552 h 4798887"/>
              <a:gd name="connsiteX222" fmla="*/ 1361477 w 3262957"/>
              <a:gd name="connsiteY222" fmla="*/ 1095746 h 4798887"/>
              <a:gd name="connsiteX223" fmla="*/ 1655984 w 3262957"/>
              <a:gd name="connsiteY223" fmla="*/ 1196463 h 4798887"/>
              <a:gd name="connsiteX224" fmla="*/ 1798966 w 3262957"/>
              <a:gd name="connsiteY224" fmla="*/ 1233332 h 4798887"/>
              <a:gd name="connsiteX225" fmla="*/ 1925761 w 3262957"/>
              <a:gd name="connsiteY225" fmla="*/ 1339445 h 4798887"/>
              <a:gd name="connsiteX226" fmla="*/ 1929808 w 3262957"/>
              <a:gd name="connsiteY226" fmla="*/ 1361926 h 4798887"/>
              <a:gd name="connsiteX227" fmla="*/ 1914520 w 3262957"/>
              <a:gd name="connsiteY227" fmla="*/ 1369120 h 4798887"/>
              <a:gd name="connsiteX228" fmla="*/ 1866860 w 3262957"/>
              <a:gd name="connsiteY228" fmla="*/ 1354732 h 4798887"/>
              <a:gd name="connsiteX229" fmla="*/ 1683861 w 3262957"/>
              <a:gd name="connsiteY229" fmla="*/ 1265256 h 4798887"/>
              <a:gd name="connsiteX230" fmla="*/ 1594834 w 3262957"/>
              <a:gd name="connsiteY230" fmla="*/ 1231983 h 4798887"/>
              <a:gd name="connsiteX231" fmla="*/ 1374066 w 3262957"/>
              <a:gd name="connsiteY231" fmla="*/ 1182974 h 4798887"/>
              <a:gd name="connsiteX232" fmla="*/ 1322359 w 3262957"/>
              <a:gd name="connsiteY232" fmla="*/ 1142507 h 4798887"/>
              <a:gd name="connsiteX233" fmla="*/ 1307072 w 3262957"/>
              <a:gd name="connsiteY233" fmla="*/ 1104289 h 4798887"/>
              <a:gd name="connsiteX234" fmla="*/ 1314491 w 3262957"/>
              <a:gd name="connsiteY234" fmla="*/ 1082594 h 4798887"/>
              <a:gd name="connsiteX235" fmla="*/ 2012089 w 3262957"/>
              <a:gd name="connsiteY235" fmla="*/ 928034 h 4798887"/>
              <a:gd name="connsiteX236" fmla="*/ 1975669 w 3262957"/>
              <a:gd name="connsiteY236" fmla="*/ 934329 h 4798887"/>
              <a:gd name="connsiteX237" fmla="*/ 1929807 w 3262957"/>
              <a:gd name="connsiteY237" fmla="*/ 962655 h 4798887"/>
              <a:gd name="connsiteX238" fmla="*/ 1881247 w 3262957"/>
              <a:gd name="connsiteY238" fmla="*/ 1030100 h 4798887"/>
              <a:gd name="connsiteX239" fmla="*/ 1861463 w 3262957"/>
              <a:gd name="connsiteY239" fmla="*/ 1053481 h 4798887"/>
              <a:gd name="connsiteX240" fmla="*/ 1863711 w 3262957"/>
              <a:gd name="connsiteY240" fmla="*/ 1059326 h 4798887"/>
              <a:gd name="connsiteX241" fmla="*/ 1901480 w 3262957"/>
              <a:gd name="connsiteY241" fmla="*/ 1059326 h 4798887"/>
              <a:gd name="connsiteX242" fmla="*/ 1970723 w 3262957"/>
              <a:gd name="connsiteY242" fmla="*/ 1057978 h 4798887"/>
              <a:gd name="connsiteX243" fmla="*/ 2018833 w 3262957"/>
              <a:gd name="connsiteY243" fmla="*/ 1034597 h 4798887"/>
              <a:gd name="connsiteX244" fmla="*/ 2034570 w 3262957"/>
              <a:gd name="connsiteY244" fmla="*/ 1021558 h 4798887"/>
              <a:gd name="connsiteX245" fmla="*/ 2152823 w 3262957"/>
              <a:gd name="connsiteY245" fmla="*/ 1051233 h 4798887"/>
              <a:gd name="connsiteX246" fmla="*/ 2115504 w 3262957"/>
              <a:gd name="connsiteY246" fmla="*/ 1103390 h 4798887"/>
              <a:gd name="connsiteX247" fmla="*/ 2245447 w 3262957"/>
              <a:gd name="connsiteY247" fmla="*/ 1109685 h 4798887"/>
              <a:gd name="connsiteX248" fmla="*/ 2238702 w 3262957"/>
              <a:gd name="connsiteY248" fmla="*/ 1086754 h 4798887"/>
              <a:gd name="connsiteX249" fmla="*/ 2222066 w 3262957"/>
              <a:gd name="connsiteY249" fmla="*/ 1025604 h 4798887"/>
              <a:gd name="connsiteX250" fmla="*/ 2170358 w 3262957"/>
              <a:gd name="connsiteY250" fmla="*/ 968500 h 4798887"/>
              <a:gd name="connsiteX251" fmla="*/ 2152373 w 3262957"/>
              <a:gd name="connsiteY251" fmla="*/ 969401 h 4798887"/>
              <a:gd name="connsiteX252" fmla="*/ 2092573 w 3262957"/>
              <a:gd name="connsiteY252" fmla="*/ 983789 h 4798887"/>
              <a:gd name="connsiteX253" fmla="*/ 2030524 w 3262957"/>
              <a:gd name="connsiteY253" fmla="*/ 970300 h 4798887"/>
              <a:gd name="connsiteX254" fmla="*/ 2015236 w 3262957"/>
              <a:gd name="connsiteY254" fmla="*/ 934329 h 4798887"/>
              <a:gd name="connsiteX255" fmla="*/ 2012089 w 3262957"/>
              <a:gd name="connsiteY255" fmla="*/ 928034 h 4798887"/>
              <a:gd name="connsiteX256" fmla="*/ 1482427 w 3262957"/>
              <a:gd name="connsiteY256" fmla="*/ 859241 h 4798887"/>
              <a:gd name="connsiteX257" fmla="*/ 1596632 w 3262957"/>
              <a:gd name="connsiteY257" fmla="*/ 897909 h 4798887"/>
              <a:gd name="connsiteX258" fmla="*/ 1637549 w 3262957"/>
              <a:gd name="connsiteY258" fmla="*/ 935678 h 4798887"/>
              <a:gd name="connsiteX259" fmla="*/ 1669023 w 3262957"/>
              <a:gd name="connsiteY259" fmla="*/ 947818 h 4798887"/>
              <a:gd name="connsiteX260" fmla="*/ 1700497 w 3262957"/>
              <a:gd name="connsiteY260" fmla="*/ 944221 h 4798887"/>
              <a:gd name="connsiteX261" fmla="*/ 1711288 w 3262957"/>
              <a:gd name="connsiteY261" fmla="*/ 965354 h 4798887"/>
              <a:gd name="connsiteX262" fmla="*/ 1658681 w 3262957"/>
              <a:gd name="connsiteY262" fmla="*/ 1002673 h 4798887"/>
              <a:gd name="connsiteX263" fmla="*/ 1668573 w 3262957"/>
              <a:gd name="connsiteY263" fmla="*/ 1093498 h 4798887"/>
              <a:gd name="connsiteX264" fmla="*/ 1660030 w 3262957"/>
              <a:gd name="connsiteY264" fmla="*/ 1115080 h 4798887"/>
              <a:gd name="connsiteX265" fmla="*/ 1606524 w 3262957"/>
              <a:gd name="connsiteY265" fmla="*/ 1122274 h 4798887"/>
              <a:gd name="connsiteX266" fmla="*/ 1599780 w 3262957"/>
              <a:gd name="connsiteY266" fmla="*/ 1119576 h 4798887"/>
              <a:gd name="connsiteX267" fmla="*/ 1395199 w 3262957"/>
              <a:gd name="connsiteY267" fmla="*/ 1044488 h 4798887"/>
              <a:gd name="connsiteX268" fmla="*/ 1330003 w 3262957"/>
              <a:gd name="connsiteY268" fmla="*/ 974346 h 4798887"/>
              <a:gd name="connsiteX269" fmla="*/ 1333150 w 3262957"/>
              <a:gd name="connsiteY269" fmla="*/ 957260 h 4798887"/>
              <a:gd name="connsiteX270" fmla="*/ 1396098 w 3262957"/>
              <a:gd name="connsiteY270" fmla="*/ 883521 h 4798887"/>
              <a:gd name="connsiteX271" fmla="*/ 1482427 w 3262957"/>
              <a:gd name="connsiteY271" fmla="*/ 859241 h 4798887"/>
              <a:gd name="connsiteX272" fmla="*/ 1160492 w 3262957"/>
              <a:gd name="connsiteY272" fmla="*/ 843504 h 4798887"/>
              <a:gd name="connsiteX273" fmla="*/ 1233782 w 3262957"/>
              <a:gd name="connsiteY273" fmla="*/ 916793 h 4798887"/>
              <a:gd name="connsiteX274" fmla="*/ 1129018 w 3262957"/>
              <a:gd name="connsiteY274" fmla="*/ 886219 h 4798887"/>
              <a:gd name="connsiteX275" fmla="*/ 1160492 w 3262957"/>
              <a:gd name="connsiteY275" fmla="*/ 843504 h 4798887"/>
              <a:gd name="connsiteX276" fmla="*/ 1821446 w 3262957"/>
              <a:gd name="connsiteY276" fmla="*/ 630380 h 4798887"/>
              <a:gd name="connsiteX277" fmla="*/ 1797616 w 3262957"/>
              <a:gd name="connsiteY277" fmla="*/ 645217 h 4798887"/>
              <a:gd name="connsiteX278" fmla="*/ 1715334 w 3262957"/>
              <a:gd name="connsiteY278" fmla="*/ 647465 h 4798887"/>
              <a:gd name="connsiteX279" fmla="*/ 1695550 w 3262957"/>
              <a:gd name="connsiteY279" fmla="*/ 643419 h 4798887"/>
              <a:gd name="connsiteX280" fmla="*/ 1591686 w 3262957"/>
              <a:gd name="connsiteY280" fmla="*/ 690630 h 4798887"/>
              <a:gd name="connsiteX281" fmla="*/ 1688806 w 3262957"/>
              <a:gd name="connsiteY281" fmla="*/ 723003 h 4798887"/>
              <a:gd name="connsiteX282" fmla="*/ 1821446 w 3262957"/>
              <a:gd name="connsiteY282" fmla="*/ 630380 h 4798887"/>
              <a:gd name="connsiteX283" fmla="*/ 1941497 w 3262957"/>
              <a:gd name="connsiteY283" fmla="*/ 610596 h 4798887"/>
              <a:gd name="connsiteX284" fmla="*/ 1941048 w 3262957"/>
              <a:gd name="connsiteY284" fmla="*/ 616891 h 4798887"/>
              <a:gd name="connsiteX285" fmla="*/ 1926660 w 3262957"/>
              <a:gd name="connsiteY285" fmla="*/ 625883 h 4798887"/>
              <a:gd name="connsiteX286" fmla="*/ 1875402 w 3262957"/>
              <a:gd name="connsiteY286" fmla="*/ 635775 h 4798887"/>
              <a:gd name="connsiteX287" fmla="*/ 1853820 w 3262957"/>
              <a:gd name="connsiteY287" fmla="*/ 654210 h 4798887"/>
              <a:gd name="connsiteX288" fmla="*/ 1808857 w 3262957"/>
              <a:gd name="connsiteY288" fmla="*/ 723453 h 4798887"/>
              <a:gd name="connsiteX289" fmla="*/ 1781429 w 3262957"/>
              <a:gd name="connsiteY289" fmla="*/ 770214 h 4798887"/>
              <a:gd name="connsiteX290" fmla="*/ 1862363 w 3262957"/>
              <a:gd name="connsiteY290" fmla="*/ 748182 h 4798887"/>
              <a:gd name="connsiteX291" fmla="*/ 1944195 w 3262957"/>
              <a:gd name="connsiteY291" fmla="*/ 694227 h 4798887"/>
              <a:gd name="connsiteX292" fmla="*/ 2010740 w 3262957"/>
              <a:gd name="connsiteY292" fmla="*/ 665001 h 4798887"/>
              <a:gd name="connsiteX293" fmla="*/ 2026927 w 3262957"/>
              <a:gd name="connsiteY293" fmla="*/ 651512 h 4798887"/>
              <a:gd name="connsiteX294" fmla="*/ 2011190 w 3262957"/>
              <a:gd name="connsiteY294" fmla="*/ 634876 h 4798887"/>
              <a:gd name="connsiteX295" fmla="*/ 1941497 w 3262957"/>
              <a:gd name="connsiteY295" fmla="*/ 610596 h 4798887"/>
              <a:gd name="connsiteX296" fmla="*/ 1119577 w 3262957"/>
              <a:gd name="connsiteY296" fmla="*/ 502684 h 4798887"/>
              <a:gd name="connsiteX297" fmla="*/ 1120026 w 3262957"/>
              <a:gd name="connsiteY297" fmla="*/ 611944 h 4798887"/>
              <a:gd name="connsiteX298" fmla="*/ 1129918 w 3262957"/>
              <a:gd name="connsiteY298" fmla="*/ 648364 h 4798887"/>
              <a:gd name="connsiteX299" fmla="*/ 1168137 w 3262957"/>
              <a:gd name="connsiteY299" fmla="*/ 770663 h 4798887"/>
              <a:gd name="connsiteX300" fmla="*/ 1164539 w 3262957"/>
              <a:gd name="connsiteY300" fmla="*/ 786400 h 4798887"/>
              <a:gd name="connsiteX301" fmla="*/ 1157795 w 3262957"/>
              <a:gd name="connsiteY301" fmla="*/ 811129 h 4798887"/>
              <a:gd name="connsiteX302" fmla="*/ 1124523 w 3262957"/>
              <a:gd name="connsiteY302" fmla="*/ 837657 h 4798887"/>
              <a:gd name="connsiteX303" fmla="*/ 1086754 w 3262957"/>
              <a:gd name="connsiteY303" fmla="*/ 847100 h 4798887"/>
              <a:gd name="connsiteX304" fmla="*/ 1097095 w 3262957"/>
              <a:gd name="connsiteY304" fmla="*/ 744584 h 4798887"/>
              <a:gd name="connsiteX305" fmla="*/ 1076412 w 3262957"/>
              <a:gd name="connsiteY305" fmla="*/ 616890 h 4798887"/>
              <a:gd name="connsiteX306" fmla="*/ 1076862 w 3262957"/>
              <a:gd name="connsiteY306" fmla="*/ 593059 h 4798887"/>
              <a:gd name="connsiteX307" fmla="*/ 1090351 w 3262957"/>
              <a:gd name="connsiteY307" fmla="*/ 537755 h 4798887"/>
              <a:gd name="connsiteX308" fmla="*/ 1119577 w 3262957"/>
              <a:gd name="connsiteY308" fmla="*/ 502684 h 4798887"/>
              <a:gd name="connsiteX309" fmla="*/ 2466664 w 3262957"/>
              <a:gd name="connsiteY309" fmla="*/ 465366 h 4798887"/>
              <a:gd name="connsiteX310" fmla="*/ 2456322 w 3262957"/>
              <a:gd name="connsiteY310" fmla="*/ 477056 h 4798887"/>
              <a:gd name="connsiteX311" fmla="*/ 2472959 w 3262957"/>
              <a:gd name="connsiteY311" fmla="*/ 558889 h 4798887"/>
              <a:gd name="connsiteX312" fmla="*/ 2478354 w 3262957"/>
              <a:gd name="connsiteY312" fmla="*/ 564284 h 4798887"/>
              <a:gd name="connsiteX313" fmla="*/ 2490044 w 3262957"/>
              <a:gd name="connsiteY313" fmla="*/ 598006 h 4798887"/>
              <a:gd name="connsiteX314" fmla="*/ 2485099 w 3262957"/>
              <a:gd name="connsiteY314" fmla="*/ 636225 h 4798887"/>
              <a:gd name="connsiteX315" fmla="*/ 2522868 w 3262957"/>
              <a:gd name="connsiteY315" fmla="*/ 651962 h 4798887"/>
              <a:gd name="connsiteX316" fmla="*/ 2541752 w 3262957"/>
              <a:gd name="connsiteY316" fmla="*/ 685684 h 4798887"/>
              <a:gd name="connsiteX317" fmla="*/ 2535457 w 3262957"/>
              <a:gd name="connsiteY317" fmla="*/ 802587 h 4798887"/>
              <a:gd name="connsiteX318" fmla="*/ 2526914 w 3262957"/>
              <a:gd name="connsiteY318" fmla="*/ 892513 h 4798887"/>
              <a:gd name="connsiteX319" fmla="*/ 2522868 w 3262957"/>
              <a:gd name="connsiteY319" fmla="*/ 907801 h 4798887"/>
              <a:gd name="connsiteX320" fmla="*/ 2549396 w 3262957"/>
              <a:gd name="connsiteY320" fmla="*/ 918142 h 4798887"/>
              <a:gd name="connsiteX321" fmla="*/ 2578621 w 3262957"/>
              <a:gd name="connsiteY321" fmla="*/ 909600 h 4798887"/>
              <a:gd name="connsiteX322" fmla="*/ 2617290 w 3262957"/>
              <a:gd name="connsiteY322" fmla="*/ 842155 h 4798887"/>
              <a:gd name="connsiteX323" fmla="*/ 2662702 w 3262957"/>
              <a:gd name="connsiteY323" fmla="*/ 924887 h 4798887"/>
              <a:gd name="connsiteX324" fmla="*/ 2687881 w 3262957"/>
              <a:gd name="connsiteY324" fmla="*/ 960858 h 4798887"/>
              <a:gd name="connsiteX325" fmla="*/ 2700021 w 3262957"/>
              <a:gd name="connsiteY325" fmla="*/ 982890 h 4798887"/>
              <a:gd name="connsiteX326" fmla="*/ 2702269 w 3262957"/>
              <a:gd name="connsiteY326" fmla="*/ 1018410 h 4798887"/>
              <a:gd name="connsiteX327" fmla="*/ 2748581 w 3262957"/>
              <a:gd name="connsiteY327" fmla="*/ 1076412 h 4798887"/>
              <a:gd name="connsiteX328" fmla="*/ 2767466 w 3262957"/>
              <a:gd name="connsiteY328" fmla="*/ 973446 h 4798887"/>
              <a:gd name="connsiteX329" fmla="*/ 2758923 w 3262957"/>
              <a:gd name="connsiteY329" fmla="*/ 949617 h 4798887"/>
              <a:gd name="connsiteX330" fmla="*/ 2703169 w 3262957"/>
              <a:gd name="connsiteY330" fmla="*/ 877675 h 4798887"/>
              <a:gd name="connsiteX331" fmla="*/ 2682036 w 3262957"/>
              <a:gd name="connsiteY331" fmla="*/ 855194 h 4798887"/>
              <a:gd name="connsiteX332" fmla="*/ 2627631 w 3262957"/>
              <a:gd name="connsiteY332" fmla="*/ 763919 h 4798887"/>
              <a:gd name="connsiteX333" fmla="*/ 2608747 w 3262957"/>
              <a:gd name="connsiteY333" fmla="*/ 707266 h 4798887"/>
              <a:gd name="connsiteX334" fmla="*/ 2598405 w 3262957"/>
              <a:gd name="connsiteY334" fmla="*/ 654210 h 4798887"/>
              <a:gd name="connsiteX335" fmla="*/ 2628530 w 3262957"/>
              <a:gd name="connsiteY335" fmla="*/ 623186 h 4798887"/>
              <a:gd name="connsiteX336" fmla="*/ 2649663 w 3262957"/>
              <a:gd name="connsiteY336" fmla="*/ 614643 h 4798887"/>
              <a:gd name="connsiteX337" fmla="*/ 2597955 w 3262957"/>
              <a:gd name="connsiteY337" fmla="*/ 602503 h 4798887"/>
              <a:gd name="connsiteX338" fmla="*/ 2534558 w 3262957"/>
              <a:gd name="connsiteY338" fmla="*/ 558889 h 4798887"/>
              <a:gd name="connsiteX339" fmla="*/ 2479254 w 3262957"/>
              <a:gd name="connsiteY339" fmla="*/ 474358 h 4798887"/>
              <a:gd name="connsiteX340" fmla="*/ 2466664 w 3262957"/>
              <a:gd name="connsiteY340" fmla="*/ 465366 h 4798887"/>
              <a:gd name="connsiteX341" fmla="*/ 1232882 w 3262957"/>
              <a:gd name="connsiteY341" fmla="*/ 410960 h 4798887"/>
              <a:gd name="connsiteX342" fmla="*/ 1294931 w 3262957"/>
              <a:gd name="connsiteY342" fmla="*/ 432543 h 4798887"/>
              <a:gd name="connsiteX343" fmla="*/ 1313366 w 3262957"/>
              <a:gd name="connsiteY343" fmla="*/ 476156 h 4798887"/>
              <a:gd name="connsiteX344" fmla="*/ 1313815 w 3262957"/>
              <a:gd name="connsiteY344" fmla="*/ 547198 h 4798887"/>
              <a:gd name="connsiteX345" fmla="*/ 1309319 w 3262957"/>
              <a:gd name="connsiteY345" fmla="*/ 558888 h 4798887"/>
              <a:gd name="connsiteX346" fmla="*/ 1304373 w 3262957"/>
              <a:gd name="connsiteY346" fmla="*/ 564283 h 4798887"/>
              <a:gd name="connsiteX347" fmla="*/ 1259860 w 3262957"/>
              <a:gd name="connsiteY347" fmla="*/ 650612 h 4798887"/>
              <a:gd name="connsiteX348" fmla="*/ 1249519 w 3262957"/>
              <a:gd name="connsiteY348" fmla="*/ 688382 h 4798887"/>
              <a:gd name="connsiteX349" fmla="*/ 1300776 w 3262957"/>
              <a:gd name="connsiteY349" fmla="*/ 673543 h 4798887"/>
              <a:gd name="connsiteX350" fmla="*/ 1296280 w 3262957"/>
              <a:gd name="connsiteY350" fmla="*/ 844853 h 4798887"/>
              <a:gd name="connsiteX351" fmla="*/ 1249069 w 3262957"/>
              <a:gd name="connsiteY351" fmla="*/ 826417 h 4798887"/>
              <a:gd name="connsiteX352" fmla="*/ 1231084 w 3262957"/>
              <a:gd name="connsiteY352" fmla="*/ 811580 h 4798887"/>
              <a:gd name="connsiteX353" fmla="*/ 1216246 w 3262957"/>
              <a:gd name="connsiteY353" fmla="*/ 786400 h 4798887"/>
              <a:gd name="connsiteX354" fmla="*/ 1227487 w 3262957"/>
              <a:gd name="connsiteY354" fmla="*/ 741437 h 4798887"/>
              <a:gd name="connsiteX355" fmla="*/ 1218494 w 3262957"/>
              <a:gd name="connsiteY355" fmla="*/ 660954 h 4798887"/>
              <a:gd name="connsiteX356" fmla="*/ 1160942 w 3262957"/>
              <a:gd name="connsiteY356" fmla="*/ 566981 h 4798887"/>
              <a:gd name="connsiteX357" fmla="*/ 1160042 w 3262957"/>
              <a:gd name="connsiteY357" fmla="*/ 553492 h 4798887"/>
              <a:gd name="connsiteX358" fmla="*/ 1199160 w 3262957"/>
              <a:gd name="connsiteY358" fmla="*/ 482001 h 4798887"/>
              <a:gd name="connsiteX359" fmla="*/ 1232882 w 3262957"/>
              <a:gd name="connsiteY359" fmla="*/ 410960 h 4798887"/>
              <a:gd name="connsiteX360" fmla="*/ 1810655 w 3262957"/>
              <a:gd name="connsiteY360" fmla="*/ 291359 h 4798887"/>
              <a:gd name="connsiteX361" fmla="*/ 1801213 w 3262957"/>
              <a:gd name="connsiteY361" fmla="*/ 303499 h 4798887"/>
              <a:gd name="connsiteX362" fmla="*/ 1776034 w 3262957"/>
              <a:gd name="connsiteY362" fmla="*/ 342168 h 4798887"/>
              <a:gd name="connsiteX363" fmla="*/ 1754452 w 3262957"/>
              <a:gd name="connsiteY363" fmla="*/ 356556 h 4798887"/>
              <a:gd name="connsiteX364" fmla="*/ 1733319 w 3262957"/>
              <a:gd name="connsiteY364" fmla="*/ 371843 h 4798887"/>
              <a:gd name="connsiteX365" fmla="*/ 1736467 w 3262957"/>
              <a:gd name="connsiteY365" fmla="*/ 378587 h 4798887"/>
              <a:gd name="connsiteX366" fmla="*/ 1845277 w 3262957"/>
              <a:gd name="connsiteY366" fmla="*/ 341718 h 4798887"/>
              <a:gd name="connsiteX367" fmla="*/ 1897434 w 3262957"/>
              <a:gd name="connsiteY367" fmla="*/ 321485 h 4798887"/>
              <a:gd name="connsiteX368" fmla="*/ 1956335 w 3262957"/>
              <a:gd name="connsiteY368" fmla="*/ 302600 h 4798887"/>
              <a:gd name="connsiteX369" fmla="*/ 1955436 w 3262957"/>
              <a:gd name="connsiteY369" fmla="*/ 297654 h 4798887"/>
              <a:gd name="connsiteX370" fmla="*/ 1810655 w 3262957"/>
              <a:gd name="connsiteY370" fmla="*/ 291359 h 4798887"/>
              <a:gd name="connsiteX371" fmla="*/ 2175304 w 3262957"/>
              <a:gd name="connsiteY371" fmla="*/ 274723 h 4798887"/>
              <a:gd name="connsiteX372" fmla="*/ 2111907 w 3262957"/>
              <a:gd name="connsiteY372" fmla="*/ 291809 h 4798887"/>
              <a:gd name="connsiteX373" fmla="*/ 2150575 w 3262957"/>
              <a:gd name="connsiteY373" fmla="*/ 327779 h 4798887"/>
              <a:gd name="connsiteX374" fmla="*/ 2157769 w 3262957"/>
              <a:gd name="connsiteY374" fmla="*/ 350261 h 4798887"/>
              <a:gd name="connsiteX375" fmla="*/ 2147427 w 3262957"/>
              <a:gd name="connsiteY375" fmla="*/ 409162 h 4798887"/>
              <a:gd name="connsiteX376" fmla="*/ 2152823 w 3262957"/>
              <a:gd name="connsiteY376" fmla="*/ 428496 h 4798887"/>
              <a:gd name="connsiteX377" fmla="*/ 2209476 w 3262957"/>
              <a:gd name="connsiteY377" fmla="*/ 496840 h 4798887"/>
              <a:gd name="connsiteX378" fmla="*/ 2221166 w 3262957"/>
              <a:gd name="connsiteY378" fmla="*/ 506282 h 4798887"/>
              <a:gd name="connsiteX379" fmla="*/ 2267478 w 3262957"/>
              <a:gd name="connsiteY379" fmla="*/ 499987 h 4798887"/>
              <a:gd name="connsiteX380" fmla="*/ 2234206 w 3262957"/>
              <a:gd name="connsiteY380" fmla="*/ 450078 h 4798887"/>
              <a:gd name="connsiteX381" fmla="*/ 2220717 w 3262957"/>
              <a:gd name="connsiteY381" fmla="*/ 433892 h 4798887"/>
              <a:gd name="connsiteX382" fmla="*/ 2208127 w 3262957"/>
              <a:gd name="connsiteY382" fmla="*/ 322833 h 4798887"/>
              <a:gd name="connsiteX383" fmla="*/ 2175304 w 3262957"/>
              <a:gd name="connsiteY383" fmla="*/ 274723 h 4798887"/>
              <a:gd name="connsiteX384" fmla="*/ 1881191 w 3262957"/>
              <a:gd name="connsiteY384" fmla="*/ 155347 h 4798887"/>
              <a:gd name="connsiteX385" fmla="*/ 1805260 w 3262957"/>
              <a:gd name="connsiteY385" fmla="*/ 166363 h 4798887"/>
              <a:gd name="connsiteX386" fmla="*/ 1848424 w 3262957"/>
              <a:gd name="connsiteY386" fmla="*/ 189294 h 4798887"/>
              <a:gd name="connsiteX387" fmla="*/ 1866859 w 3262957"/>
              <a:gd name="connsiteY387" fmla="*/ 207729 h 4798887"/>
              <a:gd name="connsiteX388" fmla="*/ 1900581 w 3262957"/>
              <a:gd name="connsiteY388" fmla="*/ 216271 h 4798887"/>
              <a:gd name="connsiteX389" fmla="*/ 1954537 w 3262957"/>
              <a:gd name="connsiteY389" fmla="*/ 227512 h 4798887"/>
              <a:gd name="connsiteX390" fmla="*/ 1966227 w 3262957"/>
              <a:gd name="connsiteY390" fmla="*/ 184797 h 4798887"/>
              <a:gd name="connsiteX391" fmla="*/ 1881191 w 3262957"/>
              <a:gd name="connsiteY391" fmla="*/ 155347 h 4798887"/>
              <a:gd name="connsiteX392" fmla="*/ 2075150 w 3262957"/>
              <a:gd name="connsiteY392" fmla="*/ 137699 h 4798887"/>
              <a:gd name="connsiteX393" fmla="*/ 2016136 w 3262957"/>
              <a:gd name="connsiteY393" fmla="*/ 145680 h 4798887"/>
              <a:gd name="connsiteX394" fmla="*/ 2015236 w 3262957"/>
              <a:gd name="connsiteY394" fmla="*/ 151975 h 4798887"/>
              <a:gd name="connsiteX395" fmla="*/ 2084030 w 3262957"/>
              <a:gd name="connsiteY395" fmla="*/ 178503 h 4798887"/>
              <a:gd name="connsiteX396" fmla="*/ 2121799 w 3262957"/>
              <a:gd name="connsiteY396" fmla="*/ 196488 h 4798887"/>
              <a:gd name="connsiteX397" fmla="*/ 2177103 w 3262957"/>
              <a:gd name="connsiteY397" fmla="*/ 237854 h 4798887"/>
              <a:gd name="connsiteX398" fmla="*/ 2194189 w 3262957"/>
              <a:gd name="connsiteY398" fmla="*/ 242350 h 4798887"/>
              <a:gd name="connsiteX399" fmla="*/ 2262982 w 3262957"/>
              <a:gd name="connsiteY399" fmla="*/ 212674 h 4798887"/>
              <a:gd name="connsiteX400" fmla="*/ 2199135 w 3262957"/>
              <a:gd name="connsiteY400" fmla="*/ 173107 h 4798887"/>
              <a:gd name="connsiteX401" fmla="*/ 2134838 w 3262957"/>
              <a:gd name="connsiteY401" fmla="*/ 149277 h 4798887"/>
              <a:gd name="connsiteX402" fmla="*/ 2075150 w 3262957"/>
              <a:gd name="connsiteY402" fmla="*/ 137699 h 4798887"/>
              <a:gd name="connsiteX403" fmla="*/ 1541777 w 3262957"/>
              <a:gd name="connsiteY403" fmla="*/ 114655 h 4798887"/>
              <a:gd name="connsiteX404" fmla="*/ 1487822 w 3262957"/>
              <a:gd name="connsiteY404" fmla="*/ 118252 h 4798887"/>
              <a:gd name="connsiteX405" fmla="*/ 1461294 w 3262957"/>
              <a:gd name="connsiteY405" fmla="*/ 136238 h 4798887"/>
              <a:gd name="connsiteX406" fmla="*/ 1411835 w 3262957"/>
              <a:gd name="connsiteY406" fmla="*/ 210426 h 4798887"/>
              <a:gd name="connsiteX407" fmla="*/ 1331801 w 3262957"/>
              <a:gd name="connsiteY407" fmla="*/ 301701 h 4798887"/>
              <a:gd name="connsiteX408" fmla="*/ 1301226 w 3262957"/>
              <a:gd name="connsiteY408" fmla="*/ 339919 h 4798887"/>
              <a:gd name="connsiteX409" fmla="*/ 1258961 w 3262957"/>
              <a:gd name="connsiteY409" fmla="*/ 259436 h 4798887"/>
              <a:gd name="connsiteX410" fmla="*/ 1252216 w 3262957"/>
              <a:gd name="connsiteY410" fmla="*/ 254940 h 4798887"/>
              <a:gd name="connsiteX411" fmla="*/ 1216696 w 3262957"/>
              <a:gd name="connsiteY411" fmla="*/ 298554 h 4798887"/>
              <a:gd name="connsiteX412" fmla="*/ 1206354 w 3262957"/>
              <a:gd name="connsiteY412" fmla="*/ 324182 h 4798887"/>
              <a:gd name="connsiteX413" fmla="*/ 1179377 w 3262957"/>
              <a:gd name="connsiteY413" fmla="*/ 412310 h 4798887"/>
              <a:gd name="connsiteX414" fmla="*/ 1097094 w 3262957"/>
              <a:gd name="connsiteY414" fmla="*/ 489196 h 4798887"/>
              <a:gd name="connsiteX415" fmla="*/ 1027402 w 3262957"/>
              <a:gd name="connsiteY415" fmla="*/ 615991 h 4798887"/>
              <a:gd name="connsiteX416" fmla="*/ 1034596 w 3262957"/>
              <a:gd name="connsiteY416" fmla="*/ 836310 h 4798887"/>
              <a:gd name="connsiteX417" fmla="*/ 1042689 w 3262957"/>
              <a:gd name="connsiteY417" fmla="*/ 917692 h 4798887"/>
              <a:gd name="connsiteX418" fmla="*/ 1093048 w 3262957"/>
              <a:gd name="connsiteY418" fmla="*/ 944221 h 4798887"/>
              <a:gd name="connsiteX419" fmla="*/ 1115529 w 3262957"/>
              <a:gd name="connsiteY419" fmla="*/ 950515 h 4798887"/>
              <a:gd name="connsiteX420" fmla="*/ 1227936 w 3262957"/>
              <a:gd name="connsiteY420" fmla="*/ 1075963 h 4798887"/>
              <a:gd name="connsiteX421" fmla="*/ 1233332 w 3262957"/>
              <a:gd name="connsiteY421" fmla="*/ 1098894 h 4798887"/>
              <a:gd name="connsiteX422" fmla="*/ 1227487 w 3262957"/>
              <a:gd name="connsiteY422" fmla="*/ 1206805 h 4798887"/>
              <a:gd name="connsiteX423" fmla="*/ 1236929 w 3262957"/>
              <a:gd name="connsiteY423" fmla="*/ 1331802 h 4798887"/>
              <a:gd name="connsiteX424" fmla="*/ 1224339 w 3262957"/>
              <a:gd name="connsiteY424" fmla="*/ 1356081 h 4798887"/>
              <a:gd name="connsiteX425" fmla="*/ 1073264 w 3262957"/>
              <a:gd name="connsiteY425" fmla="*/ 1453651 h 4798887"/>
              <a:gd name="connsiteX426" fmla="*/ 1061124 w 3262957"/>
              <a:gd name="connsiteY426" fmla="*/ 1463542 h 4798887"/>
              <a:gd name="connsiteX427" fmla="*/ 1120025 w 3262957"/>
              <a:gd name="connsiteY427" fmla="*/ 1471635 h 4798887"/>
              <a:gd name="connsiteX428" fmla="*/ 1175330 w 3262957"/>
              <a:gd name="connsiteY428" fmla="*/ 1450952 h 4798887"/>
              <a:gd name="connsiteX429" fmla="*/ 1192416 w 3262957"/>
              <a:gd name="connsiteY429" fmla="*/ 1433866 h 4798887"/>
              <a:gd name="connsiteX430" fmla="*/ 1441510 w 3262957"/>
              <a:gd name="connsiteY430" fmla="*/ 1389803 h 4798887"/>
              <a:gd name="connsiteX431" fmla="*/ 1373167 w 3262957"/>
              <a:gd name="connsiteY431" fmla="*/ 1450503 h 4798887"/>
              <a:gd name="connsiteX432" fmla="*/ 1449154 w 3262957"/>
              <a:gd name="connsiteY432" fmla="*/ 1485124 h 4798887"/>
              <a:gd name="connsiteX433" fmla="*/ 1560662 w 3262957"/>
              <a:gd name="connsiteY433" fmla="*/ 1498164 h 4798887"/>
              <a:gd name="connsiteX434" fmla="*/ 1599779 w 3262957"/>
              <a:gd name="connsiteY434" fmla="*/ 1584043 h 4798887"/>
              <a:gd name="connsiteX435" fmla="*/ 1586291 w 3262957"/>
              <a:gd name="connsiteY435" fmla="*/ 1683860 h 4798887"/>
              <a:gd name="connsiteX436" fmla="*/ 1660479 w 3262957"/>
              <a:gd name="connsiteY436" fmla="*/ 1678464 h 4798887"/>
              <a:gd name="connsiteX437" fmla="*/ 1726575 w 3262957"/>
              <a:gd name="connsiteY437" fmla="*/ 1636650 h 4798887"/>
              <a:gd name="connsiteX438" fmla="*/ 1755351 w 3262957"/>
              <a:gd name="connsiteY438" fmla="*/ 1586290 h 4798887"/>
              <a:gd name="connsiteX439" fmla="*/ 1802112 w 3262957"/>
              <a:gd name="connsiteY439" fmla="*/ 1563809 h 4798887"/>
              <a:gd name="connsiteX440" fmla="*/ 1871355 w 3262957"/>
              <a:gd name="connsiteY440" fmla="*/ 1654185 h 4798887"/>
              <a:gd name="connsiteX441" fmla="*/ 1859215 w 3262957"/>
              <a:gd name="connsiteY441" fmla="*/ 1718481 h 4798887"/>
              <a:gd name="connsiteX442" fmla="*/ 1854269 w 3262957"/>
              <a:gd name="connsiteY442" fmla="*/ 1757149 h 4798887"/>
              <a:gd name="connsiteX443" fmla="*/ 1881247 w 3262957"/>
              <a:gd name="connsiteY443" fmla="*/ 1733320 h 4798887"/>
              <a:gd name="connsiteX444" fmla="*/ 2023779 w 3262957"/>
              <a:gd name="connsiteY444" fmla="*/ 1686108 h 4798887"/>
              <a:gd name="connsiteX445" fmla="*/ 2076836 w 3262957"/>
              <a:gd name="connsiteY445" fmla="*/ 1730172 h 4798887"/>
              <a:gd name="connsiteX446" fmla="*/ 2088976 w 3262957"/>
              <a:gd name="connsiteY446" fmla="*/ 1775584 h 4798887"/>
              <a:gd name="connsiteX447" fmla="*/ 2062447 w 3262957"/>
              <a:gd name="connsiteY447" fmla="*/ 1867759 h 4798887"/>
              <a:gd name="connsiteX448" fmla="*/ 2164513 w 3262957"/>
              <a:gd name="connsiteY448" fmla="*/ 1818748 h 4798887"/>
              <a:gd name="connsiteX449" fmla="*/ 2198685 w 3262957"/>
              <a:gd name="connsiteY449" fmla="*/ 1780530 h 4798887"/>
              <a:gd name="connsiteX450" fmla="*/ 2255338 w 3262957"/>
              <a:gd name="connsiteY450" fmla="*/ 1732420 h 4798887"/>
              <a:gd name="connsiteX451" fmla="*/ 2285014 w 3262957"/>
              <a:gd name="connsiteY451" fmla="*/ 1731971 h 4798887"/>
              <a:gd name="connsiteX452" fmla="*/ 2360102 w 3262957"/>
              <a:gd name="connsiteY452" fmla="*/ 1789074 h 4798887"/>
              <a:gd name="connsiteX453" fmla="*/ 2376288 w 3262957"/>
              <a:gd name="connsiteY453" fmla="*/ 1836734 h 4798887"/>
              <a:gd name="connsiteX454" fmla="*/ 2395173 w 3262957"/>
              <a:gd name="connsiteY454" fmla="*/ 1889340 h 4798887"/>
              <a:gd name="connsiteX455" fmla="*/ 2444183 w 3262957"/>
              <a:gd name="connsiteY455" fmla="*/ 1899232 h 4798887"/>
              <a:gd name="connsiteX456" fmla="*/ 2482851 w 3262957"/>
              <a:gd name="connsiteY456" fmla="*/ 1861463 h 4798887"/>
              <a:gd name="connsiteX457" fmla="*/ 2565582 w 3262957"/>
              <a:gd name="connsiteY457" fmla="*/ 1837633 h 4798887"/>
              <a:gd name="connsiteX458" fmla="*/ 2737340 w 3262957"/>
              <a:gd name="connsiteY458" fmla="*/ 1826392 h 4798887"/>
              <a:gd name="connsiteX459" fmla="*/ 2762969 w 3262957"/>
              <a:gd name="connsiteY459" fmla="*/ 1797166 h 4798887"/>
              <a:gd name="connsiteX460" fmla="*/ 2785001 w 3262957"/>
              <a:gd name="connsiteY460" fmla="*/ 1728823 h 4798887"/>
              <a:gd name="connsiteX461" fmla="*/ 2838057 w 3262957"/>
              <a:gd name="connsiteY461" fmla="*/ 1770189 h 4798887"/>
              <a:gd name="connsiteX462" fmla="*/ 2902804 w 3262957"/>
              <a:gd name="connsiteY462" fmla="*/ 1766592 h 4798887"/>
              <a:gd name="connsiteX463" fmla="*/ 3043088 w 3262957"/>
              <a:gd name="connsiteY463" fmla="*/ 1639796 h 4798887"/>
              <a:gd name="connsiteX464" fmla="*/ 3052080 w 3262957"/>
              <a:gd name="connsiteY464" fmla="*/ 1617765 h 4798887"/>
              <a:gd name="connsiteX465" fmla="*/ 3043538 w 3262957"/>
              <a:gd name="connsiteY465" fmla="*/ 1472086 h 4798887"/>
              <a:gd name="connsiteX466" fmla="*/ 3045786 w 3262957"/>
              <a:gd name="connsiteY466" fmla="*/ 1455898 h 4798887"/>
              <a:gd name="connsiteX467" fmla="*/ 3121773 w 3262957"/>
              <a:gd name="connsiteY467" fmla="*/ 1411834 h 4798887"/>
              <a:gd name="connsiteX468" fmla="*/ 3173930 w 3262957"/>
              <a:gd name="connsiteY468" fmla="*/ 1425324 h 4798887"/>
              <a:gd name="connsiteX469" fmla="*/ 3056127 w 3262957"/>
              <a:gd name="connsiteY469" fmla="*/ 1357880 h 4798887"/>
              <a:gd name="connsiteX470" fmla="*/ 3079058 w 3262957"/>
              <a:gd name="connsiteY470" fmla="*/ 1315165 h 4798887"/>
              <a:gd name="connsiteX471" fmla="*/ 3095245 w 3262957"/>
              <a:gd name="connsiteY471" fmla="*/ 1240976 h 4798887"/>
              <a:gd name="connsiteX472" fmla="*/ 3026452 w 3262957"/>
              <a:gd name="connsiteY472" fmla="*/ 1004472 h 4798887"/>
              <a:gd name="connsiteX473" fmla="*/ 3015661 w 3262957"/>
              <a:gd name="connsiteY473" fmla="*/ 984687 h 4798887"/>
              <a:gd name="connsiteX474" fmla="*/ 2998125 w 3262957"/>
              <a:gd name="connsiteY474" fmla="*/ 952764 h 4798887"/>
              <a:gd name="connsiteX475" fmla="*/ 3014312 w 3262957"/>
              <a:gd name="connsiteY475" fmla="*/ 1022007 h 4798887"/>
              <a:gd name="connsiteX476" fmla="*/ 3030948 w 3262957"/>
              <a:gd name="connsiteY476" fmla="*/ 1094397 h 4798887"/>
              <a:gd name="connsiteX477" fmla="*/ 3030948 w 3262957"/>
              <a:gd name="connsiteY477" fmla="*/ 1193765 h 4798887"/>
              <a:gd name="connsiteX478" fmla="*/ 3017010 w 3262957"/>
              <a:gd name="connsiteY478" fmla="*/ 1214898 h 4798887"/>
              <a:gd name="connsiteX479" fmla="*/ 2908199 w 3262957"/>
              <a:gd name="connsiteY479" fmla="*/ 1264807 h 4798887"/>
              <a:gd name="connsiteX480" fmla="*/ 2889315 w 3262957"/>
              <a:gd name="connsiteY480" fmla="*/ 1292234 h 4798887"/>
              <a:gd name="connsiteX481" fmla="*/ 2788149 w 3262957"/>
              <a:gd name="connsiteY481" fmla="*/ 1445557 h 4798887"/>
              <a:gd name="connsiteX482" fmla="*/ 2773760 w 3262957"/>
              <a:gd name="connsiteY482" fmla="*/ 1450053 h 4798887"/>
              <a:gd name="connsiteX483" fmla="*/ 2685183 w 3262957"/>
              <a:gd name="connsiteY483" fmla="*/ 1465790 h 4798887"/>
              <a:gd name="connsiteX484" fmla="*/ 2633926 w 3262957"/>
              <a:gd name="connsiteY484" fmla="*/ 1495465 h 4798887"/>
              <a:gd name="connsiteX485" fmla="*/ 2581769 w 3262957"/>
              <a:gd name="connsiteY485" fmla="*/ 1557064 h 4798887"/>
              <a:gd name="connsiteX486" fmla="*/ 2568280 w 3262957"/>
              <a:gd name="connsiteY486" fmla="*/ 1569655 h 4798887"/>
              <a:gd name="connsiteX487" fmla="*/ 2472959 w 3262957"/>
              <a:gd name="connsiteY487" fmla="*/ 1602027 h 4798887"/>
              <a:gd name="connsiteX488" fmla="*/ 2401018 w 3262957"/>
              <a:gd name="connsiteY488" fmla="*/ 1555717 h 4798887"/>
              <a:gd name="connsiteX489" fmla="*/ 2390227 w 3262957"/>
              <a:gd name="connsiteY489" fmla="*/ 1500861 h 4798887"/>
              <a:gd name="connsiteX490" fmla="*/ 2329077 w 3262957"/>
              <a:gd name="connsiteY490" fmla="*/ 1478830 h 4798887"/>
              <a:gd name="connsiteX491" fmla="*/ 2262982 w 3262957"/>
              <a:gd name="connsiteY491" fmla="*/ 1536831 h 4798887"/>
              <a:gd name="connsiteX492" fmla="*/ 2233307 w 3262957"/>
              <a:gd name="connsiteY492" fmla="*/ 1543127 h 4798887"/>
              <a:gd name="connsiteX493" fmla="*/ 2037718 w 3262957"/>
              <a:gd name="connsiteY493" fmla="*/ 1485124 h 4798887"/>
              <a:gd name="connsiteX494" fmla="*/ 2003096 w 3262957"/>
              <a:gd name="connsiteY494" fmla="*/ 1439711 h 4798887"/>
              <a:gd name="connsiteX495" fmla="*/ 2028276 w 3262957"/>
              <a:gd name="connsiteY495" fmla="*/ 1373617 h 4798887"/>
              <a:gd name="connsiteX496" fmla="*/ 2097968 w 3262957"/>
              <a:gd name="connsiteY496" fmla="*/ 1297180 h 4798887"/>
              <a:gd name="connsiteX497" fmla="*/ 2058401 w 3262957"/>
              <a:gd name="connsiteY497" fmla="*/ 1298978 h 4798887"/>
              <a:gd name="connsiteX498" fmla="*/ 1974320 w 3262957"/>
              <a:gd name="connsiteY498" fmla="*/ 1304823 h 4798887"/>
              <a:gd name="connsiteX499" fmla="*/ 1950490 w 3262957"/>
              <a:gd name="connsiteY499" fmla="*/ 1295382 h 4798887"/>
              <a:gd name="connsiteX500" fmla="*/ 1781429 w 3262957"/>
              <a:gd name="connsiteY500" fmla="*/ 1117329 h 4798887"/>
              <a:gd name="connsiteX501" fmla="*/ 1775135 w 3262957"/>
              <a:gd name="connsiteY501" fmla="*/ 1094847 h 4798887"/>
              <a:gd name="connsiteX502" fmla="*/ 1789523 w 3262957"/>
              <a:gd name="connsiteY502" fmla="*/ 1025155 h 4798887"/>
              <a:gd name="connsiteX503" fmla="*/ 1814702 w 3262957"/>
              <a:gd name="connsiteY503" fmla="*/ 904654 h 4798887"/>
              <a:gd name="connsiteX504" fmla="*/ 1697798 w 3262957"/>
              <a:gd name="connsiteY504" fmla="*/ 904205 h 4798887"/>
              <a:gd name="connsiteX505" fmla="*/ 1674418 w 3262957"/>
              <a:gd name="connsiteY505" fmla="*/ 896110 h 4798887"/>
              <a:gd name="connsiteX506" fmla="*/ 1461294 w 3262957"/>
              <a:gd name="connsiteY506" fmla="*/ 764369 h 4798887"/>
              <a:gd name="connsiteX507" fmla="*/ 1380810 w 3262957"/>
              <a:gd name="connsiteY507" fmla="*/ 683885 h 4798887"/>
              <a:gd name="connsiteX508" fmla="*/ 1368670 w 3262957"/>
              <a:gd name="connsiteY508" fmla="*/ 648365 h 4798887"/>
              <a:gd name="connsiteX509" fmla="*/ 1418579 w 3262957"/>
              <a:gd name="connsiteY509" fmla="*/ 459071 h 4798887"/>
              <a:gd name="connsiteX510" fmla="*/ 1528738 w 3262957"/>
              <a:gd name="connsiteY510" fmla="*/ 346664 h 4798887"/>
              <a:gd name="connsiteX511" fmla="*/ 1542227 w 3262957"/>
              <a:gd name="connsiteY511" fmla="*/ 331826 h 4798887"/>
              <a:gd name="connsiteX512" fmla="*/ 1437014 w 3262957"/>
              <a:gd name="connsiteY512" fmla="*/ 299453 h 4798887"/>
              <a:gd name="connsiteX513" fmla="*/ 1427122 w 3262957"/>
              <a:gd name="connsiteY513" fmla="*/ 321035 h 4798887"/>
              <a:gd name="connsiteX514" fmla="*/ 1379461 w 3262957"/>
              <a:gd name="connsiteY514" fmla="*/ 398821 h 4798887"/>
              <a:gd name="connsiteX515" fmla="*/ 1358329 w 3262957"/>
              <a:gd name="connsiteY515" fmla="*/ 410961 h 4798887"/>
              <a:gd name="connsiteX516" fmla="*/ 1352933 w 3262957"/>
              <a:gd name="connsiteY516" fmla="*/ 388030 h 4798887"/>
              <a:gd name="connsiteX517" fmla="*/ 1452751 w 3262957"/>
              <a:gd name="connsiteY517" fmla="*/ 217171 h 4798887"/>
              <a:gd name="connsiteX518" fmla="*/ 1505357 w 3262957"/>
              <a:gd name="connsiteY518" fmla="*/ 188394 h 4798887"/>
              <a:gd name="connsiteX519" fmla="*/ 1541777 w 3262957"/>
              <a:gd name="connsiteY519" fmla="*/ 114655 h 4798887"/>
              <a:gd name="connsiteX520" fmla="*/ 1307970 w 3262957"/>
              <a:gd name="connsiteY520" fmla="*/ 0 h 4798887"/>
              <a:gd name="connsiteX521" fmla="*/ 1311567 w 3262957"/>
              <a:gd name="connsiteY521" fmla="*/ 0 h 4798887"/>
              <a:gd name="connsiteX522" fmla="*/ 1403292 w 3262957"/>
              <a:gd name="connsiteY522" fmla="*/ 53506 h 4798887"/>
              <a:gd name="connsiteX523" fmla="*/ 1464441 w 3262957"/>
              <a:gd name="connsiteY523" fmla="*/ 93073 h 4798887"/>
              <a:gd name="connsiteX524" fmla="*/ 1535932 w 3262957"/>
              <a:gd name="connsiteY524" fmla="*/ 102515 h 4798887"/>
              <a:gd name="connsiteX525" fmla="*/ 1733319 w 3262957"/>
              <a:gd name="connsiteY525" fmla="*/ 50358 h 4798887"/>
              <a:gd name="connsiteX526" fmla="*/ 2263881 w 3262957"/>
              <a:gd name="connsiteY526" fmla="*/ 77336 h 4798887"/>
              <a:gd name="connsiteX527" fmla="*/ 2424848 w 3262957"/>
              <a:gd name="connsiteY527" fmla="*/ 218969 h 4798887"/>
              <a:gd name="connsiteX528" fmla="*/ 2507131 w 3262957"/>
              <a:gd name="connsiteY528" fmla="*/ 425349 h 4798887"/>
              <a:gd name="connsiteX529" fmla="*/ 2545349 w 3262957"/>
              <a:gd name="connsiteY529" fmla="*/ 457272 h 4798887"/>
              <a:gd name="connsiteX530" fmla="*/ 2619987 w 3262957"/>
              <a:gd name="connsiteY530" fmla="*/ 492793 h 4798887"/>
              <a:gd name="connsiteX531" fmla="*/ 2740488 w 3262957"/>
              <a:gd name="connsiteY531" fmla="*/ 670397 h 4798887"/>
              <a:gd name="connsiteX532" fmla="*/ 2773760 w 3262957"/>
              <a:gd name="connsiteY532" fmla="*/ 672645 h 4798887"/>
              <a:gd name="connsiteX533" fmla="*/ 2781404 w 3262957"/>
              <a:gd name="connsiteY533" fmla="*/ 657807 h 4798887"/>
              <a:gd name="connsiteX534" fmla="*/ 2749930 w 3262957"/>
              <a:gd name="connsiteY534" fmla="*/ 529213 h 4798887"/>
              <a:gd name="connsiteX535" fmla="*/ 2642019 w 3262957"/>
              <a:gd name="connsiteY535" fmla="*/ 436140 h 4798887"/>
              <a:gd name="connsiteX536" fmla="*/ 2545799 w 3262957"/>
              <a:gd name="connsiteY536" fmla="*/ 362401 h 4798887"/>
              <a:gd name="connsiteX537" fmla="*/ 2471610 w 3262957"/>
              <a:gd name="connsiteY537" fmla="*/ 245497 h 4798887"/>
              <a:gd name="connsiteX538" fmla="*/ 2503084 w 3262957"/>
              <a:gd name="connsiteY538" fmla="*/ 151975 h 4798887"/>
              <a:gd name="connsiteX539" fmla="*/ 2530961 w 3262957"/>
              <a:gd name="connsiteY539" fmla="*/ 148827 h 4798887"/>
              <a:gd name="connsiteX540" fmla="*/ 2722503 w 3262957"/>
              <a:gd name="connsiteY540" fmla="*/ 269777 h 4798887"/>
              <a:gd name="connsiteX541" fmla="*/ 2935177 w 3262957"/>
              <a:gd name="connsiteY541" fmla="*/ 481103 h 4798887"/>
              <a:gd name="connsiteX542" fmla="*/ 2976993 w 3262957"/>
              <a:gd name="connsiteY542" fmla="*/ 767516 h 4798887"/>
              <a:gd name="connsiteX543" fmla="*/ 2978342 w 3262957"/>
              <a:gd name="connsiteY543" fmla="*/ 773362 h 4798887"/>
              <a:gd name="connsiteX544" fmla="*/ 3167186 w 3262957"/>
              <a:gd name="connsiteY544" fmla="*/ 685234 h 4798887"/>
              <a:gd name="connsiteX545" fmla="*/ 3167186 w 3262957"/>
              <a:gd name="connsiteY545" fmla="*/ 727499 h 4798887"/>
              <a:gd name="connsiteX546" fmla="*/ 3150100 w 3262957"/>
              <a:gd name="connsiteY546" fmla="*/ 770214 h 4798887"/>
              <a:gd name="connsiteX547" fmla="*/ 3051631 w 3262957"/>
              <a:gd name="connsiteY547" fmla="*/ 878125 h 4798887"/>
              <a:gd name="connsiteX548" fmla="*/ 3025103 w 3262957"/>
              <a:gd name="connsiteY548" fmla="*/ 920841 h 4798887"/>
              <a:gd name="connsiteX549" fmla="*/ 3043088 w 3262957"/>
              <a:gd name="connsiteY549" fmla="*/ 950067 h 4798887"/>
              <a:gd name="connsiteX550" fmla="*/ 3061523 w 3262957"/>
              <a:gd name="connsiteY550" fmla="*/ 949167 h 4798887"/>
              <a:gd name="connsiteX551" fmla="*/ 3183372 w 3262957"/>
              <a:gd name="connsiteY551" fmla="*/ 913197 h 4798887"/>
              <a:gd name="connsiteX552" fmla="*/ 3204954 w 3262957"/>
              <a:gd name="connsiteY552" fmla="*/ 906002 h 4798887"/>
              <a:gd name="connsiteX553" fmla="*/ 3208552 w 3262957"/>
              <a:gd name="connsiteY553" fmla="*/ 909600 h 4798887"/>
              <a:gd name="connsiteX554" fmla="*/ 3113230 w 3262957"/>
              <a:gd name="connsiteY554" fmla="*/ 1126771 h 4798887"/>
              <a:gd name="connsiteX555" fmla="*/ 3252615 w 3262957"/>
              <a:gd name="connsiteY555" fmla="*/ 1139810 h 4798887"/>
              <a:gd name="connsiteX556" fmla="*/ 3168534 w 3262957"/>
              <a:gd name="connsiteY556" fmla="*/ 1280993 h 4798887"/>
              <a:gd name="connsiteX557" fmla="*/ 3151449 w 3262957"/>
              <a:gd name="connsiteY557" fmla="*/ 1383957 h 4798887"/>
              <a:gd name="connsiteX558" fmla="*/ 3170783 w 3262957"/>
              <a:gd name="connsiteY558" fmla="*/ 1406439 h 4798887"/>
              <a:gd name="connsiteX559" fmla="*/ 3248568 w 3262957"/>
              <a:gd name="connsiteY559" fmla="*/ 1447806 h 4798887"/>
              <a:gd name="connsiteX560" fmla="*/ 3262957 w 3262957"/>
              <a:gd name="connsiteY560" fmla="*/ 1472086 h 4798887"/>
              <a:gd name="connsiteX561" fmla="*/ 3201807 w 3262957"/>
              <a:gd name="connsiteY561" fmla="*/ 1520195 h 4798887"/>
              <a:gd name="connsiteX562" fmla="*/ 3133014 w 3262957"/>
              <a:gd name="connsiteY562" fmla="*/ 1526939 h 4798887"/>
              <a:gd name="connsiteX563" fmla="*/ 3118626 w 3262957"/>
              <a:gd name="connsiteY563" fmla="*/ 1569655 h 4798887"/>
              <a:gd name="connsiteX564" fmla="*/ 3151449 w 3262957"/>
              <a:gd name="connsiteY564" fmla="*/ 1602927 h 4798887"/>
              <a:gd name="connsiteX565" fmla="*/ 3169883 w 3262957"/>
              <a:gd name="connsiteY565" fmla="*/ 1631704 h 4798887"/>
              <a:gd name="connsiteX566" fmla="*/ 3145604 w 3262957"/>
              <a:gd name="connsiteY566" fmla="*/ 1789074 h 4798887"/>
              <a:gd name="connsiteX567" fmla="*/ 3162689 w 3262957"/>
              <a:gd name="connsiteY567" fmla="*/ 1823694 h 4798887"/>
              <a:gd name="connsiteX568" fmla="*/ 3182473 w 3262957"/>
              <a:gd name="connsiteY568" fmla="*/ 1843028 h 4798887"/>
              <a:gd name="connsiteX569" fmla="*/ 3182473 w 3262957"/>
              <a:gd name="connsiteY569" fmla="*/ 1950938 h 4798887"/>
              <a:gd name="connsiteX570" fmla="*/ 3097943 w 3262957"/>
              <a:gd name="connsiteY570" fmla="*/ 2194188 h 4798887"/>
              <a:gd name="connsiteX571" fmla="*/ 3073663 w 3262957"/>
              <a:gd name="connsiteY571" fmla="*/ 2277819 h 4798887"/>
              <a:gd name="connsiteX572" fmla="*/ 3068717 w 3262957"/>
              <a:gd name="connsiteY572" fmla="*/ 2350658 h 4798887"/>
              <a:gd name="connsiteX573" fmla="*/ 3057027 w 3262957"/>
              <a:gd name="connsiteY573" fmla="*/ 2520618 h 4798887"/>
              <a:gd name="connsiteX574" fmla="*/ 3045336 w 3262957"/>
              <a:gd name="connsiteY574" fmla="*/ 2557038 h 4798887"/>
              <a:gd name="connsiteX575" fmla="*/ 3001272 w 3262957"/>
              <a:gd name="connsiteY575" fmla="*/ 2621784 h 4798887"/>
              <a:gd name="connsiteX576" fmla="*/ 2877175 w 3262957"/>
              <a:gd name="connsiteY576" fmla="*/ 2811078 h 4798887"/>
              <a:gd name="connsiteX577" fmla="*/ 2873578 w 3262957"/>
              <a:gd name="connsiteY577" fmla="*/ 2829963 h 4798887"/>
              <a:gd name="connsiteX578" fmla="*/ 2872679 w 3262957"/>
              <a:gd name="connsiteY578" fmla="*/ 3070964 h 4798887"/>
              <a:gd name="connsiteX579" fmla="*/ 2829065 w 3262957"/>
              <a:gd name="connsiteY579" fmla="*/ 3285437 h 4798887"/>
              <a:gd name="connsiteX580" fmla="*/ 2680238 w 3262957"/>
              <a:gd name="connsiteY580" fmla="*/ 3528236 h 4798887"/>
              <a:gd name="connsiteX581" fmla="*/ 2536356 w 3262957"/>
              <a:gd name="connsiteY581" fmla="*/ 3695948 h 4798887"/>
              <a:gd name="connsiteX582" fmla="*/ 2503983 w 3262957"/>
              <a:gd name="connsiteY582" fmla="*/ 3757547 h 4798887"/>
              <a:gd name="connsiteX583" fmla="*/ 2486897 w 3262957"/>
              <a:gd name="connsiteY583" fmla="*/ 3868605 h 4798887"/>
              <a:gd name="connsiteX584" fmla="*/ 2427096 w 3262957"/>
              <a:gd name="connsiteY584" fmla="*/ 4051604 h 4798887"/>
              <a:gd name="connsiteX585" fmla="*/ 2277370 w 3262957"/>
              <a:gd name="connsiteY585" fmla="*/ 4151422 h 4798887"/>
              <a:gd name="connsiteX586" fmla="*/ 2365048 w 3262957"/>
              <a:gd name="connsiteY586" fmla="*/ 4023727 h 4798887"/>
              <a:gd name="connsiteX587" fmla="*/ 2398770 w 3262957"/>
              <a:gd name="connsiteY587" fmla="*/ 3908622 h 4798887"/>
              <a:gd name="connsiteX588" fmla="*/ 2401468 w 3262957"/>
              <a:gd name="connsiteY588" fmla="*/ 3831736 h 4798887"/>
              <a:gd name="connsiteX589" fmla="*/ 2508479 w 3262957"/>
              <a:gd name="connsiteY589" fmla="*/ 3540826 h 4798887"/>
              <a:gd name="connsiteX590" fmla="*/ 2596607 w 3262957"/>
              <a:gd name="connsiteY590" fmla="*/ 3436512 h 4798887"/>
              <a:gd name="connsiteX591" fmla="*/ 2615941 w 3262957"/>
              <a:gd name="connsiteY591" fmla="*/ 3405038 h 4798887"/>
              <a:gd name="connsiteX592" fmla="*/ 2606049 w 3262957"/>
              <a:gd name="connsiteY592" fmla="*/ 3356927 h 4798887"/>
              <a:gd name="connsiteX593" fmla="*/ 2560636 w 3262957"/>
              <a:gd name="connsiteY593" fmla="*/ 3358726 h 4798887"/>
              <a:gd name="connsiteX594" fmla="*/ 2467114 w 3262957"/>
              <a:gd name="connsiteY594" fmla="*/ 3446404 h 4798887"/>
              <a:gd name="connsiteX595" fmla="*/ 2378537 w 3262957"/>
              <a:gd name="connsiteY595" fmla="*/ 3661326 h 4798887"/>
              <a:gd name="connsiteX596" fmla="*/ 2322783 w 3262957"/>
              <a:gd name="connsiteY596" fmla="*/ 4012486 h 4798887"/>
              <a:gd name="connsiteX597" fmla="*/ 2185196 w 3262957"/>
              <a:gd name="connsiteY597" fmla="*/ 4116800 h 4798887"/>
              <a:gd name="connsiteX598" fmla="*/ 2138884 w 3262957"/>
              <a:gd name="connsiteY598" fmla="*/ 4090272 h 4798887"/>
              <a:gd name="connsiteX599" fmla="*/ 2186545 w 3262957"/>
              <a:gd name="connsiteY599" fmla="*/ 4020130 h 4798887"/>
              <a:gd name="connsiteX600" fmla="*/ 2185196 w 3262957"/>
              <a:gd name="connsiteY600" fmla="*/ 4007091 h 4798887"/>
              <a:gd name="connsiteX601" fmla="*/ 2166761 w 3262957"/>
              <a:gd name="connsiteY601" fmla="*/ 3905924 h 4798887"/>
              <a:gd name="connsiteX602" fmla="*/ 2209027 w 3262957"/>
              <a:gd name="connsiteY602" fmla="*/ 3770586 h 4798887"/>
              <a:gd name="connsiteX603" fmla="*/ 2253090 w 3262957"/>
              <a:gd name="connsiteY603" fmla="*/ 3724724 h 4798887"/>
              <a:gd name="connsiteX604" fmla="*/ 2285014 w 3262957"/>
              <a:gd name="connsiteY604" fmla="*/ 3646938 h 4798887"/>
              <a:gd name="connsiteX605" fmla="*/ 2290409 w 3262957"/>
              <a:gd name="connsiteY605" fmla="*/ 3610069 h 4798887"/>
              <a:gd name="connsiteX606" fmla="*/ 2391126 w 3262957"/>
              <a:gd name="connsiteY606" fmla="*/ 3408635 h 4798887"/>
              <a:gd name="connsiteX607" fmla="*/ 2503533 w 3262957"/>
              <a:gd name="connsiteY607" fmla="*/ 3261157 h 4798887"/>
              <a:gd name="connsiteX608" fmla="*/ 2736891 w 3262957"/>
              <a:gd name="connsiteY608" fmla="*/ 2863235 h 4798887"/>
              <a:gd name="connsiteX609" fmla="*/ 2734193 w 3262957"/>
              <a:gd name="connsiteY609" fmla="*/ 2816923 h 4798887"/>
              <a:gd name="connsiteX610" fmla="*/ 2685633 w 3262957"/>
              <a:gd name="connsiteY610" fmla="*/ 2822319 h 4798887"/>
              <a:gd name="connsiteX611" fmla="*/ 2656407 w 3262957"/>
              <a:gd name="connsiteY611" fmla="*/ 2857839 h 4798887"/>
              <a:gd name="connsiteX612" fmla="*/ 2649213 w 3262957"/>
              <a:gd name="connsiteY612" fmla="*/ 2874926 h 4798887"/>
              <a:gd name="connsiteX613" fmla="*/ 2479254 w 3262957"/>
              <a:gd name="connsiteY613" fmla="*/ 3161339 h 4798887"/>
              <a:gd name="connsiteX614" fmla="*/ 2337171 w 3262957"/>
              <a:gd name="connsiteY614" fmla="*/ 3322306 h 4798887"/>
              <a:gd name="connsiteX615" fmla="*/ 2284115 w 3262957"/>
              <a:gd name="connsiteY615" fmla="*/ 3405038 h 4798887"/>
              <a:gd name="connsiteX616" fmla="*/ 2261633 w 3262957"/>
              <a:gd name="connsiteY616" fmla="*/ 3503507 h 4798887"/>
              <a:gd name="connsiteX617" fmla="*/ 2195088 w 3262957"/>
              <a:gd name="connsiteY617" fmla="*/ 3706739 h 4798887"/>
              <a:gd name="connsiteX618" fmla="*/ 2151024 w 3262957"/>
              <a:gd name="connsiteY618" fmla="*/ 3795315 h 4798887"/>
              <a:gd name="connsiteX619" fmla="*/ 2114155 w 3262957"/>
              <a:gd name="connsiteY619" fmla="*/ 4103311 h 4798887"/>
              <a:gd name="connsiteX620" fmla="*/ 2115953 w 3262957"/>
              <a:gd name="connsiteY620" fmla="*/ 4155468 h 4798887"/>
              <a:gd name="connsiteX621" fmla="*/ 2091224 w 3262957"/>
              <a:gd name="connsiteY621" fmla="*/ 4170756 h 4798887"/>
              <a:gd name="connsiteX622" fmla="*/ 2017485 w 3262957"/>
              <a:gd name="connsiteY622" fmla="*/ 4134785 h 4798887"/>
              <a:gd name="connsiteX623" fmla="*/ 1937451 w 3262957"/>
              <a:gd name="connsiteY623" fmla="*/ 4002145 h 4798887"/>
              <a:gd name="connsiteX624" fmla="*/ 1963529 w 3262957"/>
              <a:gd name="connsiteY624" fmla="*/ 3863659 h 4798887"/>
              <a:gd name="connsiteX625" fmla="*/ 2168110 w 3262957"/>
              <a:gd name="connsiteY625" fmla="*/ 3575447 h 4798887"/>
              <a:gd name="connsiteX626" fmla="*/ 2179351 w 3262957"/>
              <a:gd name="connsiteY626" fmla="*/ 3548020 h 4798887"/>
              <a:gd name="connsiteX627" fmla="*/ 2182049 w 3262957"/>
              <a:gd name="connsiteY627" fmla="*/ 3418976 h 4798887"/>
              <a:gd name="connsiteX628" fmla="*/ 2192840 w 3262957"/>
              <a:gd name="connsiteY628" fmla="*/ 3226535 h 4798887"/>
              <a:gd name="connsiteX629" fmla="*/ 2189243 w 3262957"/>
              <a:gd name="connsiteY629" fmla="*/ 3108733 h 4798887"/>
              <a:gd name="connsiteX630" fmla="*/ 2331775 w 3262957"/>
              <a:gd name="connsiteY630" fmla="*/ 2723401 h 4798887"/>
              <a:gd name="connsiteX631" fmla="*/ 2338070 w 3262957"/>
              <a:gd name="connsiteY631" fmla="*/ 2712160 h 4798887"/>
              <a:gd name="connsiteX632" fmla="*/ 2317837 w 3262957"/>
              <a:gd name="connsiteY632" fmla="*/ 2712160 h 4798887"/>
              <a:gd name="connsiteX633" fmla="*/ 2141582 w 3262957"/>
              <a:gd name="connsiteY633" fmla="*/ 2808380 h 4798887"/>
              <a:gd name="connsiteX634" fmla="*/ 2110108 w 3262957"/>
              <a:gd name="connsiteY634" fmla="*/ 2926183 h 4798887"/>
              <a:gd name="connsiteX635" fmla="*/ 2129892 w 3262957"/>
              <a:gd name="connsiteY635" fmla="*/ 3441907 h 4798887"/>
              <a:gd name="connsiteX636" fmla="*/ 2117752 w 3262957"/>
              <a:gd name="connsiteY636" fmla="*/ 3499910 h 4798887"/>
              <a:gd name="connsiteX637" fmla="*/ 1912271 w 3262957"/>
              <a:gd name="connsiteY637" fmla="*/ 3869954 h 4798887"/>
              <a:gd name="connsiteX638" fmla="*/ 1901480 w 3262957"/>
              <a:gd name="connsiteY638" fmla="*/ 3895583 h 4798887"/>
              <a:gd name="connsiteX639" fmla="*/ 1872255 w 3262957"/>
              <a:gd name="connsiteY639" fmla="*/ 4274170 h 4798887"/>
              <a:gd name="connsiteX640" fmla="*/ 1935203 w 3262957"/>
              <a:gd name="connsiteY640" fmla="*/ 4429742 h 4798887"/>
              <a:gd name="connsiteX641" fmla="*/ 1945094 w 3262957"/>
              <a:gd name="connsiteY641" fmla="*/ 4443231 h 4798887"/>
              <a:gd name="connsiteX642" fmla="*/ 1962180 w 3262957"/>
              <a:gd name="connsiteY642" fmla="*/ 4525962 h 4798887"/>
              <a:gd name="connsiteX643" fmla="*/ 1898783 w 3262957"/>
              <a:gd name="connsiteY643" fmla="*/ 4693674 h 4798887"/>
              <a:gd name="connsiteX644" fmla="*/ 1894286 w 3262957"/>
              <a:gd name="connsiteY644" fmla="*/ 4699519 h 4798887"/>
              <a:gd name="connsiteX645" fmla="*/ 1825493 w 3262957"/>
              <a:gd name="connsiteY645" fmla="*/ 4713458 h 4798887"/>
              <a:gd name="connsiteX646" fmla="*/ 1795818 w 3262957"/>
              <a:gd name="connsiteY646" fmla="*/ 4651409 h 4798887"/>
              <a:gd name="connsiteX647" fmla="*/ 1799415 w 3262957"/>
              <a:gd name="connsiteY647" fmla="*/ 4599252 h 4798887"/>
              <a:gd name="connsiteX648" fmla="*/ 1803461 w 3262957"/>
              <a:gd name="connsiteY648" fmla="*/ 4521017 h 4798887"/>
              <a:gd name="connsiteX649" fmla="*/ 1788624 w 3262957"/>
              <a:gd name="connsiteY649" fmla="*/ 4499884 h 4798887"/>
              <a:gd name="connsiteX650" fmla="*/ 1769289 w 3262957"/>
              <a:gd name="connsiteY650" fmla="*/ 4518768 h 4798887"/>
              <a:gd name="connsiteX651" fmla="*/ 1747707 w 3262957"/>
              <a:gd name="connsiteY651" fmla="*/ 4664898 h 4798887"/>
              <a:gd name="connsiteX652" fmla="*/ 1706791 w 3262957"/>
              <a:gd name="connsiteY652" fmla="*/ 4798887 h 4798887"/>
              <a:gd name="connsiteX653" fmla="*/ 1691953 w 3262957"/>
              <a:gd name="connsiteY653" fmla="*/ 4798887 h 4798887"/>
              <a:gd name="connsiteX654" fmla="*/ 1678015 w 3262957"/>
              <a:gd name="connsiteY654" fmla="*/ 4752126 h 4798887"/>
              <a:gd name="connsiteX655" fmla="*/ 1690604 w 3262957"/>
              <a:gd name="connsiteY655" fmla="*/ 4494039 h 4798887"/>
              <a:gd name="connsiteX656" fmla="*/ 1720730 w 3262957"/>
              <a:gd name="connsiteY656" fmla="*/ 4226060 h 4798887"/>
              <a:gd name="connsiteX657" fmla="*/ 1701845 w 3262957"/>
              <a:gd name="connsiteY657" fmla="*/ 4055201 h 4798887"/>
              <a:gd name="connsiteX658" fmla="*/ 1676216 w 3262957"/>
              <a:gd name="connsiteY658" fmla="*/ 3898281 h 4798887"/>
              <a:gd name="connsiteX659" fmla="*/ 1715784 w 3262957"/>
              <a:gd name="connsiteY659" fmla="*/ 3680211 h 4798887"/>
              <a:gd name="connsiteX660" fmla="*/ 1892038 w 3262957"/>
              <a:gd name="connsiteY660" fmla="*/ 3273297 h 4798887"/>
              <a:gd name="connsiteX661" fmla="*/ 1953637 w 3262957"/>
              <a:gd name="connsiteY661" fmla="*/ 2926183 h 4798887"/>
              <a:gd name="connsiteX662" fmla="*/ 1946443 w 3262957"/>
              <a:gd name="connsiteY662" fmla="*/ 2872677 h 4798887"/>
              <a:gd name="connsiteX663" fmla="*/ 1911372 w 3262957"/>
              <a:gd name="connsiteY663" fmla="*/ 2861437 h 4798887"/>
              <a:gd name="connsiteX664" fmla="*/ 1856967 w 3262957"/>
              <a:gd name="connsiteY664" fmla="*/ 2925284 h 4798887"/>
              <a:gd name="connsiteX665" fmla="*/ 1758049 w 3262957"/>
              <a:gd name="connsiteY665" fmla="*/ 3090747 h 4798887"/>
              <a:gd name="connsiteX666" fmla="*/ 1585391 w 3262957"/>
              <a:gd name="connsiteY666" fmla="*/ 3263854 h 4798887"/>
              <a:gd name="connsiteX667" fmla="*/ 1269302 w 3262957"/>
              <a:gd name="connsiteY667" fmla="*/ 3285886 h 4798887"/>
              <a:gd name="connsiteX668" fmla="*/ 943321 w 3262957"/>
              <a:gd name="connsiteY668" fmla="*/ 2950013 h 4798887"/>
              <a:gd name="connsiteX669" fmla="*/ 911847 w 3262957"/>
              <a:gd name="connsiteY669" fmla="*/ 2836257 h 4798887"/>
              <a:gd name="connsiteX670" fmla="*/ 820573 w 3262957"/>
              <a:gd name="connsiteY670" fmla="*/ 2575023 h 4798887"/>
              <a:gd name="connsiteX671" fmla="*/ 735143 w 3262957"/>
              <a:gd name="connsiteY671" fmla="*/ 2211723 h 4798887"/>
              <a:gd name="connsiteX672" fmla="*/ 801688 w 3262957"/>
              <a:gd name="connsiteY672" fmla="*/ 1849773 h 4798887"/>
              <a:gd name="connsiteX673" fmla="*/ 878575 w 3262957"/>
              <a:gd name="connsiteY673" fmla="*/ 1790422 h 4798887"/>
              <a:gd name="connsiteX674" fmla="*/ 1073714 w 3262957"/>
              <a:gd name="connsiteY674" fmla="*/ 1803011 h 4798887"/>
              <a:gd name="connsiteX675" fmla="*/ 1007618 w 3262957"/>
              <a:gd name="connsiteY675" fmla="*/ 1834037 h 4798887"/>
              <a:gd name="connsiteX676" fmla="*/ 946469 w 3262957"/>
              <a:gd name="connsiteY676" fmla="*/ 1882596 h 4798887"/>
              <a:gd name="connsiteX677" fmla="*/ 941073 w 3262957"/>
              <a:gd name="connsiteY677" fmla="*/ 1938799 h 4798887"/>
              <a:gd name="connsiteX678" fmla="*/ 1047186 w 3262957"/>
              <a:gd name="connsiteY678" fmla="*/ 2194188 h 4798887"/>
              <a:gd name="connsiteX679" fmla="*/ 1089001 w 3262957"/>
              <a:gd name="connsiteY679" fmla="*/ 2460368 h 4798887"/>
              <a:gd name="connsiteX680" fmla="*/ 1071915 w 3262957"/>
              <a:gd name="connsiteY680" fmla="*/ 2552991 h 4798887"/>
              <a:gd name="connsiteX681" fmla="*/ 1043139 w 3262957"/>
              <a:gd name="connsiteY681" fmla="*/ 2655057 h 4798887"/>
              <a:gd name="connsiteX682" fmla="*/ 1069667 w 3262957"/>
              <a:gd name="connsiteY682" fmla="*/ 2679337 h 4798887"/>
              <a:gd name="connsiteX683" fmla="*/ 1232882 w 3262957"/>
              <a:gd name="connsiteY683" fmla="*/ 2624482 h 4798887"/>
              <a:gd name="connsiteX684" fmla="*/ 1432967 w 3262957"/>
              <a:gd name="connsiteY684" fmla="*/ 2594357 h 4798887"/>
              <a:gd name="connsiteX685" fmla="*/ 1635300 w 3262957"/>
              <a:gd name="connsiteY685" fmla="*/ 2660902 h 4798887"/>
              <a:gd name="connsiteX686" fmla="*/ 1666774 w 3262957"/>
              <a:gd name="connsiteY686" fmla="*/ 2672143 h 4798887"/>
              <a:gd name="connsiteX687" fmla="*/ 1646990 w 3262957"/>
              <a:gd name="connsiteY687" fmla="*/ 2609195 h 4798887"/>
              <a:gd name="connsiteX688" fmla="*/ 1624509 w 3262957"/>
              <a:gd name="connsiteY688" fmla="*/ 2537704 h 4798887"/>
              <a:gd name="connsiteX689" fmla="*/ 1620013 w 3262957"/>
              <a:gd name="connsiteY689" fmla="*/ 2512075 h 4798887"/>
              <a:gd name="connsiteX690" fmla="*/ 1636649 w 3262957"/>
              <a:gd name="connsiteY690" fmla="*/ 2487795 h 4798887"/>
              <a:gd name="connsiteX691" fmla="*/ 1667224 w 3262957"/>
              <a:gd name="connsiteY691" fmla="*/ 2507579 h 4798887"/>
              <a:gd name="connsiteX692" fmla="*/ 1756700 w 3262957"/>
              <a:gd name="connsiteY692" fmla="*/ 2730145 h 4798887"/>
              <a:gd name="connsiteX693" fmla="*/ 1851122 w 3262957"/>
              <a:gd name="connsiteY693" fmla="*/ 2779604 h 4798887"/>
              <a:gd name="connsiteX694" fmla="*/ 1889340 w 3262957"/>
              <a:gd name="connsiteY694" fmla="*/ 2757123 h 4798887"/>
              <a:gd name="connsiteX695" fmla="*/ 1908674 w 3262957"/>
              <a:gd name="connsiteY695" fmla="*/ 2709012 h 4798887"/>
              <a:gd name="connsiteX696" fmla="*/ 2082681 w 3262957"/>
              <a:gd name="connsiteY696" fmla="*/ 2257585 h 4798887"/>
              <a:gd name="connsiteX697" fmla="*/ 2273323 w 3262957"/>
              <a:gd name="connsiteY697" fmla="*/ 2104711 h 4798887"/>
              <a:gd name="connsiteX698" fmla="*/ 2529612 w 3262957"/>
              <a:gd name="connsiteY698" fmla="*/ 2062896 h 4798887"/>
              <a:gd name="connsiteX699" fmla="*/ 2648764 w 3262957"/>
              <a:gd name="connsiteY699" fmla="*/ 2055252 h 4798887"/>
              <a:gd name="connsiteX700" fmla="*/ 2613243 w 3262957"/>
              <a:gd name="connsiteY700" fmla="*/ 2111456 h 4798887"/>
              <a:gd name="connsiteX701" fmla="*/ 2594808 w 3262957"/>
              <a:gd name="connsiteY701" fmla="*/ 2115502 h 4798887"/>
              <a:gd name="connsiteX702" fmla="*/ 2351559 w 3262957"/>
              <a:gd name="connsiteY702" fmla="*/ 2137085 h 4798887"/>
              <a:gd name="connsiteX703" fmla="*/ 2078185 w 3262957"/>
              <a:gd name="connsiteY703" fmla="*/ 2388427 h 4798887"/>
              <a:gd name="connsiteX704" fmla="*/ 2001298 w 3262957"/>
              <a:gd name="connsiteY704" fmla="*/ 2621335 h 4798887"/>
              <a:gd name="connsiteX705" fmla="*/ 2000399 w 3262957"/>
              <a:gd name="connsiteY705" fmla="*/ 2624932 h 4798887"/>
              <a:gd name="connsiteX706" fmla="*/ 2048959 w 3262957"/>
              <a:gd name="connsiteY706" fmla="*/ 2671244 h 4798887"/>
              <a:gd name="connsiteX707" fmla="*/ 2128543 w 3262957"/>
              <a:gd name="connsiteY707" fmla="*/ 2631227 h 4798887"/>
              <a:gd name="connsiteX708" fmla="*/ 2463067 w 3262957"/>
              <a:gd name="connsiteY708" fmla="*/ 2329526 h 4798887"/>
              <a:gd name="connsiteX709" fmla="*/ 2480153 w 3262957"/>
              <a:gd name="connsiteY709" fmla="*/ 2307494 h 4798887"/>
              <a:gd name="connsiteX710" fmla="*/ 2590312 w 3262957"/>
              <a:gd name="connsiteY710" fmla="*/ 2165861 h 4798887"/>
              <a:gd name="connsiteX711" fmla="*/ 2674842 w 3262957"/>
              <a:gd name="connsiteY711" fmla="*/ 1981063 h 4798887"/>
              <a:gd name="connsiteX712" fmla="*/ 2666299 w 3262957"/>
              <a:gd name="connsiteY712" fmla="*/ 1892488 h 4798887"/>
              <a:gd name="connsiteX713" fmla="*/ 2628980 w 3262957"/>
              <a:gd name="connsiteY713" fmla="*/ 1865060 h 4798887"/>
              <a:gd name="connsiteX714" fmla="*/ 2588064 w 3262957"/>
              <a:gd name="connsiteY714" fmla="*/ 1869556 h 4798887"/>
              <a:gd name="connsiteX715" fmla="*/ 2512526 w 3262957"/>
              <a:gd name="connsiteY715" fmla="*/ 1883945 h 4798887"/>
              <a:gd name="connsiteX716" fmla="*/ 2403266 w 3262957"/>
              <a:gd name="connsiteY716" fmla="*/ 1981513 h 4798887"/>
              <a:gd name="connsiteX717" fmla="*/ 2377637 w 3262957"/>
              <a:gd name="connsiteY717" fmla="*/ 1895185 h 4798887"/>
              <a:gd name="connsiteX718" fmla="*/ 2363699 w 3262957"/>
              <a:gd name="connsiteY718" fmla="*/ 1847974 h 4798887"/>
              <a:gd name="connsiteX719" fmla="*/ 2315139 w 3262957"/>
              <a:gd name="connsiteY719" fmla="*/ 1839882 h 4798887"/>
              <a:gd name="connsiteX720" fmla="*/ 2095720 w 3262957"/>
              <a:gd name="connsiteY720" fmla="*/ 1873604 h 4798887"/>
              <a:gd name="connsiteX721" fmla="*/ 2015686 w 3262957"/>
              <a:gd name="connsiteY721" fmla="*/ 1906426 h 4798887"/>
              <a:gd name="connsiteX722" fmla="*/ 2062897 w 3262957"/>
              <a:gd name="connsiteY722" fmla="*/ 1844827 h 4798887"/>
              <a:gd name="connsiteX723" fmla="*/ 2047160 w 3262957"/>
              <a:gd name="connsiteY723" fmla="*/ 1722079 h 4798887"/>
              <a:gd name="connsiteX724" fmla="*/ 1968925 w 3262957"/>
              <a:gd name="connsiteY724" fmla="*/ 1695550 h 4798887"/>
              <a:gd name="connsiteX725" fmla="*/ 1955885 w 3262957"/>
              <a:gd name="connsiteY725" fmla="*/ 1702295 h 4798887"/>
              <a:gd name="connsiteX726" fmla="*/ 1845726 w 3262957"/>
              <a:gd name="connsiteY726" fmla="*/ 1789524 h 4798887"/>
              <a:gd name="connsiteX727" fmla="*/ 1834036 w 3262957"/>
              <a:gd name="connsiteY727" fmla="*/ 1734668 h 4798887"/>
              <a:gd name="connsiteX728" fmla="*/ 1812454 w 3262957"/>
              <a:gd name="connsiteY728" fmla="*/ 1675318 h 4798887"/>
              <a:gd name="connsiteX729" fmla="*/ 1733319 w 3262957"/>
              <a:gd name="connsiteY729" fmla="*/ 1657333 h 4798887"/>
              <a:gd name="connsiteX730" fmla="*/ 1669472 w 3262957"/>
              <a:gd name="connsiteY730" fmla="*/ 1696899 h 4798887"/>
              <a:gd name="connsiteX731" fmla="*/ 1591686 w 3262957"/>
              <a:gd name="connsiteY731" fmla="*/ 1706341 h 4798887"/>
              <a:gd name="connsiteX732" fmla="*/ 1575949 w 3262957"/>
              <a:gd name="connsiteY732" fmla="*/ 1687008 h 4798887"/>
              <a:gd name="connsiteX733" fmla="*/ 1571003 w 3262957"/>
              <a:gd name="connsiteY733" fmla="*/ 1608772 h 4798887"/>
              <a:gd name="connsiteX734" fmla="*/ 1538630 w 3262957"/>
              <a:gd name="connsiteY734" fmla="*/ 1578648 h 4798887"/>
              <a:gd name="connsiteX735" fmla="*/ 1437913 w 3262957"/>
              <a:gd name="connsiteY735" fmla="*/ 1567856 h 4798887"/>
              <a:gd name="connsiteX736" fmla="*/ 1384857 w 3262957"/>
              <a:gd name="connsiteY736" fmla="*/ 1534134 h 4798887"/>
              <a:gd name="connsiteX737" fmla="*/ 1365523 w 3262957"/>
              <a:gd name="connsiteY737" fmla="*/ 1497715 h 4798887"/>
              <a:gd name="connsiteX738" fmla="*/ 1271101 w 3262957"/>
              <a:gd name="connsiteY738" fmla="*/ 1450053 h 4798887"/>
              <a:gd name="connsiteX739" fmla="*/ 1181625 w 3262957"/>
              <a:gd name="connsiteY739" fmla="*/ 1510754 h 4798887"/>
              <a:gd name="connsiteX740" fmla="*/ 1170834 w 3262957"/>
              <a:gd name="connsiteY740" fmla="*/ 1518846 h 4798887"/>
              <a:gd name="connsiteX741" fmla="*/ 1070117 w 3262957"/>
              <a:gd name="connsiteY741" fmla="*/ 1485124 h 4798887"/>
              <a:gd name="connsiteX742" fmla="*/ 1044937 w 3262957"/>
              <a:gd name="connsiteY742" fmla="*/ 1500861 h 4798887"/>
              <a:gd name="connsiteX743" fmla="*/ 989183 w 3262957"/>
              <a:gd name="connsiteY743" fmla="*/ 1477931 h 4798887"/>
              <a:gd name="connsiteX744" fmla="*/ 974346 w 3262957"/>
              <a:gd name="connsiteY744" fmla="*/ 1415881 h 4798887"/>
              <a:gd name="connsiteX745" fmla="*/ 932980 w 3262957"/>
              <a:gd name="connsiteY745" fmla="*/ 1384407 h 4798887"/>
              <a:gd name="connsiteX746" fmla="*/ 916344 w 3262957"/>
              <a:gd name="connsiteY746" fmla="*/ 1386656 h 4798887"/>
              <a:gd name="connsiteX747" fmla="*/ 743686 w 3262957"/>
              <a:gd name="connsiteY747" fmla="*/ 1473883 h 4798887"/>
              <a:gd name="connsiteX748" fmla="*/ 727949 w 3262957"/>
              <a:gd name="connsiteY748" fmla="*/ 1497715 h 4798887"/>
              <a:gd name="connsiteX749" fmla="*/ 753578 w 3262957"/>
              <a:gd name="connsiteY749" fmla="*/ 1513001 h 4798887"/>
              <a:gd name="connsiteX750" fmla="*/ 835410 w 3262957"/>
              <a:gd name="connsiteY750" fmla="*/ 1541327 h 4798887"/>
              <a:gd name="connsiteX751" fmla="*/ 995928 w 3262957"/>
              <a:gd name="connsiteY751" fmla="*/ 1574600 h 4798887"/>
              <a:gd name="connsiteX752" fmla="*/ 1050783 w 3262957"/>
              <a:gd name="connsiteY752" fmla="*/ 1588988 h 4798887"/>
              <a:gd name="connsiteX753" fmla="*/ 1140708 w 3262957"/>
              <a:gd name="connsiteY753" fmla="*/ 1575950 h 4798887"/>
              <a:gd name="connsiteX754" fmla="*/ 1316513 w 3262957"/>
              <a:gd name="connsiteY754" fmla="*/ 1493668 h 4798887"/>
              <a:gd name="connsiteX755" fmla="*/ 1331351 w 3262957"/>
              <a:gd name="connsiteY755" fmla="*/ 1492319 h 4798887"/>
              <a:gd name="connsiteX756" fmla="*/ 1345290 w 3262957"/>
              <a:gd name="connsiteY756" fmla="*/ 1513901 h 4798887"/>
              <a:gd name="connsiteX757" fmla="*/ 1317862 w 3262957"/>
              <a:gd name="connsiteY757" fmla="*/ 1556166 h 4798887"/>
              <a:gd name="connsiteX758" fmla="*/ 1251767 w 3262957"/>
              <a:gd name="connsiteY758" fmla="*/ 1637549 h 4798887"/>
              <a:gd name="connsiteX759" fmla="*/ 1120925 w 3262957"/>
              <a:gd name="connsiteY759" fmla="*/ 1721630 h 4798887"/>
              <a:gd name="connsiteX760" fmla="*/ 899707 w 3262957"/>
              <a:gd name="connsiteY760" fmla="*/ 1746808 h 4798887"/>
              <a:gd name="connsiteX761" fmla="*/ 781905 w 3262957"/>
              <a:gd name="connsiteY761" fmla="*/ 1748158 h 4798887"/>
              <a:gd name="connsiteX762" fmla="*/ 733794 w 3262957"/>
              <a:gd name="connsiteY762" fmla="*/ 1786375 h 4798887"/>
              <a:gd name="connsiteX763" fmla="*/ 704119 w 3262957"/>
              <a:gd name="connsiteY763" fmla="*/ 1861014 h 4798887"/>
              <a:gd name="connsiteX764" fmla="*/ 434341 w 3262957"/>
              <a:gd name="connsiteY764" fmla="*/ 1962629 h 4798887"/>
              <a:gd name="connsiteX765" fmla="*/ 388929 w 3262957"/>
              <a:gd name="connsiteY765" fmla="*/ 1936551 h 4798887"/>
              <a:gd name="connsiteX766" fmla="*/ 351610 w 3262957"/>
              <a:gd name="connsiteY766" fmla="*/ 1860114 h 4798887"/>
              <a:gd name="connsiteX767" fmla="*/ 357005 w 3262957"/>
              <a:gd name="connsiteY767" fmla="*/ 1817401 h 4798887"/>
              <a:gd name="connsiteX768" fmla="*/ 343966 w 3262957"/>
              <a:gd name="connsiteY768" fmla="*/ 1777833 h 4798887"/>
              <a:gd name="connsiteX769" fmla="*/ 138935 w 3262957"/>
              <a:gd name="connsiteY769" fmla="*/ 1681163 h 4798887"/>
              <a:gd name="connsiteX770" fmla="*/ 0 w 3262957"/>
              <a:gd name="connsiteY770" fmla="*/ 1677565 h 4798887"/>
              <a:gd name="connsiteX771" fmla="*/ 35071 w 3262957"/>
              <a:gd name="connsiteY771" fmla="*/ 1668123 h 4798887"/>
              <a:gd name="connsiteX772" fmla="*/ 173107 w 3262957"/>
              <a:gd name="connsiteY772" fmla="*/ 1635301 h 4798887"/>
              <a:gd name="connsiteX773" fmla="*/ 326431 w 3262957"/>
              <a:gd name="connsiteY773" fmla="*/ 1673069 h 4798887"/>
              <a:gd name="connsiteX774" fmla="*/ 433892 w 3262957"/>
              <a:gd name="connsiteY774" fmla="*/ 1766142 h 4798887"/>
              <a:gd name="connsiteX775" fmla="*/ 482901 w 3262957"/>
              <a:gd name="connsiteY775" fmla="*/ 1783229 h 4798887"/>
              <a:gd name="connsiteX776" fmla="*/ 526515 w 3262957"/>
              <a:gd name="connsiteY776" fmla="*/ 1773336 h 4798887"/>
              <a:gd name="connsiteX777" fmla="*/ 695576 w 3262957"/>
              <a:gd name="connsiteY777" fmla="*/ 1661828 h 4798887"/>
              <a:gd name="connsiteX778" fmla="*/ 721654 w 3262957"/>
              <a:gd name="connsiteY778" fmla="*/ 1621361 h 4798887"/>
              <a:gd name="connsiteX779" fmla="*/ 704119 w 3262957"/>
              <a:gd name="connsiteY779" fmla="*/ 1602027 h 4798887"/>
              <a:gd name="connsiteX780" fmla="*/ 619139 w 3262957"/>
              <a:gd name="connsiteY780" fmla="*/ 1625408 h 4798887"/>
              <a:gd name="connsiteX781" fmla="*/ 602952 w 3262957"/>
              <a:gd name="connsiteY781" fmla="*/ 1634401 h 4798887"/>
              <a:gd name="connsiteX782" fmla="*/ 569680 w 3262957"/>
              <a:gd name="connsiteY782" fmla="*/ 1661828 h 4798887"/>
              <a:gd name="connsiteX783" fmla="*/ 475707 w 3262957"/>
              <a:gd name="connsiteY783" fmla="*/ 1682512 h 4798887"/>
              <a:gd name="connsiteX784" fmla="*/ 405116 w 3262957"/>
              <a:gd name="connsiteY784" fmla="*/ 1653286 h 4798887"/>
              <a:gd name="connsiteX785" fmla="*/ 374091 w 3262957"/>
              <a:gd name="connsiteY785" fmla="*/ 1602927 h 4798887"/>
              <a:gd name="connsiteX786" fmla="*/ 326431 w 3262957"/>
              <a:gd name="connsiteY786" fmla="*/ 1507157 h 4798887"/>
              <a:gd name="connsiteX787" fmla="*/ 295856 w 3262957"/>
              <a:gd name="connsiteY787" fmla="*/ 1503109 h 4798887"/>
              <a:gd name="connsiteX788" fmla="*/ 195139 w 3262957"/>
              <a:gd name="connsiteY788" fmla="*/ 1548523 h 4798887"/>
              <a:gd name="connsiteX789" fmla="*/ 177154 w 3262957"/>
              <a:gd name="connsiteY789" fmla="*/ 1553018 h 4798887"/>
              <a:gd name="connsiteX790" fmla="*/ 250443 w 3262957"/>
              <a:gd name="connsiteY790" fmla="*/ 1487373 h 4798887"/>
              <a:gd name="connsiteX791" fmla="*/ 241900 w 3262957"/>
              <a:gd name="connsiteY791" fmla="*/ 1384858 h 4798887"/>
              <a:gd name="connsiteX792" fmla="*/ 174006 w 3262957"/>
              <a:gd name="connsiteY792" fmla="*/ 1353383 h 4798887"/>
              <a:gd name="connsiteX793" fmla="*/ 146129 w 3262957"/>
              <a:gd name="connsiteY793" fmla="*/ 1337196 h 4798887"/>
              <a:gd name="connsiteX794" fmla="*/ 246846 w 3262957"/>
              <a:gd name="connsiteY794" fmla="*/ 1304373 h 4798887"/>
              <a:gd name="connsiteX795" fmla="*/ 390727 w 3262957"/>
              <a:gd name="connsiteY795" fmla="*/ 1270202 h 4798887"/>
              <a:gd name="connsiteX796" fmla="*/ 490995 w 3262957"/>
              <a:gd name="connsiteY796" fmla="*/ 1285490 h 4798887"/>
              <a:gd name="connsiteX797" fmla="*/ 463118 w 3262957"/>
              <a:gd name="connsiteY797" fmla="*/ 1308420 h 4798887"/>
              <a:gd name="connsiteX798" fmla="*/ 374990 w 3262957"/>
              <a:gd name="connsiteY798" fmla="*/ 1349786 h 4798887"/>
              <a:gd name="connsiteX799" fmla="*/ 340819 w 3262957"/>
              <a:gd name="connsiteY799" fmla="*/ 1369121 h 4798887"/>
              <a:gd name="connsiteX800" fmla="*/ 340369 w 3262957"/>
              <a:gd name="connsiteY800" fmla="*/ 1387554 h 4798887"/>
              <a:gd name="connsiteX801" fmla="*/ 358804 w 3262957"/>
              <a:gd name="connsiteY801" fmla="*/ 1399694 h 4798887"/>
              <a:gd name="connsiteX802" fmla="*/ 648814 w 3262957"/>
              <a:gd name="connsiteY802" fmla="*/ 1447806 h 4798887"/>
              <a:gd name="connsiteX803" fmla="*/ 837659 w 3262957"/>
              <a:gd name="connsiteY803" fmla="*/ 1380811 h 4798887"/>
              <a:gd name="connsiteX804" fmla="*/ 980640 w 3262957"/>
              <a:gd name="connsiteY804" fmla="*/ 1285490 h 4798887"/>
              <a:gd name="connsiteX805" fmla="*/ 1052132 w 3262957"/>
              <a:gd name="connsiteY805" fmla="*/ 1184323 h 4798887"/>
              <a:gd name="connsiteX806" fmla="*/ 1096195 w 3262957"/>
              <a:gd name="connsiteY806" fmla="*/ 1035496 h 4798887"/>
              <a:gd name="connsiteX807" fmla="*/ 1034146 w 3262957"/>
              <a:gd name="connsiteY807" fmla="*/ 979741 h 4798887"/>
              <a:gd name="connsiteX808" fmla="*/ 986935 w 3262957"/>
              <a:gd name="connsiteY808" fmla="*/ 1052582 h 4798887"/>
              <a:gd name="connsiteX809" fmla="*/ 989633 w 3262957"/>
              <a:gd name="connsiteY809" fmla="*/ 1063373 h 4798887"/>
              <a:gd name="connsiteX810" fmla="*/ 960857 w 3262957"/>
              <a:gd name="connsiteY810" fmla="*/ 1212200 h 4798887"/>
              <a:gd name="connsiteX811" fmla="*/ 728399 w 3262957"/>
              <a:gd name="connsiteY811" fmla="*/ 1337647 h 4798887"/>
              <a:gd name="connsiteX812" fmla="*/ 698723 w 3262957"/>
              <a:gd name="connsiteY812" fmla="*/ 1336746 h 4798887"/>
              <a:gd name="connsiteX813" fmla="*/ 447381 w 3262957"/>
              <a:gd name="connsiteY813" fmla="*/ 1248171 h 4798887"/>
              <a:gd name="connsiteX814" fmla="*/ 396123 w 3262957"/>
              <a:gd name="connsiteY814" fmla="*/ 1210851 h 4798887"/>
              <a:gd name="connsiteX815" fmla="*/ 178952 w 3262957"/>
              <a:gd name="connsiteY815" fmla="*/ 1169486 h 4798887"/>
              <a:gd name="connsiteX816" fmla="*/ 78685 w 3262957"/>
              <a:gd name="connsiteY816" fmla="*/ 1215348 h 4798887"/>
              <a:gd name="connsiteX817" fmla="*/ 49010 w 3262957"/>
              <a:gd name="connsiteY817" fmla="*/ 1225239 h 4798887"/>
              <a:gd name="connsiteX818" fmla="*/ 46312 w 3262957"/>
              <a:gd name="connsiteY818" fmla="*/ 1219844 h 4798887"/>
              <a:gd name="connsiteX819" fmla="*/ 56653 w 3262957"/>
              <a:gd name="connsiteY819" fmla="*/ 1205456 h 4798887"/>
              <a:gd name="connsiteX820" fmla="*/ 208178 w 3262957"/>
              <a:gd name="connsiteY820" fmla="*/ 1135314 h 4798887"/>
              <a:gd name="connsiteX821" fmla="*/ 608348 w 3262957"/>
              <a:gd name="connsiteY821" fmla="*/ 1108336 h 4798887"/>
              <a:gd name="connsiteX822" fmla="*/ 649264 w 3262957"/>
              <a:gd name="connsiteY822" fmla="*/ 1097095 h 4798887"/>
              <a:gd name="connsiteX823" fmla="*/ 789548 w 3262957"/>
              <a:gd name="connsiteY823" fmla="*/ 1015263 h 4798887"/>
              <a:gd name="connsiteX824" fmla="*/ 871381 w 3262957"/>
              <a:gd name="connsiteY824" fmla="*/ 895211 h 4798887"/>
              <a:gd name="connsiteX825" fmla="*/ 874078 w 3262957"/>
              <a:gd name="connsiteY825" fmla="*/ 855194 h 4798887"/>
              <a:gd name="connsiteX826" fmla="*/ 837659 w 3262957"/>
              <a:gd name="connsiteY826" fmla="*/ 845752 h 4798887"/>
              <a:gd name="connsiteX827" fmla="*/ 777408 w 3262957"/>
              <a:gd name="connsiteY827" fmla="*/ 914996 h 4798887"/>
              <a:gd name="connsiteX828" fmla="*/ 619139 w 3262957"/>
              <a:gd name="connsiteY828" fmla="*/ 992332 h 4798887"/>
              <a:gd name="connsiteX829" fmla="*/ 495941 w 3262957"/>
              <a:gd name="connsiteY829" fmla="*/ 984238 h 4798887"/>
              <a:gd name="connsiteX830" fmla="*/ 411860 w 3262957"/>
              <a:gd name="connsiteY830" fmla="*/ 1004921 h 4798887"/>
              <a:gd name="connsiteX831" fmla="*/ 252242 w 3262957"/>
              <a:gd name="connsiteY831" fmla="*/ 1033698 h 4798887"/>
              <a:gd name="connsiteX832" fmla="*/ 206829 w 3262957"/>
              <a:gd name="connsiteY832" fmla="*/ 1022906 h 4798887"/>
              <a:gd name="connsiteX833" fmla="*/ 109260 w 3262957"/>
              <a:gd name="connsiteY833" fmla="*/ 933879 h 4798887"/>
              <a:gd name="connsiteX834" fmla="*/ 111958 w 3262957"/>
              <a:gd name="connsiteY834" fmla="*/ 928034 h 4798887"/>
              <a:gd name="connsiteX835" fmla="*/ 153323 w 3262957"/>
              <a:gd name="connsiteY835" fmla="*/ 939724 h 4798887"/>
              <a:gd name="connsiteX836" fmla="*/ 211326 w 3262957"/>
              <a:gd name="connsiteY836" fmla="*/ 969850 h 4798887"/>
              <a:gd name="connsiteX837" fmla="*/ 309345 w 3262957"/>
              <a:gd name="connsiteY837" fmla="*/ 959059 h 4798887"/>
              <a:gd name="connsiteX838" fmla="*/ 342168 w 3262957"/>
              <a:gd name="connsiteY838" fmla="*/ 921290 h 4798887"/>
              <a:gd name="connsiteX839" fmla="*/ 474358 w 3262957"/>
              <a:gd name="connsiteY839" fmla="*/ 847101 h 4798887"/>
              <a:gd name="connsiteX840" fmla="*/ 667249 w 3262957"/>
              <a:gd name="connsiteY840" fmla="*/ 847550 h 4798887"/>
              <a:gd name="connsiteX841" fmla="*/ 694677 w 3262957"/>
              <a:gd name="connsiteY841" fmla="*/ 829565 h 4798887"/>
              <a:gd name="connsiteX842" fmla="*/ 883521 w 3262957"/>
              <a:gd name="connsiteY842" fmla="*/ 477056 h 4798887"/>
              <a:gd name="connsiteX843" fmla="*/ 989183 w 3262957"/>
              <a:gd name="connsiteY843" fmla="*/ 361052 h 4798887"/>
              <a:gd name="connsiteX844" fmla="*/ 1116878 w 3262957"/>
              <a:gd name="connsiteY844" fmla="*/ 330927 h 4798887"/>
              <a:gd name="connsiteX845" fmla="*/ 1014363 w 3262957"/>
              <a:gd name="connsiteY845" fmla="*/ 239652 h 4798887"/>
              <a:gd name="connsiteX846" fmla="*/ 1218494 w 3262957"/>
              <a:gd name="connsiteY846" fmla="*/ 239652 h 4798887"/>
              <a:gd name="connsiteX847" fmla="*/ 1301675 w 3262957"/>
              <a:gd name="connsiteY847" fmla="*/ 158719 h 4798887"/>
              <a:gd name="connsiteX848" fmla="*/ 1316963 w 3262957"/>
              <a:gd name="connsiteY848" fmla="*/ 134439 h 4798887"/>
              <a:gd name="connsiteX849" fmla="*/ 1307970 w 3262957"/>
              <a:gd name="connsiteY849" fmla="*/ 0 h 479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</a:cxnLst>
            <a:rect l="l" t="t" r="r" b="b"/>
            <a:pathLst>
              <a:path w="3262957" h="4798887">
                <a:moveTo>
                  <a:pt x="2011190" y="3216643"/>
                </a:moveTo>
                <a:cubicBezTo>
                  <a:pt x="1993654" y="3226535"/>
                  <a:pt x="1975220" y="3236427"/>
                  <a:pt x="1964428" y="3251714"/>
                </a:cubicBezTo>
                <a:cubicBezTo>
                  <a:pt x="1940598" y="3284537"/>
                  <a:pt x="1917667" y="3318709"/>
                  <a:pt x="1900131" y="3354679"/>
                </a:cubicBezTo>
                <a:cubicBezTo>
                  <a:pt x="1834036" y="3490018"/>
                  <a:pt x="1790872" y="3633449"/>
                  <a:pt x="1756700" y="3779578"/>
                </a:cubicBezTo>
                <a:cubicBezTo>
                  <a:pt x="1743661" y="3837131"/>
                  <a:pt x="1736017" y="3896032"/>
                  <a:pt x="1726575" y="3954484"/>
                </a:cubicBezTo>
                <a:cubicBezTo>
                  <a:pt x="1724776" y="3963027"/>
                  <a:pt x="1728373" y="3972919"/>
                  <a:pt x="1729273" y="3981911"/>
                </a:cubicBezTo>
                <a:cubicBezTo>
                  <a:pt x="1731521" y="3982361"/>
                  <a:pt x="1733769" y="3982811"/>
                  <a:pt x="1736017" y="3983261"/>
                </a:cubicBezTo>
                <a:cubicBezTo>
                  <a:pt x="1741862" y="3975617"/>
                  <a:pt x="1749056" y="3968872"/>
                  <a:pt x="1753103" y="3960329"/>
                </a:cubicBezTo>
                <a:cubicBezTo>
                  <a:pt x="1767491" y="3931103"/>
                  <a:pt x="1783678" y="3902777"/>
                  <a:pt x="1794019" y="3872202"/>
                </a:cubicBezTo>
                <a:cubicBezTo>
                  <a:pt x="1820547" y="3792618"/>
                  <a:pt x="1845726" y="3712134"/>
                  <a:pt x="1868657" y="3631201"/>
                </a:cubicBezTo>
                <a:cubicBezTo>
                  <a:pt x="1893837" y="3543523"/>
                  <a:pt x="1943296" y="3475630"/>
                  <a:pt x="2022431" y="3429767"/>
                </a:cubicBezTo>
                <a:cubicBezTo>
                  <a:pt x="2028725" y="3426170"/>
                  <a:pt x="2035919" y="3421225"/>
                  <a:pt x="2038168" y="3414930"/>
                </a:cubicBezTo>
                <a:cubicBezTo>
                  <a:pt x="2046261" y="3393797"/>
                  <a:pt x="2054354" y="3372664"/>
                  <a:pt x="2059300" y="3351082"/>
                </a:cubicBezTo>
                <a:cubicBezTo>
                  <a:pt x="2064246" y="3329051"/>
                  <a:pt x="2055253" y="3314662"/>
                  <a:pt x="2035470" y="3307468"/>
                </a:cubicBezTo>
                <a:cubicBezTo>
                  <a:pt x="2009841" y="3297127"/>
                  <a:pt x="1998151" y="3299375"/>
                  <a:pt x="1983762" y="3318709"/>
                </a:cubicBezTo>
                <a:cubicBezTo>
                  <a:pt x="1971173" y="3335795"/>
                  <a:pt x="1957684" y="3352431"/>
                  <a:pt x="1948242" y="3371316"/>
                </a:cubicBezTo>
                <a:cubicBezTo>
                  <a:pt x="1918117" y="3430667"/>
                  <a:pt x="1889790" y="3490917"/>
                  <a:pt x="1861014" y="3551167"/>
                </a:cubicBezTo>
                <a:cubicBezTo>
                  <a:pt x="1847525" y="3579494"/>
                  <a:pt x="1834486" y="3608720"/>
                  <a:pt x="1821446" y="3637496"/>
                </a:cubicBezTo>
                <a:cubicBezTo>
                  <a:pt x="1861913" y="3487320"/>
                  <a:pt x="1927559" y="3348385"/>
                  <a:pt x="2011190" y="3216643"/>
                </a:cubicBezTo>
                <a:close/>
                <a:moveTo>
                  <a:pt x="1373167" y="2707664"/>
                </a:moveTo>
                <a:cubicBezTo>
                  <a:pt x="1275597" y="2695524"/>
                  <a:pt x="1142507" y="2768813"/>
                  <a:pt x="1163639" y="2914043"/>
                </a:cubicBezTo>
                <a:cubicBezTo>
                  <a:pt x="1172632" y="2977441"/>
                  <a:pt x="1201858" y="3032745"/>
                  <a:pt x="1239627" y="3083104"/>
                </a:cubicBezTo>
                <a:cubicBezTo>
                  <a:pt x="1274248" y="3129415"/>
                  <a:pt x="1322358" y="3158641"/>
                  <a:pt x="1377213" y="3175727"/>
                </a:cubicBezTo>
                <a:cubicBezTo>
                  <a:pt x="1413183" y="3186968"/>
                  <a:pt x="1428471" y="3171231"/>
                  <a:pt x="1420827" y="3134361"/>
                </a:cubicBezTo>
                <a:cubicBezTo>
                  <a:pt x="1414083" y="3099740"/>
                  <a:pt x="1406439" y="3064669"/>
                  <a:pt x="1401943" y="3029598"/>
                </a:cubicBezTo>
                <a:cubicBezTo>
                  <a:pt x="1396997" y="2990030"/>
                  <a:pt x="1393849" y="2950463"/>
                  <a:pt x="1431169" y="2920338"/>
                </a:cubicBezTo>
                <a:cubicBezTo>
                  <a:pt x="1402842" y="2902802"/>
                  <a:pt x="1375864" y="2885717"/>
                  <a:pt x="1348886" y="2869080"/>
                </a:cubicBezTo>
                <a:cubicBezTo>
                  <a:pt x="1349336" y="2866383"/>
                  <a:pt x="1350235" y="2863685"/>
                  <a:pt x="1351135" y="2860987"/>
                </a:cubicBezTo>
                <a:cubicBezTo>
                  <a:pt x="1360127" y="2860987"/>
                  <a:pt x="1369569" y="2859189"/>
                  <a:pt x="1377663" y="2861437"/>
                </a:cubicBezTo>
                <a:cubicBezTo>
                  <a:pt x="1397446" y="2866383"/>
                  <a:pt x="1416780" y="2874926"/>
                  <a:pt x="1436564" y="2879422"/>
                </a:cubicBezTo>
                <a:cubicBezTo>
                  <a:pt x="1481527" y="2889314"/>
                  <a:pt x="1526940" y="2896957"/>
                  <a:pt x="1572352" y="2905950"/>
                </a:cubicBezTo>
                <a:cubicBezTo>
                  <a:pt x="1614617" y="2914493"/>
                  <a:pt x="1655983" y="2925284"/>
                  <a:pt x="1693302" y="2950013"/>
                </a:cubicBezTo>
                <a:cubicBezTo>
                  <a:pt x="1684759" y="2962153"/>
                  <a:pt x="1678914" y="2978790"/>
                  <a:pt x="1668573" y="2982837"/>
                </a:cubicBezTo>
                <a:cubicBezTo>
                  <a:pt x="1657782" y="2987333"/>
                  <a:pt x="1642494" y="2979239"/>
                  <a:pt x="1629005" y="2976991"/>
                </a:cubicBezTo>
                <a:cubicBezTo>
                  <a:pt x="1625858" y="2976542"/>
                  <a:pt x="1622711" y="2976092"/>
                  <a:pt x="1619563" y="2975642"/>
                </a:cubicBezTo>
                <a:cubicBezTo>
                  <a:pt x="1590787" y="2972045"/>
                  <a:pt x="1579546" y="2981487"/>
                  <a:pt x="1576848" y="3010713"/>
                </a:cubicBezTo>
                <a:cubicBezTo>
                  <a:pt x="1574151" y="3039939"/>
                  <a:pt x="1572352" y="3069615"/>
                  <a:pt x="1568305" y="3098391"/>
                </a:cubicBezTo>
                <a:cubicBezTo>
                  <a:pt x="1565608" y="3114578"/>
                  <a:pt x="1560662" y="3130764"/>
                  <a:pt x="1553917" y="3146052"/>
                </a:cubicBezTo>
                <a:cubicBezTo>
                  <a:pt x="1544475" y="3167184"/>
                  <a:pt x="1532335" y="3186968"/>
                  <a:pt x="1521544" y="3207651"/>
                </a:cubicBezTo>
                <a:cubicBezTo>
                  <a:pt x="1523343" y="3209899"/>
                  <a:pt x="1525141" y="3212147"/>
                  <a:pt x="1526940" y="3214395"/>
                </a:cubicBezTo>
                <a:cubicBezTo>
                  <a:pt x="1539080" y="3210349"/>
                  <a:pt x="1552568" y="3208550"/>
                  <a:pt x="1562460" y="3201356"/>
                </a:cubicBezTo>
                <a:cubicBezTo>
                  <a:pt x="1583593" y="3186068"/>
                  <a:pt x="1606524" y="3170781"/>
                  <a:pt x="1621362" y="3150098"/>
                </a:cubicBezTo>
                <a:cubicBezTo>
                  <a:pt x="1661379" y="3095693"/>
                  <a:pt x="1696899" y="3038590"/>
                  <a:pt x="1734668" y="2982837"/>
                </a:cubicBezTo>
                <a:cubicBezTo>
                  <a:pt x="1741862" y="2972945"/>
                  <a:pt x="1750405" y="2963502"/>
                  <a:pt x="1757599" y="2953611"/>
                </a:cubicBezTo>
                <a:cubicBezTo>
                  <a:pt x="1771987" y="2933827"/>
                  <a:pt x="1788174" y="2915392"/>
                  <a:pt x="1799415" y="2894260"/>
                </a:cubicBezTo>
                <a:cubicBezTo>
                  <a:pt x="1811105" y="2871328"/>
                  <a:pt x="1802562" y="2856491"/>
                  <a:pt x="1777383" y="2851994"/>
                </a:cubicBezTo>
                <a:cubicBezTo>
                  <a:pt x="1738715" y="2844800"/>
                  <a:pt x="1700047" y="2838955"/>
                  <a:pt x="1660929" y="2834459"/>
                </a:cubicBezTo>
                <a:cubicBezTo>
                  <a:pt x="1613718" y="2829063"/>
                  <a:pt x="1571003" y="2816474"/>
                  <a:pt x="1533684" y="2782752"/>
                </a:cubicBezTo>
                <a:cubicBezTo>
                  <a:pt x="1488721" y="2741835"/>
                  <a:pt x="1434766" y="2715307"/>
                  <a:pt x="1373167" y="2707664"/>
                </a:cubicBezTo>
                <a:close/>
                <a:moveTo>
                  <a:pt x="2581319" y="2592559"/>
                </a:moveTo>
                <a:cubicBezTo>
                  <a:pt x="2575474" y="2592109"/>
                  <a:pt x="2568280" y="2596156"/>
                  <a:pt x="2563334" y="2600202"/>
                </a:cubicBezTo>
                <a:cubicBezTo>
                  <a:pt x="2485099" y="2665398"/>
                  <a:pt x="2421251" y="2742285"/>
                  <a:pt x="2375839" y="2833560"/>
                </a:cubicBezTo>
                <a:cubicBezTo>
                  <a:pt x="2323682" y="2939222"/>
                  <a:pt x="2296255" y="3051180"/>
                  <a:pt x="2281866" y="3167184"/>
                </a:cubicBezTo>
                <a:cubicBezTo>
                  <a:pt x="2277370" y="3204503"/>
                  <a:pt x="2271075" y="3242272"/>
                  <a:pt x="2266579" y="3280041"/>
                </a:cubicBezTo>
                <a:cubicBezTo>
                  <a:pt x="2266129" y="3285886"/>
                  <a:pt x="2268378" y="3295329"/>
                  <a:pt x="2272424" y="3297577"/>
                </a:cubicBezTo>
                <a:cubicBezTo>
                  <a:pt x="2276921" y="3299825"/>
                  <a:pt x="2285913" y="3297127"/>
                  <a:pt x="2290859" y="3293530"/>
                </a:cubicBezTo>
                <a:cubicBezTo>
                  <a:pt x="2295805" y="3289933"/>
                  <a:pt x="2299852" y="3283638"/>
                  <a:pt x="2302549" y="3277793"/>
                </a:cubicBezTo>
                <a:cubicBezTo>
                  <a:pt x="2314240" y="3252614"/>
                  <a:pt x="2324132" y="3226086"/>
                  <a:pt x="2336272" y="3200906"/>
                </a:cubicBezTo>
                <a:cubicBezTo>
                  <a:pt x="2423050" y="3016559"/>
                  <a:pt x="2540403" y="2852444"/>
                  <a:pt x="2673493" y="2699121"/>
                </a:cubicBezTo>
                <a:cubicBezTo>
                  <a:pt x="2692377" y="2677089"/>
                  <a:pt x="2695525" y="2658204"/>
                  <a:pt x="2682486" y="2629428"/>
                </a:cubicBezTo>
                <a:cubicBezTo>
                  <a:pt x="2651461" y="2654158"/>
                  <a:pt x="2619987" y="2676190"/>
                  <a:pt x="2592110" y="2702718"/>
                </a:cubicBezTo>
                <a:cubicBezTo>
                  <a:pt x="2504433" y="2785899"/>
                  <a:pt x="2451376" y="2890213"/>
                  <a:pt x="2417654" y="3005318"/>
                </a:cubicBezTo>
                <a:cubicBezTo>
                  <a:pt x="2412259" y="3024652"/>
                  <a:pt x="2398320" y="3031846"/>
                  <a:pt x="2382134" y="3039040"/>
                </a:cubicBezTo>
                <a:cubicBezTo>
                  <a:pt x="2371343" y="3003070"/>
                  <a:pt x="2389777" y="2875825"/>
                  <a:pt x="2413608" y="2823218"/>
                </a:cubicBezTo>
                <a:cubicBezTo>
                  <a:pt x="2467114" y="2703617"/>
                  <a:pt x="2570528" y="2646064"/>
                  <a:pt x="2688780" y="2607396"/>
                </a:cubicBezTo>
                <a:cubicBezTo>
                  <a:pt x="2688331" y="2605148"/>
                  <a:pt x="2688331" y="2603350"/>
                  <a:pt x="2688331" y="2601102"/>
                </a:cubicBezTo>
                <a:cubicBezTo>
                  <a:pt x="2652810" y="2597954"/>
                  <a:pt x="2616840" y="2594807"/>
                  <a:pt x="2581319" y="2592559"/>
                </a:cubicBezTo>
                <a:close/>
                <a:moveTo>
                  <a:pt x="2206779" y="2230158"/>
                </a:moveTo>
                <a:cubicBezTo>
                  <a:pt x="2213074" y="2232406"/>
                  <a:pt x="2219369" y="2236003"/>
                  <a:pt x="2224764" y="2240050"/>
                </a:cubicBezTo>
                <a:cubicBezTo>
                  <a:pt x="2270177" y="2274671"/>
                  <a:pt x="2320085" y="2276020"/>
                  <a:pt x="2372692" y="2262082"/>
                </a:cubicBezTo>
                <a:cubicBezTo>
                  <a:pt x="2397871" y="2255787"/>
                  <a:pt x="2423050" y="2248143"/>
                  <a:pt x="2451827" y="2239600"/>
                </a:cubicBezTo>
                <a:cubicBezTo>
                  <a:pt x="2393825" y="2316487"/>
                  <a:pt x="2291309" y="2342116"/>
                  <a:pt x="2209477" y="2303897"/>
                </a:cubicBezTo>
                <a:cubicBezTo>
                  <a:pt x="2186995" y="2293556"/>
                  <a:pt x="2175305" y="2277369"/>
                  <a:pt x="2174855" y="2253089"/>
                </a:cubicBezTo>
                <a:cubicBezTo>
                  <a:pt x="2174406" y="2232856"/>
                  <a:pt x="2187445" y="2223414"/>
                  <a:pt x="2206779" y="2230158"/>
                </a:cubicBezTo>
                <a:close/>
                <a:moveTo>
                  <a:pt x="1358779" y="1872255"/>
                </a:moveTo>
                <a:cubicBezTo>
                  <a:pt x="1396998" y="1899682"/>
                  <a:pt x="1436115" y="1925761"/>
                  <a:pt x="1472985" y="1954086"/>
                </a:cubicBezTo>
                <a:cubicBezTo>
                  <a:pt x="1552120" y="2014786"/>
                  <a:pt x="1641146" y="2029174"/>
                  <a:pt x="1736917" y="2015236"/>
                </a:cubicBezTo>
                <a:cubicBezTo>
                  <a:pt x="1750406" y="2013437"/>
                  <a:pt x="1767941" y="2009840"/>
                  <a:pt x="1771988" y="2025128"/>
                </a:cubicBezTo>
                <a:cubicBezTo>
                  <a:pt x="1776934" y="2042663"/>
                  <a:pt x="1758499" y="2048509"/>
                  <a:pt x="1745460" y="2053005"/>
                </a:cubicBezTo>
                <a:cubicBezTo>
                  <a:pt x="1664527" y="2080882"/>
                  <a:pt x="1584942" y="2080882"/>
                  <a:pt x="1508505" y="2038167"/>
                </a:cubicBezTo>
                <a:cubicBezTo>
                  <a:pt x="1459946" y="2011189"/>
                  <a:pt x="1415882" y="1978816"/>
                  <a:pt x="1383509" y="1932955"/>
                </a:cubicBezTo>
                <a:cubicBezTo>
                  <a:pt x="1370919" y="1914970"/>
                  <a:pt x="1362826" y="1894287"/>
                  <a:pt x="1352934" y="1874503"/>
                </a:cubicBezTo>
                <a:cubicBezTo>
                  <a:pt x="1355182" y="1874053"/>
                  <a:pt x="1356981" y="1873154"/>
                  <a:pt x="1358779" y="1872255"/>
                </a:cubicBezTo>
                <a:close/>
                <a:moveTo>
                  <a:pt x="1382777" y="1738603"/>
                </a:moveTo>
                <a:cubicBezTo>
                  <a:pt x="1432068" y="1736917"/>
                  <a:pt x="1481077" y="1741413"/>
                  <a:pt x="1513900" y="1753103"/>
                </a:cubicBezTo>
                <a:cubicBezTo>
                  <a:pt x="1538630" y="1761646"/>
                  <a:pt x="1562011" y="1774685"/>
                  <a:pt x="1583593" y="1789073"/>
                </a:cubicBezTo>
                <a:cubicBezTo>
                  <a:pt x="1631703" y="1820997"/>
                  <a:pt x="1678914" y="1855169"/>
                  <a:pt x="1725675" y="1889340"/>
                </a:cubicBezTo>
                <a:cubicBezTo>
                  <a:pt x="1799415" y="1943296"/>
                  <a:pt x="1877650" y="1989607"/>
                  <a:pt x="1963979" y="2021081"/>
                </a:cubicBezTo>
                <a:cubicBezTo>
                  <a:pt x="1965777" y="2021980"/>
                  <a:pt x="1967126" y="2023329"/>
                  <a:pt x="1971622" y="2026027"/>
                </a:cubicBezTo>
                <a:cubicBezTo>
                  <a:pt x="1920814" y="2050756"/>
                  <a:pt x="1870006" y="2053004"/>
                  <a:pt x="1821446" y="2028724"/>
                </a:cubicBezTo>
                <a:cubicBezTo>
                  <a:pt x="1781879" y="2008491"/>
                  <a:pt x="1742761" y="1985110"/>
                  <a:pt x="1707241" y="1958133"/>
                </a:cubicBezTo>
                <a:cubicBezTo>
                  <a:pt x="1615067" y="1888891"/>
                  <a:pt x="1515249" y="1834935"/>
                  <a:pt x="1405090" y="1800764"/>
                </a:cubicBezTo>
                <a:cubicBezTo>
                  <a:pt x="1359678" y="1786825"/>
                  <a:pt x="1313366" y="1776933"/>
                  <a:pt x="1267504" y="1765243"/>
                </a:cubicBezTo>
                <a:cubicBezTo>
                  <a:pt x="1262108" y="1763894"/>
                  <a:pt x="1256712" y="1762995"/>
                  <a:pt x="1249968" y="1761196"/>
                </a:cubicBezTo>
                <a:cubicBezTo>
                  <a:pt x="1283915" y="1748157"/>
                  <a:pt x="1333487" y="1740289"/>
                  <a:pt x="1382777" y="1738603"/>
                </a:cubicBezTo>
                <a:close/>
                <a:moveTo>
                  <a:pt x="3031847" y="1719831"/>
                </a:moveTo>
                <a:cubicBezTo>
                  <a:pt x="3019258" y="1718931"/>
                  <a:pt x="3005319" y="1719380"/>
                  <a:pt x="2993179" y="1722978"/>
                </a:cubicBezTo>
                <a:cubicBezTo>
                  <a:pt x="2990931" y="1723427"/>
                  <a:pt x="2990032" y="1740963"/>
                  <a:pt x="2993179" y="1748606"/>
                </a:cubicBezTo>
                <a:cubicBezTo>
                  <a:pt x="2996327" y="1757149"/>
                  <a:pt x="3003521" y="1765244"/>
                  <a:pt x="3011164" y="1770189"/>
                </a:cubicBezTo>
                <a:cubicBezTo>
                  <a:pt x="3047584" y="1794020"/>
                  <a:pt x="3052530" y="1827742"/>
                  <a:pt x="3021956" y="1859215"/>
                </a:cubicBezTo>
                <a:cubicBezTo>
                  <a:pt x="3012064" y="1869556"/>
                  <a:pt x="3001272" y="1879449"/>
                  <a:pt x="2990482" y="1888441"/>
                </a:cubicBezTo>
                <a:cubicBezTo>
                  <a:pt x="2959457" y="1914519"/>
                  <a:pt x="2945069" y="1947342"/>
                  <a:pt x="2946418" y="1987358"/>
                </a:cubicBezTo>
                <a:cubicBezTo>
                  <a:pt x="2946868" y="2003545"/>
                  <a:pt x="2947317" y="2019732"/>
                  <a:pt x="2948666" y="2035918"/>
                </a:cubicBezTo>
                <a:cubicBezTo>
                  <a:pt x="2950914" y="2065594"/>
                  <a:pt x="2954061" y="2095719"/>
                  <a:pt x="2956759" y="2125394"/>
                </a:cubicBezTo>
                <a:cubicBezTo>
                  <a:pt x="2960356" y="2166310"/>
                  <a:pt x="2949116" y="2197785"/>
                  <a:pt x="2907300" y="2215770"/>
                </a:cubicBezTo>
                <a:cubicBezTo>
                  <a:pt x="2866384" y="2233305"/>
                  <a:pt x="2852445" y="2268376"/>
                  <a:pt x="2855143" y="2312440"/>
                </a:cubicBezTo>
                <a:cubicBezTo>
                  <a:pt x="2857841" y="2359201"/>
                  <a:pt x="2858740" y="2405963"/>
                  <a:pt x="2858740" y="2452724"/>
                </a:cubicBezTo>
                <a:cubicBezTo>
                  <a:pt x="2858740" y="2522417"/>
                  <a:pt x="2857391" y="2592559"/>
                  <a:pt x="2856492" y="2662251"/>
                </a:cubicBezTo>
                <a:cubicBezTo>
                  <a:pt x="2856492" y="2668995"/>
                  <a:pt x="2856492" y="2677538"/>
                  <a:pt x="2860089" y="2681585"/>
                </a:cubicBezTo>
                <a:cubicBezTo>
                  <a:pt x="2864585" y="2686981"/>
                  <a:pt x="2876276" y="2692826"/>
                  <a:pt x="2879873" y="2690578"/>
                </a:cubicBezTo>
                <a:cubicBezTo>
                  <a:pt x="2887966" y="2685182"/>
                  <a:pt x="2896959" y="2675740"/>
                  <a:pt x="2899207" y="2666298"/>
                </a:cubicBezTo>
                <a:cubicBezTo>
                  <a:pt x="2903703" y="2647413"/>
                  <a:pt x="2902354" y="2627630"/>
                  <a:pt x="2905951" y="2608745"/>
                </a:cubicBezTo>
                <a:cubicBezTo>
                  <a:pt x="2911347" y="2578620"/>
                  <a:pt x="2920339" y="2574124"/>
                  <a:pt x="2948666" y="2584465"/>
                </a:cubicBezTo>
                <a:cubicBezTo>
                  <a:pt x="2949116" y="2579070"/>
                  <a:pt x="2950015" y="2574573"/>
                  <a:pt x="2950015" y="2569628"/>
                </a:cubicBezTo>
                <a:cubicBezTo>
                  <a:pt x="2949565" y="2520618"/>
                  <a:pt x="2949565" y="2472058"/>
                  <a:pt x="2948666" y="2423498"/>
                </a:cubicBezTo>
                <a:cubicBezTo>
                  <a:pt x="2947317" y="2362798"/>
                  <a:pt x="2966202" y="2309292"/>
                  <a:pt x="2999024" y="2258035"/>
                </a:cubicBezTo>
                <a:cubicBezTo>
                  <a:pt x="3022405" y="2222065"/>
                  <a:pt x="3042638" y="2182048"/>
                  <a:pt x="3057027" y="2141581"/>
                </a:cubicBezTo>
                <a:cubicBezTo>
                  <a:pt x="3091648" y="2044911"/>
                  <a:pt x="3093896" y="1943745"/>
                  <a:pt x="3092997" y="1841680"/>
                </a:cubicBezTo>
                <a:cubicBezTo>
                  <a:pt x="3092547" y="1796717"/>
                  <a:pt x="3071415" y="1763894"/>
                  <a:pt x="3045786" y="1731521"/>
                </a:cubicBezTo>
                <a:cubicBezTo>
                  <a:pt x="3042189" y="1726576"/>
                  <a:pt x="3036793" y="1720280"/>
                  <a:pt x="3031847" y="1719831"/>
                </a:cubicBezTo>
                <a:close/>
                <a:moveTo>
                  <a:pt x="2515674" y="1648789"/>
                </a:moveTo>
                <a:cubicBezTo>
                  <a:pt x="2535907" y="1650138"/>
                  <a:pt x="2550745" y="1660479"/>
                  <a:pt x="2554792" y="1679813"/>
                </a:cubicBezTo>
                <a:cubicBezTo>
                  <a:pt x="2558389" y="1696000"/>
                  <a:pt x="2558389" y="1713086"/>
                  <a:pt x="2557040" y="1729722"/>
                </a:cubicBezTo>
                <a:cubicBezTo>
                  <a:pt x="2556140" y="1742311"/>
                  <a:pt x="2550745" y="1754901"/>
                  <a:pt x="2534109" y="1754002"/>
                </a:cubicBezTo>
                <a:cubicBezTo>
                  <a:pt x="2521069" y="1753552"/>
                  <a:pt x="2501735" y="1737815"/>
                  <a:pt x="2499937" y="1726574"/>
                </a:cubicBezTo>
                <a:cubicBezTo>
                  <a:pt x="2494991" y="1695550"/>
                  <a:pt x="2494991" y="1695550"/>
                  <a:pt x="2460819" y="1693302"/>
                </a:cubicBezTo>
                <a:cubicBezTo>
                  <a:pt x="2468913" y="1653734"/>
                  <a:pt x="2478804" y="1646091"/>
                  <a:pt x="2515674" y="1648789"/>
                </a:cubicBezTo>
                <a:close/>
                <a:moveTo>
                  <a:pt x="2012876" y="1527389"/>
                </a:moveTo>
                <a:cubicBezTo>
                  <a:pt x="2020745" y="1524804"/>
                  <a:pt x="2029625" y="1524691"/>
                  <a:pt x="2037268" y="1527839"/>
                </a:cubicBezTo>
                <a:cubicBezTo>
                  <a:pt x="2044912" y="1530987"/>
                  <a:pt x="2052106" y="1536832"/>
                  <a:pt x="2058851" y="1542228"/>
                </a:cubicBezTo>
                <a:cubicBezTo>
                  <a:pt x="2106511" y="1579097"/>
                  <a:pt x="2156420" y="1611920"/>
                  <a:pt x="2216670" y="1624959"/>
                </a:cubicBezTo>
                <a:cubicBezTo>
                  <a:pt x="2222965" y="1626308"/>
                  <a:pt x="2230159" y="1627207"/>
                  <a:pt x="2236904" y="1627207"/>
                </a:cubicBezTo>
                <a:cubicBezTo>
                  <a:pt x="2267928" y="1627207"/>
                  <a:pt x="2277820" y="1619114"/>
                  <a:pt x="2282766" y="1588988"/>
                </a:cubicBezTo>
                <a:cubicBezTo>
                  <a:pt x="2283665" y="1584043"/>
                  <a:pt x="2285014" y="1579097"/>
                  <a:pt x="2286812" y="1571004"/>
                </a:cubicBezTo>
                <a:cubicBezTo>
                  <a:pt x="2300751" y="1572353"/>
                  <a:pt x="2316937" y="1569205"/>
                  <a:pt x="2325031" y="1575950"/>
                </a:cubicBezTo>
                <a:cubicBezTo>
                  <a:pt x="2332674" y="1582245"/>
                  <a:pt x="2331775" y="1598881"/>
                  <a:pt x="2334473" y="1611469"/>
                </a:cubicBezTo>
                <a:cubicBezTo>
                  <a:pt x="2347512" y="1611469"/>
                  <a:pt x="2359652" y="1611469"/>
                  <a:pt x="2374040" y="1612370"/>
                </a:cubicBezTo>
                <a:cubicBezTo>
                  <a:pt x="2376738" y="1622261"/>
                  <a:pt x="2379436" y="1632153"/>
                  <a:pt x="2382134" y="1642944"/>
                </a:cubicBezTo>
                <a:cubicBezTo>
                  <a:pt x="2367746" y="1647441"/>
                  <a:pt x="2355156" y="1651486"/>
                  <a:pt x="2340768" y="1655984"/>
                </a:cubicBezTo>
                <a:cubicBezTo>
                  <a:pt x="2342117" y="1665426"/>
                  <a:pt x="2343466" y="1674418"/>
                  <a:pt x="2344814" y="1685659"/>
                </a:cubicBezTo>
                <a:cubicBezTo>
                  <a:pt x="2328178" y="1685659"/>
                  <a:pt x="2312441" y="1687458"/>
                  <a:pt x="2297603" y="1684760"/>
                </a:cubicBezTo>
                <a:cubicBezTo>
                  <a:pt x="2289960" y="1683411"/>
                  <a:pt x="2282766" y="1674868"/>
                  <a:pt x="2277370" y="1667674"/>
                </a:cubicBezTo>
                <a:cubicBezTo>
                  <a:pt x="2270176" y="1658232"/>
                  <a:pt x="2262982" y="1655534"/>
                  <a:pt x="2251741" y="1657333"/>
                </a:cubicBezTo>
                <a:cubicBezTo>
                  <a:pt x="2153273" y="1674418"/>
                  <a:pt x="2074138" y="1633952"/>
                  <a:pt x="2001298" y="1573702"/>
                </a:cubicBezTo>
                <a:cubicBezTo>
                  <a:pt x="1991406" y="1565159"/>
                  <a:pt x="1987809" y="1554368"/>
                  <a:pt x="1994554" y="1541777"/>
                </a:cubicBezTo>
                <a:cubicBezTo>
                  <a:pt x="1998151" y="1535033"/>
                  <a:pt x="2005008" y="1529975"/>
                  <a:pt x="2012876" y="1527389"/>
                </a:cubicBezTo>
                <a:close/>
                <a:moveTo>
                  <a:pt x="2995203" y="1513057"/>
                </a:moveTo>
                <a:cubicBezTo>
                  <a:pt x="3000711" y="1517385"/>
                  <a:pt x="3002622" y="1526490"/>
                  <a:pt x="3000823" y="1539978"/>
                </a:cubicBezTo>
                <a:cubicBezTo>
                  <a:pt x="3000823" y="1540878"/>
                  <a:pt x="3000374" y="1542226"/>
                  <a:pt x="3000374" y="1543575"/>
                </a:cubicBezTo>
                <a:cubicBezTo>
                  <a:pt x="2997676" y="1575499"/>
                  <a:pt x="2987784" y="1601128"/>
                  <a:pt x="2959457" y="1621811"/>
                </a:cubicBezTo>
                <a:cubicBezTo>
                  <a:pt x="2939674" y="1636199"/>
                  <a:pt x="2926185" y="1661378"/>
                  <a:pt x="2912246" y="1683410"/>
                </a:cubicBezTo>
                <a:cubicBezTo>
                  <a:pt x="2895161" y="1709938"/>
                  <a:pt x="2860539" y="1722078"/>
                  <a:pt x="2834011" y="1706791"/>
                </a:cubicBezTo>
                <a:cubicBezTo>
                  <a:pt x="2828616" y="1703643"/>
                  <a:pt x="2826367" y="1695999"/>
                  <a:pt x="2820522" y="1687007"/>
                </a:cubicBezTo>
                <a:cubicBezTo>
                  <a:pt x="2829065" y="1671270"/>
                  <a:pt x="2834011" y="1652385"/>
                  <a:pt x="2846151" y="1642494"/>
                </a:cubicBezTo>
                <a:cubicBezTo>
                  <a:pt x="2880772" y="1614617"/>
                  <a:pt x="2901006" y="1575049"/>
                  <a:pt x="2929782" y="1542676"/>
                </a:cubicBezTo>
                <a:cubicBezTo>
                  <a:pt x="2940123" y="1531435"/>
                  <a:pt x="2954062" y="1521094"/>
                  <a:pt x="2968000" y="1514799"/>
                </a:cubicBezTo>
                <a:cubicBezTo>
                  <a:pt x="2980590" y="1509179"/>
                  <a:pt x="2989695" y="1508729"/>
                  <a:pt x="2995203" y="1513057"/>
                </a:cubicBezTo>
                <a:close/>
                <a:moveTo>
                  <a:pt x="1719830" y="1336296"/>
                </a:moveTo>
                <a:cubicBezTo>
                  <a:pt x="1728373" y="1335846"/>
                  <a:pt x="1738715" y="1335846"/>
                  <a:pt x="1745009" y="1340343"/>
                </a:cubicBezTo>
                <a:cubicBezTo>
                  <a:pt x="1790422" y="1370917"/>
                  <a:pt x="1835835" y="1401492"/>
                  <a:pt x="1879898" y="1434315"/>
                </a:cubicBezTo>
                <a:cubicBezTo>
                  <a:pt x="1890240" y="1441959"/>
                  <a:pt x="1894736" y="1457696"/>
                  <a:pt x="1901031" y="1467588"/>
                </a:cubicBezTo>
                <a:cubicBezTo>
                  <a:pt x="1896085" y="1484674"/>
                  <a:pt x="1894736" y="1497263"/>
                  <a:pt x="1888891" y="1508054"/>
                </a:cubicBezTo>
                <a:cubicBezTo>
                  <a:pt x="1879448" y="1525590"/>
                  <a:pt x="1860114" y="1526039"/>
                  <a:pt x="1847075" y="1510752"/>
                </a:cubicBezTo>
                <a:cubicBezTo>
                  <a:pt x="1843478" y="1506705"/>
                  <a:pt x="1840331" y="1501759"/>
                  <a:pt x="1837183" y="1497263"/>
                </a:cubicBezTo>
                <a:cubicBezTo>
                  <a:pt x="1809306" y="1457246"/>
                  <a:pt x="1780980" y="1418128"/>
                  <a:pt x="1740064" y="1389352"/>
                </a:cubicBezTo>
                <a:cubicBezTo>
                  <a:pt x="1728373" y="1381259"/>
                  <a:pt x="1718931" y="1368220"/>
                  <a:pt x="1709938" y="1356529"/>
                </a:cubicBezTo>
                <a:cubicBezTo>
                  <a:pt x="1701396" y="1345289"/>
                  <a:pt x="1706341" y="1337195"/>
                  <a:pt x="1719830" y="1336296"/>
                </a:cubicBezTo>
                <a:close/>
                <a:moveTo>
                  <a:pt x="2914888" y="1301901"/>
                </a:moveTo>
                <a:cubicBezTo>
                  <a:pt x="2920789" y="1299428"/>
                  <a:pt x="2928208" y="1300777"/>
                  <a:pt x="2937875" y="1305723"/>
                </a:cubicBezTo>
                <a:cubicBezTo>
                  <a:pt x="2944170" y="1308870"/>
                  <a:pt x="2951364" y="1312017"/>
                  <a:pt x="2957209" y="1316514"/>
                </a:cubicBezTo>
                <a:cubicBezTo>
                  <a:pt x="2987784" y="1338546"/>
                  <a:pt x="2998575" y="1367322"/>
                  <a:pt x="2984187" y="1401943"/>
                </a:cubicBezTo>
                <a:cubicBezTo>
                  <a:pt x="2974745" y="1424425"/>
                  <a:pt x="2961706" y="1446906"/>
                  <a:pt x="2945069" y="1464442"/>
                </a:cubicBezTo>
                <a:cubicBezTo>
                  <a:pt x="2900556" y="1510304"/>
                  <a:pt x="2853795" y="1553018"/>
                  <a:pt x="2808832" y="1597532"/>
                </a:cubicBezTo>
                <a:cubicBezTo>
                  <a:pt x="2783203" y="1621812"/>
                  <a:pt x="2762970" y="1648789"/>
                  <a:pt x="2769714" y="1687457"/>
                </a:cubicBezTo>
                <a:cubicBezTo>
                  <a:pt x="2770164" y="1690155"/>
                  <a:pt x="2769265" y="1693752"/>
                  <a:pt x="2767916" y="1696450"/>
                </a:cubicBezTo>
                <a:cubicBezTo>
                  <a:pt x="2749931" y="1734668"/>
                  <a:pt x="2689680" y="1751754"/>
                  <a:pt x="2655059" y="1728823"/>
                </a:cubicBezTo>
                <a:cubicBezTo>
                  <a:pt x="2652811" y="1727475"/>
                  <a:pt x="2650562" y="1726126"/>
                  <a:pt x="2649663" y="1723877"/>
                </a:cubicBezTo>
                <a:cubicBezTo>
                  <a:pt x="2638422" y="1697349"/>
                  <a:pt x="2627182" y="1670372"/>
                  <a:pt x="2615941" y="1643844"/>
                </a:cubicBezTo>
                <a:cubicBezTo>
                  <a:pt x="2617740" y="1642944"/>
                  <a:pt x="2619088" y="1642495"/>
                  <a:pt x="2620887" y="1641595"/>
                </a:cubicBezTo>
                <a:cubicBezTo>
                  <a:pt x="2620887" y="1617315"/>
                  <a:pt x="2631228" y="1596633"/>
                  <a:pt x="2649214" y="1580896"/>
                </a:cubicBezTo>
                <a:cubicBezTo>
                  <a:pt x="2677540" y="1555716"/>
                  <a:pt x="2707216" y="1531436"/>
                  <a:pt x="2737341" y="1508505"/>
                </a:cubicBezTo>
                <a:cubicBezTo>
                  <a:pt x="2760272" y="1491419"/>
                  <a:pt x="2784552" y="1475682"/>
                  <a:pt x="2809281" y="1461294"/>
                </a:cubicBezTo>
                <a:cubicBezTo>
                  <a:pt x="2822770" y="1453201"/>
                  <a:pt x="2838058" y="1447356"/>
                  <a:pt x="2853345" y="1443309"/>
                </a:cubicBezTo>
                <a:cubicBezTo>
                  <a:pt x="2874478" y="1437464"/>
                  <a:pt x="2895610" y="1433417"/>
                  <a:pt x="2911347" y="1415882"/>
                </a:cubicBezTo>
                <a:cubicBezTo>
                  <a:pt x="2922588" y="1402842"/>
                  <a:pt x="2928433" y="1390702"/>
                  <a:pt x="2913595" y="1375865"/>
                </a:cubicBezTo>
                <a:cubicBezTo>
                  <a:pt x="2898308" y="1360577"/>
                  <a:pt x="2893362" y="1342143"/>
                  <a:pt x="2901006" y="1321010"/>
                </a:cubicBezTo>
                <a:cubicBezTo>
                  <a:pt x="2904603" y="1310669"/>
                  <a:pt x="2908987" y="1304374"/>
                  <a:pt x="2914888" y="1301901"/>
                </a:cubicBezTo>
                <a:close/>
                <a:moveTo>
                  <a:pt x="1428022" y="1210851"/>
                </a:moveTo>
                <a:cubicBezTo>
                  <a:pt x="1459496" y="1211750"/>
                  <a:pt x="1492319" y="1235580"/>
                  <a:pt x="1501761" y="1265706"/>
                </a:cubicBezTo>
                <a:cubicBezTo>
                  <a:pt x="1507606" y="1283691"/>
                  <a:pt x="1517498" y="1295831"/>
                  <a:pt x="1533684" y="1306622"/>
                </a:cubicBezTo>
                <a:cubicBezTo>
                  <a:pt x="1598431" y="1349337"/>
                  <a:pt x="1661379" y="1393850"/>
                  <a:pt x="1725676" y="1437014"/>
                </a:cubicBezTo>
                <a:cubicBezTo>
                  <a:pt x="1746808" y="1450953"/>
                  <a:pt x="1748157" y="1473434"/>
                  <a:pt x="1753553" y="1493667"/>
                </a:cubicBezTo>
                <a:cubicBezTo>
                  <a:pt x="1754452" y="1496365"/>
                  <a:pt x="1747708" y="1504009"/>
                  <a:pt x="1743211" y="1505358"/>
                </a:cubicBezTo>
                <a:cubicBezTo>
                  <a:pt x="1736467" y="1508055"/>
                  <a:pt x="1728823" y="1507156"/>
                  <a:pt x="1721180" y="1507606"/>
                </a:cubicBezTo>
                <a:cubicBezTo>
                  <a:pt x="1720280" y="1508955"/>
                  <a:pt x="1719831" y="1510753"/>
                  <a:pt x="1718932" y="1512102"/>
                </a:cubicBezTo>
                <a:cubicBezTo>
                  <a:pt x="1707241" y="1506707"/>
                  <a:pt x="1694202" y="1503109"/>
                  <a:pt x="1684310" y="1495466"/>
                </a:cubicBezTo>
                <a:cubicBezTo>
                  <a:pt x="1598881" y="1428471"/>
                  <a:pt x="1513901" y="1361027"/>
                  <a:pt x="1428471" y="1293583"/>
                </a:cubicBezTo>
                <a:cubicBezTo>
                  <a:pt x="1407788" y="1276946"/>
                  <a:pt x="1403292" y="1254465"/>
                  <a:pt x="1403742" y="1230185"/>
                </a:cubicBezTo>
                <a:cubicBezTo>
                  <a:pt x="1404191" y="1215347"/>
                  <a:pt x="1414083" y="1210401"/>
                  <a:pt x="1428022" y="1210851"/>
                </a:cubicBezTo>
                <a:close/>
                <a:moveTo>
                  <a:pt x="2519720" y="1194665"/>
                </a:moveTo>
                <a:cubicBezTo>
                  <a:pt x="2517922" y="1269753"/>
                  <a:pt x="2526015" y="1297180"/>
                  <a:pt x="2559287" y="1329104"/>
                </a:cubicBezTo>
                <a:cubicBezTo>
                  <a:pt x="2573226" y="1322809"/>
                  <a:pt x="2587164" y="1316514"/>
                  <a:pt x="2603801" y="1308869"/>
                </a:cubicBezTo>
                <a:cubicBezTo>
                  <a:pt x="2603801" y="1328204"/>
                  <a:pt x="2603801" y="1344390"/>
                  <a:pt x="2603801" y="1361476"/>
                </a:cubicBezTo>
                <a:cubicBezTo>
                  <a:pt x="2610095" y="1361927"/>
                  <a:pt x="2614592" y="1362826"/>
                  <a:pt x="2618638" y="1362826"/>
                </a:cubicBezTo>
                <a:cubicBezTo>
                  <a:pt x="2635724" y="1362826"/>
                  <a:pt x="2652361" y="1362826"/>
                  <a:pt x="2668997" y="1362826"/>
                </a:cubicBezTo>
                <a:cubicBezTo>
                  <a:pt x="2670346" y="1361026"/>
                  <a:pt x="2671695" y="1359228"/>
                  <a:pt x="2673043" y="1357430"/>
                </a:cubicBezTo>
                <a:cubicBezTo>
                  <a:pt x="2659105" y="1340344"/>
                  <a:pt x="2647415" y="1318762"/>
                  <a:pt x="2629879" y="1307521"/>
                </a:cubicBezTo>
                <a:cubicBezTo>
                  <a:pt x="2598855" y="1287737"/>
                  <a:pt x="2578172" y="1263908"/>
                  <a:pt x="2572776" y="1227488"/>
                </a:cubicBezTo>
                <a:cubicBezTo>
                  <a:pt x="2572327" y="1225689"/>
                  <a:pt x="2571427" y="1223891"/>
                  <a:pt x="2570978" y="1222092"/>
                </a:cubicBezTo>
                <a:cubicBezTo>
                  <a:pt x="2562884" y="1196913"/>
                  <a:pt x="2546698" y="1188370"/>
                  <a:pt x="2519720" y="1194665"/>
                </a:cubicBezTo>
                <a:close/>
                <a:moveTo>
                  <a:pt x="2074588" y="1153299"/>
                </a:moveTo>
                <a:cubicBezTo>
                  <a:pt x="2109209" y="1196014"/>
                  <a:pt x="2161816" y="1202758"/>
                  <a:pt x="2209926" y="1221193"/>
                </a:cubicBezTo>
                <a:cubicBezTo>
                  <a:pt x="2167211" y="1234232"/>
                  <a:pt x="2127644" y="1245922"/>
                  <a:pt x="2088076" y="1258062"/>
                </a:cubicBezTo>
                <a:cubicBezTo>
                  <a:pt x="2088076" y="1259861"/>
                  <a:pt x="2088526" y="1262109"/>
                  <a:pt x="2088526" y="1263908"/>
                </a:cubicBezTo>
                <a:cubicBezTo>
                  <a:pt x="2143381" y="1285040"/>
                  <a:pt x="2200034" y="1293583"/>
                  <a:pt x="2261184" y="1291783"/>
                </a:cubicBezTo>
                <a:cubicBezTo>
                  <a:pt x="2257586" y="1268854"/>
                  <a:pt x="2253540" y="1247721"/>
                  <a:pt x="2251292" y="1227038"/>
                </a:cubicBezTo>
                <a:cubicBezTo>
                  <a:pt x="2249493" y="1211301"/>
                  <a:pt x="2243198" y="1203657"/>
                  <a:pt x="2227012" y="1200060"/>
                </a:cubicBezTo>
                <a:cubicBezTo>
                  <a:pt x="2201832" y="1194215"/>
                  <a:pt x="2174855" y="1189269"/>
                  <a:pt x="2152823" y="1176680"/>
                </a:cubicBezTo>
                <a:cubicBezTo>
                  <a:pt x="2128093" y="1162741"/>
                  <a:pt x="2103364" y="1154198"/>
                  <a:pt x="2074588" y="1153299"/>
                </a:cubicBezTo>
                <a:close/>
                <a:moveTo>
                  <a:pt x="1314491" y="1082594"/>
                </a:moveTo>
                <a:cubicBezTo>
                  <a:pt x="1319212" y="1079222"/>
                  <a:pt x="1326406" y="1079559"/>
                  <a:pt x="1336747" y="1083156"/>
                </a:cubicBezTo>
                <a:cubicBezTo>
                  <a:pt x="1340794" y="1084505"/>
                  <a:pt x="1344391" y="1086753"/>
                  <a:pt x="1348438" y="1088552"/>
                </a:cubicBezTo>
                <a:cubicBezTo>
                  <a:pt x="1352934" y="1090800"/>
                  <a:pt x="1357430" y="1093048"/>
                  <a:pt x="1361477" y="1095746"/>
                </a:cubicBezTo>
                <a:cubicBezTo>
                  <a:pt x="1450054" y="1157345"/>
                  <a:pt x="1551220" y="1180726"/>
                  <a:pt x="1655984" y="1196463"/>
                </a:cubicBezTo>
                <a:cubicBezTo>
                  <a:pt x="1704544" y="1204106"/>
                  <a:pt x="1752204" y="1218495"/>
                  <a:pt x="1798966" y="1233332"/>
                </a:cubicBezTo>
                <a:cubicBezTo>
                  <a:pt x="1854720" y="1251317"/>
                  <a:pt x="1893837" y="1291335"/>
                  <a:pt x="1925761" y="1339445"/>
                </a:cubicBezTo>
                <a:cubicBezTo>
                  <a:pt x="1929358" y="1345740"/>
                  <a:pt x="1930707" y="1354732"/>
                  <a:pt x="1929808" y="1361926"/>
                </a:cubicBezTo>
                <a:cubicBezTo>
                  <a:pt x="1929358" y="1365074"/>
                  <a:pt x="1919916" y="1366872"/>
                  <a:pt x="1914520" y="1369120"/>
                </a:cubicBezTo>
                <a:cubicBezTo>
                  <a:pt x="1897884" y="1364174"/>
                  <a:pt x="1881248" y="1361477"/>
                  <a:pt x="1866860" y="1354732"/>
                </a:cubicBezTo>
                <a:cubicBezTo>
                  <a:pt x="1805710" y="1325506"/>
                  <a:pt x="1745460" y="1294032"/>
                  <a:pt x="1683861" y="1265256"/>
                </a:cubicBezTo>
                <a:cubicBezTo>
                  <a:pt x="1655084" y="1251767"/>
                  <a:pt x="1625409" y="1239627"/>
                  <a:pt x="1594834" y="1231983"/>
                </a:cubicBezTo>
                <a:cubicBezTo>
                  <a:pt x="1521994" y="1213549"/>
                  <a:pt x="1447805" y="1198261"/>
                  <a:pt x="1374066" y="1182974"/>
                </a:cubicBezTo>
                <a:cubicBezTo>
                  <a:pt x="1348887" y="1178028"/>
                  <a:pt x="1339445" y="1155996"/>
                  <a:pt x="1322359" y="1142507"/>
                </a:cubicBezTo>
                <a:cubicBezTo>
                  <a:pt x="1309770" y="1132615"/>
                  <a:pt x="1306172" y="1119576"/>
                  <a:pt x="1307072" y="1104289"/>
                </a:cubicBezTo>
                <a:cubicBezTo>
                  <a:pt x="1307522" y="1093048"/>
                  <a:pt x="1309770" y="1085966"/>
                  <a:pt x="1314491" y="1082594"/>
                </a:cubicBezTo>
                <a:close/>
                <a:moveTo>
                  <a:pt x="2012089" y="928034"/>
                </a:moveTo>
                <a:cubicBezTo>
                  <a:pt x="1999949" y="929833"/>
                  <a:pt x="1986460" y="929383"/>
                  <a:pt x="1975669" y="934329"/>
                </a:cubicBezTo>
                <a:cubicBezTo>
                  <a:pt x="1959033" y="941524"/>
                  <a:pt x="1935652" y="949167"/>
                  <a:pt x="1929807" y="962655"/>
                </a:cubicBezTo>
                <a:cubicBezTo>
                  <a:pt x="1918117" y="989634"/>
                  <a:pt x="1900581" y="1009867"/>
                  <a:pt x="1881247" y="1030100"/>
                </a:cubicBezTo>
                <a:cubicBezTo>
                  <a:pt x="1874053" y="1037744"/>
                  <a:pt x="1868208" y="1045838"/>
                  <a:pt x="1861463" y="1053481"/>
                </a:cubicBezTo>
                <a:cubicBezTo>
                  <a:pt x="1861913" y="1055729"/>
                  <a:pt x="1862812" y="1057528"/>
                  <a:pt x="1863711" y="1059326"/>
                </a:cubicBezTo>
                <a:cubicBezTo>
                  <a:pt x="1876301" y="1059326"/>
                  <a:pt x="1888891" y="1059776"/>
                  <a:pt x="1901480" y="1059326"/>
                </a:cubicBezTo>
                <a:cubicBezTo>
                  <a:pt x="1924861" y="1058877"/>
                  <a:pt x="1948242" y="1054830"/>
                  <a:pt x="1970723" y="1057978"/>
                </a:cubicBezTo>
                <a:cubicBezTo>
                  <a:pt x="1994104" y="1061125"/>
                  <a:pt x="2008042" y="1054381"/>
                  <a:pt x="2018833" y="1034597"/>
                </a:cubicBezTo>
                <a:cubicBezTo>
                  <a:pt x="2021981" y="1028752"/>
                  <a:pt x="2030524" y="1020658"/>
                  <a:pt x="2034570" y="1021558"/>
                </a:cubicBezTo>
                <a:cubicBezTo>
                  <a:pt x="2073239" y="1030100"/>
                  <a:pt x="2112356" y="1040892"/>
                  <a:pt x="2152823" y="1051233"/>
                </a:cubicBezTo>
                <a:cubicBezTo>
                  <a:pt x="2138884" y="1070567"/>
                  <a:pt x="2127194" y="1086754"/>
                  <a:pt x="2115504" y="1103390"/>
                </a:cubicBezTo>
                <a:cubicBezTo>
                  <a:pt x="2170808" y="1121825"/>
                  <a:pt x="2211724" y="1123623"/>
                  <a:pt x="2245447" y="1109685"/>
                </a:cubicBezTo>
                <a:cubicBezTo>
                  <a:pt x="2243198" y="1102041"/>
                  <a:pt x="2240950" y="1094397"/>
                  <a:pt x="2238702" y="1086754"/>
                </a:cubicBezTo>
                <a:cubicBezTo>
                  <a:pt x="2232857" y="1066520"/>
                  <a:pt x="2224764" y="1046287"/>
                  <a:pt x="2222066" y="1025604"/>
                </a:cubicBezTo>
                <a:cubicBezTo>
                  <a:pt x="2215771" y="978393"/>
                  <a:pt x="2216670" y="978393"/>
                  <a:pt x="2170358" y="968500"/>
                </a:cubicBezTo>
                <a:cubicBezTo>
                  <a:pt x="2164513" y="967153"/>
                  <a:pt x="2158218" y="968051"/>
                  <a:pt x="2152373" y="969401"/>
                </a:cubicBezTo>
                <a:cubicBezTo>
                  <a:pt x="2132590" y="973896"/>
                  <a:pt x="2112806" y="979741"/>
                  <a:pt x="2092573" y="983789"/>
                </a:cubicBezTo>
                <a:cubicBezTo>
                  <a:pt x="2070091" y="988285"/>
                  <a:pt x="2047610" y="984238"/>
                  <a:pt x="2030524" y="970300"/>
                </a:cubicBezTo>
                <a:cubicBezTo>
                  <a:pt x="2021531" y="963105"/>
                  <a:pt x="2020182" y="946469"/>
                  <a:pt x="2015236" y="934329"/>
                </a:cubicBezTo>
                <a:cubicBezTo>
                  <a:pt x="2014787" y="933430"/>
                  <a:pt x="2014337" y="932081"/>
                  <a:pt x="2012089" y="928034"/>
                </a:cubicBezTo>
                <a:close/>
                <a:moveTo>
                  <a:pt x="1482427" y="859241"/>
                </a:moveTo>
                <a:cubicBezTo>
                  <a:pt x="1522444" y="866885"/>
                  <a:pt x="1562461" y="874079"/>
                  <a:pt x="1596632" y="897909"/>
                </a:cubicBezTo>
                <a:cubicBezTo>
                  <a:pt x="1611920" y="908251"/>
                  <a:pt x="1625858" y="921290"/>
                  <a:pt x="1637549" y="935678"/>
                </a:cubicBezTo>
                <a:cubicBezTo>
                  <a:pt x="1646541" y="946919"/>
                  <a:pt x="1655084" y="950965"/>
                  <a:pt x="1669023" y="947818"/>
                </a:cubicBezTo>
                <a:cubicBezTo>
                  <a:pt x="1679364" y="945570"/>
                  <a:pt x="1690155" y="944221"/>
                  <a:pt x="1700497" y="944221"/>
                </a:cubicBezTo>
                <a:cubicBezTo>
                  <a:pt x="1716683" y="944221"/>
                  <a:pt x="1722528" y="954563"/>
                  <a:pt x="1711288" y="965354"/>
                </a:cubicBezTo>
                <a:cubicBezTo>
                  <a:pt x="1698249" y="977943"/>
                  <a:pt x="1681163" y="986936"/>
                  <a:pt x="1658681" y="1002673"/>
                </a:cubicBezTo>
                <a:cubicBezTo>
                  <a:pt x="1661379" y="1028302"/>
                  <a:pt x="1663627" y="1061125"/>
                  <a:pt x="1668573" y="1093498"/>
                </a:cubicBezTo>
                <a:cubicBezTo>
                  <a:pt x="1670371" y="1103839"/>
                  <a:pt x="1668573" y="1109684"/>
                  <a:pt x="1660030" y="1115080"/>
                </a:cubicBezTo>
                <a:cubicBezTo>
                  <a:pt x="1643394" y="1125871"/>
                  <a:pt x="1625409" y="1129019"/>
                  <a:pt x="1606524" y="1122274"/>
                </a:cubicBezTo>
                <a:cubicBezTo>
                  <a:pt x="1604276" y="1121375"/>
                  <a:pt x="1602028" y="1120925"/>
                  <a:pt x="1599780" y="1119576"/>
                </a:cubicBezTo>
                <a:cubicBezTo>
                  <a:pt x="1536832" y="1080459"/>
                  <a:pt x="1465341" y="1063822"/>
                  <a:pt x="1395199" y="1044488"/>
                </a:cubicBezTo>
                <a:cubicBezTo>
                  <a:pt x="1358779" y="1034596"/>
                  <a:pt x="1334049" y="1013914"/>
                  <a:pt x="1330003" y="974346"/>
                </a:cubicBezTo>
                <a:cubicBezTo>
                  <a:pt x="1329103" y="968951"/>
                  <a:pt x="1330003" y="961307"/>
                  <a:pt x="1333150" y="957260"/>
                </a:cubicBezTo>
                <a:cubicBezTo>
                  <a:pt x="1353383" y="932081"/>
                  <a:pt x="1373167" y="906452"/>
                  <a:pt x="1396098" y="883521"/>
                </a:cubicBezTo>
                <a:cubicBezTo>
                  <a:pt x="1419479" y="859691"/>
                  <a:pt x="1449154" y="852946"/>
                  <a:pt x="1482427" y="859241"/>
                </a:cubicBezTo>
                <a:close/>
                <a:moveTo>
                  <a:pt x="1160492" y="843504"/>
                </a:moveTo>
                <a:cubicBezTo>
                  <a:pt x="1185671" y="868683"/>
                  <a:pt x="1209502" y="892514"/>
                  <a:pt x="1233782" y="916793"/>
                </a:cubicBezTo>
                <a:cubicBezTo>
                  <a:pt x="1203207" y="948268"/>
                  <a:pt x="1166787" y="944222"/>
                  <a:pt x="1129018" y="886219"/>
                </a:cubicBezTo>
                <a:cubicBezTo>
                  <a:pt x="1140259" y="871381"/>
                  <a:pt x="1150600" y="856993"/>
                  <a:pt x="1160492" y="843504"/>
                </a:cubicBezTo>
                <a:close/>
                <a:moveTo>
                  <a:pt x="1821446" y="630380"/>
                </a:moveTo>
                <a:cubicBezTo>
                  <a:pt x="1812004" y="636225"/>
                  <a:pt x="1803911" y="639372"/>
                  <a:pt x="1797616" y="645217"/>
                </a:cubicBezTo>
                <a:cubicBezTo>
                  <a:pt x="1770638" y="669947"/>
                  <a:pt x="1743661" y="670846"/>
                  <a:pt x="1715334" y="647465"/>
                </a:cubicBezTo>
                <a:cubicBezTo>
                  <a:pt x="1710838" y="643419"/>
                  <a:pt x="1700946" y="641171"/>
                  <a:pt x="1695550" y="643419"/>
                </a:cubicBezTo>
                <a:cubicBezTo>
                  <a:pt x="1660479" y="658257"/>
                  <a:pt x="1625858" y="674443"/>
                  <a:pt x="1591686" y="690630"/>
                </a:cubicBezTo>
                <a:cubicBezTo>
                  <a:pt x="1612819" y="720305"/>
                  <a:pt x="1651487" y="733794"/>
                  <a:pt x="1688806" y="723003"/>
                </a:cubicBezTo>
                <a:cubicBezTo>
                  <a:pt x="1720280" y="714011"/>
                  <a:pt x="1799864" y="658706"/>
                  <a:pt x="1821446" y="630380"/>
                </a:cubicBezTo>
                <a:close/>
                <a:moveTo>
                  <a:pt x="1941497" y="610596"/>
                </a:moveTo>
                <a:cubicBezTo>
                  <a:pt x="1941048" y="612844"/>
                  <a:pt x="1941048" y="614643"/>
                  <a:pt x="1941048" y="616891"/>
                </a:cubicBezTo>
                <a:cubicBezTo>
                  <a:pt x="1936102" y="620038"/>
                  <a:pt x="1931605" y="624534"/>
                  <a:pt x="1926660" y="625883"/>
                </a:cubicBezTo>
                <a:cubicBezTo>
                  <a:pt x="1909574" y="629930"/>
                  <a:pt x="1892488" y="633527"/>
                  <a:pt x="1875402" y="635775"/>
                </a:cubicBezTo>
                <a:cubicBezTo>
                  <a:pt x="1863262" y="637124"/>
                  <a:pt x="1857417" y="642070"/>
                  <a:pt x="1853820" y="654210"/>
                </a:cubicBezTo>
                <a:cubicBezTo>
                  <a:pt x="1845277" y="681188"/>
                  <a:pt x="1833137" y="707266"/>
                  <a:pt x="1808857" y="723453"/>
                </a:cubicBezTo>
                <a:cubicBezTo>
                  <a:pt x="1791321" y="735593"/>
                  <a:pt x="1787724" y="752679"/>
                  <a:pt x="1781429" y="770214"/>
                </a:cubicBezTo>
                <a:cubicBezTo>
                  <a:pt x="1812903" y="774710"/>
                  <a:pt x="1839432" y="773362"/>
                  <a:pt x="1862363" y="748182"/>
                </a:cubicBezTo>
                <a:cubicBezTo>
                  <a:pt x="1884844" y="723902"/>
                  <a:pt x="1912271" y="705468"/>
                  <a:pt x="1944195" y="694227"/>
                </a:cubicBezTo>
                <a:cubicBezTo>
                  <a:pt x="1967126" y="686134"/>
                  <a:pt x="1988708" y="675342"/>
                  <a:pt x="2010740" y="665001"/>
                </a:cubicBezTo>
                <a:cubicBezTo>
                  <a:pt x="2016585" y="662303"/>
                  <a:pt x="2021531" y="656008"/>
                  <a:pt x="2026927" y="651512"/>
                </a:cubicBezTo>
                <a:cubicBezTo>
                  <a:pt x="2021531" y="645667"/>
                  <a:pt x="2017485" y="637574"/>
                  <a:pt x="2011190" y="634876"/>
                </a:cubicBezTo>
                <a:cubicBezTo>
                  <a:pt x="1988259" y="625883"/>
                  <a:pt x="1964428" y="618689"/>
                  <a:pt x="1941497" y="610596"/>
                </a:cubicBezTo>
                <a:close/>
                <a:moveTo>
                  <a:pt x="1119577" y="502684"/>
                </a:moveTo>
                <a:cubicBezTo>
                  <a:pt x="1119577" y="539104"/>
                  <a:pt x="1118677" y="575524"/>
                  <a:pt x="1120026" y="611944"/>
                </a:cubicBezTo>
                <a:cubicBezTo>
                  <a:pt x="1120476" y="624084"/>
                  <a:pt x="1123174" y="638472"/>
                  <a:pt x="1129918" y="648364"/>
                </a:cubicBezTo>
                <a:cubicBezTo>
                  <a:pt x="1155547" y="685683"/>
                  <a:pt x="1158245" y="729297"/>
                  <a:pt x="1168137" y="770663"/>
                </a:cubicBezTo>
                <a:cubicBezTo>
                  <a:pt x="1169036" y="775609"/>
                  <a:pt x="1165888" y="781004"/>
                  <a:pt x="1164539" y="786400"/>
                </a:cubicBezTo>
                <a:cubicBezTo>
                  <a:pt x="1162741" y="794943"/>
                  <a:pt x="1162741" y="805284"/>
                  <a:pt x="1157795" y="811129"/>
                </a:cubicBezTo>
                <a:cubicBezTo>
                  <a:pt x="1148803" y="821920"/>
                  <a:pt x="1137112" y="831363"/>
                  <a:pt x="1124523" y="837657"/>
                </a:cubicBezTo>
                <a:cubicBezTo>
                  <a:pt x="1113282" y="843503"/>
                  <a:pt x="1099343" y="843952"/>
                  <a:pt x="1086754" y="847100"/>
                </a:cubicBezTo>
                <a:cubicBezTo>
                  <a:pt x="1080909" y="798989"/>
                  <a:pt x="1084056" y="756275"/>
                  <a:pt x="1097095" y="744584"/>
                </a:cubicBezTo>
                <a:cubicBezTo>
                  <a:pt x="1062923" y="707265"/>
                  <a:pt x="1059776" y="663651"/>
                  <a:pt x="1076412" y="616890"/>
                </a:cubicBezTo>
                <a:cubicBezTo>
                  <a:pt x="1079110" y="609696"/>
                  <a:pt x="1080009" y="599804"/>
                  <a:pt x="1076862" y="593059"/>
                </a:cubicBezTo>
                <a:cubicBezTo>
                  <a:pt x="1066970" y="570578"/>
                  <a:pt x="1076862" y="554391"/>
                  <a:pt x="1090351" y="537755"/>
                </a:cubicBezTo>
                <a:cubicBezTo>
                  <a:pt x="1099793" y="526065"/>
                  <a:pt x="1107437" y="513475"/>
                  <a:pt x="1119577" y="502684"/>
                </a:cubicBezTo>
                <a:close/>
                <a:moveTo>
                  <a:pt x="2466664" y="465366"/>
                </a:moveTo>
                <a:cubicBezTo>
                  <a:pt x="2462617" y="465815"/>
                  <a:pt x="2458121" y="472560"/>
                  <a:pt x="2456322" y="477056"/>
                </a:cubicBezTo>
                <a:cubicBezTo>
                  <a:pt x="2441485" y="512577"/>
                  <a:pt x="2445981" y="532810"/>
                  <a:pt x="2472959" y="558889"/>
                </a:cubicBezTo>
                <a:cubicBezTo>
                  <a:pt x="2474757" y="560687"/>
                  <a:pt x="2477455" y="562036"/>
                  <a:pt x="2478354" y="564284"/>
                </a:cubicBezTo>
                <a:cubicBezTo>
                  <a:pt x="2482851" y="575525"/>
                  <a:pt x="2489595" y="586766"/>
                  <a:pt x="2490044" y="598006"/>
                </a:cubicBezTo>
                <a:cubicBezTo>
                  <a:pt x="2490944" y="611046"/>
                  <a:pt x="2479703" y="628131"/>
                  <a:pt x="2485099" y="636225"/>
                </a:cubicBezTo>
                <a:cubicBezTo>
                  <a:pt x="2491394" y="645667"/>
                  <a:pt x="2509379" y="647465"/>
                  <a:pt x="2522868" y="651962"/>
                </a:cubicBezTo>
                <a:cubicBezTo>
                  <a:pt x="2539953" y="657357"/>
                  <a:pt x="2545799" y="666800"/>
                  <a:pt x="2541752" y="685684"/>
                </a:cubicBezTo>
                <a:cubicBezTo>
                  <a:pt x="2533209" y="724352"/>
                  <a:pt x="2527364" y="763020"/>
                  <a:pt x="2535457" y="802587"/>
                </a:cubicBezTo>
                <a:cubicBezTo>
                  <a:pt x="2541752" y="833162"/>
                  <a:pt x="2539054" y="863287"/>
                  <a:pt x="2526914" y="892513"/>
                </a:cubicBezTo>
                <a:cubicBezTo>
                  <a:pt x="2525116" y="897009"/>
                  <a:pt x="2524216" y="901956"/>
                  <a:pt x="2522868" y="907801"/>
                </a:cubicBezTo>
                <a:cubicBezTo>
                  <a:pt x="2532310" y="911398"/>
                  <a:pt x="2541302" y="914096"/>
                  <a:pt x="2549396" y="918142"/>
                </a:cubicBezTo>
                <a:cubicBezTo>
                  <a:pt x="2561985" y="924438"/>
                  <a:pt x="2571427" y="922638"/>
                  <a:pt x="2578621" y="909600"/>
                </a:cubicBezTo>
                <a:cubicBezTo>
                  <a:pt x="2590312" y="888467"/>
                  <a:pt x="2602452" y="867784"/>
                  <a:pt x="2617290" y="842155"/>
                </a:cubicBezTo>
                <a:cubicBezTo>
                  <a:pt x="2632577" y="870032"/>
                  <a:pt x="2646965" y="897909"/>
                  <a:pt x="2662702" y="924887"/>
                </a:cubicBezTo>
                <a:cubicBezTo>
                  <a:pt x="2669896" y="937477"/>
                  <a:pt x="2679788" y="948718"/>
                  <a:pt x="2687881" y="960858"/>
                </a:cubicBezTo>
                <a:cubicBezTo>
                  <a:pt x="2692827" y="968051"/>
                  <a:pt x="2698223" y="975246"/>
                  <a:pt x="2700021" y="982890"/>
                </a:cubicBezTo>
                <a:cubicBezTo>
                  <a:pt x="2702719" y="994580"/>
                  <a:pt x="2702269" y="1006720"/>
                  <a:pt x="2702269" y="1018410"/>
                </a:cubicBezTo>
                <a:cubicBezTo>
                  <a:pt x="2702719" y="1051233"/>
                  <a:pt x="2715309" y="1067420"/>
                  <a:pt x="2748581" y="1076412"/>
                </a:cubicBezTo>
                <a:cubicBezTo>
                  <a:pt x="2754876" y="1042241"/>
                  <a:pt x="2762520" y="1008068"/>
                  <a:pt x="2767466" y="973446"/>
                </a:cubicBezTo>
                <a:cubicBezTo>
                  <a:pt x="2768365" y="965804"/>
                  <a:pt x="2764318" y="955013"/>
                  <a:pt x="2758923" y="949617"/>
                </a:cubicBezTo>
                <a:cubicBezTo>
                  <a:pt x="2736891" y="928483"/>
                  <a:pt x="2717557" y="905103"/>
                  <a:pt x="2703169" y="877675"/>
                </a:cubicBezTo>
                <a:cubicBezTo>
                  <a:pt x="2698672" y="868683"/>
                  <a:pt x="2690129" y="861489"/>
                  <a:pt x="2682036" y="855194"/>
                </a:cubicBezTo>
                <a:cubicBezTo>
                  <a:pt x="2652361" y="831813"/>
                  <a:pt x="2624484" y="808433"/>
                  <a:pt x="2627631" y="763919"/>
                </a:cubicBezTo>
                <a:cubicBezTo>
                  <a:pt x="2628980" y="744585"/>
                  <a:pt x="2625832" y="722104"/>
                  <a:pt x="2608747" y="707266"/>
                </a:cubicBezTo>
                <a:cubicBezTo>
                  <a:pt x="2590761" y="691529"/>
                  <a:pt x="2591211" y="675342"/>
                  <a:pt x="2598405" y="654210"/>
                </a:cubicBezTo>
                <a:cubicBezTo>
                  <a:pt x="2604250" y="637574"/>
                  <a:pt x="2611444" y="626783"/>
                  <a:pt x="2628530" y="623186"/>
                </a:cubicBezTo>
                <a:cubicBezTo>
                  <a:pt x="2634375" y="621837"/>
                  <a:pt x="2639771" y="618689"/>
                  <a:pt x="2649663" y="614643"/>
                </a:cubicBezTo>
                <a:cubicBezTo>
                  <a:pt x="2628980" y="609697"/>
                  <a:pt x="2613692" y="606549"/>
                  <a:pt x="2597955" y="602503"/>
                </a:cubicBezTo>
                <a:cubicBezTo>
                  <a:pt x="2571427" y="595758"/>
                  <a:pt x="2548946" y="585417"/>
                  <a:pt x="2534558" y="558889"/>
                </a:cubicBezTo>
                <a:cubicBezTo>
                  <a:pt x="2518821" y="529213"/>
                  <a:pt x="2498138" y="502235"/>
                  <a:pt x="2479254" y="474358"/>
                </a:cubicBezTo>
                <a:cubicBezTo>
                  <a:pt x="2476556" y="470312"/>
                  <a:pt x="2470710" y="464916"/>
                  <a:pt x="2466664" y="465366"/>
                </a:cubicBezTo>
                <a:close/>
                <a:moveTo>
                  <a:pt x="1232882" y="410960"/>
                </a:moveTo>
                <a:cubicBezTo>
                  <a:pt x="1255813" y="418154"/>
                  <a:pt x="1278744" y="420852"/>
                  <a:pt x="1294931" y="432543"/>
                </a:cubicBezTo>
                <a:cubicBezTo>
                  <a:pt x="1306172" y="440186"/>
                  <a:pt x="1311567" y="460419"/>
                  <a:pt x="1313366" y="476156"/>
                </a:cubicBezTo>
                <a:cubicBezTo>
                  <a:pt x="1316064" y="499537"/>
                  <a:pt x="1314265" y="523368"/>
                  <a:pt x="1313815" y="547198"/>
                </a:cubicBezTo>
                <a:cubicBezTo>
                  <a:pt x="1313815" y="551245"/>
                  <a:pt x="1311118" y="555291"/>
                  <a:pt x="1309319" y="558888"/>
                </a:cubicBezTo>
                <a:cubicBezTo>
                  <a:pt x="1308420" y="560686"/>
                  <a:pt x="1306172" y="562486"/>
                  <a:pt x="1304373" y="564283"/>
                </a:cubicBezTo>
                <a:cubicBezTo>
                  <a:pt x="1283690" y="589912"/>
                  <a:pt x="1256713" y="611494"/>
                  <a:pt x="1259860" y="650612"/>
                </a:cubicBezTo>
                <a:cubicBezTo>
                  <a:pt x="1260759" y="661403"/>
                  <a:pt x="1254015" y="673094"/>
                  <a:pt x="1249519" y="688382"/>
                </a:cubicBezTo>
                <a:cubicBezTo>
                  <a:pt x="1269302" y="682985"/>
                  <a:pt x="1284590" y="678489"/>
                  <a:pt x="1300776" y="673543"/>
                </a:cubicBezTo>
                <a:cubicBezTo>
                  <a:pt x="1315614" y="731996"/>
                  <a:pt x="1299877" y="788200"/>
                  <a:pt x="1296280" y="844853"/>
                </a:cubicBezTo>
                <a:cubicBezTo>
                  <a:pt x="1274698" y="850698"/>
                  <a:pt x="1258511" y="848449"/>
                  <a:pt x="1249069" y="826417"/>
                </a:cubicBezTo>
                <a:cubicBezTo>
                  <a:pt x="1246371" y="820122"/>
                  <a:pt x="1237828" y="813827"/>
                  <a:pt x="1231084" y="811580"/>
                </a:cubicBezTo>
                <a:cubicBezTo>
                  <a:pt x="1217595" y="807084"/>
                  <a:pt x="1213548" y="798990"/>
                  <a:pt x="1216246" y="786400"/>
                </a:cubicBezTo>
                <a:cubicBezTo>
                  <a:pt x="1219393" y="771113"/>
                  <a:pt x="1220742" y="754927"/>
                  <a:pt x="1227487" y="741437"/>
                </a:cubicBezTo>
                <a:cubicBezTo>
                  <a:pt x="1242324" y="712211"/>
                  <a:pt x="1233782" y="686133"/>
                  <a:pt x="1218494" y="660954"/>
                </a:cubicBezTo>
                <a:cubicBezTo>
                  <a:pt x="1199610" y="629480"/>
                  <a:pt x="1179826" y="598455"/>
                  <a:pt x="1160942" y="566981"/>
                </a:cubicBezTo>
                <a:cubicBezTo>
                  <a:pt x="1159143" y="563385"/>
                  <a:pt x="1158244" y="557090"/>
                  <a:pt x="1160042" y="553492"/>
                </a:cubicBezTo>
                <a:cubicBezTo>
                  <a:pt x="1170384" y="528313"/>
                  <a:pt x="1177128" y="500887"/>
                  <a:pt x="1199160" y="482001"/>
                </a:cubicBezTo>
                <a:cubicBezTo>
                  <a:pt x="1219843" y="464016"/>
                  <a:pt x="1235130" y="442884"/>
                  <a:pt x="1232882" y="410960"/>
                </a:cubicBezTo>
                <a:close/>
                <a:moveTo>
                  <a:pt x="1810655" y="291359"/>
                </a:moveTo>
                <a:cubicBezTo>
                  <a:pt x="1807508" y="291359"/>
                  <a:pt x="1802112" y="299003"/>
                  <a:pt x="1801213" y="303499"/>
                </a:cubicBezTo>
                <a:cubicBezTo>
                  <a:pt x="1798515" y="320585"/>
                  <a:pt x="1792670" y="334524"/>
                  <a:pt x="1776034" y="342168"/>
                </a:cubicBezTo>
                <a:cubicBezTo>
                  <a:pt x="1768390" y="345765"/>
                  <a:pt x="1761646" y="351610"/>
                  <a:pt x="1754452" y="356556"/>
                </a:cubicBezTo>
                <a:cubicBezTo>
                  <a:pt x="1747707" y="361502"/>
                  <a:pt x="1740513" y="366447"/>
                  <a:pt x="1733319" y="371843"/>
                </a:cubicBezTo>
                <a:cubicBezTo>
                  <a:pt x="1734218" y="374091"/>
                  <a:pt x="1735567" y="376339"/>
                  <a:pt x="1736467" y="378587"/>
                </a:cubicBezTo>
                <a:cubicBezTo>
                  <a:pt x="1772887" y="366447"/>
                  <a:pt x="1809307" y="354308"/>
                  <a:pt x="1845277" y="341718"/>
                </a:cubicBezTo>
                <a:cubicBezTo>
                  <a:pt x="1862812" y="335423"/>
                  <a:pt x="1879898" y="327779"/>
                  <a:pt x="1897434" y="321485"/>
                </a:cubicBezTo>
                <a:cubicBezTo>
                  <a:pt x="1916768" y="314740"/>
                  <a:pt x="1936551" y="308895"/>
                  <a:pt x="1956335" y="302600"/>
                </a:cubicBezTo>
                <a:cubicBezTo>
                  <a:pt x="1955885" y="300802"/>
                  <a:pt x="1955885" y="299453"/>
                  <a:pt x="1955436" y="297654"/>
                </a:cubicBezTo>
                <a:cubicBezTo>
                  <a:pt x="1907326" y="295406"/>
                  <a:pt x="1858766" y="292708"/>
                  <a:pt x="1810655" y="291359"/>
                </a:cubicBezTo>
                <a:close/>
                <a:moveTo>
                  <a:pt x="2175304" y="274723"/>
                </a:moveTo>
                <a:cubicBezTo>
                  <a:pt x="2154172" y="272025"/>
                  <a:pt x="2134388" y="276072"/>
                  <a:pt x="2111907" y="291809"/>
                </a:cubicBezTo>
                <a:cubicBezTo>
                  <a:pt x="2126295" y="304848"/>
                  <a:pt x="2139334" y="315190"/>
                  <a:pt x="2150575" y="327779"/>
                </a:cubicBezTo>
                <a:cubicBezTo>
                  <a:pt x="2155521" y="333625"/>
                  <a:pt x="2158668" y="343067"/>
                  <a:pt x="2157769" y="350261"/>
                </a:cubicBezTo>
                <a:cubicBezTo>
                  <a:pt x="2155521" y="370045"/>
                  <a:pt x="2150125" y="389379"/>
                  <a:pt x="2147427" y="409162"/>
                </a:cubicBezTo>
                <a:cubicBezTo>
                  <a:pt x="2146528" y="415457"/>
                  <a:pt x="2148327" y="425798"/>
                  <a:pt x="2152823" y="428496"/>
                </a:cubicBezTo>
                <a:cubicBezTo>
                  <a:pt x="2179351" y="445582"/>
                  <a:pt x="2194638" y="470761"/>
                  <a:pt x="2209476" y="496840"/>
                </a:cubicBezTo>
                <a:cubicBezTo>
                  <a:pt x="2211724" y="500886"/>
                  <a:pt x="2217570" y="506732"/>
                  <a:pt x="2221166" y="506282"/>
                </a:cubicBezTo>
                <a:cubicBezTo>
                  <a:pt x="2236903" y="505383"/>
                  <a:pt x="2252640" y="502235"/>
                  <a:pt x="2267478" y="499987"/>
                </a:cubicBezTo>
                <a:cubicBezTo>
                  <a:pt x="2267029" y="473459"/>
                  <a:pt x="2261184" y="455024"/>
                  <a:pt x="2234206" y="450078"/>
                </a:cubicBezTo>
                <a:cubicBezTo>
                  <a:pt x="2228810" y="449179"/>
                  <a:pt x="2221616" y="440187"/>
                  <a:pt x="2220717" y="433892"/>
                </a:cubicBezTo>
                <a:cubicBezTo>
                  <a:pt x="2215771" y="397022"/>
                  <a:pt x="2211275" y="360153"/>
                  <a:pt x="2208127" y="322833"/>
                </a:cubicBezTo>
                <a:cubicBezTo>
                  <a:pt x="2205429" y="294956"/>
                  <a:pt x="2195538" y="276971"/>
                  <a:pt x="2175304" y="274723"/>
                </a:cubicBezTo>
                <a:close/>
                <a:moveTo>
                  <a:pt x="1881191" y="155347"/>
                </a:moveTo>
                <a:cubicBezTo>
                  <a:pt x="1855281" y="152312"/>
                  <a:pt x="1830889" y="156021"/>
                  <a:pt x="1805260" y="166363"/>
                </a:cubicBezTo>
                <a:cubicBezTo>
                  <a:pt x="1826842" y="161417"/>
                  <a:pt x="1836284" y="177603"/>
                  <a:pt x="1848424" y="189294"/>
                </a:cubicBezTo>
                <a:cubicBezTo>
                  <a:pt x="1854719" y="195139"/>
                  <a:pt x="1861463" y="200984"/>
                  <a:pt x="1866859" y="207729"/>
                </a:cubicBezTo>
                <a:cubicBezTo>
                  <a:pt x="1875852" y="219419"/>
                  <a:pt x="1886193" y="221667"/>
                  <a:pt x="1900581" y="216271"/>
                </a:cubicBezTo>
                <a:cubicBezTo>
                  <a:pt x="1919016" y="209527"/>
                  <a:pt x="1939249" y="197387"/>
                  <a:pt x="1954537" y="227512"/>
                </a:cubicBezTo>
                <a:cubicBezTo>
                  <a:pt x="1959483" y="210426"/>
                  <a:pt x="1962630" y="197387"/>
                  <a:pt x="1966227" y="184797"/>
                </a:cubicBezTo>
                <a:cubicBezTo>
                  <a:pt x="1934528" y="168161"/>
                  <a:pt x="1907101" y="158382"/>
                  <a:pt x="1881191" y="155347"/>
                </a:cubicBezTo>
                <a:close/>
                <a:moveTo>
                  <a:pt x="2075150" y="137699"/>
                </a:moveTo>
                <a:cubicBezTo>
                  <a:pt x="2055479" y="139272"/>
                  <a:pt x="2035920" y="144106"/>
                  <a:pt x="2016136" y="145680"/>
                </a:cubicBezTo>
                <a:cubicBezTo>
                  <a:pt x="2016136" y="147928"/>
                  <a:pt x="2015686" y="150176"/>
                  <a:pt x="2015236" y="151975"/>
                </a:cubicBezTo>
                <a:cubicBezTo>
                  <a:pt x="2038168" y="161417"/>
                  <a:pt x="2060199" y="175355"/>
                  <a:pt x="2084030" y="178503"/>
                </a:cubicBezTo>
                <a:cubicBezTo>
                  <a:pt x="2100666" y="180751"/>
                  <a:pt x="2110558" y="187945"/>
                  <a:pt x="2121799" y="196488"/>
                </a:cubicBezTo>
                <a:cubicBezTo>
                  <a:pt x="2139784" y="210876"/>
                  <a:pt x="2158218" y="224814"/>
                  <a:pt x="2177103" y="237854"/>
                </a:cubicBezTo>
                <a:cubicBezTo>
                  <a:pt x="2181599" y="241001"/>
                  <a:pt x="2189692" y="244148"/>
                  <a:pt x="2194189" y="242350"/>
                </a:cubicBezTo>
                <a:cubicBezTo>
                  <a:pt x="2215771" y="234257"/>
                  <a:pt x="2236903" y="223915"/>
                  <a:pt x="2262982" y="212674"/>
                </a:cubicBezTo>
                <a:cubicBezTo>
                  <a:pt x="2239152" y="197387"/>
                  <a:pt x="2220267" y="183449"/>
                  <a:pt x="2199135" y="173107"/>
                </a:cubicBezTo>
                <a:cubicBezTo>
                  <a:pt x="2178901" y="163215"/>
                  <a:pt x="2154621" y="160517"/>
                  <a:pt x="2134838" y="149277"/>
                </a:cubicBezTo>
                <a:cubicBezTo>
                  <a:pt x="2114605" y="137811"/>
                  <a:pt x="2094821" y="136125"/>
                  <a:pt x="2075150" y="137699"/>
                </a:cubicBezTo>
                <a:close/>
                <a:moveTo>
                  <a:pt x="1541777" y="114655"/>
                </a:moveTo>
                <a:cubicBezTo>
                  <a:pt x="1523792" y="116004"/>
                  <a:pt x="1505807" y="117803"/>
                  <a:pt x="1487822" y="118252"/>
                </a:cubicBezTo>
                <a:cubicBezTo>
                  <a:pt x="1473883" y="118252"/>
                  <a:pt x="1468038" y="124547"/>
                  <a:pt x="1461294" y="136238"/>
                </a:cubicBezTo>
                <a:cubicBezTo>
                  <a:pt x="1446456" y="161866"/>
                  <a:pt x="1430269" y="187046"/>
                  <a:pt x="1411835" y="210426"/>
                </a:cubicBezTo>
                <a:cubicBezTo>
                  <a:pt x="1386655" y="241900"/>
                  <a:pt x="1358329" y="271126"/>
                  <a:pt x="1331801" y="301701"/>
                </a:cubicBezTo>
                <a:cubicBezTo>
                  <a:pt x="1321909" y="313391"/>
                  <a:pt x="1312467" y="325981"/>
                  <a:pt x="1301226" y="339919"/>
                </a:cubicBezTo>
                <a:cubicBezTo>
                  <a:pt x="1286388" y="312042"/>
                  <a:pt x="1272899" y="285514"/>
                  <a:pt x="1258961" y="259436"/>
                </a:cubicBezTo>
                <a:cubicBezTo>
                  <a:pt x="1256713" y="258087"/>
                  <a:pt x="1254464" y="256288"/>
                  <a:pt x="1252216" y="254940"/>
                </a:cubicBezTo>
                <a:cubicBezTo>
                  <a:pt x="1240076" y="269328"/>
                  <a:pt x="1227487" y="283266"/>
                  <a:pt x="1216696" y="298554"/>
                </a:cubicBezTo>
                <a:cubicBezTo>
                  <a:pt x="1211300" y="305748"/>
                  <a:pt x="1205455" y="316089"/>
                  <a:pt x="1206354" y="324182"/>
                </a:cubicBezTo>
                <a:cubicBezTo>
                  <a:pt x="1209951" y="357905"/>
                  <a:pt x="1197811" y="384882"/>
                  <a:pt x="1179377" y="412310"/>
                </a:cubicBezTo>
                <a:cubicBezTo>
                  <a:pt x="1157345" y="444683"/>
                  <a:pt x="1135313" y="472560"/>
                  <a:pt x="1097094" y="489196"/>
                </a:cubicBezTo>
                <a:cubicBezTo>
                  <a:pt x="1043589" y="512127"/>
                  <a:pt x="1021107" y="554392"/>
                  <a:pt x="1027402" y="615991"/>
                </a:cubicBezTo>
                <a:cubicBezTo>
                  <a:pt x="1034596" y="688831"/>
                  <a:pt x="1031898" y="762570"/>
                  <a:pt x="1034596" y="836310"/>
                </a:cubicBezTo>
                <a:cubicBezTo>
                  <a:pt x="1035495" y="863287"/>
                  <a:pt x="1036844" y="891164"/>
                  <a:pt x="1042689" y="917692"/>
                </a:cubicBezTo>
                <a:cubicBezTo>
                  <a:pt x="1048534" y="943322"/>
                  <a:pt x="1067419" y="951864"/>
                  <a:pt x="1093048" y="944221"/>
                </a:cubicBezTo>
                <a:cubicBezTo>
                  <a:pt x="1103389" y="941074"/>
                  <a:pt x="1108785" y="942873"/>
                  <a:pt x="1115529" y="950515"/>
                </a:cubicBezTo>
                <a:cubicBezTo>
                  <a:pt x="1152848" y="992332"/>
                  <a:pt x="1191067" y="1033698"/>
                  <a:pt x="1227936" y="1075963"/>
                </a:cubicBezTo>
                <a:cubicBezTo>
                  <a:pt x="1232433" y="1081358"/>
                  <a:pt x="1233782" y="1091250"/>
                  <a:pt x="1233332" y="1098894"/>
                </a:cubicBezTo>
                <a:cubicBezTo>
                  <a:pt x="1231983" y="1134864"/>
                  <a:pt x="1227037" y="1170834"/>
                  <a:pt x="1227487" y="1206805"/>
                </a:cubicBezTo>
                <a:cubicBezTo>
                  <a:pt x="1227936" y="1248620"/>
                  <a:pt x="1233332" y="1289986"/>
                  <a:pt x="1236929" y="1331802"/>
                </a:cubicBezTo>
                <a:cubicBezTo>
                  <a:pt x="1237828" y="1343041"/>
                  <a:pt x="1234231" y="1349786"/>
                  <a:pt x="1224339" y="1356081"/>
                </a:cubicBezTo>
                <a:cubicBezTo>
                  <a:pt x="1173531" y="1388005"/>
                  <a:pt x="1123622" y="1420827"/>
                  <a:pt x="1073264" y="1453651"/>
                </a:cubicBezTo>
                <a:cubicBezTo>
                  <a:pt x="1069667" y="1455898"/>
                  <a:pt x="1066520" y="1459046"/>
                  <a:pt x="1061124" y="1463542"/>
                </a:cubicBezTo>
                <a:cubicBezTo>
                  <a:pt x="1083156" y="1466689"/>
                  <a:pt x="1101591" y="1468489"/>
                  <a:pt x="1120025" y="1471635"/>
                </a:cubicBezTo>
                <a:cubicBezTo>
                  <a:pt x="1142957" y="1475683"/>
                  <a:pt x="1163639" y="1477931"/>
                  <a:pt x="1175330" y="1450952"/>
                </a:cubicBezTo>
                <a:cubicBezTo>
                  <a:pt x="1178028" y="1443759"/>
                  <a:pt x="1186121" y="1438362"/>
                  <a:pt x="1192416" y="1433866"/>
                </a:cubicBezTo>
                <a:cubicBezTo>
                  <a:pt x="1267504" y="1379462"/>
                  <a:pt x="1351135" y="1374516"/>
                  <a:pt x="1441510" y="1389803"/>
                </a:cubicBezTo>
                <a:cubicBezTo>
                  <a:pt x="1417680" y="1410935"/>
                  <a:pt x="1395648" y="1430270"/>
                  <a:pt x="1373167" y="1450503"/>
                </a:cubicBezTo>
                <a:cubicBezTo>
                  <a:pt x="1396997" y="1468038"/>
                  <a:pt x="1418129" y="1484225"/>
                  <a:pt x="1449154" y="1485124"/>
                </a:cubicBezTo>
                <a:cubicBezTo>
                  <a:pt x="1486473" y="1486023"/>
                  <a:pt x="1524242" y="1490519"/>
                  <a:pt x="1560662" y="1498164"/>
                </a:cubicBezTo>
                <a:cubicBezTo>
                  <a:pt x="1611020" y="1508954"/>
                  <a:pt x="1623160" y="1538631"/>
                  <a:pt x="1599779" y="1584043"/>
                </a:cubicBezTo>
                <a:cubicBezTo>
                  <a:pt x="1583593" y="1616416"/>
                  <a:pt x="1584492" y="1650138"/>
                  <a:pt x="1586291" y="1683860"/>
                </a:cubicBezTo>
                <a:cubicBezTo>
                  <a:pt x="1612369" y="1682062"/>
                  <a:pt x="1636199" y="1680264"/>
                  <a:pt x="1660479" y="1678464"/>
                </a:cubicBezTo>
                <a:cubicBezTo>
                  <a:pt x="1690155" y="1676216"/>
                  <a:pt x="1712636" y="1664077"/>
                  <a:pt x="1726575" y="1636650"/>
                </a:cubicBezTo>
                <a:cubicBezTo>
                  <a:pt x="1735567" y="1619564"/>
                  <a:pt x="1746358" y="1603377"/>
                  <a:pt x="1755351" y="1586290"/>
                </a:cubicBezTo>
                <a:cubicBezTo>
                  <a:pt x="1765243" y="1566957"/>
                  <a:pt x="1781429" y="1561111"/>
                  <a:pt x="1802112" y="1563809"/>
                </a:cubicBezTo>
                <a:cubicBezTo>
                  <a:pt x="1852471" y="1570553"/>
                  <a:pt x="1878549" y="1603827"/>
                  <a:pt x="1871355" y="1654185"/>
                </a:cubicBezTo>
                <a:cubicBezTo>
                  <a:pt x="1868657" y="1675768"/>
                  <a:pt x="1862812" y="1696899"/>
                  <a:pt x="1859215" y="1718481"/>
                </a:cubicBezTo>
                <a:cubicBezTo>
                  <a:pt x="1856967" y="1731521"/>
                  <a:pt x="1856068" y="1744111"/>
                  <a:pt x="1854269" y="1757149"/>
                </a:cubicBezTo>
                <a:cubicBezTo>
                  <a:pt x="1865960" y="1749507"/>
                  <a:pt x="1873603" y="1741412"/>
                  <a:pt x="1881247" y="1733320"/>
                </a:cubicBezTo>
                <a:cubicBezTo>
                  <a:pt x="1920365" y="1691504"/>
                  <a:pt x="1967576" y="1675768"/>
                  <a:pt x="2023779" y="1686108"/>
                </a:cubicBezTo>
                <a:cubicBezTo>
                  <a:pt x="2049858" y="1691054"/>
                  <a:pt x="2068742" y="1704094"/>
                  <a:pt x="2076836" y="1730172"/>
                </a:cubicBezTo>
                <a:cubicBezTo>
                  <a:pt x="2081781" y="1745459"/>
                  <a:pt x="2084929" y="1760298"/>
                  <a:pt x="2088976" y="1775584"/>
                </a:cubicBezTo>
                <a:cubicBezTo>
                  <a:pt x="2098418" y="1811105"/>
                  <a:pt x="2096170" y="1843928"/>
                  <a:pt x="2062447" y="1867759"/>
                </a:cubicBezTo>
                <a:cubicBezTo>
                  <a:pt x="2096619" y="1851123"/>
                  <a:pt x="2129442" y="1833137"/>
                  <a:pt x="2164513" y="1818748"/>
                </a:cubicBezTo>
                <a:cubicBezTo>
                  <a:pt x="2183847" y="1811105"/>
                  <a:pt x="2197336" y="1801663"/>
                  <a:pt x="2198685" y="1780530"/>
                </a:cubicBezTo>
                <a:cubicBezTo>
                  <a:pt x="2200933" y="1744111"/>
                  <a:pt x="2225663" y="1735117"/>
                  <a:pt x="2255338" y="1732420"/>
                </a:cubicBezTo>
                <a:cubicBezTo>
                  <a:pt x="2265230" y="1731521"/>
                  <a:pt x="2275122" y="1730621"/>
                  <a:pt x="2285014" y="1731971"/>
                </a:cubicBezTo>
                <a:cubicBezTo>
                  <a:pt x="2320085" y="1737816"/>
                  <a:pt x="2350210" y="1749956"/>
                  <a:pt x="2360102" y="1789074"/>
                </a:cubicBezTo>
                <a:cubicBezTo>
                  <a:pt x="2364148" y="1805261"/>
                  <a:pt x="2370893" y="1820997"/>
                  <a:pt x="2376288" y="1836734"/>
                </a:cubicBezTo>
                <a:cubicBezTo>
                  <a:pt x="2382583" y="1854269"/>
                  <a:pt x="2387529" y="1872254"/>
                  <a:pt x="2395173" y="1889340"/>
                </a:cubicBezTo>
                <a:cubicBezTo>
                  <a:pt x="2407762" y="1916318"/>
                  <a:pt x="2422151" y="1919016"/>
                  <a:pt x="2444183" y="1899232"/>
                </a:cubicBezTo>
                <a:cubicBezTo>
                  <a:pt x="2457671" y="1887092"/>
                  <a:pt x="2472059" y="1875851"/>
                  <a:pt x="2482851" y="1861463"/>
                </a:cubicBezTo>
                <a:cubicBezTo>
                  <a:pt x="2504882" y="1831338"/>
                  <a:pt x="2529162" y="1826392"/>
                  <a:pt x="2565582" y="1837633"/>
                </a:cubicBezTo>
                <a:cubicBezTo>
                  <a:pt x="2622685" y="1855618"/>
                  <a:pt x="2681587" y="1852471"/>
                  <a:pt x="2737340" y="1826392"/>
                </a:cubicBezTo>
                <a:cubicBezTo>
                  <a:pt x="2750380" y="1820097"/>
                  <a:pt x="2758923" y="1812005"/>
                  <a:pt x="2762969" y="1797166"/>
                </a:cubicBezTo>
                <a:cubicBezTo>
                  <a:pt x="2768365" y="1774685"/>
                  <a:pt x="2776908" y="1753103"/>
                  <a:pt x="2785001" y="1728823"/>
                </a:cubicBezTo>
                <a:cubicBezTo>
                  <a:pt x="2803886" y="1743660"/>
                  <a:pt x="2820971" y="1756700"/>
                  <a:pt x="2838057" y="1770189"/>
                </a:cubicBezTo>
                <a:cubicBezTo>
                  <a:pt x="2871779" y="1796267"/>
                  <a:pt x="2871330" y="1795817"/>
                  <a:pt x="2902804" y="1766592"/>
                </a:cubicBezTo>
                <a:cubicBezTo>
                  <a:pt x="2949116" y="1723877"/>
                  <a:pt x="2996776" y="1682512"/>
                  <a:pt x="3043088" y="1639796"/>
                </a:cubicBezTo>
                <a:cubicBezTo>
                  <a:pt x="3048484" y="1634851"/>
                  <a:pt x="3052530" y="1624959"/>
                  <a:pt x="3052080" y="1617765"/>
                </a:cubicBezTo>
                <a:cubicBezTo>
                  <a:pt x="3049832" y="1569205"/>
                  <a:pt x="3046235" y="1520646"/>
                  <a:pt x="3043538" y="1472086"/>
                </a:cubicBezTo>
                <a:cubicBezTo>
                  <a:pt x="3043088" y="1466689"/>
                  <a:pt x="3043538" y="1460845"/>
                  <a:pt x="3045786" y="1455898"/>
                </a:cubicBezTo>
                <a:cubicBezTo>
                  <a:pt x="3058375" y="1427572"/>
                  <a:pt x="3090749" y="1407789"/>
                  <a:pt x="3121773" y="1411834"/>
                </a:cubicBezTo>
                <a:cubicBezTo>
                  <a:pt x="3140208" y="1414084"/>
                  <a:pt x="3157743" y="1420827"/>
                  <a:pt x="3173930" y="1425324"/>
                </a:cubicBezTo>
                <a:cubicBezTo>
                  <a:pt x="3142906" y="1391602"/>
                  <a:pt x="3106935" y="1363276"/>
                  <a:pt x="3056127" y="1357880"/>
                </a:cubicBezTo>
                <a:cubicBezTo>
                  <a:pt x="3065120" y="1341693"/>
                  <a:pt x="3070965" y="1327755"/>
                  <a:pt x="3079058" y="1315165"/>
                </a:cubicBezTo>
                <a:cubicBezTo>
                  <a:pt x="3094346" y="1292234"/>
                  <a:pt x="3095695" y="1267954"/>
                  <a:pt x="3095245" y="1240976"/>
                </a:cubicBezTo>
                <a:cubicBezTo>
                  <a:pt x="3093446" y="1155547"/>
                  <a:pt x="3076361" y="1075513"/>
                  <a:pt x="3026452" y="1004472"/>
                </a:cubicBezTo>
                <a:cubicBezTo>
                  <a:pt x="3021956" y="998177"/>
                  <a:pt x="3019258" y="991432"/>
                  <a:pt x="3015661" y="984687"/>
                </a:cubicBezTo>
                <a:cubicBezTo>
                  <a:pt x="3009816" y="973896"/>
                  <a:pt x="3003970" y="963556"/>
                  <a:pt x="2998125" y="952764"/>
                </a:cubicBezTo>
                <a:cubicBezTo>
                  <a:pt x="3001722" y="976595"/>
                  <a:pt x="3008467" y="999076"/>
                  <a:pt x="3014312" y="1022007"/>
                </a:cubicBezTo>
                <a:cubicBezTo>
                  <a:pt x="3020606" y="1045838"/>
                  <a:pt x="3029150" y="1070118"/>
                  <a:pt x="3030948" y="1094397"/>
                </a:cubicBezTo>
                <a:cubicBezTo>
                  <a:pt x="3033646" y="1127220"/>
                  <a:pt x="3030498" y="1160493"/>
                  <a:pt x="3030948" y="1193765"/>
                </a:cubicBezTo>
                <a:cubicBezTo>
                  <a:pt x="3030948" y="1205006"/>
                  <a:pt x="3026901" y="1210402"/>
                  <a:pt x="3017010" y="1214898"/>
                </a:cubicBezTo>
                <a:cubicBezTo>
                  <a:pt x="2980590" y="1231085"/>
                  <a:pt x="2944619" y="1248620"/>
                  <a:pt x="2908199" y="1264807"/>
                </a:cubicBezTo>
                <a:cubicBezTo>
                  <a:pt x="2895610" y="1270652"/>
                  <a:pt x="2890664" y="1277396"/>
                  <a:pt x="2889315" y="1292234"/>
                </a:cubicBezTo>
                <a:cubicBezTo>
                  <a:pt x="2883020" y="1360577"/>
                  <a:pt x="2845251" y="1409586"/>
                  <a:pt x="2788149" y="1445557"/>
                </a:cubicBezTo>
                <a:cubicBezTo>
                  <a:pt x="2784102" y="1448255"/>
                  <a:pt x="2778706" y="1449154"/>
                  <a:pt x="2773760" y="1450053"/>
                </a:cubicBezTo>
                <a:cubicBezTo>
                  <a:pt x="2744085" y="1455448"/>
                  <a:pt x="2714859" y="1461743"/>
                  <a:pt x="2685183" y="1465790"/>
                </a:cubicBezTo>
                <a:cubicBezTo>
                  <a:pt x="2663152" y="1468937"/>
                  <a:pt x="2646965" y="1477480"/>
                  <a:pt x="2633926" y="1495465"/>
                </a:cubicBezTo>
                <a:cubicBezTo>
                  <a:pt x="2617739" y="1517049"/>
                  <a:pt x="2599304" y="1536831"/>
                  <a:pt x="2581769" y="1557064"/>
                </a:cubicBezTo>
                <a:cubicBezTo>
                  <a:pt x="2577722" y="1562010"/>
                  <a:pt x="2573676" y="1567856"/>
                  <a:pt x="2568280" y="1569655"/>
                </a:cubicBezTo>
                <a:cubicBezTo>
                  <a:pt x="2536806" y="1581345"/>
                  <a:pt x="2505332" y="1594833"/>
                  <a:pt x="2472959" y="1602027"/>
                </a:cubicBezTo>
                <a:cubicBezTo>
                  <a:pt x="2436539" y="1610122"/>
                  <a:pt x="2410910" y="1591686"/>
                  <a:pt x="2401018" y="1555717"/>
                </a:cubicBezTo>
                <a:cubicBezTo>
                  <a:pt x="2396072" y="1537731"/>
                  <a:pt x="2394274" y="1519297"/>
                  <a:pt x="2390227" y="1500861"/>
                </a:cubicBezTo>
                <a:cubicBezTo>
                  <a:pt x="2380785" y="1459046"/>
                  <a:pt x="2362800" y="1452301"/>
                  <a:pt x="2329077" y="1478830"/>
                </a:cubicBezTo>
                <a:cubicBezTo>
                  <a:pt x="2306146" y="1497264"/>
                  <a:pt x="2284115" y="1516599"/>
                  <a:pt x="2262982" y="1536831"/>
                </a:cubicBezTo>
                <a:cubicBezTo>
                  <a:pt x="2253540" y="1545824"/>
                  <a:pt x="2245447" y="1546723"/>
                  <a:pt x="2233307" y="1543127"/>
                </a:cubicBezTo>
                <a:cubicBezTo>
                  <a:pt x="2168110" y="1523342"/>
                  <a:pt x="2102914" y="1504458"/>
                  <a:pt x="2037718" y="1485124"/>
                </a:cubicBezTo>
                <a:cubicBezTo>
                  <a:pt x="2003546" y="1475233"/>
                  <a:pt x="2005345" y="1474782"/>
                  <a:pt x="2003096" y="1439711"/>
                </a:cubicBezTo>
                <a:cubicBezTo>
                  <a:pt x="2001298" y="1412734"/>
                  <a:pt x="2008942" y="1392500"/>
                  <a:pt x="2028276" y="1373617"/>
                </a:cubicBezTo>
                <a:cubicBezTo>
                  <a:pt x="2051656" y="1350686"/>
                  <a:pt x="2072339" y="1325506"/>
                  <a:pt x="2097968" y="1297180"/>
                </a:cubicBezTo>
                <a:cubicBezTo>
                  <a:pt x="2081332" y="1297629"/>
                  <a:pt x="2070091" y="1298079"/>
                  <a:pt x="2058401" y="1298978"/>
                </a:cubicBezTo>
                <a:cubicBezTo>
                  <a:pt x="2030524" y="1301227"/>
                  <a:pt x="2002197" y="1303925"/>
                  <a:pt x="1974320" y="1304823"/>
                </a:cubicBezTo>
                <a:cubicBezTo>
                  <a:pt x="1966227" y="1305273"/>
                  <a:pt x="1955885" y="1301227"/>
                  <a:pt x="1950490" y="1295382"/>
                </a:cubicBezTo>
                <a:cubicBezTo>
                  <a:pt x="1893387" y="1236480"/>
                  <a:pt x="1837183" y="1177129"/>
                  <a:pt x="1781429" y="1117329"/>
                </a:cubicBezTo>
                <a:cubicBezTo>
                  <a:pt x="1776484" y="1112383"/>
                  <a:pt x="1774235" y="1102041"/>
                  <a:pt x="1775135" y="1094847"/>
                </a:cubicBezTo>
                <a:cubicBezTo>
                  <a:pt x="1778732" y="1071466"/>
                  <a:pt x="1784577" y="1048535"/>
                  <a:pt x="1789523" y="1025155"/>
                </a:cubicBezTo>
                <a:cubicBezTo>
                  <a:pt x="1797616" y="986487"/>
                  <a:pt x="1805709" y="947369"/>
                  <a:pt x="1814702" y="904654"/>
                </a:cubicBezTo>
                <a:cubicBezTo>
                  <a:pt x="1773786" y="904654"/>
                  <a:pt x="1735567" y="905103"/>
                  <a:pt x="1697798" y="904205"/>
                </a:cubicBezTo>
                <a:cubicBezTo>
                  <a:pt x="1689705" y="904205"/>
                  <a:pt x="1679813" y="901506"/>
                  <a:pt x="1674418" y="896110"/>
                </a:cubicBezTo>
                <a:cubicBezTo>
                  <a:pt x="1613268" y="836759"/>
                  <a:pt x="1542677" y="789998"/>
                  <a:pt x="1461294" y="764369"/>
                </a:cubicBezTo>
                <a:cubicBezTo>
                  <a:pt x="1417230" y="750430"/>
                  <a:pt x="1396098" y="721654"/>
                  <a:pt x="1380810" y="683885"/>
                </a:cubicBezTo>
                <a:cubicBezTo>
                  <a:pt x="1376314" y="672195"/>
                  <a:pt x="1371368" y="660505"/>
                  <a:pt x="1368670" y="648365"/>
                </a:cubicBezTo>
                <a:cubicBezTo>
                  <a:pt x="1352933" y="576874"/>
                  <a:pt x="1363724" y="512577"/>
                  <a:pt x="1418579" y="459071"/>
                </a:cubicBezTo>
                <a:cubicBezTo>
                  <a:pt x="1456348" y="422651"/>
                  <a:pt x="1492318" y="384433"/>
                  <a:pt x="1528738" y="346664"/>
                </a:cubicBezTo>
                <a:cubicBezTo>
                  <a:pt x="1532785" y="342168"/>
                  <a:pt x="1536831" y="338121"/>
                  <a:pt x="1542227" y="331826"/>
                </a:cubicBezTo>
                <a:cubicBezTo>
                  <a:pt x="1505357" y="320585"/>
                  <a:pt x="1471635" y="310244"/>
                  <a:pt x="1437014" y="299453"/>
                </a:cubicBezTo>
                <a:cubicBezTo>
                  <a:pt x="1433417" y="307546"/>
                  <a:pt x="1430719" y="314740"/>
                  <a:pt x="1427122" y="321035"/>
                </a:cubicBezTo>
                <a:cubicBezTo>
                  <a:pt x="1411835" y="347113"/>
                  <a:pt x="1396547" y="373642"/>
                  <a:pt x="1379461" y="398821"/>
                </a:cubicBezTo>
                <a:cubicBezTo>
                  <a:pt x="1375415" y="404666"/>
                  <a:pt x="1365523" y="406914"/>
                  <a:pt x="1358329" y="410961"/>
                </a:cubicBezTo>
                <a:cubicBezTo>
                  <a:pt x="1356530" y="403317"/>
                  <a:pt x="1352484" y="395224"/>
                  <a:pt x="1352933" y="388030"/>
                </a:cubicBezTo>
                <a:cubicBezTo>
                  <a:pt x="1358329" y="314740"/>
                  <a:pt x="1389353" y="256288"/>
                  <a:pt x="1452751" y="217171"/>
                </a:cubicBezTo>
                <a:cubicBezTo>
                  <a:pt x="1469837" y="206829"/>
                  <a:pt x="1487822" y="197837"/>
                  <a:pt x="1505357" y="188394"/>
                </a:cubicBezTo>
                <a:cubicBezTo>
                  <a:pt x="1540428" y="169960"/>
                  <a:pt x="1547173" y="156920"/>
                  <a:pt x="1541777" y="114655"/>
                </a:cubicBezTo>
                <a:close/>
                <a:moveTo>
                  <a:pt x="1307970" y="0"/>
                </a:moveTo>
                <a:cubicBezTo>
                  <a:pt x="1308870" y="0"/>
                  <a:pt x="1310219" y="0"/>
                  <a:pt x="1311567" y="0"/>
                </a:cubicBezTo>
                <a:cubicBezTo>
                  <a:pt x="1342142" y="17536"/>
                  <a:pt x="1373167" y="35071"/>
                  <a:pt x="1403292" y="53506"/>
                </a:cubicBezTo>
                <a:cubicBezTo>
                  <a:pt x="1423975" y="66095"/>
                  <a:pt x="1443309" y="80933"/>
                  <a:pt x="1464441" y="93073"/>
                </a:cubicBezTo>
                <a:cubicBezTo>
                  <a:pt x="1486473" y="106112"/>
                  <a:pt x="1509404" y="110159"/>
                  <a:pt x="1535932" y="102515"/>
                </a:cubicBezTo>
                <a:cubicBezTo>
                  <a:pt x="1601578" y="83631"/>
                  <a:pt x="1667673" y="67894"/>
                  <a:pt x="1733319" y="50358"/>
                </a:cubicBezTo>
                <a:cubicBezTo>
                  <a:pt x="1913171" y="2698"/>
                  <a:pt x="2089425" y="6295"/>
                  <a:pt x="2263881" y="77336"/>
                </a:cubicBezTo>
                <a:cubicBezTo>
                  <a:pt x="2335822" y="106562"/>
                  <a:pt x="2387080" y="153323"/>
                  <a:pt x="2424848" y="218969"/>
                </a:cubicBezTo>
                <a:cubicBezTo>
                  <a:pt x="2462168" y="283716"/>
                  <a:pt x="2486897" y="353858"/>
                  <a:pt x="2507131" y="425349"/>
                </a:cubicBezTo>
                <a:cubicBezTo>
                  <a:pt x="2514774" y="452776"/>
                  <a:pt x="2517022" y="454575"/>
                  <a:pt x="2545349" y="457272"/>
                </a:cubicBezTo>
                <a:cubicBezTo>
                  <a:pt x="2574575" y="459970"/>
                  <a:pt x="2602452" y="471211"/>
                  <a:pt x="2619987" y="492793"/>
                </a:cubicBezTo>
                <a:cubicBezTo>
                  <a:pt x="2664501" y="548547"/>
                  <a:pt x="2709913" y="604751"/>
                  <a:pt x="2740488" y="670397"/>
                </a:cubicBezTo>
                <a:cubicBezTo>
                  <a:pt x="2749930" y="691079"/>
                  <a:pt x="2760272" y="691529"/>
                  <a:pt x="2773760" y="672645"/>
                </a:cubicBezTo>
                <a:cubicBezTo>
                  <a:pt x="2776908" y="668148"/>
                  <a:pt x="2779606" y="663202"/>
                  <a:pt x="2781404" y="657807"/>
                </a:cubicBezTo>
                <a:cubicBezTo>
                  <a:pt x="2798040" y="614643"/>
                  <a:pt x="2784551" y="559788"/>
                  <a:pt x="2749930" y="529213"/>
                </a:cubicBezTo>
                <a:cubicBezTo>
                  <a:pt x="2713960" y="497739"/>
                  <a:pt x="2678889" y="466265"/>
                  <a:pt x="2642019" y="436140"/>
                </a:cubicBezTo>
                <a:cubicBezTo>
                  <a:pt x="2610995" y="410511"/>
                  <a:pt x="2578621" y="386231"/>
                  <a:pt x="2545799" y="362401"/>
                </a:cubicBezTo>
                <a:cubicBezTo>
                  <a:pt x="2505332" y="333175"/>
                  <a:pt x="2478354" y="295406"/>
                  <a:pt x="2471610" y="245497"/>
                </a:cubicBezTo>
                <a:cubicBezTo>
                  <a:pt x="2466664" y="209527"/>
                  <a:pt x="2475207" y="177603"/>
                  <a:pt x="2503084" y="151975"/>
                </a:cubicBezTo>
                <a:cubicBezTo>
                  <a:pt x="2512076" y="143881"/>
                  <a:pt x="2519720" y="141633"/>
                  <a:pt x="2530961" y="148827"/>
                </a:cubicBezTo>
                <a:cubicBezTo>
                  <a:pt x="2594808" y="189294"/>
                  <a:pt x="2660454" y="226613"/>
                  <a:pt x="2722503" y="269777"/>
                </a:cubicBezTo>
                <a:cubicBezTo>
                  <a:pt x="2805234" y="327779"/>
                  <a:pt x="2879423" y="395224"/>
                  <a:pt x="2935177" y="481103"/>
                </a:cubicBezTo>
                <a:cubicBezTo>
                  <a:pt x="2992730" y="570129"/>
                  <a:pt x="3016110" y="664102"/>
                  <a:pt x="2976993" y="767516"/>
                </a:cubicBezTo>
                <a:cubicBezTo>
                  <a:pt x="2976543" y="768865"/>
                  <a:pt x="2977892" y="770664"/>
                  <a:pt x="2978342" y="773362"/>
                </a:cubicBezTo>
                <a:cubicBezTo>
                  <a:pt x="3041290" y="744136"/>
                  <a:pt x="3103788" y="714910"/>
                  <a:pt x="3167186" y="685234"/>
                </a:cubicBezTo>
                <a:cubicBezTo>
                  <a:pt x="3167186" y="701421"/>
                  <a:pt x="3166286" y="714460"/>
                  <a:pt x="3167186" y="727499"/>
                </a:cubicBezTo>
                <a:cubicBezTo>
                  <a:pt x="3168534" y="745035"/>
                  <a:pt x="3162689" y="757625"/>
                  <a:pt x="3150100" y="770214"/>
                </a:cubicBezTo>
                <a:cubicBezTo>
                  <a:pt x="3116378" y="805285"/>
                  <a:pt x="3083555" y="841255"/>
                  <a:pt x="3051631" y="878125"/>
                </a:cubicBezTo>
                <a:cubicBezTo>
                  <a:pt x="3040840" y="890715"/>
                  <a:pt x="3031847" y="905552"/>
                  <a:pt x="3025103" y="920841"/>
                </a:cubicBezTo>
                <a:cubicBezTo>
                  <a:pt x="3017010" y="938826"/>
                  <a:pt x="3023754" y="948268"/>
                  <a:pt x="3043088" y="950067"/>
                </a:cubicBezTo>
                <a:cubicBezTo>
                  <a:pt x="3048933" y="950515"/>
                  <a:pt x="3055678" y="950965"/>
                  <a:pt x="3061523" y="949167"/>
                </a:cubicBezTo>
                <a:cubicBezTo>
                  <a:pt x="3102439" y="937477"/>
                  <a:pt x="3142906" y="925337"/>
                  <a:pt x="3183372" y="913197"/>
                </a:cubicBezTo>
                <a:cubicBezTo>
                  <a:pt x="3190566" y="910948"/>
                  <a:pt x="3197760" y="908251"/>
                  <a:pt x="3204954" y="906002"/>
                </a:cubicBezTo>
                <a:cubicBezTo>
                  <a:pt x="3205854" y="906901"/>
                  <a:pt x="3207202" y="908251"/>
                  <a:pt x="3208552" y="909600"/>
                </a:cubicBezTo>
                <a:cubicBezTo>
                  <a:pt x="3146503" y="968500"/>
                  <a:pt x="3125820" y="1044938"/>
                  <a:pt x="3113230" y="1126771"/>
                </a:cubicBezTo>
                <a:cubicBezTo>
                  <a:pt x="3158643" y="1131267"/>
                  <a:pt x="3203605" y="1135314"/>
                  <a:pt x="3252615" y="1139810"/>
                </a:cubicBezTo>
                <a:cubicBezTo>
                  <a:pt x="3223839" y="1189719"/>
                  <a:pt x="3201357" y="1239628"/>
                  <a:pt x="3168534" y="1280993"/>
                </a:cubicBezTo>
                <a:cubicBezTo>
                  <a:pt x="3141107" y="1315614"/>
                  <a:pt x="3129867" y="1345290"/>
                  <a:pt x="3151449" y="1383957"/>
                </a:cubicBezTo>
                <a:cubicBezTo>
                  <a:pt x="3156394" y="1392500"/>
                  <a:pt x="3162689" y="1401494"/>
                  <a:pt x="3170783" y="1406439"/>
                </a:cubicBezTo>
                <a:cubicBezTo>
                  <a:pt x="3195962" y="1421277"/>
                  <a:pt x="3222040" y="1434767"/>
                  <a:pt x="3248568" y="1447806"/>
                </a:cubicBezTo>
                <a:cubicBezTo>
                  <a:pt x="3258910" y="1453201"/>
                  <a:pt x="3260708" y="1459946"/>
                  <a:pt x="3262957" y="1472086"/>
                </a:cubicBezTo>
                <a:cubicBezTo>
                  <a:pt x="3257111" y="1500412"/>
                  <a:pt x="3234630" y="1518397"/>
                  <a:pt x="3201807" y="1520195"/>
                </a:cubicBezTo>
                <a:cubicBezTo>
                  <a:pt x="3178876" y="1521544"/>
                  <a:pt x="3155495" y="1522443"/>
                  <a:pt x="3133014" y="1526939"/>
                </a:cubicBezTo>
                <a:cubicBezTo>
                  <a:pt x="3106935" y="1532336"/>
                  <a:pt x="3101989" y="1548972"/>
                  <a:pt x="3118626" y="1569655"/>
                </a:cubicBezTo>
                <a:cubicBezTo>
                  <a:pt x="3128517" y="1581794"/>
                  <a:pt x="3141107" y="1591237"/>
                  <a:pt x="3151449" y="1602927"/>
                </a:cubicBezTo>
                <a:cubicBezTo>
                  <a:pt x="3158643" y="1611470"/>
                  <a:pt x="3166286" y="1621361"/>
                  <a:pt x="3169883" y="1631704"/>
                </a:cubicBezTo>
                <a:cubicBezTo>
                  <a:pt x="3188768" y="1687906"/>
                  <a:pt x="3174380" y="1739614"/>
                  <a:pt x="3145604" y="1789074"/>
                </a:cubicBezTo>
                <a:cubicBezTo>
                  <a:pt x="3132115" y="1812454"/>
                  <a:pt x="3136611" y="1820997"/>
                  <a:pt x="3162689" y="1823694"/>
                </a:cubicBezTo>
                <a:cubicBezTo>
                  <a:pt x="3176178" y="1825043"/>
                  <a:pt x="3182473" y="1830439"/>
                  <a:pt x="3182473" y="1843028"/>
                </a:cubicBezTo>
                <a:cubicBezTo>
                  <a:pt x="3182923" y="1879000"/>
                  <a:pt x="3187419" y="1915868"/>
                  <a:pt x="3182473" y="1950938"/>
                </a:cubicBezTo>
                <a:cubicBezTo>
                  <a:pt x="3170333" y="2037267"/>
                  <a:pt x="3133014" y="2115502"/>
                  <a:pt x="3097943" y="2194188"/>
                </a:cubicBezTo>
                <a:cubicBezTo>
                  <a:pt x="3086252" y="2220266"/>
                  <a:pt x="3079058" y="2249492"/>
                  <a:pt x="3073663" y="2277819"/>
                </a:cubicBezTo>
                <a:cubicBezTo>
                  <a:pt x="3069167" y="2301649"/>
                  <a:pt x="3070066" y="2326379"/>
                  <a:pt x="3068717" y="2350658"/>
                </a:cubicBezTo>
                <a:cubicBezTo>
                  <a:pt x="3064670" y="2407312"/>
                  <a:pt x="3061523" y="2463965"/>
                  <a:pt x="3057027" y="2520618"/>
                </a:cubicBezTo>
                <a:cubicBezTo>
                  <a:pt x="3056127" y="2533208"/>
                  <a:pt x="3051631" y="2546247"/>
                  <a:pt x="3045336" y="2557038"/>
                </a:cubicBezTo>
                <a:cubicBezTo>
                  <a:pt x="3031847" y="2579070"/>
                  <a:pt x="3015661" y="2599753"/>
                  <a:pt x="3001272" y="2621784"/>
                </a:cubicBezTo>
                <a:cubicBezTo>
                  <a:pt x="2959457" y="2684732"/>
                  <a:pt x="2918091" y="2747680"/>
                  <a:pt x="2877175" y="2811078"/>
                </a:cubicBezTo>
                <a:cubicBezTo>
                  <a:pt x="2874028" y="2816024"/>
                  <a:pt x="2872679" y="2823668"/>
                  <a:pt x="2873578" y="2829963"/>
                </a:cubicBezTo>
                <a:cubicBezTo>
                  <a:pt x="2884819" y="2910446"/>
                  <a:pt x="2885268" y="2990930"/>
                  <a:pt x="2872679" y="3070964"/>
                </a:cubicBezTo>
                <a:cubicBezTo>
                  <a:pt x="2860988" y="3143354"/>
                  <a:pt x="2850197" y="3215744"/>
                  <a:pt x="2829065" y="3285437"/>
                </a:cubicBezTo>
                <a:cubicBezTo>
                  <a:pt x="2800738" y="3378060"/>
                  <a:pt x="2741387" y="3454497"/>
                  <a:pt x="2680238" y="3528236"/>
                </a:cubicBezTo>
                <a:cubicBezTo>
                  <a:pt x="2633027" y="3584889"/>
                  <a:pt x="2583118" y="3638845"/>
                  <a:pt x="2536356" y="3695948"/>
                </a:cubicBezTo>
                <a:cubicBezTo>
                  <a:pt x="2521518" y="3713483"/>
                  <a:pt x="2509379" y="3735515"/>
                  <a:pt x="2503983" y="3757547"/>
                </a:cubicBezTo>
                <a:cubicBezTo>
                  <a:pt x="2494991" y="3793967"/>
                  <a:pt x="2490944" y="3831286"/>
                  <a:pt x="2486897" y="3868605"/>
                </a:cubicBezTo>
                <a:cubicBezTo>
                  <a:pt x="2479703" y="3933801"/>
                  <a:pt x="2464416" y="3995850"/>
                  <a:pt x="2427096" y="4051604"/>
                </a:cubicBezTo>
                <a:cubicBezTo>
                  <a:pt x="2389777" y="4107807"/>
                  <a:pt x="2335372" y="4137033"/>
                  <a:pt x="2277370" y="4151422"/>
                </a:cubicBezTo>
                <a:cubicBezTo>
                  <a:pt x="2305247" y="4110955"/>
                  <a:pt x="2336272" y="4068240"/>
                  <a:pt x="2365048" y="4023727"/>
                </a:cubicBezTo>
                <a:cubicBezTo>
                  <a:pt x="2387529" y="3989106"/>
                  <a:pt x="2399220" y="3950437"/>
                  <a:pt x="2398770" y="3908622"/>
                </a:cubicBezTo>
                <a:cubicBezTo>
                  <a:pt x="2398320" y="3882993"/>
                  <a:pt x="2401468" y="3857364"/>
                  <a:pt x="2401468" y="3831736"/>
                </a:cubicBezTo>
                <a:cubicBezTo>
                  <a:pt x="2401917" y="3722026"/>
                  <a:pt x="2438787" y="3625356"/>
                  <a:pt x="2508479" y="3540826"/>
                </a:cubicBezTo>
                <a:cubicBezTo>
                  <a:pt x="2537255" y="3505755"/>
                  <a:pt x="2567381" y="3471583"/>
                  <a:pt x="2596607" y="3436512"/>
                </a:cubicBezTo>
                <a:cubicBezTo>
                  <a:pt x="2604250" y="3427070"/>
                  <a:pt x="2611444" y="3416278"/>
                  <a:pt x="2615941" y="3405038"/>
                </a:cubicBezTo>
                <a:cubicBezTo>
                  <a:pt x="2623584" y="3386153"/>
                  <a:pt x="2619088" y="3366370"/>
                  <a:pt x="2606049" y="3356927"/>
                </a:cubicBezTo>
                <a:cubicBezTo>
                  <a:pt x="2590761" y="3345237"/>
                  <a:pt x="2575474" y="3349733"/>
                  <a:pt x="2560636" y="3358726"/>
                </a:cubicBezTo>
                <a:cubicBezTo>
                  <a:pt x="2523317" y="3381207"/>
                  <a:pt x="2492293" y="3410883"/>
                  <a:pt x="2467114" y="3446404"/>
                </a:cubicBezTo>
                <a:cubicBezTo>
                  <a:pt x="2421251" y="3511600"/>
                  <a:pt x="2392475" y="3583990"/>
                  <a:pt x="2378537" y="3661326"/>
                </a:cubicBezTo>
                <a:cubicBezTo>
                  <a:pt x="2357404" y="3778230"/>
                  <a:pt x="2341217" y="3895583"/>
                  <a:pt x="2322783" y="4012486"/>
                </a:cubicBezTo>
                <a:cubicBezTo>
                  <a:pt x="2312441" y="4079031"/>
                  <a:pt x="2253090" y="4124444"/>
                  <a:pt x="2185196" y="4116800"/>
                </a:cubicBezTo>
                <a:cubicBezTo>
                  <a:pt x="2166761" y="4114552"/>
                  <a:pt x="2150125" y="4107358"/>
                  <a:pt x="2138884" y="4090272"/>
                </a:cubicBezTo>
                <a:cubicBezTo>
                  <a:pt x="2179801" y="4075884"/>
                  <a:pt x="2189243" y="4061946"/>
                  <a:pt x="2186545" y="4020130"/>
                </a:cubicBezTo>
                <a:cubicBezTo>
                  <a:pt x="2186545" y="4015634"/>
                  <a:pt x="2186095" y="4011587"/>
                  <a:pt x="2185196" y="4007091"/>
                </a:cubicBezTo>
                <a:cubicBezTo>
                  <a:pt x="2179351" y="3973369"/>
                  <a:pt x="2174405" y="3939197"/>
                  <a:pt x="2166761" y="3905924"/>
                </a:cubicBezTo>
                <a:cubicBezTo>
                  <a:pt x="2154621" y="3852418"/>
                  <a:pt x="2168110" y="3807456"/>
                  <a:pt x="2209027" y="3770586"/>
                </a:cubicBezTo>
                <a:cubicBezTo>
                  <a:pt x="2224314" y="3756198"/>
                  <a:pt x="2238702" y="3740461"/>
                  <a:pt x="2253090" y="3724724"/>
                </a:cubicBezTo>
                <a:cubicBezTo>
                  <a:pt x="2272874" y="3702692"/>
                  <a:pt x="2285014" y="3677513"/>
                  <a:pt x="2285014" y="3646938"/>
                </a:cubicBezTo>
                <a:cubicBezTo>
                  <a:pt x="2285014" y="3634798"/>
                  <a:pt x="2287262" y="3622208"/>
                  <a:pt x="2290409" y="3610069"/>
                </a:cubicBezTo>
                <a:cubicBezTo>
                  <a:pt x="2309743" y="3535880"/>
                  <a:pt x="2345264" y="3469335"/>
                  <a:pt x="2391126" y="3408635"/>
                </a:cubicBezTo>
                <a:cubicBezTo>
                  <a:pt x="2428446" y="3359176"/>
                  <a:pt x="2466214" y="3310616"/>
                  <a:pt x="2503533" y="3261157"/>
                </a:cubicBezTo>
                <a:cubicBezTo>
                  <a:pt x="2596607" y="3137509"/>
                  <a:pt x="2678439" y="3007116"/>
                  <a:pt x="2736891" y="2863235"/>
                </a:cubicBezTo>
                <a:cubicBezTo>
                  <a:pt x="2743635" y="2847948"/>
                  <a:pt x="2750829" y="2829963"/>
                  <a:pt x="2734193" y="2816923"/>
                </a:cubicBezTo>
                <a:cubicBezTo>
                  <a:pt x="2718006" y="2804334"/>
                  <a:pt x="2699572" y="2811078"/>
                  <a:pt x="2685633" y="2822319"/>
                </a:cubicBezTo>
                <a:cubicBezTo>
                  <a:pt x="2673943" y="2831761"/>
                  <a:pt x="2665400" y="2845250"/>
                  <a:pt x="2656407" y="2857839"/>
                </a:cubicBezTo>
                <a:cubicBezTo>
                  <a:pt x="2652810" y="2862786"/>
                  <a:pt x="2651911" y="2869530"/>
                  <a:pt x="2649213" y="2874926"/>
                </a:cubicBezTo>
                <a:cubicBezTo>
                  <a:pt x="2598405" y="2973844"/>
                  <a:pt x="2544000" y="3070514"/>
                  <a:pt x="2479254" y="3161339"/>
                </a:cubicBezTo>
                <a:cubicBezTo>
                  <a:pt x="2437438" y="3219791"/>
                  <a:pt x="2393374" y="3276444"/>
                  <a:pt x="2337171" y="3322306"/>
                </a:cubicBezTo>
                <a:cubicBezTo>
                  <a:pt x="2310643" y="3343888"/>
                  <a:pt x="2293557" y="3372664"/>
                  <a:pt x="2284115" y="3405038"/>
                </a:cubicBezTo>
                <a:cubicBezTo>
                  <a:pt x="2274672" y="3437411"/>
                  <a:pt x="2266579" y="3470234"/>
                  <a:pt x="2261633" y="3503507"/>
                </a:cubicBezTo>
                <a:cubicBezTo>
                  <a:pt x="2250842" y="3575447"/>
                  <a:pt x="2233756" y="3644240"/>
                  <a:pt x="2195088" y="3706739"/>
                </a:cubicBezTo>
                <a:cubicBezTo>
                  <a:pt x="2178002" y="3734616"/>
                  <a:pt x="2165413" y="3765640"/>
                  <a:pt x="2151024" y="3795315"/>
                </a:cubicBezTo>
                <a:cubicBezTo>
                  <a:pt x="2103813" y="3893784"/>
                  <a:pt x="2088076" y="3995850"/>
                  <a:pt x="2114155" y="4103311"/>
                </a:cubicBezTo>
                <a:cubicBezTo>
                  <a:pt x="2118202" y="4119948"/>
                  <a:pt x="2116403" y="4137933"/>
                  <a:pt x="2115953" y="4155468"/>
                </a:cubicBezTo>
                <a:cubicBezTo>
                  <a:pt x="2115054" y="4171205"/>
                  <a:pt x="2104713" y="4176601"/>
                  <a:pt x="2091224" y="4170756"/>
                </a:cubicBezTo>
                <a:cubicBezTo>
                  <a:pt x="2066044" y="4159965"/>
                  <a:pt x="2040416" y="4149623"/>
                  <a:pt x="2017485" y="4134785"/>
                </a:cubicBezTo>
                <a:cubicBezTo>
                  <a:pt x="1969374" y="4104211"/>
                  <a:pt x="1941947" y="4059697"/>
                  <a:pt x="1937451" y="4002145"/>
                </a:cubicBezTo>
                <a:cubicBezTo>
                  <a:pt x="1933404" y="3953585"/>
                  <a:pt x="1945094" y="3907723"/>
                  <a:pt x="1963529" y="3863659"/>
                </a:cubicBezTo>
                <a:cubicBezTo>
                  <a:pt x="2009841" y="3752151"/>
                  <a:pt x="2083130" y="3659528"/>
                  <a:pt x="2168110" y="3575447"/>
                </a:cubicBezTo>
                <a:cubicBezTo>
                  <a:pt x="2176204" y="3567354"/>
                  <a:pt x="2179351" y="3559710"/>
                  <a:pt x="2179351" y="3548020"/>
                </a:cubicBezTo>
                <a:cubicBezTo>
                  <a:pt x="2178901" y="3504855"/>
                  <a:pt x="2179801" y="3462141"/>
                  <a:pt x="2182049" y="3418976"/>
                </a:cubicBezTo>
                <a:cubicBezTo>
                  <a:pt x="2185196" y="3354679"/>
                  <a:pt x="2191041" y="3290832"/>
                  <a:pt x="2192840" y="3226535"/>
                </a:cubicBezTo>
                <a:cubicBezTo>
                  <a:pt x="2194189" y="3187418"/>
                  <a:pt x="2189243" y="3147850"/>
                  <a:pt x="2189243" y="3108733"/>
                </a:cubicBezTo>
                <a:cubicBezTo>
                  <a:pt x="2189692" y="2963053"/>
                  <a:pt x="2229260" y="2831312"/>
                  <a:pt x="2331775" y="2723401"/>
                </a:cubicBezTo>
                <a:cubicBezTo>
                  <a:pt x="2334023" y="2721153"/>
                  <a:pt x="2335372" y="2717556"/>
                  <a:pt x="2338070" y="2712160"/>
                </a:cubicBezTo>
                <a:cubicBezTo>
                  <a:pt x="2329977" y="2712160"/>
                  <a:pt x="2323682" y="2710811"/>
                  <a:pt x="2317837" y="2712160"/>
                </a:cubicBezTo>
                <a:cubicBezTo>
                  <a:pt x="2249943" y="2727447"/>
                  <a:pt x="2189243" y="2756223"/>
                  <a:pt x="2141582" y="2808380"/>
                </a:cubicBezTo>
                <a:cubicBezTo>
                  <a:pt x="2111007" y="2841653"/>
                  <a:pt x="2099767" y="2880771"/>
                  <a:pt x="2110108" y="2926183"/>
                </a:cubicBezTo>
                <a:cubicBezTo>
                  <a:pt x="2148776" y="3097042"/>
                  <a:pt x="2155071" y="3268800"/>
                  <a:pt x="2129892" y="3441907"/>
                </a:cubicBezTo>
                <a:cubicBezTo>
                  <a:pt x="2126744" y="3461691"/>
                  <a:pt x="2126744" y="3483273"/>
                  <a:pt x="2117752" y="3499910"/>
                </a:cubicBezTo>
                <a:cubicBezTo>
                  <a:pt x="2050307" y="3624007"/>
                  <a:pt x="1981065" y="3746756"/>
                  <a:pt x="1912271" y="3869954"/>
                </a:cubicBezTo>
                <a:cubicBezTo>
                  <a:pt x="1907775" y="3878047"/>
                  <a:pt x="1904178" y="3886590"/>
                  <a:pt x="1901480" y="3895583"/>
                </a:cubicBezTo>
                <a:cubicBezTo>
                  <a:pt x="1863711" y="4019680"/>
                  <a:pt x="1862363" y="4146026"/>
                  <a:pt x="1872255" y="4274170"/>
                </a:cubicBezTo>
                <a:cubicBezTo>
                  <a:pt x="1877200" y="4333971"/>
                  <a:pt x="1895186" y="4385678"/>
                  <a:pt x="1935203" y="4429742"/>
                </a:cubicBezTo>
                <a:cubicBezTo>
                  <a:pt x="1938800" y="4433788"/>
                  <a:pt x="1941497" y="4438735"/>
                  <a:pt x="1945094" y="4443231"/>
                </a:cubicBezTo>
                <a:cubicBezTo>
                  <a:pt x="1965328" y="4467960"/>
                  <a:pt x="1972072" y="4496736"/>
                  <a:pt x="1962180" y="4525962"/>
                </a:cubicBezTo>
                <a:cubicBezTo>
                  <a:pt x="1943296" y="4582616"/>
                  <a:pt x="1920365" y="4637920"/>
                  <a:pt x="1898783" y="4693674"/>
                </a:cubicBezTo>
                <a:cubicBezTo>
                  <a:pt x="1897883" y="4695922"/>
                  <a:pt x="1896085" y="4697721"/>
                  <a:pt x="1894286" y="4699519"/>
                </a:cubicBezTo>
                <a:cubicBezTo>
                  <a:pt x="1878100" y="4714357"/>
                  <a:pt x="1842129" y="4721551"/>
                  <a:pt x="1825493" y="4713458"/>
                </a:cubicBezTo>
                <a:cubicBezTo>
                  <a:pt x="1806609" y="4704015"/>
                  <a:pt x="1794019" y="4677488"/>
                  <a:pt x="1795818" y="4651409"/>
                </a:cubicBezTo>
                <a:cubicBezTo>
                  <a:pt x="1796717" y="4634323"/>
                  <a:pt x="1798066" y="4616788"/>
                  <a:pt x="1799415" y="4599252"/>
                </a:cubicBezTo>
                <a:cubicBezTo>
                  <a:pt x="1801213" y="4573173"/>
                  <a:pt x="1803911" y="4547095"/>
                  <a:pt x="1803461" y="4521017"/>
                </a:cubicBezTo>
                <a:cubicBezTo>
                  <a:pt x="1803461" y="4513373"/>
                  <a:pt x="1795368" y="4501683"/>
                  <a:pt x="1788624" y="4499884"/>
                </a:cubicBezTo>
                <a:cubicBezTo>
                  <a:pt x="1776933" y="4496736"/>
                  <a:pt x="1771088" y="4505729"/>
                  <a:pt x="1769289" y="4518768"/>
                </a:cubicBezTo>
                <a:cubicBezTo>
                  <a:pt x="1762995" y="4567328"/>
                  <a:pt x="1755351" y="4616338"/>
                  <a:pt x="1747707" y="4664898"/>
                </a:cubicBezTo>
                <a:cubicBezTo>
                  <a:pt x="1740513" y="4711659"/>
                  <a:pt x="1737366" y="4759320"/>
                  <a:pt x="1706791" y="4798887"/>
                </a:cubicBezTo>
                <a:cubicBezTo>
                  <a:pt x="1701845" y="4798887"/>
                  <a:pt x="1696899" y="4798887"/>
                  <a:pt x="1691953" y="4798887"/>
                </a:cubicBezTo>
                <a:cubicBezTo>
                  <a:pt x="1687007" y="4783150"/>
                  <a:pt x="1677565" y="4767413"/>
                  <a:pt x="1678015" y="4752126"/>
                </a:cubicBezTo>
                <a:cubicBezTo>
                  <a:pt x="1680713" y="4665797"/>
                  <a:pt x="1683410" y="4579918"/>
                  <a:pt x="1690604" y="4494039"/>
                </a:cubicBezTo>
                <a:cubicBezTo>
                  <a:pt x="1698248" y="4404563"/>
                  <a:pt x="1711287" y="4315536"/>
                  <a:pt x="1720730" y="4226060"/>
                </a:cubicBezTo>
                <a:cubicBezTo>
                  <a:pt x="1726575" y="4168058"/>
                  <a:pt x="1712187" y="4111854"/>
                  <a:pt x="1701845" y="4055201"/>
                </a:cubicBezTo>
                <a:cubicBezTo>
                  <a:pt x="1692403" y="4003044"/>
                  <a:pt x="1682511" y="3950887"/>
                  <a:pt x="1676216" y="3898281"/>
                </a:cubicBezTo>
                <a:cubicBezTo>
                  <a:pt x="1667224" y="3821844"/>
                  <a:pt x="1680263" y="3748554"/>
                  <a:pt x="1715784" y="3680211"/>
                </a:cubicBezTo>
                <a:cubicBezTo>
                  <a:pt x="1784127" y="3548469"/>
                  <a:pt x="1843029" y="3413131"/>
                  <a:pt x="1892038" y="3273297"/>
                </a:cubicBezTo>
                <a:cubicBezTo>
                  <a:pt x="1931156" y="3161339"/>
                  <a:pt x="1950940" y="3044885"/>
                  <a:pt x="1953637" y="2926183"/>
                </a:cubicBezTo>
                <a:cubicBezTo>
                  <a:pt x="1954087" y="2908198"/>
                  <a:pt x="1950940" y="2889763"/>
                  <a:pt x="1946443" y="2872677"/>
                </a:cubicBezTo>
                <a:cubicBezTo>
                  <a:pt x="1941048" y="2852444"/>
                  <a:pt x="1926210" y="2847049"/>
                  <a:pt x="1911372" y="2861437"/>
                </a:cubicBezTo>
                <a:cubicBezTo>
                  <a:pt x="1891139" y="2880771"/>
                  <a:pt x="1871805" y="2901903"/>
                  <a:pt x="1856967" y="2925284"/>
                </a:cubicBezTo>
                <a:cubicBezTo>
                  <a:pt x="1822346" y="2979239"/>
                  <a:pt x="1792221" y="3036342"/>
                  <a:pt x="1758049" y="3090747"/>
                </a:cubicBezTo>
                <a:cubicBezTo>
                  <a:pt x="1713985" y="3161339"/>
                  <a:pt x="1659580" y="3222938"/>
                  <a:pt x="1585391" y="3263854"/>
                </a:cubicBezTo>
                <a:cubicBezTo>
                  <a:pt x="1483775" y="3320058"/>
                  <a:pt x="1377213" y="3317360"/>
                  <a:pt x="1269302" y="3285886"/>
                </a:cubicBezTo>
                <a:cubicBezTo>
                  <a:pt x="1097094" y="3235977"/>
                  <a:pt x="992781" y="3119523"/>
                  <a:pt x="943321" y="2950013"/>
                </a:cubicBezTo>
                <a:cubicBezTo>
                  <a:pt x="932530" y="2912245"/>
                  <a:pt x="920840" y="2874476"/>
                  <a:pt x="911847" y="2836257"/>
                </a:cubicBezTo>
                <a:cubicBezTo>
                  <a:pt x="890715" y="2745882"/>
                  <a:pt x="851597" y="2661801"/>
                  <a:pt x="820573" y="2575023"/>
                </a:cubicBezTo>
                <a:cubicBezTo>
                  <a:pt x="778308" y="2457220"/>
                  <a:pt x="744585" y="2337169"/>
                  <a:pt x="735143" y="2211723"/>
                </a:cubicBezTo>
                <a:cubicBezTo>
                  <a:pt x="725701" y="2085377"/>
                  <a:pt x="745035" y="1963977"/>
                  <a:pt x="801688" y="1849773"/>
                </a:cubicBezTo>
                <a:cubicBezTo>
                  <a:pt x="816976" y="1818748"/>
                  <a:pt x="847550" y="1802562"/>
                  <a:pt x="878575" y="1790422"/>
                </a:cubicBezTo>
                <a:cubicBezTo>
                  <a:pt x="944670" y="1764343"/>
                  <a:pt x="1008068" y="1780080"/>
                  <a:pt x="1073714" y="1803011"/>
                </a:cubicBezTo>
                <a:cubicBezTo>
                  <a:pt x="1049883" y="1813803"/>
                  <a:pt x="1027402" y="1821896"/>
                  <a:pt x="1007618" y="1834037"/>
                </a:cubicBezTo>
                <a:cubicBezTo>
                  <a:pt x="985586" y="1847974"/>
                  <a:pt x="964454" y="1864161"/>
                  <a:pt x="946469" y="1882596"/>
                </a:cubicBezTo>
                <a:cubicBezTo>
                  <a:pt x="928034" y="1901030"/>
                  <a:pt x="927584" y="1920814"/>
                  <a:pt x="941073" y="1938799"/>
                </a:cubicBezTo>
                <a:cubicBezTo>
                  <a:pt x="999075" y="2014786"/>
                  <a:pt x="1029200" y="2102463"/>
                  <a:pt x="1047186" y="2194188"/>
                </a:cubicBezTo>
                <a:cubicBezTo>
                  <a:pt x="1064271" y="2282315"/>
                  <a:pt x="1075512" y="2371341"/>
                  <a:pt x="1089001" y="2460368"/>
                </a:cubicBezTo>
                <a:cubicBezTo>
                  <a:pt x="1093947" y="2493191"/>
                  <a:pt x="1084954" y="2523316"/>
                  <a:pt x="1071915" y="2552991"/>
                </a:cubicBezTo>
                <a:cubicBezTo>
                  <a:pt x="1057527" y="2585814"/>
                  <a:pt x="1042689" y="2618187"/>
                  <a:pt x="1043139" y="2655057"/>
                </a:cubicBezTo>
                <a:cubicBezTo>
                  <a:pt x="1043589" y="2681585"/>
                  <a:pt x="1044038" y="2681135"/>
                  <a:pt x="1069667" y="2679337"/>
                </a:cubicBezTo>
                <a:cubicBezTo>
                  <a:pt x="1128568" y="2674841"/>
                  <a:pt x="1184772" y="2658204"/>
                  <a:pt x="1232882" y="2624482"/>
                </a:cubicBezTo>
                <a:cubicBezTo>
                  <a:pt x="1295830" y="2580419"/>
                  <a:pt x="1362825" y="2574573"/>
                  <a:pt x="1432967" y="2594357"/>
                </a:cubicBezTo>
                <a:cubicBezTo>
                  <a:pt x="1501311" y="2613242"/>
                  <a:pt x="1567856" y="2638421"/>
                  <a:pt x="1635300" y="2660902"/>
                </a:cubicBezTo>
                <a:cubicBezTo>
                  <a:pt x="1644293" y="2664050"/>
                  <a:pt x="1653735" y="2667197"/>
                  <a:pt x="1666774" y="2672143"/>
                </a:cubicBezTo>
                <a:cubicBezTo>
                  <a:pt x="1659580" y="2648762"/>
                  <a:pt x="1653285" y="2628979"/>
                  <a:pt x="1646990" y="2609195"/>
                </a:cubicBezTo>
                <a:cubicBezTo>
                  <a:pt x="1639796" y="2585365"/>
                  <a:pt x="1631703" y="2561534"/>
                  <a:pt x="1624509" y="2537704"/>
                </a:cubicBezTo>
                <a:cubicBezTo>
                  <a:pt x="1622261" y="2529610"/>
                  <a:pt x="1620462" y="2520618"/>
                  <a:pt x="1620013" y="2512075"/>
                </a:cubicBezTo>
                <a:cubicBezTo>
                  <a:pt x="1619563" y="2500385"/>
                  <a:pt x="1621811" y="2487795"/>
                  <a:pt x="1636649" y="2487795"/>
                </a:cubicBezTo>
                <a:cubicBezTo>
                  <a:pt x="1650138" y="2487346"/>
                  <a:pt x="1663627" y="2488245"/>
                  <a:pt x="1667224" y="2507579"/>
                </a:cubicBezTo>
                <a:cubicBezTo>
                  <a:pt x="1682511" y="2587613"/>
                  <a:pt x="1711287" y="2662701"/>
                  <a:pt x="1756700" y="2730145"/>
                </a:cubicBezTo>
                <a:cubicBezTo>
                  <a:pt x="1778732" y="2762518"/>
                  <a:pt x="1812903" y="2776007"/>
                  <a:pt x="1851122" y="2779604"/>
                </a:cubicBezTo>
                <a:cubicBezTo>
                  <a:pt x="1868208" y="2780953"/>
                  <a:pt x="1881697" y="2771511"/>
                  <a:pt x="1889340" y="2757123"/>
                </a:cubicBezTo>
                <a:cubicBezTo>
                  <a:pt x="1897434" y="2742285"/>
                  <a:pt x="1904628" y="2725649"/>
                  <a:pt x="1908674" y="2709012"/>
                </a:cubicBezTo>
                <a:cubicBezTo>
                  <a:pt x="1947792" y="2551193"/>
                  <a:pt x="2011190" y="2402815"/>
                  <a:pt x="2082681" y="2257585"/>
                </a:cubicBezTo>
                <a:cubicBezTo>
                  <a:pt x="2122248" y="2177102"/>
                  <a:pt x="2191041" y="2132139"/>
                  <a:pt x="2273323" y="2104711"/>
                </a:cubicBezTo>
                <a:cubicBezTo>
                  <a:pt x="2356505" y="2076834"/>
                  <a:pt x="2442833" y="2069640"/>
                  <a:pt x="2529612" y="2062896"/>
                </a:cubicBezTo>
                <a:cubicBezTo>
                  <a:pt x="2568280" y="2060198"/>
                  <a:pt x="2606498" y="2057950"/>
                  <a:pt x="2648764" y="2055252"/>
                </a:cubicBezTo>
                <a:cubicBezTo>
                  <a:pt x="2635724" y="2075935"/>
                  <a:pt x="2625383" y="2094370"/>
                  <a:pt x="2613243" y="2111456"/>
                </a:cubicBezTo>
                <a:cubicBezTo>
                  <a:pt x="2610545" y="2115502"/>
                  <a:pt x="2601103" y="2115952"/>
                  <a:pt x="2594808" y="2115502"/>
                </a:cubicBezTo>
                <a:cubicBezTo>
                  <a:pt x="2512526" y="2111006"/>
                  <a:pt x="2431143" y="2114603"/>
                  <a:pt x="2351559" y="2137085"/>
                </a:cubicBezTo>
                <a:cubicBezTo>
                  <a:pt x="2217570" y="2174854"/>
                  <a:pt x="2123597" y="2255337"/>
                  <a:pt x="2078185" y="2388427"/>
                </a:cubicBezTo>
                <a:cubicBezTo>
                  <a:pt x="2051656" y="2465763"/>
                  <a:pt x="2026927" y="2543549"/>
                  <a:pt x="2001298" y="2621335"/>
                </a:cubicBezTo>
                <a:cubicBezTo>
                  <a:pt x="2001298" y="2622684"/>
                  <a:pt x="2000848" y="2623583"/>
                  <a:pt x="2000399" y="2624932"/>
                </a:cubicBezTo>
                <a:cubicBezTo>
                  <a:pt x="1990057" y="2667197"/>
                  <a:pt x="2008492" y="2685632"/>
                  <a:pt x="2048959" y="2671244"/>
                </a:cubicBezTo>
                <a:cubicBezTo>
                  <a:pt x="2076836" y="2661352"/>
                  <a:pt x="2106062" y="2649661"/>
                  <a:pt x="2128543" y="2631227"/>
                </a:cubicBezTo>
                <a:cubicBezTo>
                  <a:pt x="2244547" y="2535905"/>
                  <a:pt x="2366397" y="2446879"/>
                  <a:pt x="2463067" y="2329526"/>
                </a:cubicBezTo>
                <a:cubicBezTo>
                  <a:pt x="2468912" y="2322332"/>
                  <a:pt x="2474307" y="2314688"/>
                  <a:pt x="2480153" y="2307494"/>
                </a:cubicBezTo>
                <a:cubicBezTo>
                  <a:pt x="2517022" y="2260283"/>
                  <a:pt x="2553442" y="2213072"/>
                  <a:pt x="2590312" y="2165861"/>
                </a:cubicBezTo>
                <a:cubicBezTo>
                  <a:pt x="2633027" y="2111006"/>
                  <a:pt x="2668547" y="2051655"/>
                  <a:pt x="2674842" y="1981063"/>
                </a:cubicBezTo>
                <a:cubicBezTo>
                  <a:pt x="2677540" y="1951838"/>
                  <a:pt x="2671245" y="1921713"/>
                  <a:pt x="2666299" y="1892488"/>
                </a:cubicBezTo>
                <a:cubicBezTo>
                  <a:pt x="2663152" y="1873604"/>
                  <a:pt x="2647864" y="1864611"/>
                  <a:pt x="2628980" y="1865060"/>
                </a:cubicBezTo>
                <a:cubicBezTo>
                  <a:pt x="2615041" y="1865510"/>
                  <a:pt x="2601553" y="1867308"/>
                  <a:pt x="2588064" y="1869556"/>
                </a:cubicBezTo>
                <a:cubicBezTo>
                  <a:pt x="2562435" y="1873604"/>
                  <a:pt x="2537255" y="1878099"/>
                  <a:pt x="2512526" y="1883945"/>
                </a:cubicBezTo>
                <a:cubicBezTo>
                  <a:pt x="2459920" y="1896984"/>
                  <a:pt x="2420352" y="1925311"/>
                  <a:pt x="2403266" y="1981513"/>
                </a:cubicBezTo>
                <a:cubicBezTo>
                  <a:pt x="2394723" y="1952737"/>
                  <a:pt x="2385731" y="1923962"/>
                  <a:pt x="2377637" y="1895185"/>
                </a:cubicBezTo>
                <a:cubicBezTo>
                  <a:pt x="2373141" y="1879000"/>
                  <a:pt x="2374040" y="1856968"/>
                  <a:pt x="2363699" y="1847974"/>
                </a:cubicBezTo>
                <a:cubicBezTo>
                  <a:pt x="2353357" y="1838982"/>
                  <a:pt x="2331775" y="1843028"/>
                  <a:pt x="2315139" y="1839882"/>
                </a:cubicBezTo>
                <a:cubicBezTo>
                  <a:pt x="2237803" y="1825493"/>
                  <a:pt x="2164963" y="1836284"/>
                  <a:pt x="2095720" y="1873604"/>
                </a:cubicBezTo>
                <a:cubicBezTo>
                  <a:pt x="2070541" y="1887092"/>
                  <a:pt x="2044013" y="1897883"/>
                  <a:pt x="2015686" y="1906426"/>
                </a:cubicBezTo>
                <a:cubicBezTo>
                  <a:pt x="2031423" y="1885743"/>
                  <a:pt x="2047610" y="1865510"/>
                  <a:pt x="2062897" y="1844827"/>
                </a:cubicBezTo>
                <a:cubicBezTo>
                  <a:pt x="2092123" y="1805710"/>
                  <a:pt x="2085379" y="1752653"/>
                  <a:pt x="2047160" y="1722079"/>
                </a:cubicBezTo>
                <a:cubicBezTo>
                  <a:pt x="2024679" y="1704094"/>
                  <a:pt x="1997251" y="1696899"/>
                  <a:pt x="1968925" y="1695550"/>
                </a:cubicBezTo>
                <a:cubicBezTo>
                  <a:pt x="1964428" y="1695101"/>
                  <a:pt x="1957234" y="1698698"/>
                  <a:pt x="1955885" y="1702295"/>
                </a:cubicBezTo>
                <a:cubicBezTo>
                  <a:pt x="1935203" y="1750854"/>
                  <a:pt x="1892488" y="1770638"/>
                  <a:pt x="1845726" y="1789524"/>
                </a:cubicBezTo>
                <a:cubicBezTo>
                  <a:pt x="1841680" y="1770638"/>
                  <a:pt x="1838982" y="1752203"/>
                  <a:pt x="1834036" y="1734668"/>
                </a:cubicBezTo>
                <a:cubicBezTo>
                  <a:pt x="1828191" y="1714436"/>
                  <a:pt x="1822346" y="1693753"/>
                  <a:pt x="1812454" y="1675318"/>
                </a:cubicBezTo>
                <a:cubicBezTo>
                  <a:pt x="1794019" y="1641596"/>
                  <a:pt x="1765243" y="1636200"/>
                  <a:pt x="1733319" y="1657333"/>
                </a:cubicBezTo>
                <a:cubicBezTo>
                  <a:pt x="1712187" y="1671271"/>
                  <a:pt x="1691054" y="1684759"/>
                  <a:pt x="1669472" y="1696899"/>
                </a:cubicBezTo>
                <a:cubicBezTo>
                  <a:pt x="1645192" y="1710839"/>
                  <a:pt x="1619113" y="1713985"/>
                  <a:pt x="1591686" y="1706341"/>
                </a:cubicBezTo>
                <a:cubicBezTo>
                  <a:pt x="1580895" y="1703195"/>
                  <a:pt x="1576399" y="1698698"/>
                  <a:pt x="1575949" y="1687008"/>
                </a:cubicBezTo>
                <a:cubicBezTo>
                  <a:pt x="1575050" y="1660929"/>
                  <a:pt x="1573251" y="1634851"/>
                  <a:pt x="1571003" y="1608772"/>
                </a:cubicBezTo>
                <a:cubicBezTo>
                  <a:pt x="1569205" y="1590337"/>
                  <a:pt x="1560662" y="1579546"/>
                  <a:pt x="1538630" y="1578648"/>
                </a:cubicBezTo>
                <a:cubicBezTo>
                  <a:pt x="1504908" y="1576849"/>
                  <a:pt x="1471635" y="1570553"/>
                  <a:pt x="1437913" y="1567856"/>
                </a:cubicBezTo>
                <a:cubicBezTo>
                  <a:pt x="1413633" y="1565609"/>
                  <a:pt x="1396997" y="1553467"/>
                  <a:pt x="1384857" y="1534134"/>
                </a:cubicBezTo>
                <a:cubicBezTo>
                  <a:pt x="1377663" y="1522443"/>
                  <a:pt x="1371818" y="1509854"/>
                  <a:pt x="1365523" y="1497715"/>
                </a:cubicBezTo>
                <a:cubicBezTo>
                  <a:pt x="1345739" y="1459946"/>
                  <a:pt x="1313366" y="1442860"/>
                  <a:pt x="1271101" y="1450053"/>
                </a:cubicBezTo>
                <a:cubicBezTo>
                  <a:pt x="1231983" y="1456348"/>
                  <a:pt x="1200509" y="1474334"/>
                  <a:pt x="1181625" y="1510754"/>
                </a:cubicBezTo>
                <a:cubicBezTo>
                  <a:pt x="1179826" y="1514350"/>
                  <a:pt x="1174431" y="1518397"/>
                  <a:pt x="1170834" y="1518846"/>
                </a:cubicBezTo>
                <a:cubicBezTo>
                  <a:pt x="1133065" y="1521544"/>
                  <a:pt x="1096195" y="1520195"/>
                  <a:pt x="1070117" y="1485124"/>
                </a:cubicBezTo>
                <a:cubicBezTo>
                  <a:pt x="1061574" y="1490519"/>
                  <a:pt x="1053480" y="1495916"/>
                  <a:pt x="1044937" y="1500861"/>
                </a:cubicBezTo>
                <a:cubicBezTo>
                  <a:pt x="1015262" y="1517497"/>
                  <a:pt x="997726" y="1510754"/>
                  <a:pt x="989183" y="1477931"/>
                </a:cubicBezTo>
                <a:cubicBezTo>
                  <a:pt x="983788" y="1457248"/>
                  <a:pt x="979292" y="1436565"/>
                  <a:pt x="974346" y="1415881"/>
                </a:cubicBezTo>
                <a:cubicBezTo>
                  <a:pt x="968501" y="1392052"/>
                  <a:pt x="957260" y="1383508"/>
                  <a:pt x="932980" y="1384407"/>
                </a:cubicBezTo>
                <a:cubicBezTo>
                  <a:pt x="927584" y="1384858"/>
                  <a:pt x="921739" y="1385307"/>
                  <a:pt x="916344" y="1386656"/>
                </a:cubicBezTo>
                <a:cubicBezTo>
                  <a:pt x="853396" y="1404640"/>
                  <a:pt x="796293" y="1434767"/>
                  <a:pt x="743686" y="1473883"/>
                </a:cubicBezTo>
                <a:cubicBezTo>
                  <a:pt x="736492" y="1479279"/>
                  <a:pt x="733345" y="1489620"/>
                  <a:pt x="727949" y="1497715"/>
                </a:cubicBezTo>
                <a:cubicBezTo>
                  <a:pt x="736492" y="1503109"/>
                  <a:pt x="744585" y="1512102"/>
                  <a:pt x="753578" y="1513001"/>
                </a:cubicBezTo>
                <a:cubicBezTo>
                  <a:pt x="783703" y="1515699"/>
                  <a:pt x="808882" y="1528288"/>
                  <a:pt x="835410" y="1541327"/>
                </a:cubicBezTo>
                <a:cubicBezTo>
                  <a:pt x="885769" y="1566057"/>
                  <a:pt x="941073" y="1569205"/>
                  <a:pt x="995928" y="1574600"/>
                </a:cubicBezTo>
                <a:cubicBezTo>
                  <a:pt x="1014363" y="1576399"/>
                  <a:pt x="1034146" y="1580446"/>
                  <a:pt x="1050783" y="1588988"/>
                </a:cubicBezTo>
                <a:cubicBezTo>
                  <a:pt x="1084954" y="1606074"/>
                  <a:pt x="1113281" y="1602927"/>
                  <a:pt x="1140708" y="1575950"/>
                </a:cubicBezTo>
                <a:cubicBezTo>
                  <a:pt x="1189718" y="1528288"/>
                  <a:pt x="1253565" y="1512102"/>
                  <a:pt x="1316513" y="1493668"/>
                </a:cubicBezTo>
                <a:cubicBezTo>
                  <a:pt x="1321010" y="1492319"/>
                  <a:pt x="1326405" y="1492319"/>
                  <a:pt x="1331351" y="1492319"/>
                </a:cubicBezTo>
                <a:cubicBezTo>
                  <a:pt x="1347538" y="1492769"/>
                  <a:pt x="1352484" y="1499513"/>
                  <a:pt x="1345290" y="1513901"/>
                </a:cubicBezTo>
                <a:cubicBezTo>
                  <a:pt x="1337646" y="1528738"/>
                  <a:pt x="1328204" y="1543127"/>
                  <a:pt x="1317862" y="1556166"/>
                </a:cubicBezTo>
                <a:cubicBezTo>
                  <a:pt x="1296730" y="1583593"/>
                  <a:pt x="1274248" y="1611020"/>
                  <a:pt x="1251767" y="1637549"/>
                </a:cubicBezTo>
                <a:cubicBezTo>
                  <a:pt x="1216696" y="1678464"/>
                  <a:pt x="1169934" y="1701845"/>
                  <a:pt x="1120925" y="1721630"/>
                </a:cubicBezTo>
                <a:cubicBezTo>
                  <a:pt x="1049434" y="1750406"/>
                  <a:pt x="975245" y="1751754"/>
                  <a:pt x="899707" y="1746808"/>
                </a:cubicBezTo>
                <a:cubicBezTo>
                  <a:pt x="860590" y="1744111"/>
                  <a:pt x="821022" y="1745909"/>
                  <a:pt x="781905" y="1748158"/>
                </a:cubicBezTo>
                <a:cubicBezTo>
                  <a:pt x="758524" y="1749507"/>
                  <a:pt x="741888" y="1762545"/>
                  <a:pt x="733794" y="1786375"/>
                </a:cubicBezTo>
                <a:cubicBezTo>
                  <a:pt x="725251" y="1811555"/>
                  <a:pt x="714460" y="1836284"/>
                  <a:pt x="704119" y="1861014"/>
                </a:cubicBezTo>
                <a:cubicBezTo>
                  <a:pt x="663203" y="1962629"/>
                  <a:pt x="531461" y="2012088"/>
                  <a:pt x="434341" y="1962629"/>
                </a:cubicBezTo>
                <a:cubicBezTo>
                  <a:pt x="418604" y="1954535"/>
                  <a:pt x="403767" y="1945993"/>
                  <a:pt x="388929" y="1936551"/>
                </a:cubicBezTo>
                <a:cubicBezTo>
                  <a:pt x="360602" y="1919016"/>
                  <a:pt x="348462" y="1892937"/>
                  <a:pt x="351610" y="1860114"/>
                </a:cubicBezTo>
                <a:cubicBezTo>
                  <a:pt x="352959" y="1845727"/>
                  <a:pt x="352959" y="1830888"/>
                  <a:pt x="357005" y="1817401"/>
                </a:cubicBezTo>
                <a:cubicBezTo>
                  <a:pt x="361502" y="1800315"/>
                  <a:pt x="354757" y="1789524"/>
                  <a:pt x="343966" y="1777833"/>
                </a:cubicBezTo>
                <a:cubicBezTo>
                  <a:pt x="288662" y="1718481"/>
                  <a:pt x="218969" y="1687457"/>
                  <a:pt x="138935" y="1681163"/>
                </a:cubicBezTo>
                <a:cubicBezTo>
                  <a:pt x="93073" y="1677565"/>
                  <a:pt x="46761" y="1680713"/>
                  <a:pt x="0" y="1677565"/>
                </a:cubicBezTo>
                <a:cubicBezTo>
                  <a:pt x="11690" y="1674418"/>
                  <a:pt x="23381" y="1670821"/>
                  <a:pt x="35071" y="1668123"/>
                </a:cubicBezTo>
                <a:cubicBezTo>
                  <a:pt x="80933" y="1656882"/>
                  <a:pt x="126346" y="1642494"/>
                  <a:pt x="173107" y="1635301"/>
                </a:cubicBezTo>
                <a:cubicBezTo>
                  <a:pt x="228411" y="1626757"/>
                  <a:pt x="281917" y="1634851"/>
                  <a:pt x="326431" y="1673069"/>
                </a:cubicBezTo>
                <a:cubicBezTo>
                  <a:pt x="362401" y="1704094"/>
                  <a:pt x="398821" y="1734218"/>
                  <a:pt x="433892" y="1766142"/>
                </a:cubicBezTo>
                <a:cubicBezTo>
                  <a:pt x="448280" y="1779631"/>
                  <a:pt x="464017" y="1785926"/>
                  <a:pt x="482901" y="1783229"/>
                </a:cubicBezTo>
                <a:cubicBezTo>
                  <a:pt x="497739" y="1781429"/>
                  <a:pt x="512577" y="1778733"/>
                  <a:pt x="526515" y="1773336"/>
                </a:cubicBezTo>
                <a:cubicBezTo>
                  <a:pt x="591262" y="1748606"/>
                  <a:pt x="647915" y="1711737"/>
                  <a:pt x="695576" y="1661828"/>
                </a:cubicBezTo>
                <a:cubicBezTo>
                  <a:pt x="706367" y="1650138"/>
                  <a:pt x="715359" y="1635749"/>
                  <a:pt x="721654" y="1621361"/>
                </a:cubicBezTo>
                <a:cubicBezTo>
                  <a:pt x="727949" y="1606525"/>
                  <a:pt x="719406" y="1597982"/>
                  <a:pt x="704119" y="1602027"/>
                </a:cubicBezTo>
                <a:cubicBezTo>
                  <a:pt x="675792" y="1609222"/>
                  <a:pt x="647466" y="1617315"/>
                  <a:pt x="619139" y="1625408"/>
                </a:cubicBezTo>
                <a:cubicBezTo>
                  <a:pt x="613294" y="1627207"/>
                  <a:pt x="607898" y="1630805"/>
                  <a:pt x="602952" y="1634401"/>
                </a:cubicBezTo>
                <a:cubicBezTo>
                  <a:pt x="591262" y="1642945"/>
                  <a:pt x="578672" y="1651037"/>
                  <a:pt x="569680" y="1661828"/>
                </a:cubicBezTo>
                <a:cubicBezTo>
                  <a:pt x="543152" y="1692853"/>
                  <a:pt x="511228" y="1696000"/>
                  <a:pt x="475707" y="1682512"/>
                </a:cubicBezTo>
                <a:cubicBezTo>
                  <a:pt x="451877" y="1673518"/>
                  <a:pt x="427597" y="1664975"/>
                  <a:pt x="405116" y="1653286"/>
                </a:cubicBezTo>
                <a:cubicBezTo>
                  <a:pt x="386231" y="1642945"/>
                  <a:pt x="376339" y="1625859"/>
                  <a:pt x="374091" y="1602927"/>
                </a:cubicBezTo>
                <a:cubicBezTo>
                  <a:pt x="370494" y="1565609"/>
                  <a:pt x="358804" y="1530986"/>
                  <a:pt x="326431" y="1507157"/>
                </a:cubicBezTo>
                <a:cubicBezTo>
                  <a:pt x="316539" y="1499513"/>
                  <a:pt x="307996" y="1497264"/>
                  <a:pt x="295856" y="1503109"/>
                </a:cubicBezTo>
                <a:cubicBezTo>
                  <a:pt x="262583" y="1518846"/>
                  <a:pt x="228861" y="1533235"/>
                  <a:pt x="195139" y="1548523"/>
                </a:cubicBezTo>
                <a:cubicBezTo>
                  <a:pt x="189743" y="1550770"/>
                  <a:pt x="184348" y="1553018"/>
                  <a:pt x="177154" y="1553018"/>
                </a:cubicBezTo>
                <a:cubicBezTo>
                  <a:pt x="201434" y="1531436"/>
                  <a:pt x="226163" y="1509405"/>
                  <a:pt x="250443" y="1487373"/>
                </a:cubicBezTo>
                <a:cubicBezTo>
                  <a:pt x="284615" y="1456797"/>
                  <a:pt x="281468" y="1408238"/>
                  <a:pt x="241900" y="1384858"/>
                </a:cubicBezTo>
                <a:cubicBezTo>
                  <a:pt x="220318" y="1372267"/>
                  <a:pt x="196937" y="1363725"/>
                  <a:pt x="174006" y="1353383"/>
                </a:cubicBezTo>
                <a:cubicBezTo>
                  <a:pt x="165014" y="1349336"/>
                  <a:pt x="156021" y="1345740"/>
                  <a:pt x="146129" y="1337196"/>
                </a:cubicBezTo>
                <a:cubicBezTo>
                  <a:pt x="179402" y="1326406"/>
                  <a:pt x="212674" y="1313816"/>
                  <a:pt x="246846" y="1304373"/>
                </a:cubicBezTo>
                <a:cubicBezTo>
                  <a:pt x="294507" y="1291335"/>
                  <a:pt x="342617" y="1279645"/>
                  <a:pt x="390727" y="1270202"/>
                </a:cubicBezTo>
                <a:cubicBezTo>
                  <a:pt x="423550" y="1263908"/>
                  <a:pt x="456373" y="1263908"/>
                  <a:pt x="490995" y="1285490"/>
                </a:cubicBezTo>
                <a:cubicBezTo>
                  <a:pt x="480204" y="1294482"/>
                  <a:pt x="473010" y="1303475"/>
                  <a:pt x="463118" y="1308420"/>
                </a:cubicBezTo>
                <a:cubicBezTo>
                  <a:pt x="434341" y="1322809"/>
                  <a:pt x="404216" y="1335848"/>
                  <a:pt x="374990" y="1349786"/>
                </a:cubicBezTo>
                <a:cubicBezTo>
                  <a:pt x="363300" y="1355181"/>
                  <a:pt x="351610" y="1361927"/>
                  <a:pt x="340819" y="1369121"/>
                </a:cubicBezTo>
                <a:cubicBezTo>
                  <a:pt x="333175" y="1374067"/>
                  <a:pt x="332725" y="1381260"/>
                  <a:pt x="340369" y="1387554"/>
                </a:cubicBezTo>
                <a:cubicBezTo>
                  <a:pt x="346214" y="1392052"/>
                  <a:pt x="352059" y="1397447"/>
                  <a:pt x="358804" y="1399694"/>
                </a:cubicBezTo>
                <a:cubicBezTo>
                  <a:pt x="453226" y="1430720"/>
                  <a:pt x="548098" y="1455000"/>
                  <a:pt x="648814" y="1447806"/>
                </a:cubicBezTo>
                <a:cubicBezTo>
                  <a:pt x="717608" y="1442860"/>
                  <a:pt x="779207" y="1413634"/>
                  <a:pt x="837659" y="1380811"/>
                </a:cubicBezTo>
                <a:cubicBezTo>
                  <a:pt x="887567" y="1352934"/>
                  <a:pt x="934329" y="1319212"/>
                  <a:pt x="980640" y="1285490"/>
                </a:cubicBezTo>
                <a:cubicBezTo>
                  <a:pt x="1015262" y="1260310"/>
                  <a:pt x="1038193" y="1223891"/>
                  <a:pt x="1052132" y="1184323"/>
                </a:cubicBezTo>
                <a:cubicBezTo>
                  <a:pt x="1069667" y="1135314"/>
                  <a:pt x="1083156" y="1085405"/>
                  <a:pt x="1096195" y="1035496"/>
                </a:cubicBezTo>
                <a:cubicBezTo>
                  <a:pt x="1103389" y="1007169"/>
                  <a:pt x="1063822" y="972998"/>
                  <a:pt x="1034146" y="979741"/>
                </a:cubicBezTo>
                <a:cubicBezTo>
                  <a:pt x="1002672" y="986936"/>
                  <a:pt x="980640" y="1021108"/>
                  <a:pt x="986935" y="1052582"/>
                </a:cubicBezTo>
                <a:cubicBezTo>
                  <a:pt x="987835" y="1056179"/>
                  <a:pt x="988284" y="1059776"/>
                  <a:pt x="989633" y="1063373"/>
                </a:cubicBezTo>
                <a:cubicBezTo>
                  <a:pt x="1012114" y="1119127"/>
                  <a:pt x="995478" y="1168137"/>
                  <a:pt x="960857" y="1212200"/>
                </a:cubicBezTo>
                <a:cubicBezTo>
                  <a:pt x="901955" y="1287288"/>
                  <a:pt x="822371" y="1325955"/>
                  <a:pt x="728399" y="1337647"/>
                </a:cubicBezTo>
                <a:cubicBezTo>
                  <a:pt x="718957" y="1338545"/>
                  <a:pt x="708165" y="1338994"/>
                  <a:pt x="698723" y="1336746"/>
                </a:cubicBezTo>
                <a:cubicBezTo>
                  <a:pt x="612394" y="1315165"/>
                  <a:pt x="525166" y="1294033"/>
                  <a:pt x="447381" y="1248171"/>
                </a:cubicBezTo>
                <a:cubicBezTo>
                  <a:pt x="429396" y="1237379"/>
                  <a:pt x="411410" y="1225239"/>
                  <a:pt x="396123" y="1210851"/>
                </a:cubicBezTo>
                <a:cubicBezTo>
                  <a:pt x="331826" y="1151500"/>
                  <a:pt x="258986" y="1139810"/>
                  <a:pt x="178952" y="1169486"/>
                </a:cubicBezTo>
                <a:cubicBezTo>
                  <a:pt x="144780" y="1182075"/>
                  <a:pt x="112407" y="1200060"/>
                  <a:pt x="78685" y="1215348"/>
                </a:cubicBezTo>
                <a:cubicBezTo>
                  <a:pt x="69243" y="1219394"/>
                  <a:pt x="58901" y="1222092"/>
                  <a:pt x="49010" y="1225239"/>
                </a:cubicBezTo>
                <a:cubicBezTo>
                  <a:pt x="48110" y="1223441"/>
                  <a:pt x="47211" y="1221642"/>
                  <a:pt x="46312" y="1219844"/>
                </a:cubicBezTo>
                <a:cubicBezTo>
                  <a:pt x="49909" y="1214898"/>
                  <a:pt x="52157" y="1209053"/>
                  <a:pt x="56653" y="1205456"/>
                </a:cubicBezTo>
                <a:cubicBezTo>
                  <a:pt x="100267" y="1167237"/>
                  <a:pt x="147928" y="1138911"/>
                  <a:pt x="208178" y="1135314"/>
                </a:cubicBezTo>
                <a:cubicBezTo>
                  <a:pt x="341718" y="1127220"/>
                  <a:pt x="475258" y="1117778"/>
                  <a:pt x="608348" y="1108336"/>
                </a:cubicBezTo>
                <a:cubicBezTo>
                  <a:pt x="622286" y="1107437"/>
                  <a:pt x="637124" y="1103840"/>
                  <a:pt x="649264" y="1097095"/>
                </a:cubicBezTo>
                <a:cubicBezTo>
                  <a:pt x="696925" y="1071017"/>
                  <a:pt x="745035" y="1045838"/>
                  <a:pt x="789548" y="1015263"/>
                </a:cubicBezTo>
                <a:cubicBezTo>
                  <a:pt x="830914" y="986936"/>
                  <a:pt x="856543" y="943772"/>
                  <a:pt x="871381" y="895211"/>
                </a:cubicBezTo>
                <a:cubicBezTo>
                  <a:pt x="875427" y="882621"/>
                  <a:pt x="876776" y="867784"/>
                  <a:pt x="874078" y="855194"/>
                </a:cubicBezTo>
                <a:cubicBezTo>
                  <a:pt x="870481" y="836310"/>
                  <a:pt x="850698" y="831813"/>
                  <a:pt x="837659" y="845752"/>
                </a:cubicBezTo>
                <a:cubicBezTo>
                  <a:pt x="816526" y="868233"/>
                  <a:pt x="794944" y="890265"/>
                  <a:pt x="777408" y="914996"/>
                </a:cubicBezTo>
                <a:cubicBezTo>
                  <a:pt x="737841" y="969850"/>
                  <a:pt x="683885" y="993231"/>
                  <a:pt x="619139" y="992332"/>
                </a:cubicBezTo>
                <a:cubicBezTo>
                  <a:pt x="578223" y="991882"/>
                  <a:pt x="536857" y="988285"/>
                  <a:pt x="495941" y="984238"/>
                </a:cubicBezTo>
                <a:cubicBezTo>
                  <a:pt x="464916" y="981091"/>
                  <a:pt x="438388" y="984687"/>
                  <a:pt x="411860" y="1004921"/>
                </a:cubicBezTo>
                <a:cubicBezTo>
                  <a:pt x="364649" y="1040892"/>
                  <a:pt x="308445" y="1042241"/>
                  <a:pt x="252242" y="1033698"/>
                </a:cubicBezTo>
                <a:cubicBezTo>
                  <a:pt x="236954" y="1031449"/>
                  <a:pt x="222117" y="1026504"/>
                  <a:pt x="206829" y="1022906"/>
                </a:cubicBezTo>
                <a:cubicBezTo>
                  <a:pt x="157820" y="1010767"/>
                  <a:pt x="136238" y="968951"/>
                  <a:pt x="109260" y="933879"/>
                </a:cubicBezTo>
                <a:cubicBezTo>
                  <a:pt x="110159" y="931632"/>
                  <a:pt x="111058" y="929833"/>
                  <a:pt x="111958" y="928034"/>
                </a:cubicBezTo>
                <a:cubicBezTo>
                  <a:pt x="125446" y="931632"/>
                  <a:pt x="140284" y="933879"/>
                  <a:pt x="153323" y="939724"/>
                </a:cubicBezTo>
                <a:cubicBezTo>
                  <a:pt x="173107" y="948718"/>
                  <a:pt x="191992" y="959958"/>
                  <a:pt x="211326" y="969850"/>
                </a:cubicBezTo>
                <a:cubicBezTo>
                  <a:pt x="250443" y="990084"/>
                  <a:pt x="276072" y="987835"/>
                  <a:pt x="309345" y="959059"/>
                </a:cubicBezTo>
                <a:cubicBezTo>
                  <a:pt x="321934" y="948268"/>
                  <a:pt x="334524" y="935679"/>
                  <a:pt x="342168" y="921290"/>
                </a:cubicBezTo>
                <a:cubicBezTo>
                  <a:pt x="370944" y="868233"/>
                  <a:pt x="416356" y="846651"/>
                  <a:pt x="474358" y="847101"/>
                </a:cubicBezTo>
                <a:cubicBezTo>
                  <a:pt x="538655" y="847550"/>
                  <a:pt x="602952" y="846651"/>
                  <a:pt x="667249" y="847550"/>
                </a:cubicBezTo>
                <a:cubicBezTo>
                  <a:pt x="682087" y="847550"/>
                  <a:pt x="688831" y="843054"/>
                  <a:pt x="694677" y="829565"/>
                </a:cubicBezTo>
                <a:cubicBezTo>
                  <a:pt x="749082" y="707716"/>
                  <a:pt x="806634" y="587215"/>
                  <a:pt x="883521" y="477056"/>
                </a:cubicBezTo>
                <a:cubicBezTo>
                  <a:pt x="913646" y="433892"/>
                  <a:pt x="946918" y="392976"/>
                  <a:pt x="989183" y="361052"/>
                </a:cubicBezTo>
                <a:cubicBezTo>
                  <a:pt x="1026503" y="332725"/>
                  <a:pt x="1066969" y="316089"/>
                  <a:pt x="1116878" y="330927"/>
                </a:cubicBezTo>
                <a:cubicBezTo>
                  <a:pt x="1083606" y="301251"/>
                  <a:pt x="1050333" y="271576"/>
                  <a:pt x="1014363" y="239652"/>
                </a:cubicBezTo>
                <a:cubicBezTo>
                  <a:pt x="1084055" y="239652"/>
                  <a:pt x="1150600" y="239652"/>
                  <a:pt x="1218494" y="239652"/>
                </a:cubicBezTo>
                <a:cubicBezTo>
                  <a:pt x="1227487" y="192891"/>
                  <a:pt x="1263457" y="174456"/>
                  <a:pt x="1301675" y="158719"/>
                </a:cubicBezTo>
                <a:cubicBezTo>
                  <a:pt x="1314265" y="153773"/>
                  <a:pt x="1317862" y="147928"/>
                  <a:pt x="1316963" y="134439"/>
                </a:cubicBezTo>
                <a:cubicBezTo>
                  <a:pt x="1312916" y="89926"/>
                  <a:pt x="1310668" y="44963"/>
                  <a:pt x="130797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4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8BAC0-CB0B-45C6-9F2E-D1F74AF231B1}"/>
              </a:ext>
            </a:extLst>
          </p:cNvPr>
          <p:cNvSpPr txBox="1"/>
          <p:nvPr/>
        </p:nvSpPr>
        <p:spPr>
          <a:xfrm>
            <a:off x="8277534" y="179795"/>
            <a:ext cx="28974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23EAD-0AC1-44DD-BB50-CB938A3F31AE}"/>
              </a:ext>
            </a:extLst>
          </p:cNvPr>
          <p:cNvSpPr/>
          <p:nvPr/>
        </p:nvSpPr>
        <p:spPr>
          <a:xfrm>
            <a:off x="311937" y="276962"/>
            <a:ext cx="7803363" cy="630407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F2283-90B4-4A43-A14D-8021DE97190F}"/>
              </a:ext>
            </a:extLst>
          </p:cNvPr>
          <p:cNvSpPr txBox="1"/>
          <p:nvPr/>
        </p:nvSpPr>
        <p:spPr>
          <a:xfrm>
            <a:off x="1873716" y="632294"/>
            <a:ext cx="581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181EA-DC73-412A-9C3C-703ADE9BD1E5}"/>
              </a:ext>
            </a:extLst>
          </p:cNvPr>
          <p:cNvSpPr txBox="1"/>
          <p:nvPr/>
        </p:nvSpPr>
        <p:spPr>
          <a:xfrm>
            <a:off x="1873716" y="1035966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CDCAC-E4BD-4B20-B025-6BF28FD630C0}"/>
              </a:ext>
            </a:extLst>
          </p:cNvPr>
          <p:cNvSpPr txBox="1"/>
          <p:nvPr/>
        </p:nvSpPr>
        <p:spPr>
          <a:xfrm flipH="1">
            <a:off x="651586" y="3698377"/>
            <a:ext cx="581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6F5AF-5FCA-4430-9823-212893EFF46F}"/>
              </a:ext>
            </a:extLst>
          </p:cNvPr>
          <p:cNvSpPr txBox="1"/>
          <p:nvPr/>
        </p:nvSpPr>
        <p:spPr>
          <a:xfrm flipH="1">
            <a:off x="651585" y="4102049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F016BB-9D06-406D-8DAF-7221E9AD5F6B}"/>
              </a:ext>
            </a:extLst>
          </p:cNvPr>
          <p:cNvSpPr/>
          <p:nvPr/>
        </p:nvSpPr>
        <p:spPr>
          <a:xfrm flipH="1">
            <a:off x="311937" y="4092961"/>
            <a:ext cx="7803363" cy="2487532"/>
          </a:xfrm>
          <a:custGeom>
            <a:avLst/>
            <a:gdLst>
              <a:gd name="connsiteX0" fmla="*/ 6753937 w 7803363"/>
              <a:gd name="connsiteY0" fmla="*/ 2242241 h 2487532"/>
              <a:gd name="connsiteX1" fmla="*/ 6731834 w 7803363"/>
              <a:gd name="connsiteY1" fmla="*/ 2249903 h 2487532"/>
              <a:gd name="connsiteX2" fmla="*/ 6678053 w 7803363"/>
              <a:gd name="connsiteY2" fmla="*/ 2288251 h 2487532"/>
              <a:gd name="connsiteX3" fmla="*/ 6662775 w 7803363"/>
              <a:gd name="connsiteY3" fmla="*/ 2280057 h 2487532"/>
              <a:gd name="connsiteX4" fmla="*/ 6629163 w 7803363"/>
              <a:gd name="connsiteY4" fmla="*/ 2267274 h 2487532"/>
              <a:gd name="connsiteX5" fmla="*/ 6622032 w 7803363"/>
              <a:gd name="connsiteY5" fmla="*/ 2273503 h 2487532"/>
              <a:gd name="connsiteX6" fmla="*/ 6601254 w 7803363"/>
              <a:gd name="connsiteY6" fmla="*/ 2272846 h 2487532"/>
              <a:gd name="connsiteX7" fmla="*/ 6581494 w 7803363"/>
              <a:gd name="connsiteY7" fmla="*/ 2267603 h 2487532"/>
              <a:gd name="connsiteX8" fmla="*/ 6535659 w 7803363"/>
              <a:gd name="connsiteY8" fmla="*/ 2288251 h 2487532"/>
              <a:gd name="connsiteX9" fmla="*/ 6514676 w 7803363"/>
              <a:gd name="connsiteY9" fmla="*/ 2274158 h 2487532"/>
              <a:gd name="connsiteX10" fmla="*/ 6498990 w 7803363"/>
              <a:gd name="connsiteY10" fmla="*/ 2261375 h 2487532"/>
              <a:gd name="connsiteX11" fmla="*/ 6473119 w 7803363"/>
              <a:gd name="connsiteY11" fmla="*/ 2270225 h 2487532"/>
              <a:gd name="connsiteX12" fmla="*/ 6389800 w 7803363"/>
              <a:gd name="connsiteY12" fmla="*/ 2284646 h 2487532"/>
              <a:gd name="connsiteX13" fmla="*/ 6323390 w 7803363"/>
              <a:gd name="connsiteY13" fmla="*/ 2260720 h 2487532"/>
              <a:gd name="connsiteX14" fmla="*/ 6307500 w 7803363"/>
              <a:gd name="connsiteY14" fmla="*/ 2282352 h 2487532"/>
              <a:gd name="connsiteX15" fmla="*/ 6306482 w 7803363"/>
              <a:gd name="connsiteY15" fmla="*/ 2287925 h 2487532"/>
              <a:gd name="connsiteX16" fmla="*/ 6290185 w 7803363"/>
              <a:gd name="connsiteY16" fmla="*/ 2279074 h 2487532"/>
              <a:gd name="connsiteX17" fmla="*/ 6249850 w 7803363"/>
              <a:gd name="connsiteY17" fmla="*/ 2270225 h 2487532"/>
              <a:gd name="connsiteX18" fmla="*/ 6165920 w 7803363"/>
              <a:gd name="connsiteY18" fmla="*/ 2275142 h 2487532"/>
              <a:gd name="connsiteX19" fmla="*/ 6138216 w 7803363"/>
              <a:gd name="connsiteY19" fmla="*/ 2276780 h 2487532"/>
              <a:gd name="connsiteX20" fmla="*/ 6118252 w 7803363"/>
              <a:gd name="connsiteY20" fmla="*/ 2275797 h 2487532"/>
              <a:gd name="connsiteX21" fmla="*/ 6048174 w 7803363"/>
              <a:gd name="connsiteY21" fmla="*/ 2248264 h 2487532"/>
              <a:gd name="connsiteX22" fmla="*/ 6031470 w 7803363"/>
              <a:gd name="connsiteY22" fmla="*/ 2276124 h 2487532"/>
              <a:gd name="connsiteX23" fmla="*/ 6022710 w 7803363"/>
              <a:gd name="connsiteY23" fmla="*/ 2294480 h 2487532"/>
              <a:gd name="connsiteX24" fmla="*/ 5968929 w 7803363"/>
              <a:gd name="connsiteY24" fmla="*/ 2294807 h 2487532"/>
              <a:gd name="connsiteX25" fmla="*/ 5918001 w 7803363"/>
              <a:gd name="connsiteY25" fmla="*/ 2271536 h 2487532"/>
              <a:gd name="connsiteX26" fmla="*/ 5881944 w 7803363"/>
              <a:gd name="connsiteY26" fmla="*/ 2263342 h 2487532"/>
              <a:gd name="connsiteX27" fmla="*/ 5827757 w 7803363"/>
              <a:gd name="connsiteY27" fmla="*/ 2285303 h 2487532"/>
              <a:gd name="connsiteX28" fmla="*/ 5748105 w 7803363"/>
              <a:gd name="connsiteY28" fmla="*/ 2259080 h 2487532"/>
              <a:gd name="connsiteX29" fmla="*/ 5730790 w 7803363"/>
              <a:gd name="connsiteY29" fmla="*/ 2259408 h 2487532"/>
              <a:gd name="connsiteX30" fmla="*/ 5721622 w 7803363"/>
              <a:gd name="connsiteY30" fmla="*/ 2272520 h 2487532"/>
              <a:gd name="connsiteX31" fmla="*/ 5703900 w 7803363"/>
              <a:gd name="connsiteY31" fmla="*/ 2274813 h 2487532"/>
              <a:gd name="connsiteX32" fmla="*/ 5659287 w 7803363"/>
              <a:gd name="connsiteY32" fmla="*/ 2263014 h 2487532"/>
              <a:gd name="connsiteX33" fmla="*/ 5616816 w 7803363"/>
              <a:gd name="connsiteY33" fmla="*/ 2270352 h 2487532"/>
              <a:gd name="connsiteX34" fmla="*/ 5616816 w 7803363"/>
              <a:gd name="connsiteY34" fmla="*/ 2487532 h 2487532"/>
              <a:gd name="connsiteX35" fmla="*/ 7803363 w 7803363"/>
              <a:gd name="connsiteY35" fmla="*/ 2487532 h 2487532"/>
              <a:gd name="connsiteX36" fmla="*/ 7803363 w 7803363"/>
              <a:gd name="connsiteY36" fmla="*/ 2264652 h 2487532"/>
              <a:gd name="connsiteX37" fmla="*/ 7686635 w 7803363"/>
              <a:gd name="connsiteY37" fmla="*/ 2289891 h 2487532"/>
              <a:gd name="connsiteX38" fmla="*/ 7596594 w 7803363"/>
              <a:gd name="connsiteY38" fmla="*/ 2287268 h 2487532"/>
              <a:gd name="connsiteX39" fmla="*/ 7518165 w 7803363"/>
              <a:gd name="connsiteY39" fmla="*/ 2247937 h 2487532"/>
              <a:gd name="connsiteX40" fmla="*/ 7491683 w 7803363"/>
              <a:gd name="connsiteY40" fmla="*/ 2265964 h 2487532"/>
              <a:gd name="connsiteX41" fmla="*/ 7459699 w 7803363"/>
              <a:gd name="connsiteY41" fmla="*/ 2278092 h 2487532"/>
              <a:gd name="connsiteX42" fmla="*/ 7458885 w 7803363"/>
              <a:gd name="connsiteY42" fmla="*/ 2277108 h 2487532"/>
              <a:gd name="connsiteX43" fmla="*/ 7423031 w 7803363"/>
              <a:gd name="connsiteY43" fmla="*/ 2271536 h 2487532"/>
              <a:gd name="connsiteX44" fmla="*/ 7393493 w 7803363"/>
              <a:gd name="connsiteY44" fmla="*/ 2279730 h 2487532"/>
              <a:gd name="connsiteX45" fmla="*/ 7376382 w 7803363"/>
              <a:gd name="connsiteY45" fmla="*/ 2280386 h 2487532"/>
              <a:gd name="connsiteX46" fmla="*/ 7277580 w 7803363"/>
              <a:gd name="connsiteY46" fmla="*/ 2299724 h 2487532"/>
              <a:gd name="connsiteX47" fmla="*/ 7203429 w 7803363"/>
              <a:gd name="connsiteY47" fmla="*/ 2272846 h 2487532"/>
              <a:gd name="connsiteX48" fmla="*/ 7169002 w 7803363"/>
              <a:gd name="connsiteY48" fmla="*/ 2264326 h 2487532"/>
              <a:gd name="connsiteX49" fmla="*/ 7102591 w 7803363"/>
              <a:gd name="connsiteY49" fmla="*/ 2304968 h 2487532"/>
              <a:gd name="connsiteX50" fmla="*/ 7077738 w 7803363"/>
              <a:gd name="connsiteY50" fmla="*/ 2295462 h 2487532"/>
              <a:gd name="connsiteX51" fmla="*/ 7052682 w 7803363"/>
              <a:gd name="connsiteY51" fmla="*/ 2278092 h 2487532"/>
              <a:gd name="connsiteX52" fmla="*/ 7000939 w 7803363"/>
              <a:gd name="connsiteY52" fmla="*/ 2283336 h 2487532"/>
              <a:gd name="connsiteX53" fmla="*/ 6862617 w 7803363"/>
              <a:gd name="connsiteY53" fmla="*/ 2276124 h 2487532"/>
              <a:gd name="connsiteX54" fmla="*/ 6845098 w 7803363"/>
              <a:gd name="connsiteY54" fmla="*/ 2288580 h 2487532"/>
              <a:gd name="connsiteX55" fmla="*/ 6826968 w 7803363"/>
              <a:gd name="connsiteY55" fmla="*/ 2303329 h 2487532"/>
              <a:gd name="connsiteX56" fmla="*/ 6811893 w 7803363"/>
              <a:gd name="connsiteY56" fmla="*/ 2300379 h 2487532"/>
              <a:gd name="connsiteX57" fmla="*/ 6769317 w 7803363"/>
              <a:gd name="connsiteY57" fmla="*/ 2268258 h 2487532"/>
              <a:gd name="connsiteX58" fmla="*/ 6753937 w 7803363"/>
              <a:gd name="connsiteY58" fmla="*/ 2242241 h 2487532"/>
              <a:gd name="connsiteX59" fmla="*/ 611432 w 7803363"/>
              <a:gd name="connsiteY59" fmla="*/ 2176648 h 2487532"/>
              <a:gd name="connsiteX60" fmla="*/ 629214 w 7803363"/>
              <a:gd name="connsiteY60" fmla="*/ 2177139 h 2487532"/>
              <a:gd name="connsiteX61" fmla="*/ 659368 w 7803363"/>
              <a:gd name="connsiteY61" fmla="*/ 2204343 h 2487532"/>
              <a:gd name="connsiteX62" fmla="*/ 665268 w 7803363"/>
              <a:gd name="connsiteY62" fmla="*/ 2181400 h 2487532"/>
              <a:gd name="connsiteX63" fmla="*/ 792441 w 7803363"/>
              <a:gd name="connsiteY63" fmla="*/ 2256786 h 2487532"/>
              <a:gd name="connsiteX64" fmla="*/ 810795 w 7803363"/>
              <a:gd name="connsiteY64" fmla="*/ 2266947 h 2487532"/>
              <a:gd name="connsiteX65" fmla="*/ 729182 w 7803363"/>
              <a:gd name="connsiteY65" fmla="*/ 2277107 h 2487532"/>
              <a:gd name="connsiteX66" fmla="*/ 681984 w 7803363"/>
              <a:gd name="connsiteY66" fmla="*/ 2298740 h 2487532"/>
              <a:gd name="connsiteX67" fmla="*/ 668873 w 7803363"/>
              <a:gd name="connsiteY67" fmla="*/ 2278091 h 2487532"/>
              <a:gd name="connsiteX68" fmla="*/ 591193 w 7803363"/>
              <a:gd name="connsiteY68" fmla="*/ 2218765 h 2487532"/>
              <a:gd name="connsiteX69" fmla="*/ 567594 w 7803363"/>
              <a:gd name="connsiteY69" fmla="*/ 2214832 h 2487532"/>
              <a:gd name="connsiteX70" fmla="*/ 594143 w 7803363"/>
              <a:gd name="connsiteY70" fmla="*/ 2183039 h 2487532"/>
              <a:gd name="connsiteX71" fmla="*/ 611432 w 7803363"/>
              <a:gd name="connsiteY71" fmla="*/ 2176648 h 2487532"/>
              <a:gd name="connsiteX72" fmla="*/ 1157899 w 7803363"/>
              <a:gd name="connsiteY72" fmla="*/ 434083 h 2487532"/>
              <a:gd name="connsiteX73" fmla="*/ 1173631 w 7803363"/>
              <a:gd name="connsiteY73" fmla="*/ 436050 h 2487532"/>
              <a:gd name="connsiteX74" fmla="*/ 1175270 w 7803363"/>
              <a:gd name="connsiteY74" fmla="*/ 507175 h 2487532"/>
              <a:gd name="connsiteX75" fmla="*/ 1212052 w 7803363"/>
              <a:gd name="connsiteY75" fmla="*/ 550455 h 2487532"/>
              <a:gd name="connsiteX76" fmla="*/ 1230428 w 7803363"/>
              <a:gd name="connsiteY76" fmla="*/ 557237 h 2487532"/>
              <a:gd name="connsiteX77" fmla="*/ 1240373 w 7803363"/>
              <a:gd name="connsiteY77" fmla="*/ 555193 h 2487532"/>
              <a:gd name="connsiteX78" fmla="*/ 1250001 w 7803363"/>
              <a:gd name="connsiteY78" fmla="*/ 548145 h 2487532"/>
              <a:gd name="connsiteX79" fmla="*/ 1261514 w 7803363"/>
              <a:gd name="connsiteY79" fmla="*/ 541017 h 2487532"/>
              <a:gd name="connsiteX80" fmla="*/ 1261827 w 7803363"/>
              <a:gd name="connsiteY80" fmla="*/ 541154 h 2487532"/>
              <a:gd name="connsiteX81" fmla="*/ 1262046 w 7803363"/>
              <a:gd name="connsiteY81" fmla="*/ 541017 h 2487532"/>
              <a:gd name="connsiteX82" fmla="*/ 1273928 w 7803363"/>
              <a:gd name="connsiteY82" fmla="*/ 546179 h 2487532"/>
              <a:gd name="connsiteX83" fmla="*/ 1285399 w 7803363"/>
              <a:gd name="connsiteY83" fmla="*/ 555356 h 2487532"/>
              <a:gd name="connsiteX84" fmla="*/ 1293553 w 7803363"/>
              <a:gd name="connsiteY84" fmla="*/ 561717 h 2487532"/>
              <a:gd name="connsiteX85" fmla="*/ 1301827 w 7803363"/>
              <a:gd name="connsiteY85" fmla="*/ 565138 h 2487532"/>
              <a:gd name="connsiteX86" fmla="*/ 1310141 w 7803363"/>
              <a:gd name="connsiteY86" fmla="*/ 564483 h 2487532"/>
              <a:gd name="connsiteX87" fmla="*/ 1319815 w 7803363"/>
              <a:gd name="connsiteY87" fmla="*/ 558306 h 2487532"/>
              <a:gd name="connsiteX88" fmla="*/ 1319790 w 7803363"/>
              <a:gd name="connsiteY88" fmla="*/ 558742 h 2487532"/>
              <a:gd name="connsiteX89" fmla="*/ 1320470 w 7803363"/>
              <a:gd name="connsiteY89" fmla="*/ 558306 h 2487532"/>
              <a:gd name="connsiteX90" fmla="*/ 1320142 w 7803363"/>
              <a:gd name="connsiteY90" fmla="*/ 564206 h 2487532"/>
              <a:gd name="connsiteX91" fmla="*/ 1330870 w 7803363"/>
              <a:gd name="connsiteY91" fmla="*/ 565733 h 2487532"/>
              <a:gd name="connsiteX92" fmla="*/ 1340136 w 7803363"/>
              <a:gd name="connsiteY92" fmla="*/ 564861 h 2487532"/>
              <a:gd name="connsiteX93" fmla="*/ 1364965 w 7803363"/>
              <a:gd name="connsiteY93" fmla="*/ 560437 h 2487532"/>
              <a:gd name="connsiteX94" fmla="*/ 1365489 w 7803363"/>
              <a:gd name="connsiteY94" fmla="*/ 560679 h 2487532"/>
              <a:gd name="connsiteX95" fmla="*/ 1365620 w 7803363"/>
              <a:gd name="connsiteY95" fmla="*/ 560683 h 2487532"/>
              <a:gd name="connsiteX96" fmla="*/ 1387990 w 7803363"/>
              <a:gd name="connsiteY96" fmla="*/ 570761 h 2487532"/>
              <a:gd name="connsiteX97" fmla="*/ 1413883 w 7803363"/>
              <a:gd name="connsiteY97" fmla="*/ 592066 h 2487532"/>
              <a:gd name="connsiteX98" fmla="*/ 1413158 w 7803363"/>
              <a:gd name="connsiteY98" fmla="*/ 592008 h 2487532"/>
              <a:gd name="connsiteX99" fmla="*/ 1413228 w 7803363"/>
              <a:gd name="connsiteY99" fmla="*/ 592066 h 2487532"/>
              <a:gd name="connsiteX100" fmla="*/ 1389087 w 7803363"/>
              <a:gd name="connsiteY100" fmla="*/ 590135 h 2487532"/>
              <a:gd name="connsiteX101" fmla="*/ 1371724 w 7803363"/>
              <a:gd name="connsiteY101" fmla="*/ 593009 h 2487532"/>
              <a:gd name="connsiteX102" fmla="*/ 1361769 w 7803363"/>
              <a:gd name="connsiteY102" fmla="*/ 607471 h 2487532"/>
              <a:gd name="connsiteX103" fmla="*/ 1325714 w 7803363"/>
              <a:gd name="connsiteY103" fmla="*/ 656308 h 2487532"/>
              <a:gd name="connsiteX104" fmla="*/ 1316537 w 7803363"/>
              <a:gd name="connsiteY104" fmla="*/ 675318 h 2487532"/>
              <a:gd name="connsiteX105" fmla="*/ 1294905 w 7803363"/>
              <a:gd name="connsiteY105" fmla="*/ 736610 h 2487532"/>
              <a:gd name="connsiteX106" fmla="*/ 1229352 w 7803363"/>
              <a:gd name="connsiteY106" fmla="*/ 783809 h 2487532"/>
              <a:gd name="connsiteX107" fmla="*/ 1126761 w 7803363"/>
              <a:gd name="connsiteY107" fmla="*/ 882466 h 2487532"/>
              <a:gd name="connsiteX108" fmla="*/ 1095623 w 7803363"/>
              <a:gd name="connsiteY108" fmla="*/ 893283 h 2487532"/>
              <a:gd name="connsiteX109" fmla="*/ 1095662 w 7803363"/>
              <a:gd name="connsiteY109" fmla="*/ 893041 h 2487532"/>
              <a:gd name="connsiteX110" fmla="*/ 1094968 w 7803363"/>
              <a:gd name="connsiteY110" fmla="*/ 893282 h 2487532"/>
              <a:gd name="connsiteX111" fmla="*/ 1109717 w 7803363"/>
              <a:gd name="connsiteY111" fmla="*/ 805113 h 2487532"/>
              <a:gd name="connsiteX112" fmla="*/ 1118895 w 7803363"/>
              <a:gd name="connsiteY112" fmla="*/ 794625 h 2487532"/>
              <a:gd name="connsiteX113" fmla="*/ 1142822 w 7803363"/>
              <a:gd name="connsiteY113" fmla="*/ 713011 h 2487532"/>
              <a:gd name="connsiteX114" fmla="*/ 1167076 w 7803363"/>
              <a:gd name="connsiteY114" fmla="*/ 504880 h 2487532"/>
              <a:gd name="connsiteX115" fmla="*/ 1143805 w 7803363"/>
              <a:gd name="connsiteY115" fmla="*/ 461615 h 2487532"/>
              <a:gd name="connsiteX116" fmla="*/ 1133644 w 7803363"/>
              <a:gd name="connsiteY116" fmla="*/ 439655 h 2487532"/>
              <a:gd name="connsiteX117" fmla="*/ 1157243 w 7803363"/>
              <a:gd name="connsiteY117" fmla="*/ 434083 h 2487532"/>
              <a:gd name="connsiteX118" fmla="*/ 1157678 w 7803363"/>
              <a:gd name="connsiteY118" fmla="*/ 434135 h 2487532"/>
              <a:gd name="connsiteX119" fmla="*/ 1437334 w 7803363"/>
              <a:gd name="connsiteY119" fmla="*/ 127 h 2487532"/>
              <a:gd name="connsiteX120" fmla="*/ 1425355 w 7803363"/>
              <a:gd name="connsiteY120" fmla="*/ 2744 h 2487532"/>
              <a:gd name="connsiteX121" fmla="*/ 1334892 w 7803363"/>
              <a:gd name="connsiteY121" fmla="*/ 54531 h 2487532"/>
              <a:gd name="connsiteX122" fmla="*/ 1118239 w 7803363"/>
              <a:gd name="connsiteY122" fmla="*/ 187604 h 2487532"/>
              <a:gd name="connsiteX123" fmla="*/ 989427 w 7803363"/>
              <a:gd name="connsiteY123" fmla="*/ 206286 h 2487532"/>
              <a:gd name="connsiteX124" fmla="*/ 953373 w 7803363"/>
              <a:gd name="connsiteY124" fmla="*/ 207270 h 2487532"/>
              <a:gd name="connsiteX125" fmla="*/ 877004 w 7803363"/>
              <a:gd name="connsiteY125" fmla="*/ 225952 h 2487532"/>
              <a:gd name="connsiteX126" fmla="*/ 790802 w 7803363"/>
              <a:gd name="connsiteY126" fmla="*/ 240702 h 2487532"/>
              <a:gd name="connsiteX127" fmla="*/ 563333 w 7803363"/>
              <a:gd name="connsiteY127" fmla="*/ 427200 h 2487532"/>
              <a:gd name="connsiteX128" fmla="*/ 387978 w 7803363"/>
              <a:gd name="connsiteY128" fmla="*/ 798886 h 2487532"/>
              <a:gd name="connsiteX129" fmla="*/ 368968 w 7803363"/>
              <a:gd name="connsiteY129" fmla="*/ 1081419 h 2487532"/>
              <a:gd name="connsiteX130" fmla="*/ 362413 w 7803363"/>
              <a:gd name="connsiteY130" fmla="*/ 1243991 h 2487532"/>
              <a:gd name="connsiteX131" fmla="*/ 378146 w 7803363"/>
              <a:gd name="connsiteY131" fmla="*/ 1322327 h 2487532"/>
              <a:gd name="connsiteX132" fmla="*/ 402072 w 7803363"/>
              <a:gd name="connsiteY132" fmla="*/ 1353465 h 2487532"/>
              <a:gd name="connsiteX133" fmla="*/ 388634 w 7803363"/>
              <a:gd name="connsiteY133" fmla="*/ 1379686 h 2487532"/>
              <a:gd name="connsiteX134" fmla="*/ 385029 w 7803363"/>
              <a:gd name="connsiteY134" fmla="*/ 1426884 h 2487532"/>
              <a:gd name="connsiteX135" fmla="*/ 398139 w 7803363"/>
              <a:gd name="connsiteY135" fmla="*/ 1613055 h 2487532"/>
              <a:gd name="connsiteX136" fmla="*/ 451893 w 7803363"/>
              <a:gd name="connsiteY136" fmla="*/ 1717939 h 2487532"/>
              <a:gd name="connsiteX137" fmla="*/ 488930 w 7803363"/>
              <a:gd name="connsiteY137" fmla="*/ 1752683 h 2487532"/>
              <a:gd name="connsiteX138" fmla="*/ 503024 w 7803363"/>
              <a:gd name="connsiteY138" fmla="*/ 1771365 h 2487532"/>
              <a:gd name="connsiteX139" fmla="*/ 501057 w 7803363"/>
              <a:gd name="connsiteY139" fmla="*/ 1776937 h 2487532"/>
              <a:gd name="connsiteX140" fmla="*/ 348974 w 7803363"/>
              <a:gd name="connsiteY140" fmla="*/ 1750716 h 2487532"/>
              <a:gd name="connsiteX141" fmla="*/ 266705 w 7803363"/>
              <a:gd name="connsiteY141" fmla="*/ 1751372 h 2487532"/>
              <a:gd name="connsiteX142" fmla="*/ 218524 w 7803363"/>
              <a:gd name="connsiteY142" fmla="*/ 1782509 h 2487532"/>
              <a:gd name="connsiteX143" fmla="*/ 218196 w 7803363"/>
              <a:gd name="connsiteY143" fmla="*/ 2008667 h 2487532"/>
              <a:gd name="connsiteX144" fmla="*/ 233601 w 7803363"/>
              <a:gd name="connsiteY144" fmla="*/ 2032267 h 2487532"/>
              <a:gd name="connsiteX145" fmla="*/ 249334 w 7803363"/>
              <a:gd name="connsiteY145" fmla="*/ 2062421 h 2487532"/>
              <a:gd name="connsiteX146" fmla="*/ 236223 w 7803363"/>
              <a:gd name="connsiteY146" fmla="*/ 2118796 h 2487532"/>
              <a:gd name="connsiteX147" fmla="*/ 228685 w 7803363"/>
              <a:gd name="connsiteY147" fmla="*/ 2151245 h 2487532"/>
              <a:gd name="connsiteX148" fmla="*/ 259495 w 7803363"/>
              <a:gd name="connsiteY148" fmla="*/ 2289234 h 2487532"/>
              <a:gd name="connsiteX149" fmla="*/ 270639 w 7803363"/>
              <a:gd name="connsiteY149" fmla="*/ 2323322 h 2487532"/>
              <a:gd name="connsiteX150" fmla="*/ 255234 w 7803363"/>
              <a:gd name="connsiteY150" fmla="*/ 2338399 h 2487532"/>
              <a:gd name="connsiteX151" fmla="*/ 207708 w 7803363"/>
              <a:gd name="connsiteY151" fmla="*/ 2321356 h 2487532"/>
              <a:gd name="connsiteX152" fmla="*/ 169031 w 7803363"/>
              <a:gd name="connsiteY152" fmla="*/ 2332172 h 2487532"/>
              <a:gd name="connsiteX153" fmla="*/ 142810 w 7803363"/>
              <a:gd name="connsiteY153" fmla="*/ 2338399 h 2487532"/>
              <a:gd name="connsiteX154" fmla="*/ 120522 w 7803363"/>
              <a:gd name="connsiteY154" fmla="*/ 2330205 h 2487532"/>
              <a:gd name="connsiteX155" fmla="*/ 118556 w 7803363"/>
              <a:gd name="connsiteY155" fmla="*/ 2361015 h 2487532"/>
              <a:gd name="connsiteX156" fmla="*/ 53330 w 7803363"/>
              <a:gd name="connsiteY156" fmla="*/ 2341349 h 2487532"/>
              <a:gd name="connsiteX157" fmla="*/ 16293 w 7803363"/>
              <a:gd name="connsiteY157" fmla="*/ 2343644 h 2487532"/>
              <a:gd name="connsiteX158" fmla="*/ 5477 w 7803363"/>
              <a:gd name="connsiteY158" fmla="*/ 2343644 h 2487532"/>
              <a:gd name="connsiteX159" fmla="*/ 0 w 7803363"/>
              <a:gd name="connsiteY159" fmla="*/ 2342935 h 2487532"/>
              <a:gd name="connsiteX160" fmla="*/ 0 w 7803363"/>
              <a:gd name="connsiteY160" fmla="*/ 2487532 h 2487532"/>
              <a:gd name="connsiteX161" fmla="*/ 5616815 w 7803363"/>
              <a:gd name="connsiteY161" fmla="*/ 2487532 h 2487532"/>
              <a:gd name="connsiteX162" fmla="*/ 5616815 w 7803363"/>
              <a:gd name="connsiteY162" fmla="*/ 2264652 h 2487532"/>
              <a:gd name="connsiteX163" fmla="*/ 5429006 w 7803363"/>
              <a:gd name="connsiteY163" fmla="*/ 2289890 h 2487532"/>
              <a:gd name="connsiteX164" fmla="*/ 5284133 w 7803363"/>
              <a:gd name="connsiteY164" fmla="*/ 2287268 h 2487532"/>
              <a:gd name="connsiteX165" fmla="*/ 5157944 w 7803363"/>
              <a:gd name="connsiteY165" fmla="*/ 2247936 h 2487532"/>
              <a:gd name="connsiteX166" fmla="*/ 5115334 w 7803363"/>
              <a:gd name="connsiteY166" fmla="*/ 2265963 h 2487532"/>
              <a:gd name="connsiteX167" fmla="*/ 5063875 w 7803363"/>
              <a:gd name="connsiteY167" fmla="*/ 2278091 h 2487532"/>
              <a:gd name="connsiteX168" fmla="*/ 5062564 w 7803363"/>
              <a:gd name="connsiteY168" fmla="*/ 2277107 h 2487532"/>
              <a:gd name="connsiteX169" fmla="*/ 5004877 w 7803363"/>
              <a:gd name="connsiteY169" fmla="*/ 2271535 h 2487532"/>
              <a:gd name="connsiteX170" fmla="*/ 4957352 w 7803363"/>
              <a:gd name="connsiteY170" fmla="*/ 2279729 h 2487532"/>
              <a:gd name="connsiteX171" fmla="*/ 4929819 w 7803363"/>
              <a:gd name="connsiteY171" fmla="*/ 2280385 h 2487532"/>
              <a:gd name="connsiteX172" fmla="*/ 4770853 w 7803363"/>
              <a:gd name="connsiteY172" fmla="*/ 2299723 h 2487532"/>
              <a:gd name="connsiteX173" fmla="*/ 4651547 w 7803363"/>
              <a:gd name="connsiteY173" fmla="*/ 2272846 h 2487532"/>
              <a:gd name="connsiteX174" fmla="*/ 4596155 w 7803363"/>
              <a:gd name="connsiteY174" fmla="*/ 2264325 h 2487532"/>
              <a:gd name="connsiteX175" fmla="*/ 4489303 w 7803363"/>
              <a:gd name="connsiteY175" fmla="*/ 2304967 h 2487532"/>
              <a:gd name="connsiteX176" fmla="*/ 4449315 w 7803363"/>
              <a:gd name="connsiteY176" fmla="*/ 2295462 h 2487532"/>
              <a:gd name="connsiteX177" fmla="*/ 4409001 w 7803363"/>
              <a:gd name="connsiteY177" fmla="*/ 2278091 h 2487532"/>
              <a:gd name="connsiteX178" fmla="*/ 4325748 w 7803363"/>
              <a:gd name="connsiteY178" fmla="*/ 2283335 h 2487532"/>
              <a:gd name="connsiteX179" fmla="*/ 4103196 w 7803363"/>
              <a:gd name="connsiteY179" fmla="*/ 2276124 h 2487532"/>
              <a:gd name="connsiteX180" fmla="*/ 4075008 w 7803363"/>
              <a:gd name="connsiteY180" fmla="*/ 2288579 h 2487532"/>
              <a:gd name="connsiteX181" fmla="*/ 4045837 w 7803363"/>
              <a:gd name="connsiteY181" fmla="*/ 2303329 h 2487532"/>
              <a:gd name="connsiteX182" fmla="*/ 4021582 w 7803363"/>
              <a:gd name="connsiteY182" fmla="*/ 2300379 h 2487532"/>
              <a:gd name="connsiteX183" fmla="*/ 3953080 w 7803363"/>
              <a:gd name="connsiteY183" fmla="*/ 2268258 h 2487532"/>
              <a:gd name="connsiteX184" fmla="*/ 3892771 w 7803363"/>
              <a:gd name="connsiteY184" fmla="*/ 2249902 h 2487532"/>
              <a:gd name="connsiteX185" fmla="*/ 3806241 w 7803363"/>
              <a:gd name="connsiteY185" fmla="*/ 2288251 h 2487532"/>
              <a:gd name="connsiteX186" fmla="*/ 3781658 w 7803363"/>
              <a:gd name="connsiteY186" fmla="*/ 2280057 h 2487532"/>
              <a:gd name="connsiteX187" fmla="*/ 3727577 w 7803363"/>
              <a:gd name="connsiteY187" fmla="*/ 2267274 h 2487532"/>
              <a:gd name="connsiteX188" fmla="*/ 3716105 w 7803363"/>
              <a:gd name="connsiteY188" fmla="*/ 2273502 h 2487532"/>
              <a:gd name="connsiteX189" fmla="*/ 3682673 w 7803363"/>
              <a:gd name="connsiteY189" fmla="*/ 2272846 h 2487532"/>
              <a:gd name="connsiteX190" fmla="*/ 3650880 w 7803363"/>
              <a:gd name="connsiteY190" fmla="*/ 2267602 h 2487532"/>
              <a:gd name="connsiteX191" fmla="*/ 3577133 w 7803363"/>
              <a:gd name="connsiteY191" fmla="*/ 2288251 h 2487532"/>
              <a:gd name="connsiteX192" fmla="*/ 3543373 w 7803363"/>
              <a:gd name="connsiteY192" fmla="*/ 2274157 h 2487532"/>
              <a:gd name="connsiteX193" fmla="*/ 3518135 w 7803363"/>
              <a:gd name="connsiteY193" fmla="*/ 2261374 h 2487532"/>
              <a:gd name="connsiteX194" fmla="*/ 3476509 w 7803363"/>
              <a:gd name="connsiteY194" fmla="*/ 2270224 h 2487532"/>
              <a:gd name="connsiteX195" fmla="*/ 3342454 w 7803363"/>
              <a:gd name="connsiteY195" fmla="*/ 2284646 h 2487532"/>
              <a:gd name="connsiteX196" fmla="*/ 3235602 w 7803363"/>
              <a:gd name="connsiteY196" fmla="*/ 2260719 h 2487532"/>
              <a:gd name="connsiteX197" fmla="*/ 3210036 w 7803363"/>
              <a:gd name="connsiteY197" fmla="*/ 2282352 h 2487532"/>
              <a:gd name="connsiteX198" fmla="*/ 3208397 w 7803363"/>
              <a:gd name="connsiteY198" fmla="*/ 2287924 h 2487532"/>
              <a:gd name="connsiteX199" fmla="*/ 3182176 w 7803363"/>
              <a:gd name="connsiteY199" fmla="*/ 2279074 h 2487532"/>
              <a:gd name="connsiteX200" fmla="*/ 3117278 w 7803363"/>
              <a:gd name="connsiteY200" fmla="*/ 2270224 h 2487532"/>
              <a:gd name="connsiteX201" fmla="*/ 2982239 w 7803363"/>
              <a:gd name="connsiteY201" fmla="*/ 2275141 h 2487532"/>
              <a:gd name="connsiteX202" fmla="*/ 2937664 w 7803363"/>
              <a:gd name="connsiteY202" fmla="*/ 2276780 h 2487532"/>
              <a:gd name="connsiteX203" fmla="*/ 2905542 w 7803363"/>
              <a:gd name="connsiteY203" fmla="*/ 2275796 h 2487532"/>
              <a:gd name="connsiteX204" fmla="*/ 2792791 w 7803363"/>
              <a:gd name="connsiteY204" fmla="*/ 2248264 h 2487532"/>
              <a:gd name="connsiteX205" fmla="*/ 2765914 w 7803363"/>
              <a:gd name="connsiteY205" fmla="*/ 2276124 h 2487532"/>
              <a:gd name="connsiteX206" fmla="*/ 2751820 w 7803363"/>
              <a:gd name="connsiteY206" fmla="*/ 2294479 h 2487532"/>
              <a:gd name="connsiteX207" fmla="*/ 2665290 w 7803363"/>
              <a:gd name="connsiteY207" fmla="*/ 2294807 h 2487532"/>
              <a:gd name="connsiteX208" fmla="*/ 2583349 w 7803363"/>
              <a:gd name="connsiteY208" fmla="*/ 2271535 h 2487532"/>
              <a:gd name="connsiteX209" fmla="*/ 2525335 w 7803363"/>
              <a:gd name="connsiteY209" fmla="*/ 2263341 h 2487532"/>
              <a:gd name="connsiteX210" fmla="*/ 2438149 w 7803363"/>
              <a:gd name="connsiteY210" fmla="*/ 2285302 h 2487532"/>
              <a:gd name="connsiteX211" fmla="*/ 2309993 w 7803363"/>
              <a:gd name="connsiteY211" fmla="*/ 2259080 h 2487532"/>
              <a:gd name="connsiteX212" fmla="*/ 2282133 w 7803363"/>
              <a:gd name="connsiteY212" fmla="*/ 2259408 h 2487532"/>
              <a:gd name="connsiteX213" fmla="*/ 2267384 w 7803363"/>
              <a:gd name="connsiteY213" fmla="*/ 2272519 h 2487532"/>
              <a:gd name="connsiteX214" fmla="*/ 2238868 w 7803363"/>
              <a:gd name="connsiteY214" fmla="*/ 2274813 h 2487532"/>
              <a:gd name="connsiteX215" fmla="*/ 2167087 w 7803363"/>
              <a:gd name="connsiteY215" fmla="*/ 2263013 h 2487532"/>
              <a:gd name="connsiteX216" fmla="*/ 1971739 w 7803363"/>
              <a:gd name="connsiteY216" fmla="*/ 2283990 h 2487532"/>
              <a:gd name="connsiteX217" fmla="*/ 1936341 w 7803363"/>
              <a:gd name="connsiteY217" fmla="*/ 2266947 h 2487532"/>
              <a:gd name="connsiteX218" fmla="*/ 1900287 w 7803363"/>
              <a:gd name="connsiteY218" fmla="*/ 2245314 h 2487532"/>
              <a:gd name="connsiteX219" fmla="*/ 1817034 w 7803363"/>
              <a:gd name="connsiteY219" fmla="*/ 2242036 h 2487532"/>
              <a:gd name="connsiteX220" fmla="*/ 1767542 w 7803363"/>
              <a:gd name="connsiteY220" fmla="*/ 2263013 h 2487532"/>
              <a:gd name="connsiteX221" fmla="*/ 1748204 w 7803363"/>
              <a:gd name="connsiteY221" fmla="*/ 2285302 h 2487532"/>
              <a:gd name="connsiteX222" fmla="*/ 1742304 w 7803363"/>
              <a:gd name="connsiteY222" fmla="*/ 2281040 h 2487532"/>
              <a:gd name="connsiteX223" fmla="*/ 1760003 w 7803363"/>
              <a:gd name="connsiteY223" fmla="*/ 2241708 h 2487532"/>
              <a:gd name="connsiteX224" fmla="*/ 1789175 w 7803363"/>
              <a:gd name="connsiteY224" fmla="*/ 2149279 h 2487532"/>
              <a:gd name="connsiteX225" fmla="*/ 1786553 w 7803363"/>
              <a:gd name="connsiteY225" fmla="*/ 2068321 h 2487532"/>
              <a:gd name="connsiteX226" fmla="*/ 1752792 w 7803363"/>
              <a:gd name="connsiteY226" fmla="*/ 2033577 h 2487532"/>
              <a:gd name="connsiteX227" fmla="*/ 1420111 w 7803363"/>
              <a:gd name="connsiteY227" fmla="*/ 1727445 h 2487532"/>
              <a:gd name="connsiteX228" fmla="*/ 1280811 w 7803363"/>
              <a:gd name="connsiteY228" fmla="*/ 1644848 h 2487532"/>
              <a:gd name="connsiteX229" fmla="*/ 1152982 w 7803363"/>
              <a:gd name="connsiteY229" fmla="*/ 1584211 h 2487532"/>
              <a:gd name="connsiteX230" fmla="*/ 1148394 w 7803363"/>
              <a:gd name="connsiteY230" fmla="*/ 1554057 h 2487532"/>
              <a:gd name="connsiteX231" fmla="*/ 1155932 w 7803363"/>
              <a:gd name="connsiteY231" fmla="*/ 1525542 h 2487532"/>
              <a:gd name="connsiteX232" fmla="*/ 1140199 w 7803363"/>
              <a:gd name="connsiteY232" fmla="*/ 1471132 h 2487532"/>
              <a:gd name="connsiteX233" fmla="*/ 1124139 w 7803363"/>
              <a:gd name="connsiteY233" fmla="*/ 1431800 h 2487532"/>
              <a:gd name="connsiteX234" fmla="*/ 1107423 w 7803363"/>
              <a:gd name="connsiteY234" fmla="*/ 1410168 h 2487532"/>
              <a:gd name="connsiteX235" fmla="*/ 1081857 w 7803363"/>
              <a:gd name="connsiteY235" fmla="*/ 1372475 h 2487532"/>
              <a:gd name="connsiteX236" fmla="*/ 1055636 w 7803363"/>
              <a:gd name="connsiteY236" fmla="*/ 1332815 h 2487532"/>
              <a:gd name="connsiteX237" fmla="*/ 1030726 w 7803363"/>
              <a:gd name="connsiteY237" fmla="*/ 1310200 h 2487532"/>
              <a:gd name="connsiteX238" fmla="*/ 1017287 w 7803363"/>
              <a:gd name="connsiteY238" fmla="*/ 1278407 h 2487532"/>
              <a:gd name="connsiteX239" fmla="*/ 1011060 w 7803363"/>
              <a:gd name="connsiteY239" fmla="*/ 1256446 h 2487532"/>
              <a:gd name="connsiteX240" fmla="*/ 1007127 w 7803363"/>
              <a:gd name="connsiteY240" fmla="*/ 1240714 h 2487532"/>
              <a:gd name="connsiteX241" fmla="*/ 1046459 w 7803363"/>
              <a:gd name="connsiteY241" fmla="*/ 1193515 h 2487532"/>
              <a:gd name="connsiteX242" fmla="*/ 1322765 w 7803363"/>
              <a:gd name="connsiteY242" fmla="*/ 972274 h 2487532"/>
              <a:gd name="connsiteX243" fmla="*/ 1332270 w 7803363"/>
              <a:gd name="connsiteY243" fmla="*/ 963752 h 2487532"/>
              <a:gd name="connsiteX244" fmla="*/ 1358491 w 7803363"/>
              <a:gd name="connsiteY244" fmla="*/ 935564 h 2487532"/>
              <a:gd name="connsiteX245" fmla="*/ 1520080 w 7803363"/>
              <a:gd name="connsiteY245" fmla="*/ 848051 h 2487532"/>
              <a:gd name="connsiteX246" fmla="*/ 1571538 w 7803363"/>
              <a:gd name="connsiteY246" fmla="*/ 832318 h 2487532"/>
              <a:gd name="connsiteX247" fmla="*/ 1595138 w 7803363"/>
              <a:gd name="connsiteY247" fmla="*/ 799541 h 2487532"/>
              <a:gd name="connsiteX248" fmla="*/ 1601365 w 7803363"/>
              <a:gd name="connsiteY248" fmla="*/ 764143 h 2487532"/>
              <a:gd name="connsiteX249" fmla="*/ 1628242 w 7803363"/>
              <a:gd name="connsiteY249" fmla="*/ 741527 h 2487532"/>
              <a:gd name="connsiteX250" fmla="*/ 1613492 w 7803363"/>
              <a:gd name="connsiteY250" fmla="*/ 714978 h 2487532"/>
              <a:gd name="connsiteX251" fmla="*/ 1588583 w 7803363"/>
              <a:gd name="connsiteY251" fmla="*/ 692690 h 2487532"/>
              <a:gd name="connsiteX252" fmla="*/ 1594482 w 7803363"/>
              <a:gd name="connsiteY252" fmla="*/ 685151 h 2487532"/>
              <a:gd name="connsiteX253" fmla="*/ 1588254 w 7803363"/>
              <a:gd name="connsiteY253" fmla="*/ 649425 h 2487532"/>
              <a:gd name="connsiteX254" fmla="*/ 1578749 w 7803363"/>
              <a:gd name="connsiteY254" fmla="*/ 640903 h 2487532"/>
              <a:gd name="connsiteX255" fmla="*/ 1551545 w 7803363"/>
              <a:gd name="connsiteY255" fmla="*/ 633037 h 2487532"/>
              <a:gd name="connsiteX256" fmla="*/ 1525651 w 7803363"/>
              <a:gd name="connsiteY256" fmla="*/ 640575 h 2487532"/>
              <a:gd name="connsiteX257" fmla="*/ 1524668 w 7803363"/>
              <a:gd name="connsiteY257" fmla="*/ 608782 h 2487532"/>
              <a:gd name="connsiteX258" fmla="*/ 1500413 w 7803363"/>
              <a:gd name="connsiteY258" fmla="*/ 595999 h 2487532"/>
              <a:gd name="connsiteX259" fmla="*/ 1483697 w 7803363"/>
              <a:gd name="connsiteY259" fmla="*/ 573056 h 2487532"/>
              <a:gd name="connsiteX260" fmla="*/ 1466326 w 7803363"/>
              <a:gd name="connsiteY260" fmla="*/ 576989 h 2487532"/>
              <a:gd name="connsiteX261" fmla="*/ 1430271 w 7803363"/>
              <a:gd name="connsiteY261" fmla="*/ 589116 h 2487532"/>
              <a:gd name="connsiteX262" fmla="*/ 1485664 w 7803363"/>
              <a:gd name="connsiteY262" fmla="*/ 526513 h 2487532"/>
              <a:gd name="connsiteX263" fmla="*/ 1543351 w 7803363"/>
              <a:gd name="connsiteY263" fmla="*/ 521596 h 2487532"/>
              <a:gd name="connsiteX264" fmla="*/ 1561050 w 7803363"/>
              <a:gd name="connsiteY264" fmla="*/ 522580 h 2487532"/>
              <a:gd name="connsiteX265" fmla="*/ 1667901 w 7803363"/>
              <a:gd name="connsiteY265" fmla="*/ 465221 h 2487532"/>
              <a:gd name="connsiteX266" fmla="*/ 1671507 w 7803363"/>
              <a:gd name="connsiteY266" fmla="*/ 465549 h 2487532"/>
              <a:gd name="connsiteX267" fmla="*/ 1662985 w 7803363"/>
              <a:gd name="connsiteY267" fmla="*/ 486198 h 2487532"/>
              <a:gd name="connsiteX268" fmla="*/ 1672490 w 7803363"/>
              <a:gd name="connsiteY268" fmla="*/ 498653 h 2487532"/>
              <a:gd name="connsiteX269" fmla="*/ 1741321 w 7803363"/>
              <a:gd name="connsiteY269" fmla="*/ 452438 h 2487532"/>
              <a:gd name="connsiteX270" fmla="*/ 1771475 w 7803363"/>
              <a:gd name="connsiteY270" fmla="*/ 237096 h 2487532"/>
              <a:gd name="connsiteX271" fmla="*/ 1669212 w 7803363"/>
              <a:gd name="connsiteY271" fmla="*/ 59775 h 2487532"/>
              <a:gd name="connsiteX272" fmla="*/ 1612509 w 7803363"/>
              <a:gd name="connsiteY272" fmla="*/ 30604 h 2487532"/>
              <a:gd name="connsiteX273" fmla="*/ 1510574 w 7803363"/>
              <a:gd name="connsiteY273" fmla="*/ 5694 h 2487532"/>
              <a:gd name="connsiteX274" fmla="*/ 1478125 w 7803363"/>
              <a:gd name="connsiteY274" fmla="*/ 3400 h 2487532"/>
              <a:gd name="connsiteX275" fmla="*/ 1437334 w 7803363"/>
              <a:gd name="connsiteY275" fmla="*/ 127 h 24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03363" h="2487532">
                <a:moveTo>
                  <a:pt x="6753937" y="2242241"/>
                </a:moveTo>
                <a:cubicBezTo>
                  <a:pt x="6748691" y="2239743"/>
                  <a:pt x="6742325" y="2242857"/>
                  <a:pt x="6731834" y="2249903"/>
                </a:cubicBezTo>
                <a:cubicBezTo>
                  <a:pt x="6713907" y="2262359"/>
                  <a:pt x="6695981" y="2275142"/>
                  <a:pt x="6678053" y="2288251"/>
                </a:cubicBezTo>
                <a:cubicBezTo>
                  <a:pt x="6671128" y="2293497"/>
                  <a:pt x="6666849" y="2289563"/>
                  <a:pt x="6662775" y="2280057"/>
                </a:cubicBezTo>
                <a:cubicBezTo>
                  <a:pt x="6650960" y="2251869"/>
                  <a:pt x="6648312" y="2250886"/>
                  <a:pt x="6629163" y="2267274"/>
                </a:cubicBezTo>
                <a:cubicBezTo>
                  <a:pt x="6626718" y="2269241"/>
                  <a:pt x="6624274" y="2271208"/>
                  <a:pt x="6622032" y="2273503"/>
                </a:cubicBezTo>
                <a:cubicBezTo>
                  <a:pt x="6615107" y="2280386"/>
                  <a:pt x="6608792" y="2279730"/>
                  <a:pt x="6601254" y="2272846"/>
                </a:cubicBezTo>
                <a:cubicBezTo>
                  <a:pt x="6595754" y="2267603"/>
                  <a:pt x="6587809" y="2265636"/>
                  <a:pt x="6581494" y="2267603"/>
                </a:cubicBezTo>
                <a:cubicBezTo>
                  <a:pt x="6566012" y="2272846"/>
                  <a:pt x="6550734" y="2280386"/>
                  <a:pt x="6535659" y="2288251"/>
                </a:cubicBezTo>
                <a:cubicBezTo>
                  <a:pt x="6525677" y="2293497"/>
                  <a:pt x="6518750" y="2291202"/>
                  <a:pt x="6514676" y="2274158"/>
                </a:cubicBezTo>
                <a:cubicBezTo>
                  <a:pt x="6512028" y="2263342"/>
                  <a:pt x="6506528" y="2258753"/>
                  <a:pt x="6498990" y="2261375"/>
                </a:cubicBezTo>
                <a:cubicBezTo>
                  <a:pt x="6490230" y="2264326"/>
                  <a:pt x="6481674" y="2267274"/>
                  <a:pt x="6473119" y="2270225"/>
                </a:cubicBezTo>
                <a:cubicBezTo>
                  <a:pt x="6445617" y="2279402"/>
                  <a:pt x="6418321" y="2293168"/>
                  <a:pt x="6389800" y="2284646"/>
                </a:cubicBezTo>
                <a:cubicBezTo>
                  <a:pt x="6367392" y="2277764"/>
                  <a:pt x="6345391" y="2269241"/>
                  <a:pt x="6323390" y="2260720"/>
                </a:cubicBezTo>
                <a:cubicBezTo>
                  <a:pt x="6306075" y="2253836"/>
                  <a:pt x="6306075" y="2253509"/>
                  <a:pt x="6307500" y="2282352"/>
                </a:cubicBezTo>
                <a:cubicBezTo>
                  <a:pt x="6307704" y="2283663"/>
                  <a:pt x="6307093" y="2285303"/>
                  <a:pt x="6306482" y="2287925"/>
                </a:cubicBezTo>
                <a:cubicBezTo>
                  <a:pt x="6300982" y="2284974"/>
                  <a:pt x="6295278" y="2283007"/>
                  <a:pt x="6290185" y="2279074"/>
                </a:cubicBezTo>
                <a:cubicBezTo>
                  <a:pt x="6277350" y="2269241"/>
                  <a:pt x="6264314" y="2267603"/>
                  <a:pt x="6249850" y="2270225"/>
                </a:cubicBezTo>
                <a:cubicBezTo>
                  <a:pt x="6222145" y="2275797"/>
                  <a:pt x="6194237" y="2283991"/>
                  <a:pt x="6165920" y="2275142"/>
                </a:cubicBezTo>
                <a:cubicBezTo>
                  <a:pt x="6157160" y="2272191"/>
                  <a:pt x="6147586" y="2276452"/>
                  <a:pt x="6138216" y="2276780"/>
                </a:cubicBezTo>
                <a:cubicBezTo>
                  <a:pt x="6131492" y="2277108"/>
                  <a:pt x="6124566" y="2278092"/>
                  <a:pt x="6118252" y="2275797"/>
                </a:cubicBezTo>
                <a:cubicBezTo>
                  <a:pt x="6094824" y="2267274"/>
                  <a:pt x="6071601" y="2256787"/>
                  <a:pt x="6048174" y="2248264"/>
                </a:cubicBezTo>
                <a:cubicBezTo>
                  <a:pt x="6028210" y="2240727"/>
                  <a:pt x="6026784" y="2243675"/>
                  <a:pt x="6031470" y="2276124"/>
                </a:cubicBezTo>
                <a:cubicBezTo>
                  <a:pt x="6033506" y="2289235"/>
                  <a:pt x="6030654" y="2294480"/>
                  <a:pt x="6022710" y="2294480"/>
                </a:cubicBezTo>
                <a:cubicBezTo>
                  <a:pt x="6004783" y="2294480"/>
                  <a:pt x="5986857" y="2294480"/>
                  <a:pt x="5968929" y="2294807"/>
                </a:cubicBezTo>
                <a:cubicBezTo>
                  <a:pt x="5950596" y="2294807"/>
                  <a:pt x="5933484" y="2288908"/>
                  <a:pt x="5918001" y="2271536"/>
                </a:cubicBezTo>
                <a:cubicBezTo>
                  <a:pt x="5907205" y="2259080"/>
                  <a:pt x="5894575" y="2258425"/>
                  <a:pt x="5881944" y="2263342"/>
                </a:cubicBezTo>
                <a:cubicBezTo>
                  <a:pt x="5863814" y="2270225"/>
                  <a:pt x="5845887" y="2278092"/>
                  <a:pt x="5827757" y="2285303"/>
                </a:cubicBezTo>
                <a:cubicBezTo>
                  <a:pt x="5798626" y="2297102"/>
                  <a:pt x="5772143" y="2287268"/>
                  <a:pt x="5748105" y="2259080"/>
                </a:cubicBezTo>
                <a:cubicBezTo>
                  <a:pt x="5741994" y="2251869"/>
                  <a:pt x="5736493" y="2250886"/>
                  <a:pt x="5730790" y="2259408"/>
                </a:cubicBezTo>
                <a:cubicBezTo>
                  <a:pt x="5727734" y="2263997"/>
                  <a:pt x="5724678" y="2268258"/>
                  <a:pt x="5721622" y="2272520"/>
                </a:cubicBezTo>
                <a:cubicBezTo>
                  <a:pt x="5716122" y="2280057"/>
                  <a:pt x="5709400" y="2282024"/>
                  <a:pt x="5703900" y="2274813"/>
                </a:cubicBezTo>
                <a:cubicBezTo>
                  <a:pt x="5690251" y="2257115"/>
                  <a:pt x="5674973" y="2260392"/>
                  <a:pt x="5659287" y="2263014"/>
                </a:cubicBezTo>
                <a:lnTo>
                  <a:pt x="5616816" y="2270352"/>
                </a:lnTo>
                <a:lnTo>
                  <a:pt x="5616816" y="2487532"/>
                </a:lnTo>
                <a:lnTo>
                  <a:pt x="7803363" y="2487532"/>
                </a:lnTo>
                <a:cubicBezTo>
                  <a:pt x="7803363" y="2413130"/>
                  <a:pt x="7803363" y="2339056"/>
                  <a:pt x="7803363" y="2264652"/>
                </a:cubicBezTo>
                <a:cubicBezTo>
                  <a:pt x="7764454" y="2273175"/>
                  <a:pt x="7725748" y="2282679"/>
                  <a:pt x="7686635" y="2289891"/>
                </a:cubicBezTo>
                <a:cubicBezTo>
                  <a:pt x="7656690" y="2295135"/>
                  <a:pt x="7626337" y="2300706"/>
                  <a:pt x="7596594" y="2287268"/>
                </a:cubicBezTo>
                <a:cubicBezTo>
                  <a:pt x="7570316" y="2275142"/>
                  <a:pt x="7544445" y="2260720"/>
                  <a:pt x="7518165" y="2247937"/>
                </a:cubicBezTo>
                <a:cubicBezTo>
                  <a:pt x="7503702" y="2241053"/>
                  <a:pt x="7499423" y="2244659"/>
                  <a:pt x="7491683" y="2265964"/>
                </a:cubicBezTo>
                <a:cubicBezTo>
                  <a:pt x="7480886" y="2296445"/>
                  <a:pt x="7477830" y="2297757"/>
                  <a:pt x="7459699" y="2278092"/>
                </a:cubicBezTo>
                <a:cubicBezTo>
                  <a:pt x="7459496" y="2277764"/>
                  <a:pt x="7459088" y="2277435"/>
                  <a:pt x="7458885" y="2277108"/>
                </a:cubicBezTo>
                <a:cubicBezTo>
                  <a:pt x="7447681" y="2262359"/>
                  <a:pt x="7436476" y="2262359"/>
                  <a:pt x="7423031" y="2271536"/>
                </a:cubicBezTo>
                <a:cubicBezTo>
                  <a:pt x="7414068" y="2277764"/>
                  <a:pt x="7403475" y="2277764"/>
                  <a:pt x="7393493" y="2279730"/>
                </a:cubicBezTo>
                <a:cubicBezTo>
                  <a:pt x="7387993" y="2281041"/>
                  <a:pt x="7382085" y="2279402"/>
                  <a:pt x="7376382" y="2280386"/>
                </a:cubicBezTo>
                <a:cubicBezTo>
                  <a:pt x="7343584" y="2286613"/>
                  <a:pt x="7310582" y="2293168"/>
                  <a:pt x="7277580" y="2299724"/>
                </a:cubicBezTo>
                <a:cubicBezTo>
                  <a:pt x="7250894" y="2305296"/>
                  <a:pt x="7225226" y="2306935"/>
                  <a:pt x="7203429" y="2272846"/>
                </a:cubicBezTo>
                <a:cubicBezTo>
                  <a:pt x="7194262" y="2258425"/>
                  <a:pt x="7181224" y="2257115"/>
                  <a:pt x="7169002" y="2264326"/>
                </a:cubicBezTo>
                <a:cubicBezTo>
                  <a:pt x="7146797" y="2277435"/>
                  <a:pt x="7124592" y="2290546"/>
                  <a:pt x="7102591" y="2304968"/>
                </a:cubicBezTo>
                <a:cubicBezTo>
                  <a:pt x="7092405" y="2311850"/>
                  <a:pt x="7084460" y="2309885"/>
                  <a:pt x="7077738" y="2295462"/>
                </a:cubicBezTo>
                <a:cubicBezTo>
                  <a:pt x="7071423" y="2282024"/>
                  <a:pt x="7063071" y="2276780"/>
                  <a:pt x="7052682" y="2278092"/>
                </a:cubicBezTo>
                <a:cubicBezTo>
                  <a:pt x="7035570" y="2280386"/>
                  <a:pt x="7018254" y="2281697"/>
                  <a:pt x="7000939" y="2283336"/>
                </a:cubicBezTo>
                <a:cubicBezTo>
                  <a:pt x="6954696" y="2287925"/>
                  <a:pt x="6908249" y="2299396"/>
                  <a:pt x="6862617" y="2276124"/>
                </a:cubicBezTo>
                <a:cubicBezTo>
                  <a:pt x="6854876" y="2272191"/>
                  <a:pt x="6848358" y="2275797"/>
                  <a:pt x="6845098" y="2288580"/>
                </a:cubicBezTo>
                <a:cubicBezTo>
                  <a:pt x="6841432" y="2302346"/>
                  <a:pt x="6835116" y="2305296"/>
                  <a:pt x="6826968" y="2303329"/>
                </a:cubicBezTo>
                <a:cubicBezTo>
                  <a:pt x="6822079" y="2302018"/>
                  <a:pt x="6816782" y="2302346"/>
                  <a:pt x="6811893" y="2300379"/>
                </a:cubicBezTo>
                <a:cubicBezTo>
                  <a:pt x="6796410" y="2294480"/>
                  <a:pt x="6779503" y="2294480"/>
                  <a:pt x="6769317" y="2268258"/>
                </a:cubicBezTo>
                <a:cubicBezTo>
                  <a:pt x="6763307" y="2252853"/>
                  <a:pt x="6759182" y="2244740"/>
                  <a:pt x="6753937" y="2242241"/>
                </a:cubicBezTo>
                <a:close/>
                <a:moveTo>
                  <a:pt x="611432" y="2176648"/>
                </a:moveTo>
                <a:cubicBezTo>
                  <a:pt x="617742" y="2175500"/>
                  <a:pt x="624133" y="2175500"/>
                  <a:pt x="629214" y="2177139"/>
                </a:cubicBezTo>
                <a:cubicBezTo>
                  <a:pt x="640030" y="2180744"/>
                  <a:pt x="647896" y="2193527"/>
                  <a:pt x="659368" y="2204343"/>
                </a:cubicBezTo>
                <a:cubicBezTo>
                  <a:pt x="661662" y="2195494"/>
                  <a:pt x="663301" y="2189594"/>
                  <a:pt x="665268" y="2181400"/>
                </a:cubicBezTo>
                <a:cubicBezTo>
                  <a:pt x="697389" y="2224665"/>
                  <a:pt x="749831" y="2232204"/>
                  <a:pt x="792441" y="2256786"/>
                </a:cubicBezTo>
                <a:cubicBezTo>
                  <a:pt x="798668" y="2260391"/>
                  <a:pt x="804568" y="2263669"/>
                  <a:pt x="810795" y="2266947"/>
                </a:cubicBezTo>
                <a:cubicBezTo>
                  <a:pt x="783591" y="2278418"/>
                  <a:pt x="756714" y="2281696"/>
                  <a:pt x="729182" y="2277107"/>
                </a:cubicBezTo>
                <a:cubicBezTo>
                  <a:pt x="698700" y="2271207"/>
                  <a:pt x="698372" y="2271863"/>
                  <a:pt x="681984" y="2298740"/>
                </a:cubicBezTo>
                <a:cubicBezTo>
                  <a:pt x="677067" y="2291201"/>
                  <a:pt x="671495" y="2285302"/>
                  <a:pt x="668873" y="2278091"/>
                </a:cubicBezTo>
                <a:cubicBezTo>
                  <a:pt x="655435" y="2241708"/>
                  <a:pt x="630525" y="2221060"/>
                  <a:pt x="591193" y="2218765"/>
                </a:cubicBezTo>
                <a:cubicBezTo>
                  <a:pt x="584965" y="2218437"/>
                  <a:pt x="578738" y="2216799"/>
                  <a:pt x="567594" y="2214832"/>
                </a:cubicBezTo>
                <a:cubicBezTo>
                  <a:pt x="577754" y="2201721"/>
                  <a:pt x="583982" y="2189266"/>
                  <a:pt x="594143" y="2183039"/>
                </a:cubicBezTo>
                <a:cubicBezTo>
                  <a:pt x="598896" y="2180089"/>
                  <a:pt x="605123" y="2177795"/>
                  <a:pt x="611432" y="2176648"/>
                </a:cubicBezTo>
                <a:close/>
                <a:moveTo>
                  <a:pt x="1157899" y="434083"/>
                </a:moveTo>
                <a:cubicBezTo>
                  <a:pt x="1162487" y="433428"/>
                  <a:pt x="1167076" y="435066"/>
                  <a:pt x="1173631" y="436050"/>
                </a:cubicBezTo>
                <a:cubicBezTo>
                  <a:pt x="1164782" y="460632"/>
                  <a:pt x="1168387" y="483904"/>
                  <a:pt x="1175270" y="507175"/>
                </a:cubicBezTo>
                <a:cubicBezTo>
                  <a:pt x="1181170" y="528562"/>
                  <a:pt x="1194629" y="542021"/>
                  <a:pt x="1212052" y="550455"/>
                </a:cubicBezTo>
                <a:lnTo>
                  <a:pt x="1230428" y="557237"/>
                </a:lnTo>
                <a:lnTo>
                  <a:pt x="1240373" y="555193"/>
                </a:lnTo>
                <a:cubicBezTo>
                  <a:pt x="1244101" y="553308"/>
                  <a:pt x="1247706" y="550604"/>
                  <a:pt x="1250001" y="548145"/>
                </a:cubicBezTo>
                <a:cubicBezTo>
                  <a:pt x="1254098" y="543721"/>
                  <a:pt x="1257786" y="541344"/>
                  <a:pt x="1261514" y="541017"/>
                </a:cubicBezTo>
                <a:lnTo>
                  <a:pt x="1261827" y="541154"/>
                </a:lnTo>
                <a:lnTo>
                  <a:pt x="1262046" y="541017"/>
                </a:lnTo>
                <a:cubicBezTo>
                  <a:pt x="1265816" y="540689"/>
                  <a:pt x="1269667" y="542410"/>
                  <a:pt x="1273928" y="546179"/>
                </a:cubicBezTo>
                <a:cubicBezTo>
                  <a:pt x="1277533" y="549457"/>
                  <a:pt x="1281794" y="552079"/>
                  <a:pt x="1285399" y="555356"/>
                </a:cubicBezTo>
                <a:cubicBezTo>
                  <a:pt x="1288104" y="557815"/>
                  <a:pt x="1290808" y="560006"/>
                  <a:pt x="1293553" y="561717"/>
                </a:cubicBezTo>
                <a:lnTo>
                  <a:pt x="1301827" y="565138"/>
                </a:lnTo>
                <a:lnTo>
                  <a:pt x="1310141" y="564483"/>
                </a:lnTo>
                <a:cubicBezTo>
                  <a:pt x="1313239" y="563407"/>
                  <a:pt x="1316455" y="561420"/>
                  <a:pt x="1319815" y="558306"/>
                </a:cubicBezTo>
                <a:lnTo>
                  <a:pt x="1319790" y="558742"/>
                </a:lnTo>
                <a:lnTo>
                  <a:pt x="1320470" y="558306"/>
                </a:lnTo>
                <a:cubicBezTo>
                  <a:pt x="1320142" y="560273"/>
                  <a:pt x="1320142" y="562239"/>
                  <a:pt x="1320142" y="564206"/>
                </a:cubicBezTo>
                <a:lnTo>
                  <a:pt x="1330870" y="565733"/>
                </a:lnTo>
                <a:lnTo>
                  <a:pt x="1340136" y="564861"/>
                </a:lnTo>
                <a:cubicBezTo>
                  <a:pt x="1348986" y="559781"/>
                  <a:pt x="1357180" y="558880"/>
                  <a:pt x="1364965" y="560437"/>
                </a:cubicBezTo>
                <a:lnTo>
                  <a:pt x="1365489" y="560679"/>
                </a:lnTo>
                <a:lnTo>
                  <a:pt x="1365620" y="560683"/>
                </a:lnTo>
                <a:cubicBezTo>
                  <a:pt x="1373405" y="562239"/>
                  <a:pt x="1380779" y="566173"/>
                  <a:pt x="1387990" y="570761"/>
                </a:cubicBezTo>
                <a:cubicBezTo>
                  <a:pt x="1396184" y="576006"/>
                  <a:pt x="1403067" y="582889"/>
                  <a:pt x="1413883" y="592066"/>
                </a:cubicBezTo>
                <a:lnTo>
                  <a:pt x="1413158" y="592008"/>
                </a:lnTo>
                <a:lnTo>
                  <a:pt x="1413228" y="592066"/>
                </a:lnTo>
                <a:lnTo>
                  <a:pt x="1389087" y="590135"/>
                </a:lnTo>
                <a:lnTo>
                  <a:pt x="1371724" y="593009"/>
                </a:lnTo>
                <a:cubicBezTo>
                  <a:pt x="1367095" y="595836"/>
                  <a:pt x="1363735" y="600588"/>
                  <a:pt x="1361769" y="607471"/>
                </a:cubicBezTo>
                <a:cubicBezTo>
                  <a:pt x="1355869" y="628448"/>
                  <a:pt x="1343742" y="644181"/>
                  <a:pt x="1325714" y="656308"/>
                </a:cubicBezTo>
                <a:cubicBezTo>
                  <a:pt x="1320470" y="659913"/>
                  <a:pt x="1315881" y="669091"/>
                  <a:pt x="1316537" y="675318"/>
                </a:cubicBezTo>
                <a:cubicBezTo>
                  <a:pt x="1318831" y="699573"/>
                  <a:pt x="1308343" y="717600"/>
                  <a:pt x="1294905" y="736610"/>
                </a:cubicBezTo>
                <a:cubicBezTo>
                  <a:pt x="1278189" y="760210"/>
                  <a:pt x="1256884" y="773976"/>
                  <a:pt x="1229352" y="783809"/>
                </a:cubicBezTo>
                <a:cubicBezTo>
                  <a:pt x="1193953" y="796264"/>
                  <a:pt x="1160849" y="867062"/>
                  <a:pt x="1126761" y="882466"/>
                </a:cubicBezTo>
                <a:cubicBezTo>
                  <a:pt x="1118239" y="886399"/>
                  <a:pt x="1109062" y="888694"/>
                  <a:pt x="1095623" y="893283"/>
                </a:cubicBezTo>
                <a:lnTo>
                  <a:pt x="1095662" y="893041"/>
                </a:lnTo>
                <a:lnTo>
                  <a:pt x="1094968" y="893282"/>
                </a:lnTo>
                <a:cubicBezTo>
                  <a:pt x="1100212" y="860506"/>
                  <a:pt x="1104473" y="832646"/>
                  <a:pt x="1109717" y="805113"/>
                </a:cubicBezTo>
                <a:cubicBezTo>
                  <a:pt x="1110373" y="801180"/>
                  <a:pt x="1114961" y="796264"/>
                  <a:pt x="1118895" y="794625"/>
                </a:cubicBezTo>
                <a:cubicBezTo>
                  <a:pt x="1132333" y="789053"/>
                  <a:pt x="1137905" y="725466"/>
                  <a:pt x="1142822" y="713011"/>
                </a:cubicBezTo>
                <a:cubicBezTo>
                  <a:pt x="1169698" y="645819"/>
                  <a:pt x="1179203" y="576006"/>
                  <a:pt x="1167076" y="504880"/>
                </a:cubicBezTo>
                <a:cubicBezTo>
                  <a:pt x="1164454" y="489476"/>
                  <a:pt x="1151671" y="476037"/>
                  <a:pt x="1143805" y="461615"/>
                </a:cubicBezTo>
                <a:cubicBezTo>
                  <a:pt x="1139872" y="454405"/>
                  <a:pt x="1136922" y="447194"/>
                  <a:pt x="1133644" y="439655"/>
                </a:cubicBezTo>
                <a:cubicBezTo>
                  <a:pt x="1141510" y="437689"/>
                  <a:pt x="1149377" y="435394"/>
                  <a:pt x="1157243" y="434083"/>
                </a:cubicBezTo>
                <a:lnTo>
                  <a:pt x="1157678" y="434135"/>
                </a:lnTo>
                <a:close/>
                <a:moveTo>
                  <a:pt x="1437334" y="127"/>
                </a:moveTo>
                <a:cubicBezTo>
                  <a:pt x="1433078" y="409"/>
                  <a:pt x="1429042" y="1187"/>
                  <a:pt x="1425355" y="2744"/>
                </a:cubicBezTo>
                <a:cubicBezTo>
                  <a:pt x="1393562" y="16510"/>
                  <a:pt x="1363080" y="34210"/>
                  <a:pt x="1334892" y="54531"/>
                </a:cubicBezTo>
                <a:cubicBezTo>
                  <a:pt x="1263439" y="105990"/>
                  <a:pt x="1208047" y="179737"/>
                  <a:pt x="1118239" y="187604"/>
                </a:cubicBezTo>
                <a:cubicBezTo>
                  <a:pt x="1074974" y="191209"/>
                  <a:pt x="1032037" y="225625"/>
                  <a:pt x="989427" y="206286"/>
                </a:cubicBezTo>
                <a:cubicBezTo>
                  <a:pt x="979594" y="201698"/>
                  <a:pt x="963862" y="202681"/>
                  <a:pt x="953373" y="207270"/>
                </a:cubicBezTo>
                <a:cubicBezTo>
                  <a:pt x="928791" y="218086"/>
                  <a:pt x="903225" y="223330"/>
                  <a:pt x="877004" y="225952"/>
                </a:cubicBezTo>
                <a:cubicBezTo>
                  <a:pt x="848161" y="228574"/>
                  <a:pt x="817023" y="229558"/>
                  <a:pt x="790802" y="240702"/>
                </a:cubicBezTo>
                <a:cubicBezTo>
                  <a:pt x="700011" y="279706"/>
                  <a:pt x="622331" y="346570"/>
                  <a:pt x="563333" y="427200"/>
                </a:cubicBezTo>
                <a:cubicBezTo>
                  <a:pt x="480736" y="539624"/>
                  <a:pt x="426983" y="665485"/>
                  <a:pt x="387978" y="798886"/>
                </a:cubicBezTo>
                <a:cubicBezTo>
                  <a:pt x="360774" y="891971"/>
                  <a:pt x="347991" y="985712"/>
                  <a:pt x="368968" y="1081419"/>
                </a:cubicBezTo>
                <a:cubicBezTo>
                  <a:pt x="381095" y="1136484"/>
                  <a:pt x="380768" y="1190237"/>
                  <a:pt x="362413" y="1243991"/>
                </a:cubicBezTo>
                <a:cubicBezTo>
                  <a:pt x="352580" y="1272507"/>
                  <a:pt x="359791" y="1298728"/>
                  <a:pt x="378146" y="1322327"/>
                </a:cubicBezTo>
                <a:cubicBezTo>
                  <a:pt x="386995" y="1333799"/>
                  <a:pt x="395845" y="1345599"/>
                  <a:pt x="402072" y="1353465"/>
                </a:cubicBezTo>
                <a:cubicBezTo>
                  <a:pt x="396500" y="1363953"/>
                  <a:pt x="390273" y="1371164"/>
                  <a:pt x="388634" y="1379686"/>
                </a:cubicBezTo>
                <a:cubicBezTo>
                  <a:pt x="385684" y="1395091"/>
                  <a:pt x="384045" y="1411152"/>
                  <a:pt x="385029" y="1426884"/>
                </a:cubicBezTo>
                <a:cubicBezTo>
                  <a:pt x="388634" y="1489159"/>
                  <a:pt x="393223" y="1551107"/>
                  <a:pt x="398139" y="1613055"/>
                </a:cubicBezTo>
                <a:cubicBezTo>
                  <a:pt x="401417" y="1655009"/>
                  <a:pt x="419444" y="1690408"/>
                  <a:pt x="451893" y="1717939"/>
                </a:cubicBezTo>
                <a:cubicBezTo>
                  <a:pt x="464676" y="1728756"/>
                  <a:pt x="477131" y="1740556"/>
                  <a:pt x="488930" y="1752683"/>
                </a:cubicBezTo>
                <a:cubicBezTo>
                  <a:pt x="494502" y="1758255"/>
                  <a:pt x="498435" y="1765138"/>
                  <a:pt x="503024" y="1771365"/>
                </a:cubicBezTo>
                <a:cubicBezTo>
                  <a:pt x="502369" y="1773004"/>
                  <a:pt x="501713" y="1774971"/>
                  <a:pt x="501057" y="1776937"/>
                </a:cubicBezTo>
                <a:cubicBezTo>
                  <a:pt x="489913" y="1776937"/>
                  <a:pt x="359791" y="1752028"/>
                  <a:pt x="348974" y="1750716"/>
                </a:cubicBezTo>
                <a:cubicBezTo>
                  <a:pt x="282110" y="1742522"/>
                  <a:pt x="333897" y="1759893"/>
                  <a:pt x="266705" y="1751372"/>
                </a:cubicBezTo>
                <a:cubicBezTo>
                  <a:pt x="237534" y="1747767"/>
                  <a:pt x="226063" y="1754977"/>
                  <a:pt x="218524" y="1782509"/>
                </a:cubicBezTo>
                <a:cubicBezTo>
                  <a:pt x="198203" y="1857895"/>
                  <a:pt x="197547" y="1933281"/>
                  <a:pt x="218196" y="2008667"/>
                </a:cubicBezTo>
                <a:cubicBezTo>
                  <a:pt x="220491" y="2017517"/>
                  <a:pt x="226390" y="2027678"/>
                  <a:pt x="233601" y="2032267"/>
                </a:cubicBezTo>
                <a:cubicBezTo>
                  <a:pt x="245401" y="2040133"/>
                  <a:pt x="249662" y="2049966"/>
                  <a:pt x="249334" y="2062421"/>
                </a:cubicBezTo>
                <a:cubicBezTo>
                  <a:pt x="248678" y="2081759"/>
                  <a:pt x="247367" y="2101097"/>
                  <a:pt x="236223" y="2118796"/>
                </a:cubicBezTo>
                <a:cubicBezTo>
                  <a:pt x="230651" y="2127974"/>
                  <a:pt x="227701" y="2140757"/>
                  <a:pt x="228685" y="2151245"/>
                </a:cubicBezTo>
                <a:cubicBezTo>
                  <a:pt x="233601" y="2198116"/>
                  <a:pt x="239501" y="2245314"/>
                  <a:pt x="259495" y="2289234"/>
                </a:cubicBezTo>
                <a:cubicBezTo>
                  <a:pt x="264411" y="2300051"/>
                  <a:pt x="268016" y="2311850"/>
                  <a:pt x="270639" y="2323322"/>
                </a:cubicBezTo>
                <a:cubicBezTo>
                  <a:pt x="273916" y="2337416"/>
                  <a:pt x="269000" y="2342333"/>
                  <a:pt x="255234" y="2338399"/>
                </a:cubicBezTo>
                <a:cubicBezTo>
                  <a:pt x="239173" y="2333811"/>
                  <a:pt x="223113" y="2328239"/>
                  <a:pt x="207708" y="2321356"/>
                </a:cubicBezTo>
                <a:cubicBezTo>
                  <a:pt x="190992" y="2314145"/>
                  <a:pt x="178209" y="2315455"/>
                  <a:pt x="169031" y="2332172"/>
                </a:cubicBezTo>
                <a:cubicBezTo>
                  <a:pt x="162804" y="2343971"/>
                  <a:pt x="153626" y="2343971"/>
                  <a:pt x="142810" y="2338399"/>
                </a:cubicBezTo>
                <a:cubicBezTo>
                  <a:pt x="136255" y="2335121"/>
                  <a:pt x="129372" y="2333482"/>
                  <a:pt x="120522" y="2330205"/>
                </a:cubicBezTo>
                <a:cubicBezTo>
                  <a:pt x="119867" y="2342005"/>
                  <a:pt x="119211" y="2350199"/>
                  <a:pt x="118556" y="2361015"/>
                </a:cubicBezTo>
                <a:cubicBezTo>
                  <a:pt x="95940" y="2354132"/>
                  <a:pt x="74635" y="2347577"/>
                  <a:pt x="53330" y="2341349"/>
                </a:cubicBezTo>
                <a:cubicBezTo>
                  <a:pt x="40875" y="2338072"/>
                  <a:pt x="28092" y="2328566"/>
                  <a:pt x="16293" y="2343644"/>
                </a:cubicBezTo>
                <a:cubicBezTo>
                  <a:pt x="14982" y="2345283"/>
                  <a:pt x="9082" y="2343971"/>
                  <a:pt x="5477" y="2343644"/>
                </a:cubicBezTo>
                <a:lnTo>
                  <a:pt x="0" y="2342935"/>
                </a:lnTo>
                <a:lnTo>
                  <a:pt x="0" y="2487532"/>
                </a:lnTo>
                <a:lnTo>
                  <a:pt x="5616815" y="2487532"/>
                </a:lnTo>
                <a:cubicBezTo>
                  <a:pt x="5616815" y="2413130"/>
                  <a:pt x="5616815" y="2339055"/>
                  <a:pt x="5616815" y="2264652"/>
                </a:cubicBezTo>
                <a:cubicBezTo>
                  <a:pt x="5554212" y="2273174"/>
                  <a:pt x="5491936" y="2282679"/>
                  <a:pt x="5429006" y="2289890"/>
                </a:cubicBezTo>
                <a:cubicBezTo>
                  <a:pt x="5380824" y="2295134"/>
                  <a:pt x="5331987" y="2300706"/>
                  <a:pt x="5284133" y="2287268"/>
                </a:cubicBezTo>
                <a:cubicBezTo>
                  <a:pt x="5241852" y="2275141"/>
                  <a:pt x="5200225" y="2260719"/>
                  <a:pt x="5157944" y="2247936"/>
                </a:cubicBezTo>
                <a:cubicBezTo>
                  <a:pt x="5134672" y="2241053"/>
                  <a:pt x="5127789" y="2244659"/>
                  <a:pt x="5115334" y="2265963"/>
                </a:cubicBezTo>
                <a:cubicBezTo>
                  <a:pt x="5097963" y="2296446"/>
                  <a:pt x="5093046" y="2297757"/>
                  <a:pt x="5063875" y="2278091"/>
                </a:cubicBezTo>
                <a:cubicBezTo>
                  <a:pt x="5063548" y="2277762"/>
                  <a:pt x="5062892" y="2277435"/>
                  <a:pt x="5062564" y="2277107"/>
                </a:cubicBezTo>
                <a:cubicBezTo>
                  <a:pt x="5044537" y="2262358"/>
                  <a:pt x="5026510" y="2262358"/>
                  <a:pt x="5004877" y="2271535"/>
                </a:cubicBezTo>
                <a:cubicBezTo>
                  <a:pt x="4990456" y="2277762"/>
                  <a:pt x="4973412" y="2277762"/>
                  <a:pt x="4957352" y="2279729"/>
                </a:cubicBezTo>
                <a:cubicBezTo>
                  <a:pt x="4948502" y="2281040"/>
                  <a:pt x="4938997" y="2279401"/>
                  <a:pt x="4929819" y="2280385"/>
                </a:cubicBezTo>
                <a:cubicBezTo>
                  <a:pt x="4877049" y="2286613"/>
                  <a:pt x="4823951" y="2293168"/>
                  <a:pt x="4770853" y="2299723"/>
                </a:cubicBezTo>
                <a:cubicBezTo>
                  <a:pt x="4727916" y="2305295"/>
                  <a:pt x="4686618" y="2306934"/>
                  <a:pt x="4651547" y="2272846"/>
                </a:cubicBezTo>
                <a:cubicBezTo>
                  <a:pt x="4636797" y="2258425"/>
                  <a:pt x="4615821" y="2257114"/>
                  <a:pt x="4596155" y="2264325"/>
                </a:cubicBezTo>
                <a:cubicBezTo>
                  <a:pt x="4560428" y="2277435"/>
                  <a:pt x="4524701" y="2290546"/>
                  <a:pt x="4489303" y="2304967"/>
                </a:cubicBezTo>
                <a:cubicBezTo>
                  <a:pt x="4472915" y="2311850"/>
                  <a:pt x="4460132" y="2309884"/>
                  <a:pt x="4449315" y="2295462"/>
                </a:cubicBezTo>
                <a:cubicBezTo>
                  <a:pt x="4439155" y="2282024"/>
                  <a:pt x="4425716" y="2276780"/>
                  <a:pt x="4409001" y="2278091"/>
                </a:cubicBezTo>
                <a:cubicBezTo>
                  <a:pt x="4381468" y="2280385"/>
                  <a:pt x="4353609" y="2281696"/>
                  <a:pt x="4325748" y="2283335"/>
                </a:cubicBezTo>
                <a:cubicBezTo>
                  <a:pt x="4251345" y="2287924"/>
                  <a:pt x="4176615" y="2299395"/>
                  <a:pt x="4103196" y="2276124"/>
                </a:cubicBezTo>
                <a:cubicBezTo>
                  <a:pt x="4090740" y="2272191"/>
                  <a:pt x="4080252" y="2275796"/>
                  <a:pt x="4075008" y="2288579"/>
                </a:cubicBezTo>
                <a:cubicBezTo>
                  <a:pt x="4069108" y="2302345"/>
                  <a:pt x="4058948" y="2305295"/>
                  <a:pt x="4045837" y="2303329"/>
                </a:cubicBezTo>
                <a:cubicBezTo>
                  <a:pt x="4037970" y="2302018"/>
                  <a:pt x="4029448" y="2302345"/>
                  <a:pt x="4021582" y="2300379"/>
                </a:cubicBezTo>
                <a:cubicBezTo>
                  <a:pt x="3996672" y="2294479"/>
                  <a:pt x="3969467" y="2294479"/>
                  <a:pt x="3953080" y="2268258"/>
                </a:cubicBezTo>
                <a:cubicBezTo>
                  <a:pt x="3933741" y="2237448"/>
                  <a:pt x="3926531" y="2235809"/>
                  <a:pt x="3892771" y="2249902"/>
                </a:cubicBezTo>
                <a:cubicBezTo>
                  <a:pt x="3863927" y="2262358"/>
                  <a:pt x="3835084" y="2275141"/>
                  <a:pt x="3806241" y="2288251"/>
                </a:cubicBezTo>
                <a:cubicBezTo>
                  <a:pt x="3795097" y="2293496"/>
                  <a:pt x="3788214" y="2289562"/>
                  <a:pt x="3781658" y="2280057"/>
                </a:cubicBezTo>
                <a:cubicBezTo>
                  <a:pt x="3762648" y="2251869"/>
                  <a:pt x="3758387" y="2250886"/>
                  <a:pt x="3727577" y="2267274"/>
                </a:cubicBezTo>
                <a:cubicBezTo>
                  <a:pt x="3723644" y="2269241"/>
                  <a:pt x="3719711" y="2271207"/>
                  <a:pt x="3716105" y="2273502"/>
                </a:cubicBezTo>
                <a:cubicBezTo>
                  <a:pt x="3704961" y="2280385"/>
                  <a:pt x="3694801" y="2279729"/>
                  <a:pt x="3682673" y="2272846"/>
                </a:cubicBezTo>
                <a:cubicBezTo>
                  <a:pt x="3673824" y="2267602"/>
                  <a:pt x="3661041" y="2265636"/>
                  <a:pt x="3650880" y="2267602"/>
                </a:cubicBezTo>
                <a:cubicBezTo>
                  <a:pt x="3625971" y="2272846"/>
                  <a:pt x="3601388" y="2280385"/>
                  <a:pt x="3577133" y="2288251"/>
                </a:cubicBezTo>
                <a:cubicBezTo>
                  <a:pt x="3561073" y="2293496"/>
                  <a:pt x="3549929" y="2291201"/>
                  <a:pt x="3543373" y="2274157"/>
                </a:cubicBezTo>
                <a:cubicBezTo>
                  <a:pt x="3539113" y="2263341"/>
                  <a:pt x="3530263" y="2258753"/>
                  <a:pt x="3518135" y="2261374"/>
                </a:cubicBezTo>
                <a:cubicBezTo>
                  <a:pt x="3504041" y="2264325"/>
                  <a:pt x="3490275" y="2267274"/>
                  <a:pt x="3476509" y="2270224"/>
                </a:cubicBezTo>
                <a:cubicBezTo>
                  <a:pt x="3432261" y="2279401"/>
                  <a:pt x="3388341" y="2293168"/>
                  <a:pt x="3342454" y="2284646"/>
                </a:cubicBezTo>
                <a:cubicBezTo>
                  <a:pt x="3306399" y="2277762"/>
                  <a:pt x="3271000" y="2269241"/>
                  <a:pt x="3235602" y="2260719"/>
                </a:cubicBezTo>
                <a:cubicBezTo>
                  <a:pt x="3207742" y="2253836"/>
                  <a:pt x="3207742" y="2253508"/>
                  <a:pt x="3210036" y="2282352"/>
                </a:cubicBezTo>
                <a:cubicBezTo>
                  <a:pt x="3210364" y="2283663"/>
                  <a:pt x="3209380" y="2285302"/>
                  <a:pt x="3208397" y="2287924"/>
                </a:cubicBezTo>
                <a:cubicBezTo>
                  <a:pt x="3199547" y="2284974"/>
                  <a:pt x="3190370" y="2283007"/>
                  <a:pt x="3182176" y="2279074"/>
                </a:cubicBezTo>
                <a:cubicBezTo>
                  <a:pt x="3161527" y="2269241"/>
                  <a:pt x="3140550" y="2267602"/>
                  <a:pt x="3117278" y="2270224"/>
                </a:cubicBezTo>
                <a:cubicBezTo>
                  <a:pt x="3072702" y="2275796"/>
                  <a:pt x="3027799" y="2283990"/>
                  <a:pt x="2982239" y="2275141"/>
                </a:cubicBezTo>
                <a:cubicBezTo>
                  <a:pt x="2968145" y="2272191"/>
                  <a:pt x="2952740" y="2276452"/>
                  <a:pt x="2937664" y="2276780"/>
                </a:cubicBezTo>
                <a:cubicBezTo>
                  <a:pt x="2926847" y="2277107"/>
                  <a:pt x="2915703" y="2278091"/>
                  <a:pt x="2905542" y="2275796"/>
                </a:cubicBezTo>
                <a:cubicBezTo>
                  <a:pt x="2867849" y="2267274"/>
                  <a:pt x="2830484" y="2256786"/>
                  <a:pt x="2792791" y="2248264"/>
                </a:cubicBezTo>
                <a:cubicBezTo>
                  <a:pt x="2760671" y="2240725"/>
                  <a:pt x="2758376" y="2243675"/>
                  <a:pt x="2765914" y="2276124"/>
                </a:cubicBezTo>
                <a:cubicBezTo>
                  <a:pt x="2769192" y="2289234"/>
                  <a:pt x="2764603" y="2294479"/>
                  <a:pt x="2751820" y="2294479"/>
                </a:cubicBezTo>
                <a:cubicBezTo>
                  <a:pt x="2722978" y="2294479"/>
                  <a:pt x="2694134" y="2294479"/>
                  <a:pt x="2665290" y="2294807"/>
                </a:cubicBezTo>
                <a:cubicBezTo>
                  <a:pt x="2635792" y="2294807"/>
                  <a:pt x="2608259" y="2288907"/>
                  <a:pt x="2583349" y="2271535"/>
                </a:cubicBezTo>
                <a:cubicBezTo>
                  <a:pt x="2565978" y="2259080"/>
                  <a:pt x="2545656" y="2258425"/>
                  <a:pt x="2525335" y="2263341"/>
                </a:cubicBezTo>
                <a:cubicBezTo>
                  <a:pt x="2496164" y="2270224"/>
                  <a:pt x="2467320" y="2278091"/>
                  <a:pt x="2438149" y="2285302"/>
                </a:cubicBezTo>
                <a:cubicBezTo>
                  <a:pt x="2391279" y="2297101"/>
                  <a:pt x="2348669" y="2287268"/>
                  <a:pt x="2309993" y="2259080"/>
                </a:cubicBezTo>
                <a:cubicBezTo>
                  <a:pt x="2300160" y="2251869"/>
                  <a:pt x="2291310" y="2250886"/>
                  <a:pt x="2282133" y="2259408"/>
                </a:cubicBezTo>
                <a:cubicBezTo>
                  <a:pt x="2277216" y="2263997"/>
                  <a:pt x="2272300" y="2268258"/>
                  <a:pt x="2267384" y="2272519"/>
                </a:cubicBezTo>
                <a:cubicBezTo>
                  <a:pt x="2258534" y="2280057"/>
                  <a:pt x="2247718" y="2282024"/>
                  <a:pt x="2238868" y="2274813"/>
                </a:cubicBezTo>
                <a:cubicBezTo>
                  <a:pt x="2216908" y="2257114"/>
                  <a:pt x="2192325" y="2260391"/>
                  <a:pt x="2167087" y="2263013"/>
                </a:cubicBezTo>
                <a:cubicBezTo>
                  <a:pt x="2101862" y="2270224"/>
                  <a:pt x="2036637" y="2276780"/>
                  <a:pt x="1971739" y="2283990"/>
                </a:cubicBezTo>
                <a:cubicBezTo>
                  <a:pt x="1956007" y="2285629"/>
                  <a:pt x="1943879" y="2281696"/>
                  <a:pt x="1936341" y="2266947"/>
                </a:cubicBezTo>
                <a:cubicBezTo>
                  <a:pt x="1928802" y="2252525"/>
                  <a:pt x="1916020" y="2246297"/>
                  <a:pt x="1900287" y="2245314"/>
                </a:cubicBezTo>
                <a:cubicBezTo>
                  <a:pt x="1872754" y="2244003"/>
                  <a:pt x="1844895" y="2243020"/>
                  <a:pt x="1817034" y="2242036"/>
                </a:cubicBezTo>
                <a:cubicBezTo>
                  <a:pt x="1797368" y="2241381"/>
                  <a:pt x="1780652" y="2248264"/>
                  <a:pt x="1767542" y="2263013"/>
                </a:cubicBezTo>
                <a:cubicBezTo>
                  <a:pt x="1760986" y="2270552"/>
                  <a:pt x="1754759" y="2277762"/>
                  <a:pt x="1748204" y="2285302"/>
                </a:cubicBezTo>
                <a:cubicBezTo>
                  <a:pt x="1746237" y="2283990"/>
                  <a:pt x="1744270" y="2282352"/>
                  <a:pt x="1742304" y="2281040"/>
                </a:cubicBezTo>
                <a:cubicBezTo>
                  <a:pt x="1748204" y="2267929"/>
                  <a:pt x="1752465" y="2253836"/>
                  <a:pt x="1760003" y="2241708"/>
                </a:cubicBezTo>
                <a:cubicBezTo>
                  <a:pt x="1779014" y="2210571"/>
                  <a:pt x="1771148" y="2181072"/>
                  <a:pt x="1789175" y="2149279"/>
                </a:cubicBezTo>
                <a:cubicBezTo>
                  <a:pt x="1803268" y="2121419"/>
                  <a:pt x="1800318" y="2083398"/>
                  <a:pt x="1786553" y="2068321"/>
                </a:cubicBezTo>
                <a:cubicBezTo>
                  <a:pt x="1770819" y="2055866"/>
                  <a:pt x="1767542" y="2047016"/>
                  <a:pt x="1752792" y="2033577"/>
                </a:cubicBezTo>
                <a:cubicBezTo>
                  <a:pt x="1641680" y="1931970"/>
                  <a:pt x="1530568" y="1830035"/>
                  <a:pt x="1420111" y="1727445"/>
                </a:cubicBezTo>
                <a:cubicBezTo>
                  <a:pt x="1379468" y="1690079"/>
                  <a:pt x="1334564" y="1660581"/>
                  <a:pt x="1280811" y="1644848"/>
                </a:cubicBezTo>
                <a:cubicBezTo>
                  <a:pt x="1238857" y="1632393"/>
                  <a:pt x="1187070" y="1610761"/>
                  <a:pt x="1152982" y="1584211"/>
                </a:cubicBezTo>
                <a:cubicBezTo>
                  <a:pt x="1141510" y="1575362"/>
                  <a:pt x="1139216" y="1567167"/>
                  <a:pt x="1148394" y="1554057"/>
                </a:cubicBezTo>
                <a:cubicBezTo>
                  <a:pt x="1153638" y="1546518"/>
                  <a:pt x="1157243" y="1534719"/>
                  <a:pt x="1155932" y="1525542"/>
                </a:cubicBezTo>
                <a:cubicBezTo>
                  <a:pt x="1152654" y="1505548"/>
                  <a:pt x="1133316" y="1490470"/>
                  <a:pt x="1140199" y="1471132"/>
                </a:cubicBezTo>
                <a:cubicBezTo>
                  <a:pt x="1147082" y="1451795"/>
                  <a:pt x="1142166" y="1441962"/>
                  <a:pt x="1124139" y="1431800"/>
                </a:cubicBezTo>
                <a:cubicBezTo>
                  <a:pt x="1112339" y="1424917"/>
                  <a:pt x="1119878" y="1415740"/>
                  <a:pt x="1107423" y="1410168"/>
                </a:cubicBezTo>
                <a:cubicBezTo>
                  <a:pt x="1091035" y="1402630"/>
                  <a:pt x="1081202" y="1391813"/>
                  <a:pt x="1081857" y="1372475"/>
                </a:cubicBezTo>
                <a:cubicBezTo>
                  <a:pt x="1082513" y="1353793"/>
                  <a:pt x="1073008" y="1340354"/>
                  <a:pt x="1055636" y="1332815"/>
                </a:cubicBezTo>
                <a:cubicBezTo>
                  <a:pt x="1041870" y="1326588"/>
                  <a:pt x="1044820" y="1315772"/>
                  <a:pt x="1030726" y="1310200"/>
                </a:cubicBezTo>
                <a:cubicBezTo>
                  <a:pt x="1014993" y="1303644"/>
                  <a:pt x="1009749" y="1294139"/>
                  <a:pt x="1017287" y="1278407"/>
                </a:cubicBezTo>
                <a:cubicBezTo>
                  <a:pt x="1021548" y="1269557"/>
                  <a:pt x="1021548" y="1261035"/>
                  <a:pt x="1011060" y="1256446"/>
                </a:cubicBezTo>
                <a:cubicBezTo>
                  <a:pt x="1002210" y="1252513"/>
                  <a:pt x="1002210" y="1246941"/>
                  <a:pt x="1007127" y="1240714"/>
                </a:cubicBezTo>
                <a:cubicBezTo>
                  <a:pt x="1019910" y="1224326"/>
                  <a:pt x="1030070" y="1204004"/>
                  <a:pt x="1046459" y="1193515"/>
                </a:cubicBezTo>
                <a:cubicBezTo>
                  <a:pt x="1137905" y="1135829"/>
                  <a:pt x="1230663" y="1028322"/>
                  <a:pt x="1322765" y="972274"/>
                </a:cubicBezTo>
                <a:cubicBezTo>
                  <a:pt x="1326370" y="969979"/>
                  <a:pt x="1329320" y="966702"/>
                  <a:pt x="1332270" y="963752"/>
                </a:cubicBezTo>
                <a:cubicBezTo>
                  <a:pt x="1341119" y="954247"/>
                  <a:pt x="1348658" y="943758"/>
                  <a:pt x="1358491" y="935564"/>
                </a:cubicBezTo>
                <a:cubicBezTo>
                  <a:pt x="1407000" y="896232"/>
                  <a:pt x="1460426" y="866733"/>
                  <a:pt x="1520080" y="848051"/>
                </a:cubicBezTo>
                <a:cubicBezTo>
                  <a:pt x="1537123" y="842479"/>
                  <a:pt x="1554167" y="835268"/>
                  <a:pt x="1571538" y="832318"/>
                </a:cubicBezTo>
                <a:cubicBezTo>
                  <a:pt x="1596449" y="828385"/>
                  <a:pt x="1601365" y="823140"/>
                  <a:pt x="1595138" y="799541"/>
                </a:cubicBezTo>
                <a:cubicBezTo>
                  <a:pt x="1616114" y="787086"/>
                  <a:pt x="1617098" y="782825"/>
                  <a:pt x="1601365" y="764143"/>
                </a:cubicBezTo>
                <a:cubicBezTo>
                  <a:pt x="1617753" y="764471"/>
                  <a:pt x="1628242" y="755293"/>
                  <a:pt x="1628242" y="741527"/>
                </a:cubicBezTo>
                <a:cubicBezTo>
                  <a:pt x="1628242" y="732350"/>
                  <a:pt x="1620047" y="722844"/>
                  <a:pt x="1613492" y="714978"/>
                </a:cubicBezTo>
                <a:cubicBezTo>
                  <a:pt x="1606609" y="706456"/>
                  <a:pt x="1597104" y="700229"/>
                  <a:pt x="1588583" y="692690"/>
                </a:cubicBezTo>
                <a:cubicBezTo>
                  <a:pt x="1591860" y="688429"/>
                  <a:pt x="1593171" y="686790"/>
                  <a:pt x="1594482" y="685151"/>
                </a:cubicBezTo>
                <a:cubicBezTo>
                  <a:pt x="1609887" y="667124"/>
                  <a:pt x="1608576" y="660241"/>
                  <a:pt x="1588254" y="649425"/>
                </a:cubicBezTo>
                <a:cubicBezTo>
                  <a:pt x="1584321" y="647458"/>
                  <a:pt x="1581043" y="644508"/>
                  <a:pt x="1578749" y="640903"/>
                </a:cubicBezTo>
                <a:cubicBezTo>
                  <a:pt x="1571538" y="630087"/>
                  <a:pt x="1562689" y="629103"/>
                  <a:pt x="1551545" y="633037"/>
                </a:cubicBezTo>
                <a:cubicBezTo>
                  <a:pt x="1543678" y="635659"/>
                  <a:pt x="1535812" y="637625"/>
                  <a:pt x="1525651" y="640575"/>
                </a:cubicBezTo>
                <a:cubicBezTo>
                  <a:pt x="1525651" y="627792"/>
                  <a:pt x="1528929" y="615993"/>
                  <a:pt x="1524668" y="608782"/>
                </a:cubicBezTo>
                <a:cubicBezTo>
                  <a:pt x="1521062" y="602227"/>
                  <a:pt x="1509263" y="600260"/>
                  <a:pt x="1500413" y="595999"/>
                </a:cubicBezTo>
                <a:cubicBezTo>
                  <a:pt x="1503363" y="580266"/>
                  <a:pt x="1499102" y="573056"/>
                  <a:pt x="1483697" y="573056"/>
                </a:cubicBezTo>
                <a:cubicBezTo>
                  <a:pt x="1477797" y="573056"/>
                  <a:pt x="1471898" y="575350"/>
                  <a:pt x="1466326" y="576989"/>
                </a:cubicBezTo>
                <a:cubicBezTo>
                  <a:pt x="1454854" y="580594"/>
                  <a:pt x="1443382" y="584855"/>
                  <a:pt x="1430271" y="589116"/>
                </a:cubicBezTo>
                <a:cubicBezTo>
                  <a:pt x="1443054" y="560601"/>
                  <a:pt x="1463703" y="542901"/>
                  <a:pt x="1485664" y="526513"/>
                </a:cubicBezTo>
                <a:cubicBezTo>
                  <a:pt x="1503363" y="513402"/>
                  <a:pt x="1523029" y="514713"/>
                  <a:pt x="1543351" y="521596"/>
                </a:cubicBezTo>
                <a:cubicBezTo>
                  <a:pt x="1548595" y="523563"/>
                  <a:pt x="1555805" y="524546"/>
                  <a:pt x="1561050" y="522580"/>
                </a:cubicBezTo>
                <a:cubicBezTo>
                  <a:pt x="1599726" y="509141"/>
                  <a:pt x="1638075" y="495048"/>
                  <a:pt x="1667901" y="465221"/>
                </a:cubicBezTo>
                <a:cubicBezTo>
                  <a:pt x="1668229" y="464893"/>
                  <a:pt x="1669868" y="465221"/>
                  <a:pt x="1671507" y="465549"/>
                </a:cubicBezTo>
                <a:cubicBezTo>
                  <a:pt x="1668557" y="472432"/>
                  <a:pt x="1665935" y="479315"/>
                  <a:pt x="1662985" y="486198"/>
                </a:cubicBezTo>
                <a:cubicBezTo>
                  <a:pt x="1658724" y="496031"/>
                  <a:pt x="1663641" y="500292"/>
                  <a:pt x="1672490" y="498653"/>
                </a:cubicBezTo>
                <a:cubicBezTo>
                  <a:pt x="1701989" y="493409"/>
                  <a:pt x="1728210" y="482265"/>
                  <a:pt x="1741321" y="452438"/>
                </a:cubicBezTo>
                <a:cubicBezTo>
                  <a:pt x="1771148" y="383607"/>
                  <a:pt x="1784258" y="311827"/>
                  <a:pt x="1771475" y="237096"/>
                </a:cubicBezTo>
                <a:cubicBezTo>
                  <a:pt x="1759020" y="164988"/>
                  <a:pt x="1736732" y="95502"/>
                  <a:pt x="1669212" y="59775"/>
                </a:cubicBezTo>
                <a:cubicBezTo>
                  <a:pt x="1650530" y="49942"/>
                  <a:pt x="1631519" y="40109"/>
                  <a:pt x="1612509" y="30604"/>
                </a:cubicBezTo>
                <a:cubicBezTo>
                  <a:pt x="1589894" y="19132"/>
                  <a:pt x="1536795" y="2089"/>
                  <a:pt x="1510574" y="5694"/>
                </a:cubicBezTo>
                <a:cubicBezTo>
                  <a:pt x="1500085" y="7005"/>
                  <a:pt x="1488941" y="4055"/>
                  <a:pt x="1478125" y="3400"/>
                </a:cubicBezTo>
                <a:cubicBezTo>
                  <a:pt x="1464851" y="2908"/>
                  <a:pt x="1450101" y="-718"/>
                  <a:pt x="1437334" y="12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F92BE-9A06-4E40-B9C6-649BA6C7EB88}"/>
              </a:ext>
            </a:extLst>
          </p:cNvPr>
          <p:cNvSpPr/>
          <p:nvPr/>
        </p:nvSpPr>
        <p:spPr>
          <a:xfrm>
            <a:off x="651585" y="793121"/>
            <a:ext cx="1415947" cy="2196864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8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11851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0" y="212450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D4CC0B-1D18-4FBC-AC53-5FDBEC21CFDA}"/>
              </a:ext>
            </a:extLst>
          </p:cNvPr>
          <p:cNvSpPr/>
          <p:nvPr/>
        </p:nvSpPr>
        <p:spPr>
          <a:xfrm>
            <a:off x="4262462" y="1877310"/>
            <a:ext cx="1415947" cy="2196864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accent2"/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4287694-344C-4D95-98D6-FF969666AF51}"/>
              </a:ext>
            </a:extLst>
          </p:cNvPr>
          <p:cNvGrpSpPr/>
          <p:nvPr/>
        </p:nvGrpSpPr>
        <p:grpSpPr>
          <a:xfrm>
            <a:off x="9012444" y="1251820"/>
            <a:ext cx="2293455" cy="3046312"/>
            <a:chOff x="3514434" y="0"/>
            <a:chExt cx="5163132" cy="6858000"/>
          </a:xfrm>
          <a:solidFill>
            <a:schemeClr val="accent6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CACCAB-09AE-4BBF-808C-8DA18A3DF028}"/>
                </a:ext>
              </a:extLst>
            </p:cNvPr>
            <p:cNvSpPr/>
            <p:nvPr/>
          </p:nvSpPr>
          <p:spPr>
            <a:xfrm>
              <a:off x="5565944" y="-1963"/>
              <a:ext cx="940357" cy="6857999"/>
            </a:xfrm>
            <a:custGeom>
              <a:avLst/>
              <a:gdLst>
                <a:gd name="connsiteX0" fmla="*/ 702814 w 940357"/>
                <a:gd name="connsiteY0" fmla="*/ 1963 h 6857999"/>
                <a:gd name="connsiteX1" fmla="*/ 771525 w 940357"/>
                <a:gd name="connsiteY1" fmla="*/ 103394 h 6857999"/>
                <a:gd name="connsiteX2" fmla="*/ 819296 w 940357"/>
                <a:gd name="connsiteY2" fmla="*/ 414228 h 6857999"/>
                <a:gd name="connsiteX3" fmla="*/ 793774 w 940357"/>
                <a:gd name="connsiteY3" fmla="*/ 433860 h 6857999"/>
                <a:gd name="connsiteX4" fmla="*/ 397214 w 940357"/>
                <a:gd name="connsiteY4" fmla="*/ 433206 h 6857999"/>
                <a:gd name="connsiteX5" fmla="*/ 365149 w 940357"/>
                <a:gd name="connsiteY5" fmla="*/ 465925 h 6857999"/>
                <a:gd name="connsiteX6" fmla="*/ 365149 w 940357"/>
                <a:gd name="connsiteY6" fmla="*/ 827802 h 6857999"/>
                <a:gd name="connsiteX7" fmla="*/ 395251 w 940357"/>
                <a:gd name="connsiteY7" fmla="*/ 856596 h 6857999"/>
                <a:gd name="connsiteX8" fmla="*/ 719174 w 940357"/>
                <a:gd name="connsiteY8" fmla="*/ 855287 h 6857999"/>
                <a:gd name="connsiteX9" fmla="*/ 842199 w 940357"/>
                <a:gd name="connsiteY9" fmla="*/ 928579 h 6857999"/>
                <a:gd name="connsiteX10" fmla="*/ 899785 w 940357"/>
                <a:gd name="connsiteY10" fmla="*/ 1119660 h 6857999"/>
                <a:gd name="connsiteX11" fmla="*/ 940358 w 940357"/>
                <a:gd name="connsiteY11" fmla="*/ 1650370 h 6857999"/>
                <a:gd name="connsiteX12" fmla="*/ 939703 w 940357"/>
                <a:gd name="connsiteY12" fmla="*/ 6431338 h 6857999"/>
                <a:gd name="connsiteX13" fmla="*/ 910910 w 940357"/>
                <a:gd name="connsiteY13" fmla="*/ 6720578 h 6857999"/>
                <a:gd name="connsiteX14" fmla="*/ 877536 w 940357"/>
                <a:gd name="connsiteY14" fmla="*/ 6795833 h 6857999"/>
                <a:gd name="connsiteX15" fmla="*/ 763018 w 940357"/>
                <a:gd name="connsiteY15" fmla="*/ 6858000 h 6857999"/>
                <a:gd name="connsiteX16" fmla="*/ 192390 w 940357"/>
                <a:gd name="connsiteY16" fmla="*/ 6858000 h 6857999"/>
                <a:gd name="connsiteX17" fmla="*/ 73292 w 940357"/>
                <a:gd name="connsiteY17" fmla="*/ 6789944 h 6857999"/>
                <a:gd name="connsiteX18" fmla="*/ 16360 w 940357"/>
                <a:gd name="connsiteY18" fmla="*/ 6604097 h 6857999"/>
                <a:gd name="connsiteX19" fmla="*/ 654 w 940357"/>
                <a:gd name="connsiteY19" fmla="*/ 6347577 h 6857999"/>
                <a:gd name="connsiteX20" fmla="*/ 0 w 940357"/>
                <a:gd name="connsiteY20" fmla="*/ 2605778 h 6857999"/>
                <a:gd name="connsiteX21" fmla="*/ 32065 w 940357"/>
                <a:gd name="connsiteY21" fmla="*/ 2572404 h 6857999"/>
                <a:gd name="connsiteX22" fmla="*/ 337665 w 940357"/>
                <a:gd name="connsiteY22" fmla="*/ 2572404 h 6857999"/>
                <a:gd name="connsiteX23" fmla="*/ 365804 w 940357"/>
                <a:gd name="connsiteY23" fmla="*/ 2600543 h 6857999"/>
                <a:gd name="connsiteX24" fmla="*/ 365149 w 940357"/>
                <a:gd name="connsiteY24" fmla="*/ 3647566 h 6857999"/>
                <a:gd name="connsiteX25" fmla="*/ 365149 w 940357"/>
                <a:gd name="connsiteY25" fmla="*/ 6425449 h 6857999"/>
                <a:gd name="connsiteX26" fmla="*/ 400486 w 940357"/>
                <a:gd name="connsiteY26" fmla="*/ 6461440 h 6857999"/>
                <a:gd name="connsiteX27" fmla="*/ 552959 w 940357"/>
                <a:gd name="connsiteY27" fmla="*/ 6462095 h 6857999"/>
                <a:gd name="connsiteX28" fmla="*/ 574554 w 940357"/>
                <a:gd name="connsiteY28" fmla="*/ 6441154 h 6857999"/>
                <a:gd name="connsiteX29" fmla="*/ 574554 w 940357"/>
                <a:gd name="connsiteY29" fmla="*/ 6422177 h 6857999"/>
                <a:gd name="connsiteX30" fmla="*/ 574554 w 940357"/>
                <a:gd name="connsiteY30" fmla="*/ 1308779 h 6857999"/>
                <a:gd name="connsiteX31" fmla="*/ 533327 w 940357"/>
                <a:gd name="connsiteY31" fmla="*/ 1268207 h 6857999"/>
                <a:gd name="connsiteX32" fmla="*/ 158362 w 940357"/>
                <a:gd name="connsiteY32" fmla="*/ 1268861 h 6857999"/>
                <a:gd name="connsiteX33" fmla="*/ 34028 w 940357"/>
                <a:gd name="connsiteY33" fmla="*/ 1186408 h 6857999"/>
                <a:gd name="connsiteX34" fmla="*/ 1963 w 940357"/>
                <a:gd name="connsiteY34" fmla="*/ 999907 h 6857999"/>
                <a:gd name="connsiteX35" fmla="*/ 5889 w 940357"/>
                <a:gd name="connsiteY35" fmla="*/ 352061 h 6857999"/>
                <a:gd name="connsiteX36" fmla="*/ 41881 w 940357"/>
                <a:gd name="connsiteY36" fmla="*/ 125643 h 6857999"/>
                <a:gd name="connsiteX37" fmla="*/ 70020 w 940357"/>
                <a:gd name="connsiteY37" fmla="*/ 62167 h 6857999"/>
                <a:gd name="connsiteX38" fmla="*/ 162943 w 940357"/>
                <a:gd name="connsiteY38" fmla="*/ 9161 h 6857999"/>
                <a:gd name="connsiteX39" fmla="*/ 385435 w 940357"/>
                <a:gd name="connsiteY39" fmla="*/ 4581 h 6857999"/>
                <a:gd name="connsiteX40" fmla="*/ 475087 w 940357"/>
                <a:gd name="connsiteY40" fmla="*/ 2618 h 6857999"/>
                <a:gd name="connsiteX41" fmla="*/ 503880 w 940357"/>
                <a:gd name="connsiteY41" fmla="*/ 0 h 6857999"/>
                <a:gd name="connsiteX42" fmla="*/ 557540 w 940357"/>
                <a:gd name="connsiteY42" fmla="*/ 0 h 6857999"/>
                <a:gd name="connsiteX43" fmla="*/ 648500 w 940357"/>
                <a:gd name="connsiteY43" fmla="*/ 0 h 6857999"/>
                <a:gd name="connsiteX44" fmla="*/ 702814 w 940357"/>
                <a:gd name="connsiteY44" fmla="*/ 1963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0357" h="6857999">
                  <a:moveTo>
                    <a:pt x="702814" y="1963"/>
                  </a:moveTo>
                  <a:cubicBezTo>
                    <a:pt x="742078" y="24867"/>
                    <a:pt x="757783" y="63476"/>
                    <a:pt x="771525" y="103394"/>
                  </a:cubicBezTo>
                  <a:cubicBezTo>
                    <a:pt x="805553" y="204169"/>
                    <a:pt x="816024" y="308872"/>
                    <a:pt x="819296" y="414228"/>
                  </a:cubicBezTo>
                  <a:cubicBezTo>
                    <a:pt x="819950" y="435823"/>
                    <a:pt x="808171" y="433860"/>
                    <a:pt x="793774" y="433860"/>
                  </a:cubicBezTo>
                  <a:cubicBezTo>
                    <a:pt x="661588" y="433860"/>
                    <a:pt x="529401" y="434515"/>
                    <a:pt x="397214" y="433206"/>
                  </a:cubicBezTo>
                  <a:cubicBezTo>
                    <a:pt x="370384" y="433206"/>
                    <a:pt x="365149" y="441058"/>
                    <a:pt x="365149" y="465925"/>
                  </a:cubicBezTo>
                  <a:cubicBezTo>
                    <a:pt x="366458" y="586333"/>
                    <a:pt x="366458" y="706740"/>
                    <a:pt x="365149" y="827802"/>
                  </a:cubicBezTo>
                  <a:cubicBezTo>
                    <a:pt x="365149" y="852669"/>
                    <a:pt x="373002" y="857250"/>
                    <a:pt x="395251" y="856596"/>
                  </a:cubicBezTo>
                  <a:cubicBezTo>
                    <a:pt x="503225" y="855287"/>
                    <a:pt x="611200" y="857904"/>
                    <a:pt x="719174" y="855287"/>
                  </a:cubicBezTo>
                  <a:cubicBezTo>
                    <a:pt x="777415" y="853978"/>
                    <a:pt x="815369" y="879499"/>
                    <a:pt x="842199" y="928579"/>
                  </a:cubicBezTo>
                  <a:cubicBezTo>
                    <a:pt x="874919" y="988128"/>
                    <a:pt x="887352" y="1054221"/>
                    <a:pt x="899785" y="1119660"/>
                  </a:cubicBezTo>
                  <a:cubicBezTo>
                    <a:pt x="931850" y="1295037"/>
                    <a:pt x="940358" y="1471722"/>
                    <a:pt x="940358" y="1650370"/>
                  </a:cubicBezTo>
                  <a:cubicBezTo>
                    <a:pt x="939049" y="3243808"/>
                    <a:pt x="939703" y="4837900"/>
                    <a:pt x="939703" y="6431338"/>
                  </a:cubicBezTo>
                  <a:cubicBezTo>
                    <a:pt x="939703" y="6528843"/>
                    <a:pt x="938394" y="6626346"/>
                    <a:pt x="910910" y="6720578"/>
                  </a:cubicBezTo>
                  <a:cubicBezTo>
                    <a:pt x="903057" y="6747409"/>
                    <a:pt x="892587" y="6772929"/>
                    <a:pt x="877536" y="6795833"/>
                  </a:cubicBezTo>
                  <a:cubicBezTo>
                    <a:pt x="850706" y="6837060"/>
                    <a:pt x="813406" y="6858000"/>
                    <a:pt x="763018" y="6858000"/>
                  </a:cubicBezTo>
                  <a:cubicBezTo>
                    <a:pt x="572591" y="6857346"/>
                    <a:pt x="382818" y="6857346"/>
                    <a:pt x="192390" y="6858000"/>
                  </a:cubicBezTo>
                  <a:cubicBezTo>
                    <a:pt x="138076" y="6858000"/>
                    <a:pt x="100121" y="6834442"/>
                    <a:pt x="73292" y="6789944"/>
                  </a:cubicBezTo>
                  <a:cubicBezTo>
                    <a:pt x="38609" y="6733012"/>
                    <a:pt x="26176" y="6668882"/>
                    <a:pt x="16360" y="6604097"/>
                  </a:cubicBezTo>
                  <a:cubicBezTo>
                    <a:pt x="3926" y="6519027"/>
                    <a:pt x="654" y="6433302"/>
                    <a:pt x="654" y="6347577"/>
                  </a:cubicBezTo>
                  <a:cubicBezTo>
                    <a:pt x="654" y="5100310"/>
                    <a:pt x="654" y="3853044"/>
                    <a:pt x="0" y="2605778"/>
                  </a:cubicBezTo>
                  <a:cubicBezTo>
                    <a:pt x="0" y="2580912"/>
                    <a:pt x="5235" y="2572404"/>
                    <a:pt x="32065" y="2572404"/>
                  </a:cubicBezTo>
                  <a:cubicBezTo>
                    <a:pt x="134150" y="2574368"/>
                    <a:pt x="235580" y="2573713"/>
                    <a:pt x="337665" y="2572404"/>
                  </a:cubicBezTo>
                  <a:cubicBezTo>
                    <a:pt x="359914" y="2572404"/>
                    <a:pt x="365804" y="2578294"/>
                    <a:pt x="365804" y="2600543"/>
                  </a:cubicBezTo>
                  <a:cubicBezTo>
                    <a:pt x="365149" y="2949333"/>
                    <a:pt x="365149" y="3298777"/>
                    <a:pt x="365149" y="3647566"/>
                  </a:cubicBezTo>
                  <a:cubicBezTo>
                    <a:pt x="365149" y="4573527"/>
                    <a:pt x="365149" y="5499488"/>
                    <a:pt x="365149" y="6425449"/>
                  </a:cubicBezTo>
                  <a:cubicBezTo>
                    <a:pt x="365149" y="6465367"/>
                    <a:pt x="359914" y="6461440"/>
                    <a:pt x="400486" y="6461440"/>
                  </a:cubicBezTo>
                  <a:cubicBezTo>
                    <a:pt x="451529" y="6461440"/>
                    <a:pt x="502571" y="6460786"/>
                    <a:pt x="552959" y="6462095"/>
                  </a:cubicBezTo>
                  <a:cubicBezTo>
                    <a:pt x="569319" y="6462095"/>
                    <a:pt x="576517" y="6457514"/>
                    <a:pt x="574554" y="6441154"/>
                  </a:cubicBezTo>
                  <a:cubicBezTo>
                    <a:pt x="573900" y="6435265"/>
                    <a:pt x="574554" y="6428721"/>
                    <a:pt x="574554" y="6422177"/>
                  </a:cubicBezTo>
                  <a:cubicBezTo>
                    <a:pt x="574554" y="4717493"/>
                    <a:pt x="574554" y="3013463"/>
                    <a:pt x="574554" y="1308779"/>
                  </a:cubicBezTo>
                  <a:cubicBezTo>
                    <a:pt x="574554" y="1268207"/>
                    <a:pt x="574554" y="1268207"/>
                    <a:pt x="533327" y="1268207"/>
                  </a:cubicBezTo>
                  <a:cubicBezTo>
                    <a:pt x="408339" y="1268207"/>
                    <a:pt x="283351" y="1266898"/>
                    <a:pt x="158362" y="1268861"/>
                  </a:cubicBezTo>
                  <a:cubicBezTo>
                    <a:pt x="96195" y="1269515"/>
                    <a:pt x="56932" y="1240722"/>
                    <a:pt x="34028" y="1186408"/>
                  </a:cubicBezTo>
                  <a:cubicBezTo>
                    <a:pt x="8507" y="1126858"/>
                    <a:pt x="1963" y="1063383"/>
                    <a:pt x="1963" y="999907"/>
                  </a:cubicBezTo>
                  <a:cubicBezTo>
                    <a:pt x="1963" y="783958"/>
                    <a:pt x="-3926" y="568010"/>
                    <a:pt x="5889" y="352061"/>
                  </a:cubicBezTo>
                  <a:cubicBezTo>
                    <a:pt x="9816" y="275498"/>
                    <a:pt x="18323" y="198934"/>
                    <a:pt x="41881" y="125643"/>
                  </a:cubicBezTo>
                  <a:cubicBezTo>
                    <a:pt x="49079" y="103394"/>
                    <a:pt x="57586" y="81799"/>
                    <a:pt x="70020" y="62167"/>
                  </a:cubicBezTo>
                  <a:cubicBezTo>
                    <a:pt x="91615" y="28139"/>
                    <a:pt x="120408" y="9161"/>
                    <a:pt x="162943" y="9161"/>
                  </a:cubicBezTo>
                  <a:cubicBezTo>
                    <a:pt x="236889" y="9161"/>
                    <a:pt x="310835" y="6544"/>
                    <a:pt x="385435" y="4581"/>
                  </a:cubicBezTo>
                  <a:cubicBezTo>
                    <a:pt x="414883" y="0"/>
                    <a:pt x="444985" y="3926"/>
                    <a:pt x="475087" y="2618"/>
                  </a:cubicBezTo>
                  <a:cubicBezTo>
                    <a:pt x="484903" y="1963"/>
                    <a:pt x="494718" y="5235"/>
                    <a:pt x="503880" y="0"/>
                  </a:cubicBezTo>
                  <a:cubicBezTo>
                    <a:pt x="521548" y="0"/>
                    <a:pt x="539871" y="0"/>
                    <a:pt x="557540" y="0"/>
                  </a:cubicBezTo>
                  <a:cubicBezTo>
                    <a:pt x="587642" y="4581"/>
                    <a:pt x="618398" y="4581"/>
                    <a:pt x="648500" y="0"/>
                  </a:cubicBezTo>
                  <a:cubicBezTo>
                    <a:pt x="666823" y="1963"/>
                    <a:pt x="684491" y="1963"/>
                    <a:pt x="702814" y="196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B87498C-AD43-4515-8E56-26B9372BD32E}"/>
                </a:ext>
              </a:extLst>
            </p:cNvPr>
            <p:cNvSpPr/>
            <p:nvPr/>
          </p:nvSpPr>
          <p:spPr>
            <a:xfrm>
              <a:off x="7740480" y="1181172"/>
              <a:ext cx="939048" cy="1583258"/>
            </a:xfrm>
            <a:custGeom>
              <a:avLst/>
              <a:gdLst>
                <a:gd name="connsiteX0" fmla="*/ 939049 w 939048"/>
                <a:gd name="connsiteY0" fmla="*/ 1513602 h 1583258"/>
                <a:gd name="connsiteX1" fmla="*/ 843508 w 939048"/>
                <a:gd name="connsiteY1" fmla="*/ 1577078 h 1583258"/>
                <a:gd name="connsiteX2" fmla="*/ 774143 w 939048"/>
                <a:gd name="connsiteY2" fmla="*/ 1582968 h 1583258"/>
                <a:gd name="connsiteX3" fmla="*/ 179303 w 939048"/>
                <a:gd name="connsiteY3" fmla="*/ 1582968 h 1583258"/>
                <a:gd name="connsiteX4" fmla="*/ 71329 w 939048"/>
                <a:gd name="connsiteY4" fmla="*/ 1567262 h 1583258"/>
                <a:gd name="connsiteX5" fmla="*/ 655 w 939048"/>
                <a:gd name="connsiteY5" fmla="*/ 1467795 h 1583258"/>
                <a:gd name="connsiteX6" fmla="*/ 0 w 939048"/>
                <a:gd name="connsiteY6" fmla="*/ 615780 h 1583258"/>
                <a:gd name="connsiteX7" fmla="*/ 25521 w 939048"/>
                <a:gd name="connsiteY7" fmla="*/ 592877 h 1583258"/>
                <a:gd name="connsiteX8" fmla="*/ 338974 w 939048"/>
                <a:gd name="connsiteY8" fmla="*/ 592877 h 1583258"/>
                <a:gd name="connsiteX9" fmla="*/ 365804 w 939048"/>
                <a:gd name="connsiteY9" fmla="*/ 619707 h 1583258"/>
                <a:gd name="connsiteX10" fmla="*/ 365149 w 939048"/>
                <a:gd name="connsiteY10" fmla="*/ 1457979 h 1583258"/>
                <a:gd name="connsiteX11" fmla="*/ 399832 w 939048"/>
                <a:gd name="connsiteY11" fmla="*/ 1491353 h 1583258"/>
                <a:gd name="connsiteX12" fmla="*/ 549687 w 939048"/>
                <a:gd name="connsiteY12" fmla="*/ 1492008 h 1583258"/>
                <a:gd name="connsiteX13" fmla="*/ 574554 w 939048"/>
                <a:gd name="connsiteY13" fmla="*/ 1469104 h 1583258"/>
                <a:gd name="connsiteX14" fmla="*/ 574554 w 939048"/>
                <a:gd name="connsiteY14" fmla="*/ 314761 h 1583258"/>
                <a:gd name="connsiteX15" fmla="*/ 549687 w 939048"/>
                <a:gd name="connsiteY15" fmla="*/ 291858 h 1583258"/>
                <a:gd name="connsiteX16" fmla="*/ 140039 w 939048"/>
                <a:gd name="connsiteY16" fmla="*/ 292512 h 1583258"/>
                <a:gd name="connsiteX17" fmla="*/ 47770 w 939048"/>
                <a:gd name="connsiteY17" fmla="*/ 280079 h 1583258"/>
                <a:gd name="connsiteX18" fmla="*/ 655 w 939048"/>
                <a:gd name="connsiteY18" fmla="*/ 213985 h 1583258"/>
                <a:gd name="connsiteX19" fmla="*/ 655 w 939048"/>
                <a:gd name="connsiteY19" fmla="*/ 115173 h 1583258"/>
                <a:gd name="connsiteX20" fmla="*/ 84416 w 939048"/>
                <a:gd name="connsiteY20" fmla="*/ 9816 h 1583258"/>
                <a:gd name="connsiteX21" fmla="*/ 142657 w 939048"/>
                <a:gd name="connsiteY21" fmla="*/ 2618 h 1583258"/>
                <a:gd name="connsiteX22" fmla="*/ 681220 w 939048"/>
                <a:gd name="connsiteY22" fmla="*/ 0 h 1583258"/>
                <a:gd name="connsiteX23" fmla="*/ 780686 w 939048"/>
                <a:gd name="connsiteY23" fmla="*/ 32065 h 1583258"/>
                <a:gd name="connsiteX24" fmla="*/ 804899 w 939048"/>
                <a:gd name="connsiteY24" fmla="*/ 60204 h 1583258"/>
                <a:gd name="connsiteX25" fmla="*/ 813406 w 939048"/>
                <a:gd name="connsiteY25" fmla="*/ 94886 h 1583258"/>
                <a:gd name="connsiteX26" fmla="*/ 783958 w 939048"/>
                <a:gd name="connsiteY26" fmla="*/ 99467 h 1583258"/>
                <a:gd name="connsiteX27" fmla="*/ 392634 w 939048"/>
                <a:gd name="connsiteY27" fmla="*/ 99467 h 1583258"/>
                <a:gd name="connsiteX28" fmla="*/ 363841 w 939048"/>
                <a:gd name="connsiteY28" fmla="*/ 126951 h 1583258"/>
                <a:gd name="connsiteX29" fmla="*/ 369730 w 939048"/>
                <a:gd name="connsiteY29" fmla="*/ 193045 h 1583258"/>
                <a:gd name="connsiteX30" fmla="*/ 434515 w 939048"/>
                <a:gd name="connsiteY30" fmla="*/ 196971 h 1583258"/>
                <a:gd name="connsiteX31" fmla="*/ 723755 w 939048"/>
                <a:gd name="connsiteY31" fmla="*/ 196971 h 1583258"/>
                <a:gd name="connsiteX32" fmla="*/ 777415 w 939048"/>
                <a:gd name="connsiteY32" fmla="*/ 199589 h 1583258"/>
                <a:gd name="connsiteX33" fmla="*/ 927924 w 939048"/>
                <a:gd name="connsiteY33" fmla="*/ 306254 h 1583258"/>
                <a:gd name="connsiteX34" fmla="*/ 938395 w 939048"/>
                <a:gd name="connsiteY34" fmla="*/ 324577 h 1583258"/>
                <a:gd name="connsiteX35" fmla="*/ 939049 w 939048"/>
                <a:gd name="connsiteY35" fmla="*/ 1513602 h 158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39048" h="1583258">
                  <a:moveTo>
                    <a:pt x="939049" y="1513602"/>
                  </a:moveTo>
                  <a:cubicBezTo>
                    <a:pt x="920072" y="1554175"/>
                    <a:pt x="884735" y="1571189"/>
                    <a:pt x="843508" y="1577078"/>
                  </a:cubicBezTo>
                  <a:cubicBezTo>
                    <a:pt x="820604" y="1580350"/>
                    <a:pt x="797046" y="1582968"/>
                    <a:pt x="774143" y="1582968"/>
                  </a:cubicBezTo>
                  <a:cubicBezTo>
                    <a:pt x="575863" y="1583622"/>
                    <a:pt x="377583" y="1582968"/>
                    <a:pt x="179303" y="1582968"/>
                  </a:cubicBezTo>
                  <a:cubicBezTo>
                    <a:pt x="142657" y="1582968"/>
                    <a:pt x="106011" y="1579696"/>
                    <a:pt x="71329" y="1567262"/>
                  </a:cubicBezTo>
                  <a:cubicBezTo>
                    <a:pt x="24212" y="1549594"/>
                    <a:pt x="655" y="1518183"/>
                    <a:pt x="655" y="1467795"/>
                  </a:cubicBezTo>
                  <a:cubicBezTo>
                    <a:pt x="0" y="1183790"/>
                    <a:pt x="655" y="899785"/>
                    <a:pt x="0" y="615780"/>
                  </a:cubicBezTo>
                  <a:cubicBezTo>
                    <a:pt x="0" y="595494"/>
                    <a:pt x="7853" y="592877"/>
                    <a:pt x="25521" y="592877"/>
                  </a:cubicBezTo>
                  <a:cubicBezTo>
                    <a:pt x="130224" y="593531"/>
                    <a:pt x="234271" y="593531"/>
                    <a:pt x="338974" y="592877"/>
                  </a:cubicBezTo>
                  <a:cubicBezTo>
                    <a:pt x="360569" y="592877"/>
                    <a:pt x="365804" y="598766"/>
                    <a:pt x="365804" y="619707"/>
                  </a:cubicBezTo>
                  <a:cubicBezTo>
                    <a:pt x="365149" y="899131"/>
                    <a:pt x="365149" y="1178555"/>
                    <a:pt x="365149" y="1457979"/>
                  </a:cubicBezTo>
                  <a:cubicBezTo>
                    <a:pt x="365149" y="1495934"/>
                    <a:pt x="360569" y="1491353"/>
                    <a:pt x="399832" y="1491353"/>
                  </a:cubicBezTo>
                  <a:cubicBezTo>
                    <a:pt x="449566" y="1491353"/>
                    <a:pt x="499954" y="1490699"/>
                    <a:pt x="549687" y="1492008"/>
                  </a:cubicBezTo>
                  <a:cubicBezTo>
                    <a:pt x="567356" y="1492662"/>
                    <a:pt x="574554" y="1489390"/>
                    <a:pt x="574554" y="1469104"/>
                  </a:cubicBezTo>
                  <a:cubicBezTo>
                    <a:pt x="573900" y="1084323"/>
                    <a:pt x="573900" y="699542"/>
                    <a:pt x="574554" y="314761"/>
                  </a:cubicBezTo>
                  <a:cubicBezTo>
                    <a:pt x="574554" y="295130"/>
                    <a:pt x="567356" y="291858"/>
                    <a:pt x="549687" y="291858"/>
                  </a:cubicBezTo>
                  <a:cubicBezTo>
                    <a:pt x="412920" y="292512"/>
                    <a:pt x="276807" y="291858"/>
                    <a:pt x="140039" y="292512"/>
                  </a:cubicBezTo>
                  <a:cubicBezTo>
                    <a:pt x="108629" y="292512"/>
                    <a:pt x="77218" y="290549"/>
                    <a:pt x="47770" y="280079"/>
                  </a:cubicBezTo>
                  <a:cubicBezTo>
                    <a:pt x="13742" y="268300"/>
                    <a:pt x="655" y="249977"/>
                    <a:pt x="655" y="213985"/>
                  </a:cubicBezTo>
                  <a:cubicBezTo>
                    <a:pt x="655" y="181266"/>
                    <a:pt x="0" y="147892"/>
                    <a:pt x="655" y="115173"/>
                  </a:cubicBezTo>
                  <a:cubicBezTo>
                    <a:pt x="1963" y="58241"/>
                    <a:pt x="29448" y="23558"/>
                    <a:pt x="84416" y="9816"/>
                  </a:cubicBezTo>
                  <a:cubicBezTo>
                    <a:pt x="103393" y="4581"/>
                    <a:pt x="123025" y="2618"/>
                    <a:pt x="142657" y="2618"/>
                  </a:cubicBezTo>
                  <a:cubicBezTo>
                    <a:pt x="321960" y="1963"/>
                    <a:pt x="501263" y="654"/>
                    <a:pt x="681220" y="0"/>
                  </a:cubicBezTo>
                  <a:cubicBezTo>
                    <a:pt x="717865" y="0"/>
                    <a:pt x="751894" y="7853"/>
                    <a:pt x="780686" y="32065"/>
                  </a:cubicBezTo>
                  <a:cubicBezTo>
                    <a:pt x="790502" y="39918"/>
                    <a:pt x="799010" y="49079"/>
                    <a:pt x="804899" y="60204"/>
                  </a:cubicBezTo>
                  <a:cubicBezTo>
                    <a:pt x="810789" y="71328"/>
                    <a:pt x="819296" y="83762"/>
                    <a:pt x="813406" y="94886"/>
                  </a:cubicBezTo>
                  <a:cubicBezTo>
                    <a:pt x="808171" y="104702"/>
                    <a:pt x="793774" y="99467"/>
                    <a:pt x="783958" y="99467"/>
                  </a:cubicBezTo>
                  <a:cubicBezTo>
                    <a:pt x="653735" y="99467"/>
                    <a:pt x="523511" y="100122"/>
                    <a:pt x="392634" y="99467"/>
                  </a:cubicBezTo>
                  <a:cubicBezTo>
                    <a:pt x="371693" y="99467"/>
                    <a:pt x="360569" y="103394"/>
                    <a:pt x="363841" y="126951"/>
                  </a:cubicBezTo>
                  <a:cubicBezTo>
                    <a:pt x="367113" y="149855"/>
                    <a:pt x="354025" y="179957"/>
                    <a:pt x="369730" y="193045"/>
                  </a:cubicBezTo>
                  <a:cubicBezTo>
                    <a:pt x="382818" y="204169"/>
                    <a:pt x="412265" y="196971"/>
                    <a:pt x="434515" y="196971"/>
                  </a:cubicBezTo>
                  <a:cubicBezTo>
                    <a:pt x="530710" y="196971"/>
                    <a:pt x="627560" y="196971"/>
                    <a:pt x="723755" y="196971"/>
                  </a:cubicBezTo>
                  <a:cubicBezTo>
                    <a:pt x="741423" y="196971"/>
                    <a:pt x="759092" y="198280"/>
                    <a:pt x="777415" y="199589"/>
                  </a:cubicBezTo>
                  <a:cubicBezTo>
                    <a:pt x="850052" y="203515"/>
                    <a:pt x="898477" y="241470"/>
                    <a:pt x="927924" y="306254"/>
                  </a:cubicBezTo>
                  <a:cubicBezTo>
                    <a:pt x="930542" y="312798"/>
                    <a:pt x="931196" y="320651"/>
                    <a:pt x="938395" y="324577"/>
                  </a:cubicBezTo>
                  <a:cubicBezTo>
                    <a:pt x="939049" y="720483"/>
                    <a:pt x="939049" y="1117043"/>
                    <a:pt x="939049" y="1513602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7E21A3-5883-49E7-B083-06B942742AE8}"/>
                </a:ext>
              </a:extLst>
            </p:cNvPr>
            <p:cNvSpPr/>
            <p:nvPr/>
          </p:nvSpPr>
          <p:spPr>
            <a:xfrm>
              <a:off x="5952688" y="0"/>
              <a:ext cx="117790" cy="6231"/>
            </a:xfrm>
            <a:custGeom>
              <a:avLst/>
              <a:gdLst>
                <a:gd name="connsiteX0" fmla="*/ 117790 w 117790"/>
                <a:gd name="connsiteY0" fmla="*/ 0 h 6231"/>
                <a:gd name="connsiteX1" fmla="*/ 0 w 117790"/>
                <a:gd name="connsiteY1" fmla="*/ 4581 h 6231"/>
                <a:gd name="connsiteX2" fmla="*/ 0 w 117790"/>
                <a:gd name="connsiteY2" fmla="*/ 0 h 6231"/>
                <a:gd name="connsiteX3" fmla="*/ 117790 w 117790"/>
                <a:gd name="connsiteY3" fmla="*/ 0 h 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90" h="6231">
                  <a:moveTo>
                    <a:pt x="117790" y="0"/>
                  </a:moveTo>
                  <a:cubicBezTo>
                    <a:pt x="78527" y="10470"/>
                    <a:pt x="39263" y="4581"/>
                    <a:pt x="0" y="4581"/>
                  </a:cubicBezTo>
                  <a:cubicBezTo>
                    <a:pt x="0" y="3272"/>
                    <a:pt x="0" y="1309"/>
                    <a:pt x="0" y="0"/>
                  </a:cubicBezTo>
                  <a:cubicBezTo>
                    <a:pt x="39263" y="0"/>
                    <a:pt x="78527" y="0"/>
                    <a:pt x="11779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CF38F3-DBE2-4056-A981-8D09E5EF191D}"/>
                </a:ext>
              </a:extLst>
            </p:cNvPr>
            <p:cNvSpPr/>
            <p:nvPr/>
          </p:nvSpPr>
          <p:spPr>
            <a:xfrm>
              <a:off x="6124138" y="0"/>
              <a:ext cx="90960" cy="6463"/>
            </a:xfrm>
            <a:custGeom>
              <a:avLst/>
              <a:gdLst>
                <a:gd name="connsiteX0" fmla="*/ 90960 w 90960"/>
                <a:gd name="connsiteY0" fmla="*/ 0 h 6463"/>
                <a:gd name="connsiteX1" fmla="*/ 0 w 90960"/>
                <a:gd name="connsiteY1" fmla="*/ 0 h 6463"/>
                <a:gd name="connsiteX2" fmla="*/ 90960 w 90960"/>
                <a:gd name="connsiteY2" fmla="*/ 0 h 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60" h="6463">
                  <a:moveTo>
                    <a:pt x="90960" y="0"/>
                  </a:moveTo>
                  <a:cubicBezTo>
                    <a:pt x="60858" y="6544"/>
                    <a:pt x="30102" y="10470"/>
                    <a:pt x="0" y="0"/>
                  </a:cubicBezTo>
                  <a:cubicBezTo>
                    <a:pt x="30102" y="0"/>
                    <a:pt x="60204" y="0"/>
                    <a:pt x="90960" y="0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1A0F34-DF1E-42C5-AABF-55049B1E7C46}"/>
                </a:ext>
              </a:extLst>
            </p:cNvPr>
            <p:cNvSpPr/>
            <p:nvPr/>
          </p:nvSpPr>
          <p:spPr>
            <a:xfrm>
              <a:off x="6522012" y="1178555"/>
              <a:ext cx="1215522" cy="1585585"/>
            </a:xfrm>
            <a:custGeom>
              <a:avLst/>
              <a:gdLst>
                <a:gd name="connsiteX0" fmla="*/ 510419 w 1215522"/>
                <a:gd name="connsiteY0" fmla="*/ 746004 h 1585585"/>
                <a:gd name="connsiteX1" fmla="*/ 509764 w 1215522"/>
                <a:gd name="connsiteY1" fmla="*/ 1456016 h 1585585"/>
                <a:gd name="connsiteX2" fmla="*/ 544447 w 1215522"/>
                <a:gd name="connsiteY2" fmla="*/ 1489390 h 1585585"/>
                <a:gd name="connsiteX3" fmla="*/ 681214 w 1215522"/>
                <a:gd name="connsiteY3" fmla="*/ 1489390 h 1585585"/>
                <a:gd name="connsiteX4" fmla="*/ 708044 w 1215522"/>
                <a:gd name="connsiteY4" fmla="*/ 1462560 h 1585585"/>
                <a:gd name="connsiteX5" fmla="*/ 707390 w 1215522"/>
                <a:gd name="connsiteY5" fmla="*/ 1058147 h 1585585"/>
                <a:gd name="connsiteX6" fmla="*/ 706735 w 1215522"/>
                <a:gd name="connsiteY6" fmla="*/ 34683 h 1585585"/>
                <a:gd name="connsiteX7" fmla="*/ 738801 w 1215522"/>
                <a:gd name="connsiteY7" fmla="*/ 1963 h 1585585"/>
                <a:gd name="connsiteX8" fmla="*/ 1183131 w 1215522"/>
                <a:gd name="connsiteY8" fmla="*/ 3272 h 1585585"/>
                <a:gd name="connsiteX9" fmla="*/ 1215196 w 1215522"/>
                <a:gd name="connsiteY9" fmla="*/ 18323 h 1585585"/>
                <a:gd name="connsiteX10" fmla="*/ 1186403 w 1215522"/>
                <a:gd name="connsiteY10" fmla="*/ 53660 h 1585585"/>
                <a:gd name="connsiteX11" fmla="*/ 1139941 w 1215522"/>
                <a:gd name="connsiteY11" fmla="*/ 65439 h 1585585"/>
                <a:gd name="connsiteX12" fmla="*/ 1071230 w 1215522"/>
                <a:gd name="connsiteY12" fmla="*/ 161634 h 1585585"/>
                <a:gd name="connsiteX13" fmla="*/ 1071885 w 1215522"/>
                <a:gd name="connsiteY13" fmla="*/ 1468450 h 1585585"/>
                <a:gd name="connsiteX14" fmla="*/ 973727 w 1215522"/>
                <a:gd name="connsiteY14" fmla="*/ 1582313 h 1585585"/>
                <a:gd name="connsiteX15" fmla="*/ 923339 w 1215522"/>
                <a:gd name="connsiteY15" fmla="*/ 1585585 h 1585585"/>
                <a:gd name="connsiteX16" fmla="*/ 296433 w 1215522"/>
                <a:gd name="connsiteY16" fmla="*/ 1585585 h 1585585"/>
                <a:gd name="connsiteX17" fmla="*/ 202201 w 1215522"/>
                <a:gd name="connsiteY17" fmla="*/ 1570534 h 1585585"/>
                <a:gd name="connsiteX18" fmla="*/ 147887 w 1215522"/>
                <a:gd name="connsiteY18" fmla="*/ 1495280 h 1585585"/>
                <a:gd name="connsiteX19" fmla="*/ 147233 w 1215522"/>
                <a:gd name="connsiteY19" fmla="*/ 1460597 h 1585585"/>
                <a:gd name="connsiteX20" fmla="*/ 147887 w 1215522"/>
                <a:gd name="connsiteY20" fmla="*/ 150510 h 1585585"/>
                <a:gd name="connsiteX21" fmla="*/ 101425 w 1215522"/>
                <a:gd name="connsiteY21" fmla="*/ 73946 h 1585585"/>
                <a:gd name="connsiteX22" fmla="*/ 17009 w 1215522"/>
                <a:gd name="connsiteY22" fmla="*/ 49079 h 1585585"/>
                <a:gd name="connsiteX23" fmla="*/ 650 w 1215522"/>
                <a:gd name="connsiteY23" fmla="*/ 17014 h 1585585"/>
                <a:gd name="connsiteX24" fmla="*/ 20935 w 1215522"/>
                <a:gd name="connsiteY24" fmla="*/ 654 h 1585585"/>
                <a:gd name="connsiteX25" fmla="*/ 489478 w 1215522"/>
                <a:gd name="connsiteY25" fmla="*/ 0 h 1585585"/>
                <a:gd name="connsiteX26" fmla="*/ 511073 w 1215522"/>
                <a:gd name="connsiteY26" fmla="*/ 29448 h 1585585"/>
                <a:gd name="connsiteX27" fmla="*/ 510419 w 1215522"/>
                <a:gd name="connsiteY27" fmla="*/ 746004 h 15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5522" h="1585585">
                  <a:moveTo>
                    <a:pt x="510419" y="746004"/>
                  </a:moveTo>
                  <a:cubicBezTo>
                    <a:pt x="510419" y="982893"/>
                    <a:pt x="511073" y="1219127"/>
                    <a:pt x="509764" y="1456016"/>
                  </a:cubicBezTo>
                  <a:cubicBezTo>
                    <a:pt x="509764" y="1484155"/>
                    <a:pt x="517617" y="1490699"/>
                    <a:pt x="544447" y="1489390"/>
                  </a:cubicBezTo>
                  <a:cubicBezTo>
                    <a:pt x="589600" y="1487427"/>
                    <a:pt x="635407" y="1487427"/>
                    <a:pt x="681214" y="1489390"/>
                  </a:cubicBezTo>
                  <a:cubicBezTo>
                    <a:pt x="702809" y="1490044"/>
                    <a:pt x="708044" y="1482846"/>
                    <a:pt x="708044" y="1462560"/>
                  </a:cubicBezTo>
                  <a:cubicBezTo>
                    <a:pt x="707390" y="1327756"/>
                    <a:pt x="707390" y="1192952"/>
                    <a:pt x="707390" y="1058147"/>
                  </a:cubicBezTo>
                  <a:cubicBezTo>
                    <a:pt x="707390" y="717211"/>
                    <a:pt x="707390" y="376274"/>
                    <a:pt x="706735" y="34683"/>
                  </a:cubicBezTo>
                  <a:cubicBezTo>
                    <a:pt x="706735" y="9161"/>
                    <a:pt x="712625" y="1309"/>
                    <a:pt x="738801" y="1963"/>
                  </a:cubicBezTo>
                  <a:cubicBezTo>
                    <a:pt x="886692" y="3272"/>
                    <a:pt x="1035239" y="2618"/>
                    <a:pt x="1183131" y="3272"/>
                  </a:cubicBezTo>
                  <a:cubicBezTo>
                    <a:pt x="1194256" y="3272"/>
                    <a:pt x="1212579" y="-7198"/>
                    <a:pt x="1215196" y="18323"/>
                  </a:cubicBezTo>
                  <a:cubicBezTo>
                    <a:pt x="1217159" y="41226"/>
                    <a:pt x="1210615" y="52351"/>
                    <a:pt x="1186403" y="53660"/>
                  </a:cubicBezTo>
                  <a:cubicBezTo>
                    <a:pt x="1170698" y="54969"/>
                    <a:pt x="1154338" y="59549"/>
                    <a:pt x="1139941" y="65439"/>
                  </a:cubicBezTo>
                  <a:cubicBezTo>
                    <a:pt x="1084318" y="89651"/>
                    <a:pt x="1070576" y="104702"/>
                    <a:pt x="1071230" y="161634"/>
                  </a:cubicBezTo>
                  <a:cubicBezTo>
                    <a:pt x="1072539" y="597457"/>
                    <a:pt x="1071885" y="1033281"/>
                    <a:pt x="1071885" y="1468450"/>
                  </a:cubicBezTo>
                  <a:cubicBezTo>
                    <a:pt x="1071885" y="1543050"/>
                    <a:pt x="1048327" y="1571189"/>
                    <a:pt x="973727" y="1582313"/>
                  </a:cubicBezTo>
                  <a:cubicBezTo>
                    <a:pt x="957367" y="1584931"/>
                    <a:pt x="939698" y="1585585"/>
                    <a:pt x="923339" y="1585585"/>
                  </a:cubicBezTo>
                  <a:cubicBezTo>
                    <a:pt x="714588" y="1585585"/>
                    <a:pt x="505184" y="1585585"/>
                    <a:pt x="296433" y="1585585"/>
                  </a:cubicBezTo>
                  <a:cubicBezTo>
                    <a:pt x="264368" y="1585585"/>
                    <a:pt x="232303" y="1583622"/>
                    <a:pt x="202201" y="1570534"/>
                  </a:cubicBezTo>
                  <a:cubicBezTo>
                    <a:pt x="168173" y="1556792"/>
                    <a:pt x="149196" y="1531925"/>
                    <a:pt x="147887" y="1495280"/>
                  </a:cubicBezTo>
                  <a:cubicBezTo>
                    <a:pt x="147233" y="1483501"/>
                    <a:pt x="147233" y="1472376"/>
                    <a:pt x="147233" y="1460597"/>
                  </a:cubicBezTo>
                  <a:cubicBezTo>
                    <a:pt x="147233" y="1024119"/>
                    <a:pt x="146578" y="587642"/>
                    <a:pt x="147887" y="150510"/>
                  </a:cubicBezTo>
                  <a:cubicBezTo>
                    <a:pt x="147887" y="111901"/>
                    <a:pt x="131527" y="90960"/>
                    <a:pt x="101425" y="73946"/>
                  </a:cubicBezTo>
                  <a:cubicBezTo>
                    <a:pt x="75250" y="59549"/>
                    <a:pt x="46457" y="52351"/>
                    <a:pt x="17009" y="49079"/>
                  </a:cubicBezTo>
                  <a:cubicBezTo>
                    <a:pt x="-7203" y="46462"/>
                    <a:pt x="1958" y="29448"/>
                    <a:pt x="650" y="17014"/>
                  </a:cubicBezTo>
                  <a:cubicBezTo>
                    <a:pt x="-1314" y="654"/>
                    <a:pt x="9156" y="654"/>
                    <a:pt x="20935" y="654"/>
                  </a:cubicBezTo>
                  <a:cubicBezTo>
                    <a:pt x="177335" y="654"/>
                    <a:pt x="333734" y="1309"/>
                    <a:pt x="489478" y="0"/>
                  </a:cubicBezTo>
                  <a:cubicBezTo>
                    <a:pt x="514345" y="0"/>
                    <a:pt x="511073" y="14397"/>
                    <a:pt x="511073" y="29448"/>
                  </a:cubicBezTo>
                  <a:cubicBezTo>
                    <a:pt x="510419" y="268954"/>
                    <a:pt x="510419" y="507152"/>
                    <a:pt x="510419" y="746004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51C778-E842-4039-BA60-2E175CE7537C}"/>
                </a:ext>
              </a:extLst>
            </p:cNvPr>
            <p:cNvSpPr/>
            <p:nvPr/>
          </p:nvSpPr>
          <p:spPr>
            <a:xfrm>
              <a:off x="3515088" y="1180266"/>
              <a:ext cx="935413" cy="1583874"/>
            </a:xfrm>
            <a:custGeom>
              <a:avLst/>
              <a:gdLst>
                <a:gd name="connsiteX0" fmla="*/ 935122 w 935413"/>
                <a:gd name="connsiteY0" fmla="*/ 791409 h 1583874"/>
                <a:gd name="connsiteX1" fmla="*/ 935122 w 935413"/>
                <a:gd name="connsiteY1" fmla="*/ 1468702 h 1583874"/>
                <a:gd name="connsiteX2" fmla="*/ 834346 w 935413"/>
                <a:gd name="connsiteY2" fmla="*/ 1582566 h 1583874"/>
                <a:gd name="connsiteX3" fmla="*/ 802281 w 935413"/>
                <a:gd name="connsiteY3" fmla="*/ 1583874 h 1583874"/>
                <a:gd name="connsiteX4" fmla="*/ 132841 w 935413"/>
                <a:gd name="connsiteY4" fmla="*/ 1583874 h 1583874"/>
                <a:gd name="connsiteX5" fmla="*/ 77218 w 935413"/>
                <a:gd name="connsiteY5" fmla="*/ 1578639 h 1583874"/>
                <a:gd name="connsiteX6" fmla="*/ 654 w 935413"/>
                <a:gd name="connsiteY6" fmla="*/ 1485061 h 1583874"/>
                <a:gd name="connsiteX7" fmla="*/ 654 w 935413"/>
                <a:gd name="connsiteY7" fmla="*/ 917052 h 1583874"/>
                <a:gd name="connsiteX8" fmla="*/ 0 w 935413"/>
                <a:gd name="connsiteY8" fmla="*/ 523109 h 1583874"/>
                <a:gd name="connsiteX9" fmla="*/ 27484 w 935413"/>
                <a:gd name="connsiteY9" fmla="*/ 494316 h 1583874"/>
                <a:gd name="connsiteX10" fmla="*/ 338319 w 935413"/>
                <a:gd name="connsiteY10" fmla="*/ 494316 h 1583874"/>
                <a:gd name="connsiteX11" fmla="*/ 365804 w 935413"/>
                <a:gd name="connsiteY11" fmla="*/ 523109 h 1583874"/>
                <a:gd name="connsiteX12" fmla="*/ 364495 w 935413"/>
                <a:gd name="connsiteY12" fmla="*/ 1457577 h 1583874"/>
                <a:gd name="connsiteX13" fmla="*/ 394597 w 935413"/>
                <a:gd name="connsiteY13" fmla="*/ 1488333 h 1583874"/>
                <a:gd name="connsiteX14" fmla="*/ 539217 w 935413"/>
                <a:gd name="connsiteY14" fmla="*/ 1488333 h 1583874"/>
                <a:gd name="connsiteX15" fmla="*/ 571936 w 935413"/>
                <a:gd name="connsiteY15" fmla="*/ 1456923 h 1583874"/>
                <a:gd name="connsiteX16" fmla="*/ 571282 w 935413"/>
                <a:gd name="connsiteY16" fmla="*/ 1272385 h 1583874"/>
                <a:gd name="connsiteX17" fmla="*/ 571936 w 935413"/>
                <a:gd name="connsiteY17" fmla="*/ 131784 h 1583874"/>
                <a:gd name="connsiteX18" fmla="*/ 537908 w 935413"/>
                <a:gd name="connsiteY18" fmla="*/ 97756 h 1583874"/>
                <a:gd name="connsiteX19" fmla="*/ 479667 w 935413"/>
                <a:gd name="connsiteY19" fmla="*/ 39515 h 1583874"/>
                <a:gd name="connsiteX20" fmla="*/ 520240 w 935413"/>
                <a:gd name="connsiteY20" fmla="*/ 252 h 1583874"/>
                <a:gd name="connsiteX21" fmla="*/ 790502 w 935413"/>
                <a:gd name="connsiteY21" fmla="*/ 252 h 1583874"/>
                <a:gd name="connsiteX22" fmla="*/ 865103 w 935413"/>
                <a:gd name="connsiteY22" fmla="*/ 7450 h 1583874"/>
                <a:gd name="connsiteX23" fmla="*/ 935122 w 935413"/>
                <a:gd name="connsiteY23" fmla="*/ 95139 h 1583874"/>
                <a:gd name="connsiteX24" fmla="*/ 935122 w 935413"/>
                <a:gd name="connsiteY24" fmla="*/ 202458 h 1583874"/>
                <a:gd name="connsiteX25" fmla="*/ 935122 w 935413"/>
                <a:gd name="connsiteY25" fmla="*/ 791409 h 158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5413" h="1583874">
                  <a:moveTo>
                    <a:pt x="935122" y="791409"/>
                  </a:moveTo>
                  <a:cubicBezTo>
                    <a:pt x="935122" y="1017173"/>
                    <a:pt x="935122" y="1242937"/>
                    <a:pt x="935122" y="1468702"/>
                  </a:cubicBezTo>
                  <a:cubicBezTo>
                    <a:pt x="935122" y="1543957"/>
                    <a:pt x="908947" y="1574058"/>
                    <a:pt x="834346" y="1582566"/>
                  </a:cubicBezTo>
                  <a:cubicBezTo>
                    <a:pt x="823876" y="1583874"/>
                    <a:pt x="812752" y="1583874"/>
                    <a:pt x="802281" y="1583874"/>
                  </a:cubicBezTo>
                  <a:cubicBezTo>
                    <a:pt x="579135" y="1583874"/>
                    <a:pt x="355988" y="1583874"/>
                    <a:pt x="132841" y="1583874"/>
                  </a:cubicBezTo>
                  <a:cubicBezTo>
                    <a:pt x="113864" y="1583874"/>
                    <a:pt x="95541" y="1582566"/>
                    <a:pt x="77218" y="1578639"/>
                  </a:cubicBezTo>
                  <a:cubicBezTo>
                    <a:pt x="25521" y="1567515"/>
                    <a:pt x="654" y="1537413"/>
                    <a:pt x="654" y="1485061"/>
                  </a:cubicBezTo>
                  <a:cubicBezTo>
                    <a:pt x="654" y="1295943"/>
                    <a:pt x="654" y="1106825"/>
                    <a:pt x="654" y="917052"/>
                  </a:cubicBezTo>
                  <a:cubicBezTo>
                    <a:pt x="654" y="785519"/>
                    <a:pt x="1309" y="654641"/>
                    <a:pt x="0" y="523109"/>
                  </a:cubicBezTo>
                  <a:cubicBezTo>
                    <a:pt x="0" y="502169"/>
                    <a:pt x="3926" y="494316"/>
                    <a:pt x="27484" y="494316"/>
                  </a:cubicBezTo>
                  <a:cubicBezTo>
                    <a:pt x="130878" y="495625"/>
                    <a:pt x="234271" y="495625"/>
                    <a:pt x="338319" y="494316"/>
                  </a:cubicBezTo>
                  <a:cubicBezTo>
                    <a:pt x="361223" y="494316"/>
                    <a:pt x="365804" y="501514"/>
                    <a:pt x="365804" y="523109"/>
                  </a:cubicBezTo>
                  <a:cubicBezTo>
                    <a:pt x="365149" y="834599"/>
                    <a:pt x="365804" y="1146088"/>
                    <a:pt x="364495" y="1457577"/>
                  </a:cubicBezTo>
                  <a:cubicBezTo>
                    <a:pt x="364495" y="1481790"/>
                    <a:pt x="369730" y="1489642"/>
                    <a:pt x="394597" y="1488333"/>
                  </a:cubicBezTo>
                  <a:cubicBezTo>
                    <a:pt x="443022" y="1486370"/>
                    <a:pt x="490792" y="1486370"/>
                    <a:pt x="539217" y="1488333"/>
                  </a:cubicBezTo>
                  <a:cubicBezTo>
                    <a:pt x="564084" y="1489642"/>
                    <a:pt x="573245" y="1483753"/>
                    <a:pt x="571936" y="1456923"/>
                  </a:cubicBezTo>
                  <a:cubicBezTo>
                    <a:pt x="569973" y="1395410"/>
                    <a:pt x="571282" y="1333898"/>
                    <a:pt x="571282" y="1272385"/>
                  </a:cubicBezTo>
                  <a:cubicBezTo>
                    <a:pt x="571282" y="892185"/>
                    <a:pt x="571282" y="511985"/>
                    <a:pt x="571936" y="131784"/>
                  </a:cubicBezTo>
                  <a:cubicBezTo>
                    <a:pt x="571936" y="104300"/>
                    <a:pt x="565392" y="97102"/>
                    <a:pt x="537908" y="97756"/>
                  </a:cubicBezTo>
                  <a:cubicBezTo>
                    <a:pt x="479667" y="99719"/>
                    <a:pt x="479667" y="98411"/>
                    <a:pt x="479667" y="39515"/>
                  </a:cubicBezTo>
                  <a:cubicBezTo>
                    <a:pt x="479667" y="-5637"/>
                    <a:pt x="475087" y="252"/>
                    <a:pt x="520240" y="252"/>
                  </a:cubicBezTo>
                  <a:cubicBezTo>
                    <a:pt x="610545" y="252"/>
                    <a:pt x="700851" y="252"/>
                    <a:pt x="790502" y="252"/>
                  </a:cubicBezTo>
                  <a:cubicBezTo>
                    <a:pt x="815369" y="252"/>
                    <a:pt x="840236" y="907"/>
                    <a:pt x="865103" y="7450"/>
                  </a:cubicBezTo>
                  <a:cubicBezTo>
                    <a:pt x="913528" y="19884"/>
                    <a:pt x="933814" y="45405"/>
                    <a:pt x="935122" y="95139"/>
                  </a:cubicBezTo>
                  <a:cubicBezTo>
                    <a:pt x="935777" y="131130"/>
                    <a:pt x="935122" y="166467"/>
                    <a:pt x="935122" y="202458"/>
                  </a:cubicBezTo>
                  <a:cubicBezTo>
                    <a:pt x="935122" y="398121"/>
                    <a:pt x="935122" y="594438"/>
                    <a:pt x="935122" y="791409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C82861-16ED-48B7-A55B-DB13A40C5366}"/>
                </a:ext>
              </a:extLst>
            </p:cNvPr>
            <p:cNvSpPr/>
            <p:nvPr/>
          </p:nvSpPr>
          <p:spPr>
            <a:xfrm>
              <a:off x="4498906" y="1179209"/>
              <a:ext cx="1035657" cy="1585539"/>
            </a:xfrm>
            <a:custGeom>
              <a:avLst/>
              <a:gdLst>
                <a:gd name="connsiteX0" fmla="*/ 453221 w 1035657"/>
                <a:gd name="connsiteY0" fmla="*/ 303637 h 1585539"/>
                <a:gd name="connsiteX1" fmla="*/ 453221 w 1035657"/>
                <a:gd name="connsiteY1" fmla="*/ 329812 h 1585539"/>
                <a:gd name="connsiteX2" fmla="*/ 452566 w 1035657"/>
                <a:gd name="connsiteY2" fmla="*/ 1457325 h 1585539"/>
                <a:gd name="connsiteX3" fmla="*/ 484631 w 1035657"/>
                <a:gd name="connsiteY3" fmla="*/ 1490045 h 1585539"/>
                <a:gd name="connsiteX4" fmla="*/ 766019 w 1035657"/>
                <a:gd name="connsiteY4" fmla="*/ 1490045 h 1585539"/>
                <a:gd name="connsiteX5" fmla="*/ 816407 w 1035657"/>
                <a:gd name="connsiteY5" fmla="*/ 1466486 h 1585539"/>
                <a:gd name="connsiteX6" fmla="*/ 886426 w 1035657"/>
                <a:gd name="connsiteY6" fmla="*/ 1325793 h 1585539"/>
                <a:gd name="connsiteX7" fmla="*/ 961027 w 1035657"/>
                <a:gd name="connsiteY7" fmla="*/ 961952 h 1585539"/>
                <a:gd name="connsiteX8" fmla="*/ 970843 w 1035657"/>
                <a:gd name="connsiteY8" fmla="*/ 934468 h 1585539"/>
                <a:gd name="connsiteX9" fmla="*/ 1029083 w 1035657"/>
                <a:gd name="connsiteY9" fmla="*/ 928579 h 1585539"/>
                <a:gd name="connsiteX10" fmla="*/ 1033664 w 1035657"/>
                <a:gd name="connsiteY10" fmla="*/ 944938 h 1585539"/>
                <a:gd name="connsiteX11" fmla="*/ 1034319 w 1035657"/>
                <a:gd name="connsiteY11" fmla="*/ 1565954 h 1585539"/>
                <a:gd name="connsiteX12" fmla="*/ 1005525 w 1035657"/>
                <a:gd name="connsiteY12" fmla="*/ 1584931 h 1585539"/>
                <a:gd name="connsiteX13" fmla="*/ 84145 w 1035657"/>
                <a:gd name="connsiteY13" fmla="*/ 1584931 h 1585539"/>
                <a:gd name="connsiteX14" fmla="*/ 22633 w 1035657"/>
                <a:gd name="connsiteY14" fmla="*/ 1584931 h 1585539"/>
                <a:gd name="connsiteX15" fmla="*/ 1692 w 1035657"/>
                <a:gd name="connsiteY15" fmla="*/ 1564645 h 1585539"/>
                <a:gd name="connsiteX16" fmla="*/ 1692 w 1035657"/>
                <a:gd name="connsiteY16" fmla="*/ 1562027 h 1585539"/>
                <a:gd name="connsiteX17" fmla="*/ 6273 w 1035657"/>
                <a:gd name="connsiteY17" fmla="*/ 1494625 h 1585539"/>
                <a:gd name="connsiteX18" fmla="*/ 69749 w 1035657"/>
                <a:gd name="connsiteY18" fmla="*/ 1490045 h 1585539"/>
                <a:gd name="connsiteX19" fmla="*/ 89380 w 1035657"/>
                <a:gd name="connsiteY19" fmla="*/ 1467141 h 1585539"/>
                <a:gd name="connsiteX20" fmla="*/ 89380 w 1035657"/>
                <a:gd name="connsiteY20" fmla="*/ 1217819 h 1585539"/>
                <a:gd name="connsiteX21" fmla="*/ 90035 w 1035657"/>
                <a:gd name="connsiteY21" fmla="*/ 328503 h 1585539"/>
                <a:gd name="connsiteX22" fmla="*/ 59278 w 1035657"/>
                <a:gd name="connsiteY22" fmla="*/ 297747 h 1585539"/>
                <a:gd name="connsiteX23" fmla="*/ 1692 w 1035657"/>
                <a:gd name="connsiteY23" fmla="*/ 241470 h 1585539"/>
                <a:gd name="connsiteX24" fmla="*/ 42919 w 1035657"/>
                <a:gd name="connsiteY24" fmla="*/ 200243 h 1585539"/>
                <a:gd name="connsiteX25" fmla="*/ 89380 w 1035657"/>
                <a:gd name="connsiteY25" fmla="*/ 153781 h 1585539"/>
                <a:gd name="connsiteX26" fmla="*/ 30485 w 1035657"/>
                <a:gd name="connsiteY26" fmla="*/ 96850 h 1585539"/>
                <a:gd name="connsiteX27" fmla="*/ 1692 w 1035657"/>
                <a:gd name="connsiteY27" fmla="*/ 66748 h 1585539"/>
                <a:gd name="connsiteX28" fmla="*/ 69094 w 1035657"/>
                <a:gd name="connsiteY28" fmla="*/ 654 h 1585539"/>
                <a:gd name="connsiteX29" fmla="*/ 1000945 w 1035657"/>
                <a:gd name="connsiteY29" fmla="*/ 0 h 1585539"/>
                <a:gd name="connsiteX30" fmla="*/ 1035627 w 1035657"/>
                <a:gd name="connsiteY30" fmla="*/ 33374 h 1585539"/>
                <a:gd name="connsiteX31" fmla="*/ 1034973 w 1035657"/>
                <a:gd name="connsiteY31" fmla="*/ 389362 h 1585539"/>
                <a:gd name="connsiteX32" fmla="*/ 1009452 w 1035657"/>
                <a:gd name="connsiteY32" fmla="*/ 412265 h 1585539"/>
                <a:gd name="connsiteX33" fmla="*/ 985239 w 1035657"/>
                <a:gd name="connsiteY33" fmla="*/ 409648 h 1585539"/>
                <a:gd name="connsiteX34" fmla="*/ 961027 w 1035657"/>
                <a:gd name="connsiteY34" fmla="*/ 385435 h 1585539"/>
                <a:gd name="connsiteX35" fmla="*/ 809863 w 1035657"/>
                <a:gd name="connsiteY35" fmla="*/ 111246 h 1585539"/>
                <a:gd name="connsiteX36" fmla="*/ 771254 w 1035657"/>
                <a:gd name="connsiteY36" fmla="*/ 96195 h 1585539"/>
                <a:gd name="connsiteX37" fmla="*/ 476779 w 1035657"/>
                <a:gd name="connsiteY37" fmla="*/ 96195 h 1585539"/>
                <a:gd name="connsiteX38" fmla="*/ 452566 w 1035657"/>
                <a:gd name="connsiteY38" fmla="*/ 120408 h 1585539"/>
                <a:gd name="connsiteX39" fmla="*/ 452566 w 1035657"/>
                <a:gd name="connsiteY39" fmla="*/ 168832 h 1585539"/>
                <a:gd name="connsiteX40" fmla="*/ 483977 w 1035657"/>
                <a:gd name="connsiteY40" fmla="*/ 202206 h 1585539"/>
                <a:gd name="connsiteX41" fmla="*/ 665897 w 1035657"/>
                <a:gd name="connsiteY41" fmla="*/ 200898 h 1585539"/>
                <a:gd name="connsiteX42" fmla="*/ 692727 w 1035657"/>
                <a:gd name="connsiteY42" fmla="*/ 227073 h 1585539"/>
                <a:gd name="connsiteX43" fmla="*/ 692727 w 1035657"/>
                <a:gd name="connsiteY43" fmla="*/ 585679 h 1585539"/>
                <a:gd name="connsiteX44" fmla="*/ 666552 w 1035657"/>
                <a:gd name="connsiteY44" fmla="*/ 610545 h 1585539"/>
                <a:gd name="connsiteX45" fmla="*/ 658699 w 1035657"/>
                <a:gd name="connsiteY45" fmla="*/ 609891 h 1585539"/>
                <a:gd name="connsiteX46" fmla="*/ 617473 w 1035657"/>
                <a:gd name="connsiteY46" fmla="*/ 573245 h 1585539"/>
                <a:gd name="connsiteX47" fmla="*/ 480051 w 1035657"/>
                <a:gd name="connsiteY47" fmla="*/ 319996 h 1585539"/>
                <a:gd name="connsiteX48" fmla="*/ 453221 w 1035657"/>
                <a:gd name="connsiteY48" fmla="*/ 303637 h 15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35657" h="1585539">
                  <a:moveTo>
                    <a:pt x="453221" y="303637"/>
                  </a:moveTo>
                  <a:cubicBezTo>
                    <a:pt x="453221" y="314107"/>
                    <a:pt x="453221" y="321960"/>
                    <a:pt x="453221" y="329812"/>
                  </a:cubicBezTo>
                  <a:cubicBezTo>
                    <a:pt x="453221" y="705432"/>
                    <a:pt x="453221" y="1081706"/>
                    <a:pt x="452566" y="1457325"/>
                  </a:cubicBezTo>
                  <a:cubicBezTo>
                    <a:pt x="452566" y="1482846"/>
                    <a:pt x="458456" y="1490045"/>
                    <a:pt x="484631" y="1490045"/>
                  </a:cubicBezTo>
                  <a:cubicBezTo>
                    <a:pt x="578209" y="1488081"/>
                    <a:pt x="671787" y="1488736"/>
                    <a:pt x="766019" y="1490045"/>
                  </a:cubicBezTo>
                  <a:cubicBezTo>
                    <a:pt x="788268" y="1490045"/>
                    <a:pt x="803319" y="1482846"/>
                    <a:pt x="816407" y="1466486"/>
                  </a:cubicBezTo>
                  <a:cubicBezTo>
                    <a:pt x="849781" y="1424606"/>
                    <a:pt x="869412" y="1376181"/>
                    <a:pt x="886426" y="1325793"/>
                  </a:cubicBezTo>
                  <a:cubicBezTo>
                    <a:pt x="926344" y="1208003"/>
                    <a:pt x="945322" y="1084978"/>
                    <a:pt x="961027" y="961952"/>
                  </a:cubicBezTo>
                  <a:cubicBezTo>
                    <a:pt x="962336" y="952137"/>
                    <a:pt x="957755" y="937086"/>
                    <a:pt x="970843" y="934468"/>
                  </a:cubicBezTo>
                  <a:cubicBezTo>
                    <a:pt x="989820" y="930542"/>
                    <a:pt x="1009452" y="924652"/>
                    <a:pt x="1029083" y="928579"/>
                  </a:cubicBezTo>
                  <a:cubicBezTo>
                    <a:pt x="1036282" y="929887"/>
                    <a:pt x="1033664" y="939049"/>
                    <a:pt x="1033664" y="944938"/>
                  </a:cubicBezTo>
                  <a:cubicBezTo>
                    <a:pt x="1033664" y="1151725"/>
                    <a:pt x="1033664" y="1359167"/>
                    <a:pt x="1034319" y="1565954"/>
                  </a:cubicBezTo>
                  <a:cubicBezTo>
                    <a:pt x="1034319" y="1590820"/>
                    <a:pt x="1018613" y="1584931"/>
                    <a:pt x="1005525" y="1584931"/>
                  </a:cubicBezTo>
                  <a:cubicBezTo>
                    <a:pt x="698617" y="1584931"/>
                    <a:pt x="391054" y="1584931"/>
                    <a:pt x="84145" y="1584931"/>
                  </a:cubicBezTo>
                  <a:cubicBezTo>
                    <a:pt x="63859" y="1584931"/>
                    <a:pt x="42919" y="1584277"/>
                    <a:pt x="22633" y="1584931"/>
                  </a:cubicBezTo>
                  <a:cubicBezTo>
                    <a:pt x="6927" y="1585585"/>
                    <a:pt x="-1580" y="1581659"/>
                    <a:pt x="1692" y="1564645"/>
                  </a:cubicBezTo>
                  <a:cubicBezTo>
                    <a:pt x="1692" y="1563991"/>
                    <a:pt x="1692" y="1562682"/>
                    <a:pt x="1692" y="1562027"/>
                  </a:cubicBezTo>
                  <a:cubicBezTo>
                    <a:pt x="2347" y="1539124"/>
                    <a:pt x="-4852" y="1510331"/>
                    <a:pt x="6273" y="1494625"/>
                  </a:cubicBezTo>
                  <a:cubicBezTo>
                    <a:pt x="17397" y="1478920"/>
                    <a:pt x="48154" y="1489390"/>
                    <a:pt x="69749" y="1490045"/>
                  </a:cubicBezTo>
                  <a:cubicBezTo>
                    <a:pt x="88071" y="1490045"/>
                    <a:pt x="90035" y="1482192"/>
                    <a:pt x="89380" y="1467141"/>
                  </a:cubicBezTo>
                  <a:cubicBezTo>
                    <a:pt x="88726" y="1384034"/>
                    <a:pt x="89380" y="1300926"/>
                    <a:pt x="89380" y="1217819"/>
                  </a:cubicBezTo>
                  <a:cubicBezTo>
                    <a:pt x="89380" y="921380"/>
                    <a:pt x="89380" y="624942"/>
                    <a:pt x="90035" y="328503"/>
                  </a:cubicBezTo>
                  <a:cubicBezTo>
                    <a:pt x="90035" y="304291"/>
                    <a:pt x="84145" y="297093"/>
                    <a:pt x="59278" y="297747"/>
                  </a:cubicBezTo>
                  <a:cubicBezTo>
                    <a:pt x="1692" y="299710"/>
                    <a:pt x="1692" y="298402"/>
                    <a:pt x="1692" y="241470"/>
                  </a:cubicBezTo>
                  <a:cubicBezTo>
                    <a:pt x="1692" y="200243"/>
                    <a:pt x="1692" y="200243"/>
                    <a:pt x="42919" y="200243"/>
                  </a:cubicBezTo>
                  <a:cubicBezTo>
                    <a:pt x="89380" y="200243"/>
                    <a:pt x="89380" y="200243"/>
                    <a:pt x="89380" y="153781"/>
                  </a:cubicBezTo>
                  <a:cubicBezTo>
                    <a:pt x="89380" y="96195"/>
                    <a:pt x="89380" y="94886"/>
                    <a:pt x="30485" y="96850"/>
                  </a:cubicBezTo>
                  <a:cubicBezTo>
                    <a:pt x="6273" y="97504"/>
                    <a:pt x="1038" y="89651"/>
                    <a:pt x="1692" y="66748"/>
                  </a:cubicBezTo>
                  <a:cubicBezTo>
                    <a:pt x="3001" y="654"/>
                    <a:pt x="2347" y="654"/>
                    <a:pt x="69094" y="654"/>
                  </a:cubicBezTo>
                  <a:cubicBezTo>
                    <a:pt x="379929" y="654"/>
                    <a:pt x="690110" y="654"/>
                    <a:pt x="1000945" y="0"/>
                  </a:cubicBezTo>
                  <a:cubicBezTo>
                    <a:pt x="1026466" y="0"/>
                    <a:pt x="1036282" y="4581"/>
                    <a:pt x="1035627" y="33374"/>
                  </a:cubicBezTo>
                  <a:cubicBezTo>
                    <a:pt x="1033664" y="151818"/>
                    <a:pt x="1034319" y="270917"/>
                    <a:pt x="1034973" y="389362"/>
                  </a:cubicBezTo>
                  <a:cubicBezTo>
                    <a:pt x="1034973" y="409648"/>
                    <a:pt x="1030392" y="417500"/>
                    <a:pt x="1009452" y="412265"/>
                  </a:cubicBezTo>
                  <a:cubicBezTo>
                    <a:pt x="1001599" y="410302"/>
                    <a:pt x="993746" y="409648"/>
                    <a:pt x="985239" y="409648"/>
                  </a:cubicBezTo>
                  <a:cubicBezTo>
                    <a:pt x="969534" y="408993"/>
                    <a:pt x="962990" y="401795"/>
                    <a:pt x="961027" y="385435"/>
                  </a:cubicBezTo>
                  <a:cubicBezTo>
                    <a:pt x="947285" y="274189"/>
                    <a:pt x="896242" y="182575"/>
                    <a:pt x="809863" y="111246"/>
                  </a:cubicBezTo>
                  <a:cubicBezTo>
                    <a:pt x="798084" y="101430"/>
                    <a:pt x="786959" y="96195"/>
                    <a:pt x="771254" y="96195"/>
                  </a:cubicBezTo>
                  <a:cubicBezTo>
                    <a:pt x="673096" y="96850"/>
                    <a:pt x="574937" y="96850"/>
                    <a:pt x="476779" y="96195"/>
                  </a:cubicBezTo>
                  <a:cubicBezTo>
                    <a:pt x="457801" y="96195"/>
                    <a:pt x="451258" y="101430"/>
                    <a:pt x="452566" y="120408"/>
                  </a:cubicBezTo>
                  <a:cubicBezTo>
                    <a:pt x="453875" y="136113"/>
                    <a:pt x="454530" y="152473"/>
                    <a:pt x="452566" y="168832"/>
                  </a:cubicBezTo>
                  <a:cubicBezTo>
                    <a:pt x="449294" y="194354"/>
                    <a:pt x="457801" y="202861"/>
                    <a:pt x="483977" y="202206"/>
                  </a:cubicBezTo>
                  <a:cubicBezTo>
                    <a:pt x="544835" y="200243"/>
                    <a:pt x="605693" y="202206"/>
                    <a:pt x="665897" y="200898"/>
                  </a:cubicBezTo>
                  <a:cubicBezTo>
                    <a:pt x="686183" y="200243"/>
                    <a:pt x="693382" y="205478"/>
                    <a:pt x="692727" y="227073"/>
                  </a:cubicBezTo>
                  <a:cubicBezTo>
                    <a:pt x="691419" y="346826"/>
                    <a:pt x="692073" y="466580"/>
                    <a:pt x="692727" y="585679"/>
                  </a:cubicBezTo>
                  <a:cubicBezTo>
                    <a:pt x="692727" y="606619"/>
                    <a:pt x="688147" y="615780"/>
                    <a:pt x="666552" y="610545"/>
                  </a:cubicBezTo>
                  <a:cubicBezTo>
                    <a:pt x="663934" y="609891"/>
                    <a:pt x="661317" y="609891"/>
                    <a:pt x="658699" y="609891"/>
                  </a:cubicBezTo>
                  <a:cubicBezTo>
                    <a:pt x="631215" y="612508"/>
                    <a:pt x="621399" y="600729"/>
                    <a:pt x="617473" y="573245"/>
                  </a:cubicBezTo>
                  <a:cubicBezTo>
                    <a:pt x="603076" y="472469"/>
                    <a:pt x="557923" y="387398"/>
                    <a:pt x="480051" y="319996"/>
                  </a:cubicBezTo>
                  <a:cubicBezTo>
                    <a:pt x="473507" y="314107"/>
                    <a:pt x="467617" y="305600"/>
                    <a:pt x="453221" y="303637"/>
                  </a:cubicBezTo>
                  <a:close/>
                </a:path>
              </a:pathLst>
            </a:custGeom>
            <a:grpFill/>
            <a:ln w="6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89EC88-F3C3-4CBC-BE78-EEF30DE7DE46}"/>
              </a:ext>
            </a:extLst>
          </p:cNvPr>
          <p:cNvGrpSpPr/>
          <p:nvPr/>
        </p:nvGrpSpPr>
        <p:grpSpPr>
          <a:xfrm>
            <a:off x="6246279" y="1177982"/>
            <a:ext cx="2078380" cy="3120740"/>
            <a:chOff x="4767179" y="1434989"/>
            <a:chExt cx="2655771" cy="398770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47422D6-0CBF-40A6-BA1E-4CD1C6B13A6A}"/>
                </a:ext>
              </a:extLst>
            </p:cNvPr>
            <p:cNvSpPr/>
            <p:nvPr/>
          </p:nvSpPr>
          <p:spPr>
            <a:xfrm>
              <a:off x="5095879" y="2135697"/>
              <a:ext cx="2078755" cy="1579317"/>
            </a:xfrm>
            <a:custGeom>
              <a:avLst/>
              <a:gdLst>
                <a:gd name="connsiteX0" fmla="*/ 2047287 w 2078755"/>
                <a:gd name="connsiteY0" fmla="*/ 591037 h 1579317"/>
                <a:gd name="connsiteX1" fmla="*/ 1975627 w 2078755"/>
                <a:gd name="connsiteY1" fmla="*/ 528724 h 1579317"/>
                <a:gd name="connsiteX2" fmla="*/ 1932632 w 2078755"/>
                <a:gd name="connsiteY2" fmla="*/ 461738 h 1579317"/>
                <a:gd name="connsiteX3" fmla="*/ 1897736 w 2078755"/>
                <a:gd name="connsiteY3" fmla="*/ 291001 h 1579317"/>
                <a:gd name="connsiteX4" fmla="*/ 1905525 w 2078755"/>
                <a:gd name="connsiteY4" fmla="*/ 277915 h 1579317"/>
                <a:gd name="connsiteX5" fmla="*/ 1942913 w 2078755"/>
                <a:gd name="connsiteY5" fmla="*/ 267322 h 1579317"/>
                <a:gd name="connsiteX6" fmla="*/ 2008653 w 2078755"/>
                <a:gd name="connsiteY6" fmla="*/ 252055 h 1579317"/>
                <a:gd name="connsiteX7" fmla="*/ 1885274 w 2078755"/>
                <a:gd name="connsiteY7" fmla="*/ 225261 h 1579317"/>
                <a:gd name="connsiteX8" fmla="*/ 1797413 w 2078755"/>
                <a:gd name="connsiteY8" fmla="*/ 196908 h 1579317"/>
                <a:gd name="connsiteX9" fmla="*/ 1670918 w 2078755"/>
                <a:gd name="connsiteY9" fmla="*/ 155470 h 1579317"/>
                <a:gd name="connsiteX10" fmla="*/ 1637269 w 2078755"/>
                <a:gd name="connsiteY10" fmla="*/ 112475 h 1579317"/>
                <a:gd name="connsiteX11" fmla="*/ 1643500 w 2078755"/>
                <a:gd name="connsiteY11" fmla="*/ 1246 h 1579317"/>
                <a:gd name="connsiteX12" fmla="*/ 1639138 w 2078755"/>
                <a:gd name="connsiteY12" fmla="*/ 0 h 1579317"/>
                <a:gd name="connsiteX13" fmla="*/ 1596142 w 2078755"/>
                <a:gd name="connsiteY13" fmla="*/ 128364 h 1579317"/>
                <a:gd name="connsiteX14" fmla="*/ 1562805 w 2078755"/>
                <a:gd name="connsiteY14" fmla="*/ 87861 h 1579317"/>
                <a:gd name="connsiteX15" fmla="*/ 1524794 w 2078755"/>
                <a:gd name="connsiteY15" fmla="*/ 54835 h 1579317"/>
                <a:gd name="connsiteX16" fmla="*/ 1521367 w 2078755"/>
                <a:gd name="connsiteY16" fmla="*/ 58574 h 1579317"/>
                <a:gd name="connsiteX17" fmla="*/ 1563117 w 2078755"/>
                <a:gd name="connsiteY17" fmla="*/ 158275 h 1579317"/>
                <a:gd name="connsiteX18" fmla="*/ 1521679 w 2078755"/>
                <a:gd name="connsiteY18" fmla="*/ 166687 h 1579317"/>
                <a:gd name="connsiteX19" fmla="*/ 1410139 w 2078755"/>
                <a:gd name="connsiteY19" fmla="*/ 195351 h 1579317"/>
                <a:gd name="connsiteX20" fmla="*/ 1379917 w 2078755"/>
                <a:gd name="connsiteY20" fmla="*/ 175411 h 1579317"/>
                <a:gd name="connsiteX21" fmla="*/ 1376490 w 2078755"/>
                <a:gd name="connsiteY21" fmla="*/ 157028 h 1579317"/>
                <a:gd name="connsiteX22" fmla="*/ 1364027 w 2078755"/>
                <a:gd name="connsiteY22" fmla="*/ 86615 h 1579317"/>
                <a:gd name="connsiteX23" fmla="*/ 1359977 w 2078755"/>
                <a:gd name="connsiteY23" fmla="*/ 86926 h 1579317"/>
                <a:gd name="connsiteX24" fmla="*/ 1336921 w 2078755"/>
                <a:gd name="connsiteY24" fmla="*/ 228065 h 1579317"/>
                <a:gd name="connsiteX25" fmla="*/ 1282086 w 2078755"/>
                <a:gd name="connsiteY25" fmla="*/ 196908 h 1579317"/>
                <a:gd name="connsiteX26" fmla="*/ 1262457 w 2078755"/>
                <a:gd name="connsiteY26" fmla="*/ 181019 h 1579317"/>
                <a:gd name="connsiteX27" fmla="*/ 1263704 w 2078755"/>
                <a:gd name="connsiteY27" fmla="*/ 229000 h 1579317"/>
                <a:gd name="connsiteX28" fmla="*/ 1286759 w 2078755"/>
                <a:gd name="connsiteY28" fmla="*/ 240839 h 1579317"/>
                <a:gd name="connsiteX29" fmla="*/ 1286136 w 2078755"/>
                <a:gd name="connsiteY29" fmla="*/ 244889 h 1579317"/>
                <a:gd name="connsiteX30" fmla="*/ 1264015 w 2078755"/>
                <a:gd name="connsiteY30" fmla="*/ 249874 h 1579317"/>
                <a:gd name="connsiteX31" fmla="*/ 1264950 w 2078755"/>
                <a:gd name="connsiteY31" fmla="*/ 290378 h 1579317"/>
                <a:gd name="connsiteX32" fmla="*/ 1273051 w 2078755"/>
                <a:gd name="connsiteY32" fmla="*/ 286327 h 1579317"/>
                <a:gd name="connsiteX33" fmla="*/ 1321031 w 2078755"/>
                <a:gd name="connsiteY33" fmla="*/ 268568 h 1579317"/>
                <a:gd name="connsiteX34" fmla="*/ 1346580 w 2078755"/>
                <a:gd name="connsiteY34" fmla="*/ 271372 h 1579317"/>
                <a:gd name="connsiteX35" fmla="*/ 1519498 w 2078755"/>
                <a:gd name="connsiteY35" fmla="*/ 326831 h 1579317"/>
                <a:gd name="connsiteX36" fmla="*/ 1606424 w 2078755"/>
                <a:gd name="connsiteY36" fmla="*/ 344590 h 1579317"/>
                <a:gd name="connsiteX37" fmla="*/ 1564363 w 2078755"/>
                <a:gd name="connsiteY37" fmla="*/ 392571 h 1579317"/>
                <a:gd name="connsiteX38" fmla="*/ 1565609 w 2078755"/>
                <a:gd name="connsiteY38" fmla="*/ 395063 h 1579317"/>
                <a:gd name="connsiteX39" fmla="*/ 1579318 w 2078755"/>
                <a:gd name="connsiteY39" fmla="*/ 388832 h 1579317"/>
                <a:gd name="connsiteX40" fmla="*/ 1622314 w 2078755"/>
                <a:gd name="connsiteY40" fmla="*/ 361103 h 1579317"/>
                <a:gd name="connsiteX41" fmla="*/ 1701140 w 2078755"/>
                <a:gd name="connsiteY41" fmla="*/ 343032 h 1579317"/>
                <a:gd name="connsiteX42" fmla="*/ 1776538 w 2078755"/>
                <a:gd name="connsiteY42" fmla="*/ 366711 h 1579317"/>
                <a:gd name="connsiteX43" fmla="*/ 1794297 w 2078755"/>
                <a:gd name="connsiteY43" fmla="*/ 400671 h 1579317"/>
                <a:gd name="connsiteX44" fmla="*/ 1783704 w 2078755"/>
                <a:gd name="connsiteY44" fmla="*/ 490402 h 1579317"/>
                <a:gd name="connsiteX45" fmla="*/ 1781835 w 2078755"/>
                <a:gd name="connsiteY45" fmla="*/ 524674 h 1579317"/>
                <a:gd name="connsiteX46" fmla="*/ 1785885 w 2078755"/>
                <a:gd name="connsiteY46" fmla="*/ 525920 h 1579317"/>
                <a:gd name="connsiteX47" fmla="*/ 1829192 w 2078755"/>
                <a:gd name="connsiteY47" fmla="*/ 399425 h 1579317"/>
                <a:gd name="connsiteX48" fmla="*/ 1887455 w 2078755"/>
                <a:gd name="connsiteY48" fmla="*/ 469527 h 1579317"/>
                <a:gd name="connsiteX49" fmla="*/ 1889636 w 2078755"/>
                <a:gd name="connsiteY49" fmla="*/ 480120 h 1579317"/>
                <a:gd name="connsiteX50" fmla="*/ 1873434 w 2078755"/>
                <a:gd name="connsiteY50" fmla="*/ 562061 h 1579317"/>
                <a:gd name="connsiteX51" fmla="*/ 1834489 w 2078755"/>
                <a:gd name="connsiteY51" fmla="*/ 583871 h 1579317"/>
                <a:gd name="connsiteX52" fmla="*/ 1773422 w 2078755"/>
                <a:gd name="connsiteY52" fmla="*/ 566112 h 1579317"/>
                <a:gd name="connsiteX53" fmla="*/ 1730427 w 2078755"/>
                <a:gd name="connsiteY53" fmla="*/ 555830 h 1579317"/>
                <a:gd name="connsiteX54" fmla="*/ 1728557 w 2078755"/>
                <a:gd name="connsiteY54" fmla="*/ 561127 h 1579317"/>
                <a:gd name="connsiteX55" fmla="*/ 1792428 w 2078755"/>
                <a:gd name="connsiteY55" fmla="*/ 590102 h 1579317"/>
                <a:gd name="connsiteX56" fmla="*/ 1768437 w 2078755"/>
                <a:gd name="connsiteY56" fmla="*/ 610042 h 1579317"/>
                <a:gd name="connsiteX57" fmla="*/ 1731050 w 2078755"/>
                <a:gd name="connsiteY57" fmla="*/ 612535 h 1579317"/>
                <a:gd name="connsiteX58" fmla="*/ 1840097 w 2078755"/>
                <a:gd name="connsiteY58" fmla="*/ 648053 h 1579317"/>
                <a:gd name="connsiteX59" fmla="*/ 1718587 w 2078755"/>
                <a:gd name="connsiteY59" fmla="*/ 761462 h 1579317"/>
                <a:gd name="connsiteX60" fmla="*/ 1682446 w 2078755"/>
                <a:gd name="connsiteY60" fmla="*/ 704446 h 1579317"/>
                <a:gd name="connsiteX61" fmla="*/ 1677772 w 2078755"/>
                <a:gd name="connsiteY61" fmla="*/ 706939 h 1579317"/>
                <a:gd name="connsiteX62" fmla="*/ 1698959 w 2078755"/>
                <a:gd name="connsiteY62" fmla="*/ 758035 h 1579317"/>
                <a:gd name="connsiteX63" fmla="*/ 1689612 w 2078755"/>
                <a:gd name="connsiteY63" fmla="*/ 796358 h 1579317"/>
                <a:gd name="connsiteX64" fmla="*/ 1681199 w 2078755"/>
                <a:gd name="connsiteY64" fmla="*/ 803524 h 1579317"/>
                <a:gd name="connsiteX65" fmla="*/ 1621379 w 2078755"/>
                <a:gd name="connsiteY65" fmla="*/ 811313 h 1579317"/>
                <a:gd name="connsiteX66" fmla="*/ 1544423 w 2078755"/>
                <a:gd name="connsiteY66" fmla="*/ 775483 h 1579317"/>
                <a:gd name="connsiteX67" fmla="*/ 1542242 w 2078755"/>
                <a:gd name="connsiteY67" fmla="*/ 779222 h 1579317"/>
                <a:gd name="connsiteX68" fmla="*/ 1580876 w 2078755"/>
                <a:gd name="connsiteY68" fmla="*/ 808509 h 1579317"/>
                <a:gd name="connsiteX69" fmla="*/ 1564986 w 2078755"/>
                <a:gd name="connsiteY69" fmla="*/ 834057 h 1579317"/>
                <a:gd name="connsiteX70" fmla="*/ 1583368 w 2078755"/>
                <a:gd name="connsiteY70" fmla="*/ 846208 h 1579317"/>
                <a:gd name="connsiteX71" fmla="*/ 1587419 w 2078755"/>
                <a:gd name="connsiteY71" fmla="*/ 871756 h 1579317"/>
                <a:gd name="connsiteX72" fmla="*/ 1532272 w 2078755"/>
                <a:gd name="connsiteY72" fmla="*/ 930953 h 1579317"/>
                <a:gd name="connsiteX73" fmla="*/ 1507347 w 2078755"/>
                <a:gd name="connsiteY73" fmla="*/ 935627 h 1579317"/>
                <a:gd name="connsiteX74" fmla="*/ 1457496 w 2078755"/>
                <a:gd name="connsiteY74" fmla="*/ 934380 h 1579317"/>
                <a:gd name="connsiteX75" fmla="*/ 1480864 w 2078755"/>
                <a:gd name="connsiteY75" fmla="*/ 941858 h 1579317"/>
                <a:gd name="connsiteX76" fmla="*/ 1488341 w 2078755"/>
                <a:gd name="connsiteY76" fmla="*/ 968029 h 1579317"/>
                <a:gd name="connsiteX77" fmla="*/ 1444722 w 2078755"/>
                <a:gd name="connsiteY77" fmla="*/ 1020684 h 1579317"/>
                <a:gd name="connsiteX78" fmla="*/ 1435064 w 2078755"/>
                <a:gd name="connsiteY78" fmla="*/ 1028161 h 1579317"/>
                <a:gd name="connsiteX79" fmla="*/ 1406400 w 2078755"/>
                <a:gd name="connsiteY79" fmla="*/ 1031900 h 1579317"/>
                <a:gd name="connsiteX80" fmla="*/ 1397676 w 2078755"/>
                <a:gd name="connsiteY80" fmla="*/ 1003548 h 1579317"/>
                <a:gd name="connsiteX81" fmla="*/ 1412943 w 2078755"/>
                <a:gd name="connsiteY81" fmla="*/ 935315 h 1579317"/>
                <a:gd name="connsiteX82" fmla="*/ 1367766 w 2078755"/>
                <a:gd name="connsiteY82" fmla="*/ 1025980 h 1579317"/>
                <a:gd name="connsiteX83" fmla="*/ 1340348 w 2078755"/>
                <a:gd name="connsiteY83" fmla="*/ 1056514 h 1579317"/>
                <a:gd name="connsiteX84" fmla="*/ 1272116 w 2078755"/>
                <a:gd name="connsiteY84" fmla="*/ 1096705 h 1579317"/>
                <a:gd name="connsiteX85" fmla="*/ 1241583 w 2078755"/>
                <a:gd name="connsiteY85" fmla="*/ 1089539 h 1579317"/>
                <a:gd name="connsiteX86" fmla="*/ 1226004 w 2078755"/>
                <a:gd name="connsiteY86" fmla="*/ 1065860 h 1579317"/>
                <a:gd name="connsiteX87" fmla="*/ 1220085 w 2078755"/>
                <a:gd name="connsiteY87" fmla="*/ 1068665 h 1579317"/>
                <a:gd name="connsiteX88" fmla="*/ 1230989 w 2078755"/>
                <a:gd name="connsiteY88" fmla="*/ 1095148 h 1579317"/>
                <a:gd name="connsiteX89" fmla="*/ 1226628 w 2078755"/>
                <a:gd name="connsiteY89" fmla="*/ 1139389 h 1579317"/>
                <a:gd name="connsiteX90" fmla="*/ 1183009 w 2078755"/>
                <a:gd name="connsiteY90" fmla="*/ 1194225 h 1579317"/>
                <a:gd name="connsiteX91" fmla="*/ 1114465 w 2078755"/>
                <a:gd name="connsiteY91" fmla="*/ 1242517 h 1579317"/>
                <a:gd name="connsiteX92" fmla="*/ 1100756 w 2078755"/>
                <a:gd name="connsiteY92" fmla="*/ 1244075 h 1579317"/>
                <a:gd name="connsiteX93" fmla="*/ 1129731 w 2078755"/>
                <a:gd name="connsiteY93" fmla="*/ 1145932 h 1579317"/>
                <a:gd name="connsiteX94" fmla="*/ 1126304 w 2078755"/>
                <a:gd name="connsiteY94" fmla="*/ 1144063 h 1579317"/>
                <a:gd name="connsiteX95" fmla="*/ 1095771 w 2078755"/>
                <a:gd name="connsiteY95" fmla="*/ 1199210 h 1579317"/>
                <a:gd name="connsiteX96" fmla="*/ 1089228 w 2078755"/>
                <a:gd name="connsiteY96" fmla="*/ 1215100 h 1579317"/>
                <a:gd name="connsiteX97" fmla="*/ 1069599 w 2078755"/>
                <a:gd name="connsiteY97" fmla="*/ 1235351 h 1579317"/>
                <a:gd name="connsiteX98" fmla="*/ 1055890 w 2078755"/>
                <a:gd name="connsiteY98" fmla="*/ 1210426 h 1579317"/>
                <a:gd name="connsiteX99" fmla="*/ 1051529 w 2078755"/>
                <a:gd name="connsiteY99" fmla="*/ 1190175 h 1579317"/>
                <a:gd name="connsiteX100" fmla="*/ 1046855 w 2078755"/>
                <a:gd name="connsiteY100" fmla="*/ 1190486 h 1579317"/>
                <a:gd name="connsiteX101" fmla="*/ 1044674 w 2078755"/>
                <a:gd name="connsiteY101" fmla="*/ 1220085 h 1579317"/>
                <a:gd name="connsiteX102" fmla="*/ 1045920 w 2078755"/>
                <a:gd name="connsiteY102" fmla="*/ 1238778 h 1579317"/>
                <a:gd name="connsiteX103" fmla="*/ 1010402 w 2078755"/>
                <a:gd name="connsiteY103" fmla="*/ 1285513 h 1579317"/>
                <a:gd name="connsiteX104" fmla="*/ 929707 w 2078755"/>
                <a:gd name="connsiteY104" fmla="*/ 1313865 h 1579317"/>
                <a:gd name="connsiteX105" fmla="*/ 917244 w 2078755"/>
                <a:gd name="connsiteY105" fmla="*/ 1206687 h 1579317"/>
                <a:gd name="connsiteX106" fmla="*/ 907586 w 2078755"/>
                <a:gd name="connsiteY106" fmla="*/ 1226316 h 1579317"/>
                <a:gd name="connsiteX107" fmla="*/ 899485 w 2078755"/>
                <a:gd name="connsiteY107" fmla="*/ 1269000 h 1579317"/>
                <a:gd name="connsiteX108" fmla="*/ 889515 w 2078755"/>
                <a:gd name="connsiteY108" fmla="*/ 1287694 h 1579317"/>
                <a:gd name="connsiteX109" fmla="*/ 871756 w 2078755"/>
                <a:gd name="connsiteY109" fmla="*/ 1275855 h 1579317"/>
                <a:gd name="connsiteX110" fmla="*/ 832811 w 2078755"/>
                <a:gd name="connsiteY110" fmla="*/ 1227562 h 1579317"/>
                <a:gd name="connsiteX111" fmla="*/ 819102 w 2078755"/>
                <a:gd name="connsiteY111" fmla="*/ 1215411 h 1579317"/>
                <a:gd name="connsiteX112" fmla="*/ 815986 w 2078755"/>
                <a:gd name="connsiteY112" fmla="*/ 1217904 h 1579317"/>
                <a:gd name="connsiteX113" fmla="*/ 839665 w 2078755"/>
                <a:gd name="connsiteY113" fmla="*/ 1252799 h 1579317"/>
                <a:gd name="connsiteX114" fmla="*/ 883284 w 2078755"/>
                <a:gd name="connsiteY114" fmla="*/ 1327886 h 1579317"/>
                <a:gd name="connsiteX115" fmla="*/ 876118 w 2078755"/>
                <a:gd name="connsiteY115" fmla="*/ 1355615 h 1579317"/>
                <a:gd name="connsiteX116" fmla="*/ 778910 w 2078755"/>
                <a:gd name="connsiteY116" fmla="*/ 1426340 h 1579317"/>
                <a:gd name="connsiteX117" fmla="*/ 761462 w 2078755"/>
                <a:gd name="connsiteY117" fmla="*/ 1280216 h 1579317"/>
                <a:gd name="connsiteX118" fmla="*/ 734980 w 2078755"/>
                <a:gd name="connsiteY118" fmla="*/ 1390199 h 1579317"/>
                <a:gd name="connsiteX119" fmla="*/ 602253 w 2078755"/>
                <a:gd name="connsiteY119" fmla="*/ 1293614 h 1579317"/>
                <a:gd name="connsiteX120" fmla="*/ 665189 w 2078755"/>
                <a:gd name="connsiteY120" fmla="*/ 1216346 h 1579317"/>
                <a:gd name="connsiteX121" fmla="*/ 663943 w 2078755"/>
                <a:gd name="connsiteY121" fmla="*/ 1212919 h 1579317"/>
                <a:gd name="connsiteX122" fmla="*/ 626244 w 2078755"/>
                <a:gd name="connsiteY122" fmla="*/ 1233170 h 1579317"/>
                <a:gd name="connsiteX123" fmla="*/ 594153 w 2078755"/>
                <a:gd name="connsiteY123" fmla="*/ 1261523 h 1579317"/>
                <a:gd name="connsiteX124" fmla="*/ 625621 w 2078755"/>
                <a:gd name="connsiteY124" fmla="*/ 1124434 h 1579317"/>
                <a:gd name="connsiteX125" fmla="*/ 620636 w 2078755"/>
                <a:gd name="connsiteY125" fmla="*/ 1122877 h 1579317"/>
                <a:gd name="connsiteX126" fmla="*/ 567358 w 2078755"/>
                <a:gd name="connsiteY126" fmla="*/ 1253110 h 1579317"/>
                <a:gd name="connsiteX127" fmla="*/ 537760 w 2078755"/>
                <a:gd name="connsiteY127" fmla="*/ 1221642 h 1579317"/>
                <a:gd name="connsiteX128" fmla="*/ 481678 w 2078755"/>
                <a:gd name="connsiteY128" fmla="*/ 1168053 h 1579317"/>
                <a:gd name="connsiteX129" fmla="*/ 474512 w 2078755"/>
                <a:gd name="connsiteY129" fmla="*/ 1152164 h 1579317"/>
                <a:gd name="connsiteX130" fmla="*/ 485105 w 2078755"/>
                <a:gd name="connsiteY130" fmla="*/ 1100756 h 1579317"/>
                <a:gd name="connsiteX131" fmla="*/ 503176 w 2078755"/>
                <a:gd name="connsiteY131" fmla="*/ 1051840 h 1579317"/>
                <a:gd name="connsiteX132" fmla="*/ 498814 w 2078755"/>
                <a:gd name="connsiteY132" fmla="*/ 1049971 h 1579317"/>
                <a:gd name="connsiteX133" fmla="*/ 467658 w 2078755"/>
                <a:gd name="connsiteY133" fmla="*/ 1108856 h 1579317"/>
                <a:gd name="connsiteX134" fmla="*/ 456753 w 2078755"/>
                <a:gd name="connsiteY134" fmla="*/ 1129420 h 1579317"/>
                <a:gd name="connsiteX135" fmla="*/ 424039 w 2078755"/>
                <a:gd name="connsiteY135" fmla="*/ 1149360 h 1579317"/>
                <a:gd name="connsiteX136" fmla="*/ 397867 w 2078755"/>
                <a:gd name="connsiteY136" fmla="*/ 1152787 h 1579317"/>
                <a:gd name="connsiteX137" fmla="*/ 359856 w 2078755"/>
                <a:gd name="connsiteY137" fmla="*/ 1130666 h 1579317"/>
                <a:gd name="connsiteX138" fmla="*/ 382601 w 2078755"/>
                <a:gd name="connsiteY138" fmla="*/ 1099821 h 1579317"/>
                <a:gd name="connsiteX139" fmla="*/ 424350 w 2078755"/>
                <a:gd name="connsiteY139" fmla="*/ 1082373 h 1579317"/>
                <a:gd name="connsiteX140" fmla="*/ 449275 w 2078755"/>
                <a:gd name="connsiteY140" fmla="*/ 1048413 h 1579317"/>
                <a:gd name="connsiteX141" fmla="*/ 353002 w 2078755"/>
                <a:gd name="connsiteY141" fmla="*/ 1110103 h 1579317"/>
                <a:gd name="connsiteX142" fmla="*/ 264518 w 2078755"/>
                <a:gd name="connsiteY142" fmla="*/ 997940 h 1579317"/>
                <a:gd name="connsiteX143" fmla="*/ 309072 w 2078755"/>
                <a:gd name="connsiteY143" fmla="*/ 1004482 h 1579317"/>
                <a:gd name="connsiteX144" fmla="*/ 347394 w 2078755"/>
                <a:gd name="connsiteY144" fmla="*/ 1015387 h 1579317"/>
                <a:gd name="connsiteX145" fmla="*/ 350510 w 2078755"/>
                <a:gd name="connsiteY145" fmla="*/ 1010402 h 1579317"/>
                <a:gd name="connsiteX146" fmla="*/ 311564 w 2078755"/>
                <a:gd name="connsiteY146" fmla="*/ 985477 h 1579317"/>
                <a:gd name="connsiteX147" fmla="*/ 261714 w 2078755"/>
                <a:gd name="connsiteY147" fmla="*/ 968341 h 1579317"/>
                <a:gd name="connsiteX148" fmla="*/ 230246 w 2078755"/>
                <a:gd name="connsiteY148" fmla="*/ 949024 h 1579317"/>
                <a:gd name="connsiteX149" fmla="*/ 227130 w 2078755"/>
                <a:gd name="connsiteY149" fmla="*/ 907274 h 1579317"/>
                <a:gd name="connsiteX150" fmla="*/ 261091 w 2078755"/>
                <a:gd name="connsiteY150" fmla="*/ 895747 h 1579317"/>
                <a:gd name="connsiteX151" fmla="*/ 305644 w 2078755"/>
                <a:gd name="connsiteY151" fmla="*/ 905405 h 1579317"/>
                <a:gd name="connsiteX152" fmla="*/ 307514 w 2078755"/>
                <a:gd name="connsiteY152" fmla="*/ 900108 h 1579317"/>
                <a:gd name="connsiteX153" fmla="*/ 292247 w 2078755"/>
                <a:gd name="connsiteY153" fmla="*/ 892631 h 1579317"/>
                <a:gd name="connsiteX154" fmla="*/ 275423 w 2078755"/>
                <a:gd name="connsiteY154" fmla="*/ 889204 h 1579317"/>
                <a:gd name="connsiteX155" fmla="*/ 255794 w 2078755"/>
                <a:gd name="connsiteY155" fmla="*/ 844650 h 1579317"/>
                <a:gd name="connsiteX156" fmla="*/ 314057 w 2078755"/>
                <a:gd name="connsiteY156" fmla="*/ 809443 h 1579317"/>
                <a:gd name="connsiteX157" fmla="*/ 374812 w 2078755"/>
                <a:gd name="connsiteY157" fmla="*/ 780156 h 1579317"/>
                <a:gd name="connsiteX158" fmla="*/ 325273 w 2078755"/>
                <a:gd name="connsiteY158" fmla="*/ 788880 h 1579317"/>
                <a:gd name="connsiteX159" fmla="*/ 291312 w 2078755"/>
                <a:gd name="connsiteY159" fmla="*/ 787634 h 1579317"/>
                <a:gd name="connsiteX160" fmla="*/ 281654 w 2078755"/>
                <a:gd name="connsiteY160" fmla="*/ 775794 h 1579317"/>
                <a:gd name="connsiteX161" fmla="*/ 287574 w 2078755"/>
                <a:gd name="connsiteY161" fmla="*/ 631229 h 1579317"/>
                <a:gd name="connsiteX162" fmla="*/ 289755 w 2078755"/>
                <a:gd name="connsiteY162" fmla="*/ 610665 h 1579317"/>
                <a:gd name="connsiteX163" fmla="*/ 415626 w 2078755"/>
                <a:gd name="connsiteY163" fmla="*/ 618455 h 1579317"/>
                <a:gd name="connsiteX164" fmla="*/ 417184 w 2078755"/>
                <a:gd name="connsiteY164" fmla="*/ 612846 h 1579317"/>
                <a:gd name="connsiteX165" fmla="*/ 353314 w 2078755"/>
                <a:gd name="connsiteY165" fmla="*/ 592595 h 1579317"/>
                <a:gd name="connsiteX166" fmla="*/ 332750 w 2078755"/>
                <a:gd name="connsiteY166" fmla="*/ 578263 h 1579317"/>
                <a:gd name="connsiteX167" fmla="*/ 347082 w 2078755"/>
                <a:gd name="connsiteY167" fmla="*/ 555519 h 1579317"/>
                <a:gd name="connsiteX168" fmla="*/ 375746 w 2078755"/>
                <a:gd name="connsiteY168" fmla="*/ 536825 h 1579317"/>
                <a:gd name="connsiteX169" fmla="*/ 421858 w 2078755"/>
                <a:gd name="connsiteY169" fmla="*/ 536513 h 1579317"/>
                <a:gd name="connsiteX170" fmla="*/ 470773 w 2078755"/>
                <a:gd name="connsiteY170" fmla="*/ 550222 h 1579317"/>
                <a:gd name="connsiteX171" fmla="*/ 423104 w 2078755"/>
                <a:gd name="connsiteY171" fmla="*/ 515015 h 1579317"/>
                <a:gd name="connsiteX172" fmla="*/ 570785 w 2078755"/>
                <a:gd name="connsiteY172" fmla="*/ 420300 h 1579317"/>
                <a:gd name="connsiteX173" fmla="*/ 596022 w 2078755"/>
                <a:gd name="connsiteY173" fmla="*/ 529347 h 1579317"/>
                <a:gd name="connsiteX174" fmla="*/ 600384 w 2078755"/>
                <a:gd name="connsiteY174" fmla="*/ 529970 h 1579317"/>
                <a:gd name="connsiteX175" fmla="*/ 610354 w 2078755"/>
                <a:gd name="connsiteY175" fmla="*/ 471396 h 1579317"/>
                <a:gd name="connsiteX176" fmla="*/ 610354 w 2078755"/>
                <a:gd name="connsiteY176" fmla="*/ 399737 h 1579317"/>
                <a:gd name="connsiteX177" fmla="*/ 621882 w 2078755"/>
                <a:gd name="connsiteY177" fmla="*/ 378862 h 1579317"/>
                <a:gd name="connsiteX178" fmla="*/ 701019 w 2078755"/>
                <a:gd name="connsiteY178" fmla="*/ 357364 h 1579317"/>
                <a:gd name="connsiteX179" fmla="*/ 732175 w 2078755"/>
                <a:gd name="connsiteY179" fmla="*/ 389143 h 1579317"/>
                <a:gd name="connsiteX180" fmla="*/ 732487 w 2078755"/>
                <a:gd name="connsiteY180" fmla="*/ 323403 h 1579317"/>
                <a:gd name="connsiteX181" fmla="*/ 707562 w 2078755"/>
                <a:gd name="connsiteY181" fmla="*/ 313433 h 1579317"/>
                <a:gd name="connsiteX182" fmla="*/ 732487 w 2078755"/>
                <a:gd name="connsiteY182" fmla="*/ 289131 h 1579317"/>
                <a:gd name="connsiteX183" fmla="*/ 732799 w 2078755"/>
                <a:gd name="connsiteY183" fmla="*/ 255482 h 1579317"/>
                <a:gd name="connsiteX184" fmla="*/ 708497 w 2078755"/>
                <a:gd name="connsiteY184" fmla="*/ 263895 h 1579317"/>
                <a:gd name="connsiteX185" fmla="*/ 660516 w 2078755"/>
                <a:gd name="connsiteY185" fmla="*/ 235231 h 1579317"/>
                <a:gd name="connsiteX186" fmla="*/ 629671 w 2078755"/>
                <a:gd name="connsiteY186" fmla="*/ 215914 h 1579317"/>
                <a:gd name="connsiteX187" fmla="*/ 626244 w 2078755"/>
                <a:gd name="connsiteY187" fmla="*/ 220587 h 1579317"/>
                <a:gd name="connsiteX188" fmla="*/ 680767 w 2078755"/>
                <a:gd name="connsiteY188" fmla="*/ 269503 h 1579317"/>
                <a:gd name="connsiteX189" fmla="*/ 525920 w 2078755"/>
                <a:gd name="connsiteY189" fmla="*/ 265453 h 1579317"/>
                <a:gd name="connsiteX190" fmla="*/ 639018 w 2078755"/>
                <a:gd name="connsiteY190" fmla="*/ 291001 h 1579317"/>
                <a:gd name="connsiteX191" fmla="*/ 556453 w 2078755"/>
                <a:gd name="connsiteY191" fmla="*/ 335866 h 1579317"/>
                <a:gd name="connsiteX192" fmla="*/ 428712 w 2078755"/>
                <a:gd name="connsiteY192" fmla="*/ 369827 h 1579317"/>
                <a:gd name="connsiteX193" fmla="*/ 388520 w 2078755"/>
                <a:gd name="connsiteY193" fmla="*/ 335243 h 1579317"/>
                <a:gd name="connsiteX194" fmla="*/ 414692 w 2078755"/>
                <a:gd name="connsiteY194" fmla="*/ 376058 h 1579317"/>
                <a:gd name="connsiteX195" fmla="*/ 348640 w 2078755"/>
                <a:gd name="connsiteY195" fmla="*/ 432762 h 1579317"/>
                <a:gd name="connsiteX196" fmla="*/ 250497 w 2078755"/>
                <a:gd name="connsiteY196" fmla="*/ 502241 h 1579317"/>
                <a:gd name="connsiteX197" fmla="*/ 170426 w 2078755"/>
                <a:gd name="connsiteY197" fmla="*/ 548664 h 1579317"/>
                <a:gd name="connsiteX198" fmla="*/ 172918 w 2078755"/>
                <a:gd name="connsiteY198" fmla="*/ 553026 h 1579317"/>
                <a:gd name="connsiteX199" fmla="*/ 196908 w 2078755"/>
                <a:gd name="connsiteY199" fmla="*/ 542745 h 1579317"/>
                <a:gd name="connsiteX200" fmla="*/ 251432 w 2078755"/>
                <a:gd name="connsiteY200" fmla="*/ 524674 h 1579317"/>
                <a:gd name="connsiteX201" fmla="*/ 277292 w 2078755"/>
                <a:gd name="connsiteY201" fmla="*/ 530905 h 1579317"/>
                <a:gd name="connsiteX202" fmla="*/ 274488 w 2078755"/>
                <a:gd name="connsiteY202" fmla="*/ 557076 h 1579317"/>
                <a:gd name="connsiteX203" fmla="*/ 263583 w 2078755"/>
                <a:gd name="connsiteY203" fmla="*/ 572032 h 1579317"/>
                <a:gd name="connsiteX204" fmla="*/ 181642 w 2078755"/>
                <a:gd name="connsiteY204" fmla="*/ 649299 h 1579317"/>
                <a:gd name="connsiteX205" fmla="*/ 163260 w 2078755"/>
                <a:gd name="connsiteY205" fmla="*/ 612846 h 1579317"/>
                <a:gd name="connsiteX206" fmla="*/ 159209 w 2078755"/>
                <a:gd name="connsiteY206" fmla="*/ 612535 h 1579317"/>
                <a:gd name="connsiteX207" fmla="*/ 158586 w 2078755"/>
                <a:gd name="connsiteY207" fmla="*/ 641199 h 1579317"/>
                <a:gd name="connsiteX208" fmla="*/ 168245 w 2078755"/>
                <a:gd name="connsiteY208" fmla="*/ 672355 h 1579317"/>
                <a:gd name="connsiteX209" fmla="*/ 165129 w 2078755"/>
                <a:gd name="connsiteY209" fmla="*/ 698527 h 1579317"/>
                <a:gd name="connsiteX210" fmla="*/ 117148 w 2078755"/>
                <a:gd name="connsiteY210" fmla="*/ 796046 h 1579317"/>
                <a:gd name="connsiteX211" fmla="*/ 111851 w 2078755"/>
                <a:gd name="connsiteY211" fmla="*/ 807574 h 1579317"/>
                <a:gd name="connsiteX212" fmla="*/ 67298 w 2078755"/>
                <a:gd name="connsiteY212" fmla="*/ 795111 h 1579317"/>
                <a:gd name="connsiteX213" fmla="*/ 108113 w 2078755"/>
                <a:gd name="connsiteY213" fmla="*/ 848389 h 1579317"/>
                <a:gd name="connsiteX214" fmla="*/ 0 w 2078755"/>
                <a:gd name="connsiteY214" fmla="*/ 832499 h 1579317"/>
                <a:gd name="connsiteX215" fmla="*/ 95027 w 2078755"/>
                <a:gd name="connsiteY215" fmla="*/ 883284 h 1579317"/>
                <a:gd name="connsiteX216" fmla="*/ 113409 w 2078755"/>
                <a:gd name="connsiteY216" fmla="*/ 907586 h 1579317"/>
                <a:gd name="connsiteX217" fmla="*/ 120887 w 2078755"/>
                <a:gd name="connsiteY217" fmla="*/ 958371 h 1579317"/>
                <a:gd name="connsiteX218" fmla="*/ 114344 w 2078755"/>
                <a:gd name="connsiteY218" fmla="*/ 984854 h 1579317"/>
                <a:gd name="connsiteX219" fmla="*/ 66363 w 2078755"/>
                <a:gd name="connsiteY219" fmla="*/ 1050282 h 1579317"/>
                <a:gd name="connsiteX220" fmla="*/ 71348 w 2078755"/>
                <a:gd name="connsiteY220" fmla="*/ 1054333 h 1579317"/>
                <a:gd name="connsiteX221" fmla="*/ 121822 w 2078755"/>
                <a:gd name="connsiteY221" fmla="*/ 1001990 h 1579317"/>
                <a:gd name="connsiteX222" fmla="*/ 224015 w 2078755"/>
                <a:gd name="connsiteY222" fmla="*/ 1126927 h 1579317"/>
                <a:gd name="connsiteX223" fmla="*/ 135530 w 2078755"/>
                <a:gd name="connsiteY223" fmla="*/ 1188617 h 1579317"/>
                <a:gd name="connsiteX224" fmla="*/ 222457 w 2078755"/>
                <a:gd name="connsiteY224" fmla="*/ 1150606 h 1579317"/>
                <a:gd name="connsiteX225" fmla="*/ 176657 w 2078755"/>
                <a:gd name="connsiteY225" fmla="*/ 1255603 h 1579317"/>
                <a:gd name="connsiteX226" fmla="*/ 179772 w 2078755"/>
                <a:gd name="connsiteY226" fmla="*/ 1257784 h 1579317"/>
                <a:gd name="connsiteX227" fmla="*/ 196597 w 2078755"/>
                <a:gd name="connsiteY227" fmla="*/ 1239090 h 1579317"/>
                <a:gd name="connsiteX228" fmla="*/ 231492 w 2078755"/>
                <a:gd name="connsiteY228" fmla="*/ 1183943 h 1579317"/>
                <a:gd name="connsiteX229" fmla="*/ 276046 w 2078755"/>
                <a:gd name="connsiteY229" fmla="*/ 1157772 h 1579317"/>
                <a:gd name="connsiteX230" fmla="*/ 339605 w 2078755"/>
                <a:gd name="connsiteY230" fmla="*/ 1177400 h 1579317"/>
                <a:gd name="connsiteX231" fmla="*/ 343344 w 2078755"/>
                <a:gd name="connsiteY231" fmla="*/ 1182074 h 1579317"/>
                <a:gd name="connsiteX232" fmla="*/ 353625 w 2078755"/>
                <a:gd name="connsiteY232" fmla="*/ 1222577 h 1579317"/>
                <a:gd name="connsiteX233" fmla="*/ 341786 w 2078755"/>
                <a:gd name="connsiteY233" fmla="*/ 1239090 h 1579317"/>
                <a:gd name="connsiteX234" fmla="*/ 267945 w 2078755"/>
                <a:gd name="connsiteY234" fmla="*/ 1244075 h 1579317"/>
                <a:gd name="connsiteX235" fmla="*/ 243020 w 2078755"/>
                <a:gd name="connsiteY235" fmla="*/ 1242206 h 1579317"/>
                <a:gd name="connsiteX236" fmla="*/ 242085 w 2078755"/>
                <a:gd name="connsiteY236" fmla="*/ 1245944 h 1579317"/>
                <a:gd name="connsiteX237" fmla="*/ 268568 w 2078755"/>
                <a:gd name="connsiteY237" fmla="*/ 1257161 h 1579317"/>
                <a:gd name="connsiteX238" fmla="*/ 356429 w 2078755"/>
                <a:gd name="connsiteY238" fmla="*/ 1261834 h 1579317"/>
                <a:gd name="connsiteX239" fmla="*/ 376058 w 2078755"/>
                <a:gd name="connsiteY239" fmla="*/ 1267754 h 1579317"/>
                <a:gd name="connsiteX240" fmla="*/ 448341 w 2078755"/>
                <a:gd name="connsiteY240" fmla="*/ 1431948 h 1579317"/>
                <a:gd name="connsiteX241" fmla="*/ 463607 w 2078755"/>
                <a:gd name="connsiteY241" fmla="*/ 1482110 h 1579317"/>
                <a:gd name="connsiteX242" fmla="*/ 467658 w 2078755"/>
                <a:gd name="connsiteY242" fmla="*/ 1480864 h 1579317"/>
                <a:gd name="connsiteX243" fmla="*/ 467658 w 2078755"/>
                <a:gd name="connsiteY243" fmla="*/ 1415435 h 1579317"/>
                <a:gd name="connsiteX244" fmla="*/ 524985 w 2078755"/>
                <a:gd name="connsiteY244" fmla="*/ 1454381 h 1579317"/>
                <a:gd name="connsiteX245" fmla="*/ 586675 w 2078755"/>
                <a:gd name="connsiteY245" fmla="*/ 1483979 h 1579317"/>
                <a:gd name="connsiteX246" fmla="*/ 593841 w 2078755"/>
                <a:gd name="connsiteY246" fmla="*/ 1498623 h 1579317"/>
                <a:gd name="connsiteX247" fmla="*/ 600384 w 2078755"/>
                <a:gd name="connsiteY247" fmla="*/ 1528533 h 1579317"/>
                <a:gd name="connsiteX248" fmla="*/ 604434 w 2078755"/>
                <a:gd name="connsiteY248" fmla="*/ 1527598 h 1579317"/>
                <a:gd name="connsiteX249" fmla="*/ 644314 w 2078755"/>
                <a:gd name="connsiteY249" fmla="*/ 1486783 h 1579317"/>
                <a:gd name="connsiteX250" fmla="*/ 725633 w 2078755"/>
                <a:gd name="connsiteY250" fmla="*/ 1474009 h 1579317"/>
                <a:gd name="connsiteX251" fmla="*/ 841223 w 2078755"/>
                <a:gd name="connsiteY251" fmla="*/ 1475567 h 1579317"/>
                <a:gd name="connsiteX252" fmla="*/ 870198 w 2078755"/>
                <a:gd name="connsiteY252" fmla="*/ 1497377 h 1579317"/>
                <a:gd name="connsiteX253" fmla="*/ 942481 w 2078755"/>
                <a:gd name="connsiteY253" fmla="*/ 1579318 h 1579317"/>
                <a:gd name="connsiteX254" fmla="*/ 927838 w 2078755"/>
                <a:gd name="connsiteY254" fmla="*/ 1554393 h 1579317"/>
                <a:gd name="connsiteX255" fmla="*/ 900420 w 2078755"/>
                <a:gd name="connsiteY255" fmla="*/ 1487407 h 1579317"/>
                <a:gd name="connsiteX256" fmla="*/ 908832 w 2078755"/>
                <a:gd name="connsiteY256" fmla="*/ 1472451 h 1579317"/>
                <a:gd name="connsiteX257" fmla="*/ 1053086 w 2078755"/>
                <a:gd name="connsiteY257" fmla="*/ 1388329 h 1579317"/>
                <a:gd name="connsiteX258" fmla="*/ 1076142 w 2078755"/>
                <a:gd name="connsiteY258" fmla="*/ 1369947 h 1579317"/>
                <a:gd name="connsiteX259" fmla="*/ 1067107 w 2078755"/>
                <a:gd name="connsiteY259" fmla="*/ 1490522 h 1579317"/>
                <a:gd name="connsiteX260" fmla="*/ 1093278 w 2078755"/>
                <a:gd name="connsiteY260" fmla="*/ 1434752 h 1579317"/>
                <a:gd name="connsiteX261" fmla="*/ 1110103 w 2078755"/>
                <a:gd name="connsiteY261" fmla="*/ 1352499 h 1579317"/>
                <a:gd name="connsiteX262" fmla="*/ 1117580 w 2078755"/>
                <a:gd name="connsiteY262" fmla="*/ 1329755 h 1579317"/>
                <a:gd name="connsiteX263" fmla="*/ 1164938 w 2078755"/>
                <a:gd name="connsiteY263" fmla="*/ 1289563 h 1579317"/>
                <a:gd name="connsiteX264" fmla="*/ 1209803 w 2078755"/>
                <a:gd name="connsiteY264" fmla="*/ 1289563 h 1579317"/>
                <a:gd name="connsiteX265" fmla="*/ 1327886 w 2078755"/>
                <a:gd name="connsiteY265" fmla="*/ 1332559 h 1579317"/>
                <a:gd name="connsiteX266" fmla="*/ 1236909 w 2078755"/>
                <a:gd name="connsiteY266" fmla="*/ 1259965 h 1579317"/>
                <a:gd name="connsiteX267" fmla="*/ 1375244 w 2078755"/>
                <a:gd name="connsiteY267" fmla="*/ 1161511 h 1579317"/>
                <a:gd name="connsiteX268" fmla="*/ 1396430 w 2078755"/>
                <a:gd name="connsiteY268" fmla="*/ 1214788 h 1579317"/>
                <a:gd name="connsiteX269" fmla="*/ 1403907 w 2078755"/>
                <a:gd name="connsiteY269" fmla="*/ 1212919 h 1579317"/>
                <a:gd name="connsiteX270" fmla="*/ 1395184 w 2078755"/>
                <a:gd name="connsiteY270" fmla="*/ 1162445 h 1579317"/>
                <a:gd name="connsiteX271" fmla="*/ 1405465 w 2078755"/>
                <a:gd name="connsiteY271" fmla="*/ 1121007 h 1579317"/>
                <a:gd name="connsiteX272" fmla="*/ 1450954 w 2078755"/>
                <a:gd name="connsiteY272" fmla="*/ 1068976 h 1579317"/>
                <a:gd name="connsiteX273" fmla="*/ 1474321 w 2078755"/>
                <a:gd name="connsiteY273" fmla="*/ 1175531 h 1579317"/>
                <a:gd name="connsiteX274" fmla="*/ 1480241 w 2078755"/>
                <a:gd name="connsiteY274" fmla="*/ 1174908 h 1579317"/>
                <a:gd name="connsiteX275" fmla="*/ 1480241 w 2078755"/>
                <a:gd name="connsiteY275" fmla="*/ 1051840 h 1579317"/>
                <a:gd name="connsiteX276" fmla="*/ 1653782 w 2078755"/>
                <a:gd name="connsiteY276" fmla="*/ 1022241 h 1579317"/>
                <a:gd name="connsiteX277" fmla="*/ 1660013 w 2078755"/>
                <a:gd name="connsiteY277" fmla="*/ 1114464 h 1579317"/>
                <a:gd name="connsiteX278" fmla="*/ 1680888 w 2078755"/>
                <a:gd name="connsiteY278" fmla="*/ 1050594 h 1579317"/>
                <a:gd name="connsiteX279" fmla="*/ 1695531 w 2078755"/>
                <a:gd name="connsiteY279" fmla="*/ 979557 h 1579317"/>
                <a:gd name="connsiteX280" fmla="*/ 1736346 w 2078755"/>
                <a:gd name="connsiteY280" fmla="*/ 935315 h 1579317"/>
                <a:gd name="connsiteX281" fmla="*/ 1783393 w 2078755"/>
                <a:gd name="connsiteY281" fmla="*/ 972080 h 1579317"/>
                <a:gd name="connsiteX282" fmla="*/ 1766568 w 2078755"/>
                <a:gd name="connsiteY282" fmla="*/ 948401 h 1579317"/>
                <a:gd name="connsiteX283" fmla="*/ 1745070 w 2078755"/>
                <a:gd name="connsiteY283" fmla="*/ 920049 h 1579317"/>
                <a:gd name="connsiteX284" fmla="*/ 1746005 w 2078755"/>
                <a:gd name="connsiteY284" fmla="*/ 892631 h 1579317"/>
                <a:gd name="connsiteX285" fmla="*/ 1816107 w 2078755"/>
                <a:gd name="connsiteY285" fmla="*/ 855555 h 1579317"/>
                <a:gd name="connsiteX286" fmla="*/ 1887766 w 2078755"/>
                <a:gd name="connsiteY286" fmla="*/ 854932 h 1579317"/>
                <a:gd name="connsiteX287" fmla="*/ 1929828 w 2078755"/>
                <a:gd name="connsiteY287" fmla="*/ 839042 h 1579317"/>
                <a:gd name="connsiteX288" fmla="*/ 1854429 w 2078755"/>
                <a:gd name="connsiteY288" fmla="*/ 822529 h 1579317"/>
                <a:gd name="connsiteX289" fmla="*/ 1923285 w 2078755"/>
                <a:gd name="connsiteY289" fmla="*/ 717220 h 1579317"/>
                <a:gd name="connsiteX290" fmla="*/ 1958491 w 2078755"/>
                <a:gd name="connsiteY290" fmla="*/ 583559 h 1579317"/>
                <a:gd name="connsiteX291" fmla="*/ 1995256 w 2078755"/>
                <a:gd name="connsiteY291" fmla="*/ 566112 h 1579317"/>
                <a:gd name="connsiteX292" fmla="*/ 2042302 w 2078755"/>
                <a:gd name="connsiteY292" fmla="*/ 606615 h 1579317"/>
                <a:gd name="connsiteX293" fmla="*/ 2073459 w 2078755"/>
                <a:gd name="connsiteY293" fmla="*/ 634344 h 1579317"/>
                <a:gd name="connsiteX294" fmla="*/ 2078755 w 2078755"/>
                <a:gd name="connsiteY294" fmla="*/ 629671 h 1579317"/>
                <a:gd name="connsiteX295" fmla="*/ 2047287 w 2078755"/>
                <a:gd name="connsiteY295" fmla="*/ 591037 h 1579317"/>
                <a:gd name="connsiteX296" fmla="*/ 1494884 w 2078755"/>
                <a:gd name="connsiteY296" fmla="*/ 241774 h 1579317"/>
                <a:gd name="connsiteX297" fmla="*/ 1490522 w 2078755"/>
                <a:gd name="connsiteY297" fmla="*/ 275423 h 1579317"/>
                <a:gd name="connsiteX298" fmla="*/ 1464039 w 2078755"/>
                <a:gd name="connsiteY298" fmla="*/ 291312 h 1579317"/>
                <a:gd name="connsiteX299" fmla="*/ 1403596 w 2078755"/>
                <a:gd name="connsiteY299" fmla="*/ 267322 h 1579317"/>
                <a:gd name="connsiteX300" fmla="*/ 1391133 w 2078755"/>
                <a:gd name="connsiteY300" fmla="*/ 249874 h 1579317"/>
                <a:gd name="connsiteX301" fmla="*/ 1403907 w 2078755"/>
                <a:gd name="connsiteY301" fmla="*/ 237412 h 1579317"/>
                <a:gd name="connsiteX302" fmla="*/ 1469024 w 2078755"/>
                <a:gd name="connsiteY302" fmla="*/ 213733 h 1579317"/>
                <a:gd name="connsiteX303" fmla="*/ 1494884 w 2078755"/>
                <a:gd name="connsiteY303" fmla="*/ 241774 h 1579317"/>
                <a:gd name="connsiteX304" fmla="*/ 1864711 w 2078755"/>
                <a:gd name="connsiteY304" fmla="*/ 380420 h 1579317"/>
                <a:gd name="connsiteX305" fmla="*/ 1719833 w 2078755"/>
                <a:gd name="connsiteY305" fmla="*/ 300036 h 1579317"/>
                <a:gd name="connsiteX306" fmla="*/ 1668425 w 2078755"/>
                <a:gd name="connsiteY306" fmla="*/ 252990 h 1579317"/>
                <a:gd name="connsiteX307" fmla="*/ 1630414 w 2078755"/>
                <a:gd name="connsiteY307" fmla="*/ 209994 h 1579317"/>
                <a:gd name="connsiteX308" fmla="*/ 1624183 w 2078755"/>
                <a:gd name="connsiteY308" fmla="*/ 213421 h 1579317"/>
                <a:gd name="connsiteX309" fmla="*/ 1664063 w 2078755"/>
                <a:gd name="connsiteY309" fmla="*/ 287885 h 1579317"/>
                <a:gd name="connsiteX310" fmla="*/ 1509216 w 2078755"/>
                <a:gd name="connsiteY310" fmla="*/ 297544 h 1579317"/>
                <a:gd name="connsiteX311" fmla="*/ 1523860 w 2078755"/>
                <a:gd name="connsiteY311" fmla="*/ 243020 h 1579317"/>
                <a:gd name="connsiteX312" fmla="*/ 1572775 w 2078755"/>
                <a:gd name="connsiteY312" fmla="*/ 195974 h 1579317"/>
                <a:gd name="connsiteX313" fmla="*/ 1794609 w 2078755"/>
                <a:gd name="connsiteY313" fmla="*/ 241774 h 1579317"/>
                <a:gd name="connsiteX314" fmla="*/ 1807383 w 2078755"/>
                <a:gd name="connsiteY314" fmla="*/ 252367 h 1579317"/>
                <a:gd name="connsiteX315" fmla="*/ 1781523 w 2078755"/>
                <a:gd name="connsiteY315" fmla="*/ 267010 h 1579317"/>
                <a:gd name="connsiteX316" fmla="*/ 1730427 w 2078755"/>
                <a:gd name="connsiteY316" fmla="*/ 257040 h 1579317"/>
                <a:gd name="connsiteX317" fmla="*/ 1879977 w 2078755"/>
                <a:gd name="connsiteY317" fmla="*/ 366088 h 1579317"/>
                <a:gd name="connsiteX318" fmla="*/ 1864711 w 2078755"/>
                <a:gd name="connsiteY318" fmla="*/ 380420 h 1579317"/>
                <a:gd name="connsiteX319" fmla="*/ 486351 w 2078755"/>
                <a:gd name="connsiteY319" fmla="*/ 388209 h 1579317"/>
                <a:gd name="connsiteX320" fmla="*/ 514081 w 2078755"/>
                <a:gd name="connsiteY320" fmla="*/ 378550 h 1579317"/>
                <a:gd name="connsiteX321" fmla="*/ 530905 w 2078755"/>
                <a:gd name="connsiteY321" fmla="*/ 383224 h 1579317"/>
                <a:gd name="connsiteX322" fmla="*/ 528724 w 2078755"/>
                <a:gd name="connsiteY322" fmla="*/ 401918 h 1579317"/>
                <a:gd name="connsiteX323" fmla="*/ 470150 w 2078755"/>
                <a:gd name="connsiteY323" fmla="*/ 438994 h 1579317"/>
                <a:gd name="connsiteX324" fmla="*/ 467034 w 2078755"/>
                <a:gd name="connsiteY324" fmla="*/ 424350 h 1579317"/>
                <a:gd name="connsiteX325" fmla="*/ 486351 w 2078755"/>
                <a:gd name="connsiteY325" fmla="*/ 388209 h 1579317"/>
                <a:gd name="connsiteX326" fmla="*/ 405033 w 2078755"/>
                <a:gd name="connsiteY326" fmla="*/ 425596 h 1579317"/>
                <a:gd name="connsiteX327" fmla="*/ 423415 w 2078755"/>
                <a:gd name="connsiteY327" fmla="*/ 434632 h 1579317"/>
                <a:gd name="connsiteX328" fmla="*/ 397244 w 2078755"/>
                <a:gd name="connsiteY328" fmla="*/ 488221 h 1579317"/>
                <a:gd name="connsiteX329" fmla="*/ 405033 w 2078755"/>
                <a:gd name="connsiteY329" fmla="*/ 425596 h 1579317"/>
                <a:gd name="connsiteX330" fmla="*/ 220899 w 2078755"/>
                <a:gd name="connsiteY330" fmla="*/ 667370 h 1579317"/>
                <a:gd name="connsiteX331" fmla="*/ 257040 w 2078755"/>
                <a:gd name="connsiteY331" fmla="*/ 619389 h 1579317"/>
                <a:gd name="connsiteX332" fmla="*/ 260468 w 2078755"/>
                <a:gd name="connsiteY332" fmla="*/ 619078 h 1579317"/>
                <a:gd name="connsiteX333" fmla="*/ 256106 w 2078755"/>
                <a:gd name="connsiteY333" fmla="*/ 684506 h 1579317"/>
                <a:gd name="connsiteX334" fmla="*/ 241462 w 2078755"/>
                <a:gd name="connsiteY334" fmla="*/ 702577 h 1579317"/>
                <a:gd name="connsiteX335" fmla="*/ 219030 w 2078755"/>
                <a:gd name="connsiteY335" fmla="*/ 690737 h 1579317"/>
                <a:gd name="connsiteX336" fmla="*/ 220899 w 2078755"/>
                <a:gd name="connsiteY336" fmla="*/ 667370 h 1579317"/>
                <a:gd name="connsiteX337" fmla="*/ 146435 w 2078755"/>
                <a:gd name="connsiteY337" fmla="*/ 830630 h 1579317"/>
                <a:gd name="connsiteX338" fmla="*/ 170114 w 2078755"/>
                <a:gd name="connsiteY338" fmla="*/ 758658 h 1579317"/>
                <a:gd name="connsiteX339" fmla="*/ 196908 w 2078755"/>
                <a:gd name="connsiteY339" fmla="*/ 715663 h 1579317"/>
                <a:gd name="connsiteX340" fmla="*/ 229623 w 2078755"/>
                <a:gd name="connsiteY340" fmla="*/ 742145 h 1579317"/>
                <a:gd name="connsiteX341" fmla="*/ 240216 w 2078755"/>
                <a:gd name="connsiteY341" fmla="*/ 777975 h 1579317"/>
                <a:gd name="connsiteX342" fmla="*/ 206567 w 2078755"/>
                <a:gd name="connsiteY342" fmla="*/ 871133 h 1579317"/>
                <a:gd name="connsiteX343" fmla="*/ 162636 w 2078755"/>
                <a:gd name="connsiteY343" fmla="*/ 858359 h 1579317"/>
                <a:gd name="connsiteX344" fmla="*/ 146435 w 2078755"/>
                <a:gd name="connsiteY344" fmla="*/ 830630 h 1579317"/>
                <a:gd name="connsiteX345" fmla="*/ 149551 w 2078755"/>
                <a:gd name="connsiteY345" fmla="*/ 914129 h 1579317"/>
                <a:gd name="connsiteX346" fmla="*/ 170426 w 2078755"/>
                <a:gd name="connsiteY346" fmla="*/ 896681 h 1579317"/>
                <a:gd name="connsiteX347" fmla="*/ 191300 w 2078755"/>
                <a:gd name="connsiteY347" fmla="*/ 911013 h 1579317"/>
                <a:gd name="connsiteX348" fmla="*/ 166375 w 2078755"/>
                <a:gd name="connsiteY348" fmla="*/ 938431 h 1579317"/>
                <a:gd name="connsiteX349" fmla="*/ 149551 w 2078755"/>
                <a:gd name="connsiteY349" fmla="*/ 914129 h 1579317"/>
                <a:gd name="connsiteX350" fmla="*/ 171672 w 2078755"/>
                <a:gd name="connsiteY350" fmla="*/ 987035 h 1579317"/>
                <a:gd name="connsiteX351" fmla="*/ 185381 w 2078755"/>
                <a:gd name="connsiteY351" fmla="*/ 965225 h 1579317"/>
                <a:gd name="connsiteX352" fmla="*/ 202828 w 2078755"/>
                <a:gd name="connsiteY352" fmla="*/ 961175 h 1579317"/>
                <a:gd name="connsiteX353" fmla="*/ 271372 w 2078755"/>
                <a:gd name="connsiteY353" fmla="*/ 1058695 h 1579317"/>
                <a:gd name="connsiteX354" fmla="*/ 315614 w 2078755"/>
                <a:gd name="connsiteY354" fmla="*/ 1126927 h 1579317"/>
                <a:gd name="connsiteX355" fmla="*/ 171672 w 2078755"/>
                <a:gd name="connsiteY355" fmla="*/ 987035 h 1579317"/>
                <a:gd name="connsiteX356" fmla="*/ 596334 w 2078755"/>
                <a:gd name="connsiteY356" fmla="*/ 1391133 h 1579317"/>
                <a:gd name="connsiteX357" fmla="*/ 586052 w 2078755"/>
                <a:gd name="connsiteY357" fmla="*/ 1441295 h 1579317"/>
                <a:gd name="connsiteX358" fmla="*/ 476381 w 2078755"/>
                <a:gd name="connsiteY358" fmla="*/ 1337856 h 1579317"/>
                <a:gd name="connsiteX359" fmla="*/ 509096 w 2078755"/>
                <a:gd name="connsiteY359" fmla="*/ 1325082 h 1579317"/>
                <a:gd name="connsiteX360" fmla="*/ 538071 w 2078755"/>
                <a:gd name="connsiteY360" fmla="*/ 1310127 h 1579317"/>
                <a:gd name="connsiteX361" fmla="*/ 536202 w 2078755"/>
                <a:gd name="connsiteY361" fmla="*/ 1305142 h 1579317"/>
                <a:gd name="connsiteX362" fmla="*/ 495698 w 2078755"/>
                <a:gd name="connsiteY362" fmla="*/ 1310438 h 1579317"/>
                <a:gd name="connsiteX363" fmla="*/ 415938 w 2078755"/>
                <a:gd name="connsiteY363" fmla="*/ 1271804 h 1579317"/>
                <a:gd name="connsiteX364" fmla="*/ 384470 w 2078755"/>
                <a:gd name="connsiteY364" fmla="*/ 1196717 h 1579317"/>
                <a:gd name="connsiteX365" fmla="*/ 384470 w 2078755"/>
                <a:gd name="connsiteY365" fmla="*/ 1179893 h 1579317"/>
                <a:gd name="connsiteX366" fmla="*/ 423104 w 2078755"/>
                <a:gd name="connsiteY366" fmla="*/ 1214788 h 1579317"/>
                <a:gd name="connsiteX367" fmla="*/ 438682 w 2078755"/>
                <a:gd name="connsiteY367" fmla="*/ 1246879 h 1579317"/>
                <a:gd name="connsiteX368" fmla="*/ 462673 w 2078755"/>
                <a:gd name="connsiteY368" fmla="*/ 1272739 h 1579317"/>
                <a:gd name="connsiteX369" fmla="*/ 467658 w 2078755"/>
                <a:gd name="connsiteY369" fmla="*/ 1269000 h 1579317"/>
                <a:gd name="connsiteX370" fmla="*/ 442109 w 2078755"/>
                <a:gd name="connsiteY370" fmla="*/ 1200768 h 1579317"/>
                <a:gd name="connsiteX371" fmla="*/ 500060 w 2078755"/>
                <a:gd name="connsiteY371" fmla="*/ 1234417 h 1579317"/>
                <a:gd name="connsiteX372" fmla="*/ 577328 w 2078755"/>
                <a:gd name="connsiteY372" fmla="*/ 1313242 h 1579317"/>
                <a:gd name="connsiteX373" fmla="*/ 596334 w 2078755"/>
                <a:gd name="connsiteY373" fmla="*/ 1391133 h 1579317"/>
                <a:gd name="connsiteX374" fmla="*/ 1070534 w 2078755"/>
                <a:gd name="connsiteY374" fmla="*/ 1332559 h 1579317"/>
                <a:gd name="connsiteX375" fmla="*/ 993578 w 2078755"/>
                <a:gd name="connsiteY375" fmla="*/ 1402973 h 1579317"/>
                <a:gd name="connsiteX376" fmla="*/ 876118 w 2078755"/>
                <a:gd name="connsiteY376" fmla="*/ 1449707 h 1579317"/>
                <a:gd name="connsiteX377" fmla="*/ 848700 w 2078755"/>
                <a:gd name="connsiteY377" fmla="*/ 1435064 h 1579317"/>
                <a:gd name="connsiteX378" fmla="*/ 865525 w 2078755"/>
                <a:gd name="connsiteY378" fmla="*/ 1407646 h 1579317"/>
                <a:gd name="connsiteX379" fmla="*/ 1055267 w 2078755"/>
                <a:gd name="connsiteY379" fmla="*/ 1308569 h 1579317"/>
                <a:gd name="connsiteX380" fmla="*/ 1074896 w 2078755"/>
                <a:gd name="connsiteY380" fmla="*/ 1313242 h 1579317"/>
                <a:gd name="connsiteX381" fmla="*/ 1070534 w 2078755"/>
                <a:gd name="connsiteY381" fmla="*/ 1332559 h 1579317"/>
                <a:gd name="connsiteX382" fmla="*/ 1271804 w 2078755"/>
                <a:gd name="connsiteY382" fmla="*/ 1203883 h 1579317"/>
                <a:gd name="connsiteX383" fmla="*/ 1230989 w 2078755"/>
                <a:gd name="connsiteY383" fmla="*/ 1220708 h 1579317"/>
                <a:gd name="connsiteX384" fmla="*/ 1218839 w 2078755"/>
                <a:gd name="connsiteY384" fmla="*/ 1212607 h 1579317"/>
                <a:gd name="connsiteX385" fmla="*/ 1220708 w 2078755"/>
                <a:gd name="connsiteY385" fmla="*/ 1197341 h 1579317"/>
                <a:gd name="connsiteX386" fmla="*/ 1245945 w 2078755"/>
                <a:gd name="connsiteY386" fmla="*/ 1168365 h 1579317"/>
                <a:gd name="connsiteX387" fmla="*/ 1266196 w 2078755"/>
                <a:gd name="connsiteY387" fmla="*/ 1163068 h 1579317"/>
                <a:gd name="connsiteX388" fmla="*/ 1285825 w 2078755"/>
                <a:gd name="connsiteY388" fmla="*/ 1186747 h 1579317"/>
                <a:gd name="connsiteX389" fmla="*/ 1271804 w 2078755"/>
                <a:gd name="connsiteY389" fmla="*/ 1203883 h 1579317"/>
                <a:gd name="connsiteX390" fmla="*/ 1326951 w 2078755"/>
                <a:gd name="connsiteY390" fmla="*/ 1144686 h 1579317"/>
                <a:gd name="connsiteX391" fmla="*/ 1294860 w 2078755"/>
                <a:gd name="connsiteY391" fmla="*/ 1125681 h 1579317"/>
                <a:gd name="connsiteX392" fmla="*/ 1322278 w 2078755"/>
                <a:gd name="connsiteY392" fmla="*/ 1103871 h 1579317"/>
                <a:gd name="connsiteX393" fmla="*/ 1350007 w 2078755"/>
                <a:gd name="connsiteY393" fmla="*/ 1129731 h 1579317"/>
                <a:gd name="connsiteX394" fmla="*/ 1326951 w 2078755"/>
                <a:gd name="connsiteY394" fmla="*/ 1144686 h 1579317"/>
                <a:gd name="connsiteX395" fmla="*/ 1519809 w 2078755"/>
                <a:gd name="connsiteY395" fmla="*/ 1021307 h 1579317"/>
                <a:gd name="connsiteX396" fmla="*/ 1508593 w 2078755"/>
                <a:gd name="connsiteY396" fmla="*/ 1005417 h 1579317"/>
                <a:gd name="connsiteX397" fmla="*/ 1538192 w 2078755"/>
                <a:gd name="connsiteY397" fmla="*/ 975195 h 1579317"/>
                <a:gd name="connsiteX398" fmla="*/ 1560936 w 2078755"/>
                <a:gd name="connsiteY398" fmla="*/ 1001678 h 1579317"/>
                <a:gd name="connsiteX399" fmla="*/ 1519809 w 2078755"/>
                <a:gd name="connsiteY399" fmla="*/ 1021307 h 1579317"/>
                <a:gd name="connsiteX400" fmla="*/ 1686185 w 2078755"/>
                <a:gd name="connsiteY400" fmla="*/ 926591 h 1579317"/>
                <a:gd name="connsiteX401" fmla="*/ 1629480 w 2078755"/>
                <a:gd name="connsiteY401" fmla="*/ 980804 h 1579317"/>
                <a:gd name="connsiteX402" fmla="*/ 1591157 w 2078755"/>
                <a:gd name="connsiteY402" fmla="*/ 979869 h 1579317"/>
                <a:gd name="connsiteX403" fmla="*/ 1586484 w 2078755"/>
                <a:gd name="connsiteY403" fmla="*/ 924099 h 1579317"/>
                <a:gd name="connsiteX404" fmla="*/ 1647551 w 2078755"/>
                <a:gd name="connsiteY404" fmla="*/ 867706 h 1579317"/>
                <a:gd name="connsiteX405" fmla="*/ 1684004 w 2078755"/>
                <a:gd name="connsiteY405" fmla="*/ 894500 h 1579317"/>
                <a:gd name="connsiteX406" fmla="*/ 1686185 w 2078755"/>
                <a:gd name="connsiteY406" fmla="*/ 926591 h 1579317"/>
                <a:gd name="connsiteX407" fmla="*/ 1726688 w 2078755"/>
                <a:gd name="connsiteY407" fmla="*/ 862098 h 1579317"/>
                <a:gd name="connsiteX408" fmla="*/ 1709552 w 2078755"/>
                <a:gd name="connsiteY408" fmla="*/ 872691 h 1579317"/>
                <a:gd name="connsiteX409" fmla="*/ 1689923 w 2078755"/>
                <a:gd name="connsiteY409" fmla="*/ 851193 h 1579317"/>
                <a:gd name="connsiteX410" fmla="*/ 1716095 w 2078755"/>
                <a:gd name="connsiteY410" fmla="*/ 823152 h 1579317"/>
                <a:gd name="connsiteX411" fmla="*/ 1726688 w 2078755"/>
                <a:gd name="connsiteY411" fmla="*/ 862098 h 1579317"/>
                <a:gd name="connsiteX412" fmla="*/ 1892751 w 2078755"/>
                <a:gd name="connsiteY412" fmla="*/ 705692 h 1579317"/>
                <a:gd name="connsiteX413" fmla="*/ 1781523 w 2078755"/>
                <a:gd name="connsiteY413" fmla="*/ 823775 h 1579317"/>
                <a:gd name="connsiteX414" fmla="*/ 1758467 w 2078755"/>
                <a:gd name="connsiteY414" fmla="*/ 822529 h 1579317"/>
                <a:gd name="connsiteX415" fmla="*/ 1754729 w 2078755"/>
                <a:gd name="connsiteY415" fmla="*/ 801031 h 1579317"/>
                <a:gd name="connsiteX416" fmla="*/ 1769995 w 2078755"/>
                <a:gd name="connsiteY416" fmla="*/ 779845 h 1579317"/>
                <a:gd name="connsiteX417" fmla="*/ 1900541 w 2078755"/>
                <a:gd name="connsiteY417" fmla="*/ 600384 h 1579317"/>
                <a:gd name="connsiteX418" fmla="*/ 1911757 w 2078755"/>
                <a:gd name="connsiteY418" fmla="*/ 593841 h 1579317"/>
                <a:gd name="connsiteX419" fmla="*/ 1925777 w 2078755"/>
                <a:gd name="connsiteY419" fmla="*/ 604746 h 1579317"/>
                <a:gd name="connsiteX420" fmla="*/ 1892751 w 2078755"/>
                <a:gd name="connsiteY420" fmla="*/ 705692 h 157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</a:cxnLst>
              <a:rect l="l" t="t" r="r" b="b"/>
              <a:pathLst>
                <a:path w="2078755" h="1579317">
                  <a:moveTo>
                    <a:pt x="2047287" y="591037"/>
                  </a:moveTo>
                  <a:cubicBezTo>
                    <a:pt x="2024543" y="568916"/>
                    <a:pt x="2000241" y="548353"/>
                    <a:pt x="1975627" y="528724"/>
                  </a:cubicBezTo>
                  <a:cubicBezTo>
                    <a:pt x="1953506" y="510965"/>
                    <a:pt x="1938863" y="488532"/>
                    <a:pt x="1932632" y="461738"/>
                  </a:cubicBezTo>
                  <a:cubicBezTo>
                    <a:pt x="1919858" y="405033"/>
                    <a:pt x="1908641" y="348017"/>
                    <a:pt x="1897736" y="291001"/>
                  </a:cubicBezTo>
                  <a:cubicBezTo>
                    <a:pt x="1897113" y="287262"/>
                    <a:pt x="1901787" y="279473"/>
                    <a:pt x="1905525" y="277915"/>
                  </a:cubicBezTo>
                  <a:cubicBezTo>
                    <a:pt x="1917677" y="273242"/>
                    <a:pt x="1930451" y="270438"/>
                    <a:pt x="1942913" y="267322"/>
                  </a:cubicBezTo>
                  <a:cubicBezTo>
                    <a:pt x="1964723" y="262025"/>
                    <a:pt x="1986844" y="257040"/>
                    <a:pt x="2008653" y="252055"/>
                  </a:cubicBezTo>
                  <a:cubicBezTo>
                    <a:pt x="1967215" y="241151"/>
                    <a:pt x="1926400" y="232115"/>
                    <a:pt x="1885274" y="225261"/>
                  </a:cubicBezTo>
                  <a:cubicBezTo>
                    <a:pt x="1854429" y="219964"/>
                    <a:pt x="1825454" y="212798"/>
                    <a:pt x="1797413" y="196908"/>
                  </a:cubicBezTo>
                  <a:cubicBezTo>
                    <a:pt x="1758467" y="174787"/>
                    <a:pt x="1715160" y="162636"/>
                    <a:pt x="1670918" y="155470"/>
                  </a:cubicBezTo>
                  <a:cubicBezTo>
                    <a:pt x="1635400" y="149862"/>
                    <a:pt x="1635400" y="149551"/>
                    <a:pt x="1637269" y="112475"/>
                  </a:cubicBezTo>
                  <a:cubicBezTo>
                    <a:pt x="1639138" y="75399"/>
                    <a:pt x="1641319" y="38322"/>
                    <a:pt x="1643500" y="1246"/>
                  </a:cubicBezTo>
                  <a:cubicBezTo>
                    <a:pt x="1641942" y="935"/>
                    <a:pt x="1640696" y="312"/>
                    <a:pt x="1639138" y="0"/>
                  </a:cubicBezTo>
                  <a:cubicBezTo>
                    <a:pt x="1624806" y="42373"/>
                    <a:pt x="1610786" y="85057"/>
                    <a:pt x="1596142" y="128364"/>
                  </a:cubicBezTo>
                  <a:cubicBezTo>
                    <a:pt x="1584615" y="114344"/>
                    <a:pt x="1574645" y="100012"/>
                    <a:pt x="1562805" y="87861"/>
                  </a:cubicBezTo>
                  <a:cubicBezTo>
                    <a:pt x="1551277" y="76022"/>
                    <a:pt x="1537568" y="65740"/>
                    <a:pt x="1524794" y="54835"/>
                  </a:cubicBezTo>
                  <a:cubicBezTo>
                    <a:pt x="1523548" y="56082"/>
                    <a:pt x="1522613" y="57328"/>
                    <a:pt x="1521367" y="58574"/>
                  </a:cubicBezTo>
                  <a:cubicBezTo>
                    <a:pt x="1538503" y="90042"/>
                    <a:pt x="1561247" y="119329"/>
                    <a:pt x="1563117" y="158275"/>
                  </a:cubicBezTo>
                  <a:cubicBezTo>
                    <a:pt x="1548785" y="161079"/>
                    <a:pt x="1535076" y="163260"/>
                    <a:pt x="1521679" y="166687"/>
                  </a:cubicBezTo>
                  <a:cubicBezTo>
                    <a:pt x="1484603" y="176034"/>
                    <a:pt x="1447526" y="186627"/>
                    <a:pt x="1410139" y="195351"/>
                  </a:cubicBezTo>
                  <a:cubicBezTo>
                    <a:pt x="1385525" y="200959"/>
                    <a:pt x="1385214" y="199713"/>
                    <a:pt x="1379917" y="175411"/>
                  </a:cubicBezTo>
                  <a:cubicBezTo>
                    <a:pt x="1378671" y="169179"/>
                    <a:pt x="1377424" y="163260"/>
                    <a:pt x="1376490" y="157028"/>
                  </a:cubicBezTo>
                  <a:cubicBezTo>
                    <a:pt x="1372440" y="133661"/>
                    <a:pt x="1368389" y="109982"/>
                    <a:pt x="1364027" y="86615"/>
                  </a:cubicBezTo>
                  <a:cubicBezTo>
                    <a:pt x="1362781" y="86615"/>
                    <a:pt x="1361223" y="86926"/>
                    <a:pt x="1359977" y="86926"/>
                  </a:cubicBezTo>
                  <a:cubicBezTo>
                    <a:pt x="1351565" y="133973"/>
                    <a:pt x="1362158" y="184758"/>
                    <a:pt x="1336921" y="228065"/>
                  </a:cubicBezTo>
                  <a:cubicBezTo>
                    <a:pt x="1317916" y="217160"/>
                    <a:pt x="1300780" y="205321"/>
                    <a:pt x="1282086" y="196908"/>
                  </a:cubicBezTo>
                  <a:cubicBezTo>
                    <a:pt x="1273051" y="192858"/>
                    <a:pt x="1264638" y="188185"/>
                    <a:pt x="1262457" y="181019"/>
                  </a:cubicBezTo>
                  <a:lnTo>
                    <a:pt x="1263704" y="229000"/>
                  </a:lnTo>
                  <a:cubicBezTo>
                    <a:pt x="1271181" y="233361"/>
                    <a:pt x="1280528" y="237100"/>
                    <a:pt x="1286759" y="240839"/>
                  </a:cubicBezTo>
                  <a:cubicBezTo>
                    <a:pt x="1286448" y="242085"/>
                    <a:pt x="1286448" y="243331"/>
                    <a:pt x="1286136" y="244889"/>
                  </a:cubicBezTo>
                  <a:cubicBezTo>
                    <a:pt x="1280217" y="246447"/>
                    <a:pt x="1270870" y="248005"/>
                    <a:pt x="1264015" y="249874"/>
                  </a:cubicBezTo>
                  <a:lnTo>
                    <a:pt x="1264950" y="290378"/>
                  </a:lnTo>
                  <a:cubicBezTo>
                    <a:pt x="1266508" y="288508"/>
                    <a:pt x="1271493" y="286950"/>
                    <a:pt x="1273051" y="286327"/>
                  </a:cubicBezTo>
                  <a:cubicBezTo>
                    <a:pt x="1288629" y="279473"/>
                    <a:pt x="1304519" y="272619"/>
                    <a:pt x="1321031" y="268568"/>
                  </a:cubicBezTo>
                  <a:cubicBezTo>
                    <a:pt x="1328821" y="266387"/>
                    <a:pt x="1339414" y="267633"/>
                    <a:pt x="1346580" y="271372"/>
                  </a:cubicBezTo>
                  <a:cubicBezTo>
                    <a:pt x="1401415" y="298790"/>
                    <a:pt x="1460924" y="311564"/>
                    <a:pt x="1519498" y="326831"/>
                  </a:cubicBezTo>
                  <a:cubicBezTo>
                    <a:pt x="1547539" y="333997"/>
                    <a:pt x="1576202" y="338359"/>
                    <a:pt x="1606424" y="344590"/>
                  </a:cubicBezTo>
                  <a:cubicBezTo>
                    <a:pt x="1592404" y="360480"/>
                    <a:pt x="1578383" y="376369"/>
                    <a:pt x="1564363" y="392571"/>
                  </a:cubicBezTo>
                  <a:cubicBezTo>
                    <a:pt x="1564675" y="393505"/>
                    <a:pt x="1565298" y="394128"/>
                    <a:pt x="1565609" y="395063"/>
                  </a:cubicBezTo>
                  <a:cubicBezTo>
                    <a:pt x="1570283" y="392882"/>
                    <a:pt x="1574956" y="391324"/>
                    <a:pt x="1579318" y="388832"/>
                  </a:cubicBezTo>
                  <a:cubicBezTo>
                    <a:pt x="1593961" y="379796"/>
                    <a:pt x="1609851" y="372319"/>
                    <a:pt x="1622314" y="361103"/>
                  </a:cubicBezTo>
                  <a:cubicBezTo>
                    <a:pt x="1645681" y="339916"/>
                    <a:pt x="1671541" y="334620"/>
                    <a:pt x="1701140" y="343032"/>
                  </a:cubicBezTo>
                  <a:cubicBezTo>
                    <a:pt x="1726376" y="350509"/>
                    <a:pt x="1751613" y="358299"/>
                    <a:pt x="1776538" y="366711"/>
                  </a:cubicBezTo>
                  <a:cubicBezTo>
                    <a:pt x="1793051" y="372319"/>
                    <a:pt x="1797101" y="383847"/>
                    <a:pt x="1794297" y="400671"/>
                  </a:cubicBezTo>
                  <a:cubicBezTo>
                    <a:pt x="1789624" y="430270"/>
                    <a:pt x="1786820" y="460492"/>
                    <a:pt x="1783704" y="490402"/>
                  </a:cubicBezTo>
                  <a:cubicBezTo>
                    <a:pt x="1782458" y="501618"/>
                    <a:pt x="1782458" y="513146"/>
                    <a:pt x="1781835" y="524674"/>
                  </a:cubicBezTo>
                  <a:cubicBezTo>
                    <a:pt x="1783081" y="524985"/>
                    <a:pt x="1784639" y="525609"/>
                    <a:pt x="1785885" y="525920"/>
                  </a:cubicBezTo>
                  <a:cubicBezTo>
                    <a:pt x="1799905" y="485105"/>
                    <a:pt x="1813926" y="444290"/>
                    <a:pt x="1829192" y="399425"/>
                  </a:cubicBezTo>
                  <a:cubicBezTo>
                    <a:pt x="1854117" y="423415"/>
                    <a:pt x="1875304" y="442732"/>
                    <a:pt x="1887455" y="469527"/>
                  </a:cubicBezTo>
                  <a:cubicBezTo>
                    <a:pt x="1889013" y="472643"/>
                    <a:pt x="1890259" y="476693"/>
                    <a:pt x="1889636" y="480120"/>
                  </a:cubicBezTo>
                  <a:cubicBezTo>
                    <a:pt x="1884651" y="507538"/>
                    <a:pt x="1881224" y="535579"/>
                    <a:pt x="1873434" y="562061"/>
                  </a:cubicBezTo>
                  <a:cubicBezTo>
                    <a:pt x="1867515" y="582002"/>
                    <a:pt x="1854741" y="588233"/>
                    <a:pt x="1834489" y="583871"/>
                  </a:cubicBezTo>
                  <a:cubicBezTo>
                    <a:pt x="1813926" y="579509"/>
                    <a:pt x="1793986" y="571720"/>
                    <a:pt x="1773422" y="566112"/>
                  </a:cubicBezTo>
                  <a:cubicBezTo>
                    <a:pt x="1759090" y="562061"/>
                    <a:pt x="1744759" y="559257"/>
                    <a:pt x="1730427" y="555830"/>
                  </a:cubicBezTo>
                  <a:cubicBezTo>
                    <a:pt x="1729803" y="557700"/>
                    <a:pt x="1729180" y="559257"/>
                    <a:pt x="1728557" y="561127"/>
                  </a:cubicBezTo>
                  <a:cubicBezTo>
                    <a:pt x="1750055" y="570785"/>
                    <a:pt x="1771553" y="580755"/>
                    <a:pt x="1792428" y="590102"/>
                  </a:cubicBezTo>
                  <a:cubicBezTo>
                    <a:pt x="1791805" y="608173"/>
                    <a:pt x="1784950" y="613781"/>
                    <a:pt x="1768437" y="610042"/>
                  </a:cubicBezTo>
                  <a:cubicBezTo>
                    <a:pt x="1756598" y="607550"/>
                    <a:pt x="1743512" y="609419"/>
                    <a:pt x="1731050" y="612535"/>
                  </a:cubicBezTo>
                  <a:cubicBezTo>
                    <a:pt x="1766257" y="624063"/>
                    <a:pt x="1801463" y="635279"/>
                    <a:pt x="1840097" y="648053"/>
                  </a:cubicBezTo>
                  <a:cubicBezTo>
                    <a:pt x="1803021" y="695099"/>
                    <a:pt x="1763764" y="731864"/>
                    <a:pt x="1718587" y="761462"/>
                  </a:cubicBezTo>
                  <a:cubicBezTo>
                    <a:pt x="1706125" y="741834"/>
                    <a:pt x="1694285" y="723140"/>
                    <a:pt x="1682446" y="704446"/>
                  </a:cubicBezTo>
                  <a:cubicBezTo>
                    <a:pt x="1680888" y="705381"/>
                    <a:pt x="1679330" y="706004"/>
                    <a:pt x="1677772" y="706939"/>
                  </a:cubicBezTo>
                  <a:cubicBezTo>
                    <a:pt x="1684627" y="724075"/>
                    <a:pt x="1690546" y="741522"/>
                    <a:pt x="1698959" y="758035"/>
                  </a:cubicBezTo>
                  <a:cubicBezTo>
                    <a:pt x="1707371" y="774548"/>
                    <a:pt x="1704255" y="786388"/>
                    <a:pt x="1689612" y="796358"/>
                  </a:cubicBezTo>
                  <a:cubicBezTo>
                    <a:pt x="1686496" y="798539"/>
                    <a:pt x="1684004" y="801031"/>
                    <a:pt x="1681199" y="803524"/>
                  </a:cubicBezTo>
                  <a:cubicBezTo>
                    <a:pt x="1662817" y="819413"/>
                    <a:pt x="1645058" y="825645"/>
                    <a:pt x="1621379" y="811313"/>
                  </a:cubicBezTo>
                  <a:cubicBezTo>
                    <a:pt x="1597389" y="796669"/>
                    <a:pt x="1570283" y="787011"/>
                    <a:pt x="1544423" y="775483"/>
                  </a:cubicBezTo>
                  <a:cubicBezTo>
                    <a:pt x="1543800" y="776729"/>
                    <a:pt x="1542865" y="777975"/>
                    <a:pt x="1542242" y="779222"/>
                  </a:cubicBezTo>
                  <a:cubicBezTo>
                    <a:pt x="1554393" y="788257"/>
                    <a:pt x="1566544" y="797604"/>
                    <a:pt x="1580876" y="808509"/>
                  </a:cubicBezTo>
                  <a:cubicBezTo>
                    <a:pt x="1575891" y="816609"/>
                    <a:pt x="1570594" y="824710"/>
                    <a:pt x="1564986" y="834057"/>
                  </a:cubicBezTo>
                  <a:cubicBezTo>
                    <a:pt x="1569660" y="837172"/>
                    <a:pt x="1576825" y="841223"/>
                    <a:pt x="1583368" y="846208"/>
                  </a:cubicBezTo>
                  <a:cubicBezTo>
                    <a:pt x="1592715" y="853062"/>
                    <a:pt x="1595831" y="862409"/>
                    <a:pt x="1587419" y="871756"/>
                  </a:cubicBezTo>
                  <a:cubicBezTo>
                    <a:pt x="1569348" y="892008"/>
                    <a:pt x="1550654" y="911013"/>
                    <a:pt x="1532272" y="930953"/>
                  </a:cubicBezTo>
                  <a:cubicBezTo>
                    <a:pt x="1525106" y="938742"/>
                    <a:pt x="1517317" y="939677"/>
                    <a:pt x="1507347" y="935627"/>
                  </a:cubicBezTo>
                  <a:cubicBezTo>
                    <a:pt x="1492703" y="929707"/>
                    <a:pt x="1477437" y="924410"/>
                    <a:pt x="1457496" y="934380"/>
                  </a:cubicBezTo>
                  <a:cubicBezTo>
                    <a:pt x="1468090" y="937808"/>
                    <a:pt x="1474632" y="939366"/>
                    <a:pt x="1480864" y="941858"/>
                  </a:cubicBezTo>
                  <a:cubicBezTo>
                    <a:pt x="1495507" y="948401"/>
                    <a:pt x="1498000" y="955255"/>
                    <a:pt x="1488341" y="968029"/>
                  </a:cubicBezTo>
                  <a:cubicBezTo>
                    <a:pt x="1474632" y="986100"/>
                    <a:pt x="1459366" y="1003236"/>
                    <a:pt x="1444722" y="1020684"/>
                  </a:cubicBezTo>
                  <a:cubicBezTo>
                    <a:pt x="1442230" y="1023799"/>
                    <a:pt x="1438491" y="1027226"/>
                    <a:pt x="1435064" y="1028161"/>
                  </a:cubicBezTo>
                  <a:cubicBezTo>
                    <a:pt x="1425405" y="1030342"/>
                    <a:pt x="1414501" y="1034704"/>
                    <a:pt x="1406400" y="1031900"/>
                  </a:cubicBezTo>
                  <a:cubicBezTo>
                    <a:pt x="1394560" y="1027850"/>
                    <a:pt x="1395184" y="1014764"/>
                    <a:pt x="1397676" y="1003548"/>
                  </a:cubicBezTo>
                  <a:cubicBezTo>
                    <a:pt x="1402350" y="982050"/>
                    <a:pt x="1407335" y="960240"/>
                    <a:pt x="1412943" y="935315"/>
                  </a:cubicBezTo>
                  <a:cubicBezTo>
                    <a:pt x="1391757" y="964914"/>
                    <a:pt x="1377424" y="994512"/>
                    <a:pt x="1367766" y="1025980"/>
                  </a:cubicBezTo>
                  <a:cubicBezTo>
                    <a:pt x="1363093" y="1041247"/>
                    <a:pt x="1354369" y="1049659"/>
                    <a:pt x="1340348" y="1056514"/>
                  </a:cubicBezTo>
                  <a:cubicBezTo>
                    <a:pt x="1316981" y="1068353"/>
                    <a:pt x="1294549" y="1082685"/>
                    <a:pt x="1272116" y="1096705"/>
                  </a:cubicBezTo>
                  <a:cubicBezTo>
                    <a:pt x="1260276" y="1103871"/>
                    <a:pt x="1250306" y="1102313"/>
                    <a:pt x="1241583" y="1089539"/>
                  </a:cubicBezTo>
                  <a:cubicBezTo>
                    <a:pt x="1236286" y="1081750"/>
                    <a:pt x="1231301" y="1073650"/>
                    <a:pt x="1226004" y="1065860"/>
                  </a:cubicBezTo>
                  <a:cubicBezTo>
                    <a:pt x="1224135" y="1066795"/>
                    <a:pt x="1221954" y="1067730"/>
                    <a:pt x="1220085" y="1068665"/>
                  </a:cubicBezTo>
                  <a:cubicBezTo>
                    <a:pt x="1223823" y="1077700"/>
                    <a:pt x="1226316" y="1087047"/>
                    <a:pt x="1230989" y="1095148"/>
                  </a:cubicBezTo>
                  <a:cubicBezTo>
                    <a:pt x="1244698" y="1117892"/>
                    <a:pt x="1244075" y="1119761"/>
                    <a:pt x="1226628" y="1139389"/>
                  </a:cubicBezTo>
                  <a:cubicBezTo>
                    <a:pt x="1211049" y="1156837"/>
                    <a:pt x="1197652" y="1175843"/>
                    <a:pt x="1183009" y="1194225"/>
                  </a:cubicBezTo>
                  <a:cubicBezTo>
                    <a:pt x="1164938" y="1217280"/>
                    <a:pt x="1143752" y="1235663"/>
                    <a:pt x="1114465" y="1242517"/>
                  </a:cubicBezTo>
                  <a:cubicBezTo>
                    <a:pt x="1111037" y="1243140"/>
                    <a:pt x="1107610" y="1243452"/>
                    <a:pt x="1100756" y="1244075"/>
                  </a:cubicBezTo>
                  <a:cubicBezTo>
                    <a:pt x="1110726" y="1209803"/>
                    <a:pt x="1120384" y="1178024"/>
                    <a:pt x="1129731" y="1145932"/>
                  </a:cubicBezTo>
                  <a:cubicBezTo>
                    <a:pt x="1128485" y="1145309"/>
                    <a:pt x="1127550" y="1144686"/>
                    <a:pt x="1126304" y="1144063"/>
                  </a:cubicBezTo>
                  <a:cubicBezTo>
                    <a:pt x="1116022" y="1162445"/>
                    <a:pt x="1105741" y="1180828"/>
                    <a:pt x="1095771" y="1199210"/>
                  </a:cubicBezTo>
                  <a:cubicBezTo>
                    <a:pt x="1092967" y="1204195"/>
                    <a:pt x="1091720" y="1209803"/>
                    <a:pt x="1089228" y="1215100"/>
                  </a:cubicBezTo>
                  <a:cubicBezTo>
                    <a:pt x="1084866" y="1224135"/>
                    <a:pt x="1083620" y="1237221"/>
                    <a:pt x="1069599" y="1235351"/>
                  </a:cubicBezTo>
                  <a:cubicBezTo>
                    <a:pt x="1055579" y="1233482"/>
                    <a:pt x="1058383" y="1220085"/>
                    <a:pt x="1055890" y="1210426"/>
                  </a:cubicBezTo>
                  <a:cubicBezTo>
                    <a:pt x="1054333" y="1203883"/>
                    <a:pt x="1052775" y="1197029"/>
                    <a:pt x="1051529" y="1190175"/>
                  </a:cubicBezTo>
                  <a:cubicBezTo>
                    <a:pt x="1049971" y="1190175"/>
                    <a:pt x="1048413" y="1190486"/>
                    <a:pt x="1046855" y="1190486"/>
                  </a:cubicBezTo>
                  <a:cubicBezTo>
                    <a:pt x="1046232" y="1200456"/>
                    <a:pt x="1044986" y="1210115"/>
                    <a:pt x="1044674" y="1220085"/>
                  </a:cubicBezTo>
                  <a:cubicBezTo>
                    <a:pt x="1044363" y="1226316"/>
                    <a:pt x="1045609" y="1232547"/>
                    <a:pt x="1045920" y="1238778"/>
                  </a:cubicBezTo>
                  <a:cubicBezTo>
                    <a:pt x="1047167" y="1276478"/>
                    <a:pt x="1045609" y="1276166"/>
                    <a:pt x="1010402" y="1285513"/>
                  </a:cubicBezTo>
                  <a:cubicBezTo>
                    <a:pt x="983608" y="1292368"/>
                    <a:pt x="958059" y="1303895"/>
                    <a:pt x="929707" y="1313865"/>
                  </a:cubicBezTo>
                  <a:cubicBezTo>
                    <a:pt x="913506" y="1281774"/>
                    <a:pt x="915687" y="1245010"/>
                    <a:pt x="917244" y="1206687"/>
                  </a:cubicBezTo>
                  <a:cubicBezTo>
                    <a:pt x="913817" y="1213230"/>
                    <a:pt x="909144" y="1219461"/>
                    <a:pt x="907586" y="1226316"/>
                  </a:cubicBezTo>
                  <a:cubicBezTo>
                    <a:pt x="904159" y="1240336"/>
                    <a:pt x="902912" y="1254980"/>
                    <a:pt x="899485" y="1269000"/>
                  </a:cubicBezTo>
                  <a:cubicBezTo>
                    <a:pt x="897928" y="1275543"/>
                    <a:pt x="892943" y="1281463"/>
                    <a:pt x="889515" y="1287694"/>
                  </a:cubicBezTo>
                  <a:cubicBezTo>
                    <a:pt x="883596" y="1283644"/>
                    <a:pt x="876118" y="1280840"/>
                    <a:pt x="871756" y="1275855"/>
                  </a:cubicBezTo>
                  <a:cubicBezTo>
                    <a:pt x="858047" y="1260276"/>
                    <a:pt x="845896" y="1243452"/>
                    <a:pt x="832811" y="1227562"/>
                  </a:cubicBezTo>
                  <a:cubicBezTo>
                    <a:pt x="829072" y="1222889"/>
                    <a:pt x="823775" y="1219461"/>
                    <a:pt x="819102" y="1215411"/>
                  </a:cubicBezTo>
                  <a:cubicBezTo>
                    <a:pt x="818167" y="1216346"/>
                    <a:pt x="816921" y="1216969"/>
                    <a:pt x="815986" y="1217904"/>
                  </a:cubicBezTo>
                  <a:cubicBezTo>
                    <a:pt x="823775" y="1229432"/>
                    <a:pt x="832499" y="1240648"/>
                    <a:pt x="839665" y="1252799"/>
                  </a:cubicBezTo>
                  <a:cubicBezTo>
                    <a:pt x="854620" y="1277724"/>
                    <a:pt x="868952" y="1302649"/>
                    <a:pt x="883284" y="1327886"/>
                  </a:cubicBezTo>
                  <a:cubicBezTo>
                    <a:pt x="889827" y="1339102"/>
                    <a:pt x="886711" y="1348137"/>
                    <a:pt x="876118" y="1355615"/>
                  </a:cubicBezTo>
                  <a:cubicBezTo>
                    <a:pt x="844338" y="1378671"/>
                    <a:pt x="812559" y="1401726"/>
                    <a:pt x="778910" y="1426340"/>
                  </a:cubicBezTo>
                  <a:cubicBezTo>
                    <a:pt x="756166" y="1377113"/>
                    <a:pt x="770498" y="1327574"/>
                    <a:pt x="761462" y="1280216"/>
                  </a:cubicBezTo>
                  <a:cubicBezTo>
                    <a:pt x="752739" y="1316669"/>
                    <a:pt x="744015" y="1352811"/>
                    <a:pt x="734980" y="1390199"/>
                  </a:cubicBezTo>
                  <a:cubicBezTo>
                    <a:pt x="676406" y="1376178"/>
                    <a:pt x="647430" y="1327263"/>
                    <a:pt x="602253" y="1293614"/>
                  </a:cubicBezTo>
                  <a:cubicBezTo>
                    <a:pt x="623751" y="1267442"/>
                    <a:pt x="644626" y="1241894"/>
                    <a:pt x="665189" y="1216346"/>
                  </a:cubicBezTo>
                  <a:cubicBezTo>
                    <a:pt x="664878" y="1215100"/>
                    <a:pt x="664255" y="1214165"/>
                    <a:pt x="663943" y="1212919"/>
                  </a:cubicBezTo>
                  <a:cubicBezTo>
                    <a:pt x="651169" y="1219461"/>
                    <a:pt x="637460" y="1224758"/>
                    <a:pt x="626244" y="1233170"/>
                  </a:cubicBezTo>
                  <a:cubicBezTo>
                    <a:pt x="615027" y="1241583"/>
                    <a:pt x="606304" y="1253422"/>
                    <a:pt x="594153" y="1261523"/>
                  </a:cubicBezTo>
                  <a:cubicBezTo>
                    <a:pt x="604746" y="1215723"/>
                    <a:pt x="615027" y="1169923"/>
                    <a:pt x="625621" y="1124434"/>
                  </a:cubicBezTo>
                  <a:cubicBezTo>
                    <a:pt x="624063" y="1123811"/>
                    <a:pt x="622505" y="1123500"/>
                    <a:pt x="620636" y="1122877"/>
                  </a:cubicBezTo>
                  <a:cubicBezTo>
                    <a:pt x="602876" y="1165249"/>
                    <a:pt x="601007" y="1214477"/>
                    <a:pt x="567358" y="1253110"/>
                  </a:cubicBezTo>
                  <a:cubicBezTo>
                    <a:pt x="557388" y="1242517"/>
                    <a:pt x="547730" y="1231613"/>
                    <a:pt x="537760" y="1221642"/>
                  </a:cubicBezTo>
                  <a:cubicBezTo>
                    <a:pt x="519377" y="1203572"/>
                    <a:pt x="500060" y="1186124"/>
                    <a:pt x="481678" y="1168053"/>
                  </a:cubicBezTo>
                  <a:cubicBezTo>
                    <a:pt x="477628" y="1164003"/>
                    <a:pt x="473889" y="1157149"/>
                    <a:pt x="474512" y="1152164"/>
                  </a:cubicBezTo>
                  <a:cubicBezTo>
                    <a:pt x="476693" y="1135028"/>
                    <a:pt x="480120" y="1117580"/>
                    <a:pt x="485105" y="1100756"/>
                  </a:cubicBezTo>
                  <a:cubicBezTo>
                    <a:pt x="489779" y="1084243"/>
                    <a:pt x="496945" y="1068353"/>
                    <a:pt x="503176" y="1051840"/>
                  </a:cubicBezTo>
                  <a:cubicBezTo>
                    <a:pt x="501618" y="1051217"/>
                    <a:pt x="500372" y="1050594"/>
                    <a:pt x="498814" y="1049971"/>
                  </a:cubicBezTo>
                  <a:cubicBezTo>
                    <a:pt x="488532" y="1069599"/>
                    <a:pt x="478251" y="1089228"/>
                    <a:pt x="467658" y="1108856"/>
                  </a:cubicBezTo>
                  <a:cubicBezTo>
                    <a:pt x="463919" y="1115711"/>
                    <a:pt x="460803" y="1122877"/>
                    <a:pt x="456753" y="1129420"/>
                  </a:cubicBezTo>
                  <a:cubicBezTo>
                    <a:pt x="449587" y="1141882"/>
                    <a:pt x="441486" y="1152164"/>
                    <a:pt x="424039" y="1149360"/>
                  </a:cubicBezTo>
                  <a:cubicBezTo>
                    <a:pt x="415626" y="1148113"/>
                    <a:pt x="406591" y="1151852"/>
                    <a:pt x="397867" y="1152787"/>
                  </a:cubicBezTo>
                  <a:cubicBezTo>
                    <a:pt x="377927" y="1154656"/>
                    <a:pt x="364841" y="1146867"/>
                    <a:pt x="359856" y="1130666"/>
                  </a:cubicBezTo>
                  <a:cubicBezTo>
                    <a:pt x="356429" y="1119761"/>
                    <a:pt x="365153" y="1107610"/>
                    <a:pt x="382601" y="1099821"/>
                  </a:cubicBezTo>
                  <a:cubicBezTo>
                    <a:pt x="396309" y="1093590"/>
                    <a:pt x="410641" y="1088916"/>
                    <a:pt x="424350" y="1082373"/>
                  </a:cubicBezTo>
                  <a:cubicBezTo>
                    <a:pt x="437436" y="1076142"/>
                    <a:pt x="448964" y="1067730"/>
                    <a:pt x="449275" y="1048413"/>
                  </a:cubicBezTo>
                  <a:cubicBezTo>
                    <a:pt x="417184" y="1068976"/>
                    <a:pt x="386651" y="1088293"/>
                    <a:pt x="353002" y="1110103"/>
                  </a:cubicBezTo>
                  <a:cubicBezTo>
                    <a:pt x="324338" y="1073650"/>
                    <a:pt x="295674" y="1037508"/>
                    <a:pt x="264518" y="997940"/>
                  </a:cubicBezTo>
                  <a:cubicBezTo>
                    <a:pt x="281965" y="1000432"/>
                    <a:pt x="295674" y="1001678"/>
                    <a:pt x="309072" y="1004482"/>
                  </a:cubicBezTo>
                  <a:cubicBezTo>
                    <a:pt x="322157" y="1007286"/>
                    <a:pt x="334620" y="1011648"/>
                    <a:pt x="347394" y="1015387"/>
                  </a:cubicBezTo>
                  <a:cubicBezTo>
                    <a:pt x="348329" y="1013829"/>
                    <a:pt x="349263" y="1011960"/>
                    <a:pt x="350510" y="1010402"/>
                  </a:cubicBezTo>
                  <a:cubicBezTo>
                    <a:pt x="337424" y="1001990"/>
                    <a:pt x="325273" y="991708"/>
                    <a:pt x="311564" y="985477"/>
                  </a:cubicBezTo>
                  <a:cubicBezTo>
                    <a:pt x="295674" y="977999"/>
                    <a:pt x="277915" y="974884"/>
                    <a:pt x="261714" y="968341"/>
                  </a:cubicBezTo>
                  <a:cubicBezTo>
                    <a:pt x="250497" y="963667"/>
                    <a:pt x="239281" y="957436"/>
                    <a:pt x="230246" y="949024"/>
                  </a:cubicBezTo>
                  <a:cubicBezTo>
                    <a:pt x="218718" y="938431"/>
                    <a:pt x="218718" y="920983"/>
                    <a:pt x="227130" y="907274"/>
                  </a:cubicBezTo>
                  <a:cubicBezTo>
                    <a:pt x="235231" y="894189"/>
                    <a:pt x="247382" y="892631"/>
                    <a:pt x="261091" y="895747"/>
                  </a:cubicBezTo>
                  <a:cubicBezTo>
                    <a:pt x="275734" y="899174"/>
                    <a:pt x="290689" y="901978"/>
                    <a:pt x="305644" y="905405"/>
                  </a:cubicBezTo>
                  <a:cubicBezTo>
                    <a:pt x="306267" y="903536"/>
                    <a:pt x="306891" y="901666"/>
                    <a:pt x="307514" y="900108"/>
                  </a:cubicBezTo>
                  <a:cubicBezTo>
                    <a:pt x="302529" y="897616"/>
                    <a:pt x="297544" y="894500"/>
                    <a:pt x="292247" y="892631"/>
                  </a:cubicBezTo>
                  <a:cubicBezTo>
                    <a:pt x="286950" y="890761"/>
                    <a:pt x="281031" y="890450"/>
                    <a:pt x="275423" y="889204"/>
                  </a:cubicBezTo>
                  <a:cubicBezTo>
                    <a:pt x="247693" y="883284"/>
                    <a:pt x="241462" y="869575"/>
                    <a:pt x="255794" y="844650"/>
                  </a:cubicBezTo>
                  <a:cubicBezTo>
                    <a:pt x="268568" y="822529"/>
                    <a:pt x="290689" y="814428"/>
                    <a:pt x="314057" y="809443"/>
                  </a:cubicBezTo>
                  <a:cubicBezTo>
                    <a:pt x="336178" y="804770"/>
                    <a:pt x="356741" y="797604"/>
                    <a:pt x="374812" y="780156"/>
                  </a:cubicBezTo>
                  <a:cubicBezTo>
                    <a:pt x="357052" y="783272"/>
                    <a:pt x="341474" y="787011"/>
                    <a:pt x="325273" y="788880"/>
                  </a:cubicBezTo>
                  <a:cubicBezTo>
                    <a:pt x="314057" y="790126"/>
                    <a:pt x="302217" y="789503"/>
                    <a:pt x="291312" y="787634"/>
                  </a:cubicBezTo>
                  <a:cubicBezTo>
                    <a:pt x="287262" y="787011"/>
                    <a:pt x="281654" y="779845"/>
                    <a:pt x="281654" y="775794"/>
                  </a:cubicBezTo>
                  <a:cubicBezTo>
                    <a:pt x="282900" y="727502"/>
                    <a:pt x="285393" y="679210"/>
                    <a:pt x="287574" y="631229"/>
                  </a:cubicBezTo>
                  <a:cubicBezTo>
                    <a:pt x="287885" y="624997"/>
                    <a:pt x="288820" y="619078"/>
                    <a:pt x="289755" y="610665"/>
                  </a:cubicBezTo>
                  <a:cubicBezTo>
                    <a:pt x="332439" y="613158"/>
                    <a:pt x="373877" y="615650"/>
                    <a:pt x="415626" y="618455"/>
                  </a:cubicBezTo>
                  <a:cubicBezTo>
                    <a:pt x="416250" y="616585"/>
                    <a:pt x="416561" y="614716"/>
                    <a:pt x="417184" y="612846"/>
                  </a:cubicBezTo>
                  <a:cubicBezTo>
                    <a:pt x="395998" y="606304"/>
                    <a:pt x="374188" y="600072"/>
                    <a:pt x="353314" y="592595"/>
                  </a:cubicBezTo>
                  <a:cubicBezTo>
                    <a:pt x="345213" y="589791"/>
                    <a:pt x="332750" y="583248"/>
                    <a:pt x="332750" y="578263"/>
                  </a:cubicBezTo>
                  <a:cubicBezTo>
                    <a:pt x="332750" y="570474"/>
                    <a:pt x="340228" y="561438"/>
                    <a:pt x="347082" y="555519"/>
                  </a:cubicBezTo>
                  <a:cubicBezTo>
                    <a:pt x="355495" y="548041"/>
                    <a:pt x="366399" y="543368"/>
                    <a:pt x="375746" y="536825"/>
                  </a:cubicBezTo>
                  <a:cubicBezTo>
                    <a:pt x="391013" y="525920"/>
                    <a:pt x="405968" y="525297"/>
                    <a:pt x="421858" y="536513"/>
                  </a:cubicBezTo>
                  <a:cubicBezTo>
                    <a:pt x="434943" y="545549"/>
                    <a:pt x="448341" y="554584"/>
                    <a:pt x="470773" y="550222"/>
                  </a:cubicBezTo>
                  <a:cubicBezTo>
                    <a:pt x="453014" y="537136"/>
                    <a:pt x="438371" y="526232"/>
                    <a:pt x="423104" y="515015"/>
                  </a:cubicBezTo>
                  <a:cubicBezTo>
                    <a:pt x="464542" y="470462"/>
                    <a:pt x="528413" y="463296"/>
                    <a:pt x="570785" y="420300"/>
                  </a:cubicBezTo>
                  <a:cubicBezTo>
                    <a:pt x="596957" y="453637"/>
                    <a:pt x="596645" y="491648"/>
                    <a:pt x="596022" y="529347"/>
                  </a:cubicBezTo>
                  <a:cubicBezTo>
                    <a:pt x="597580" y="529659"/>
                    <a:pt x="598826" y="529659"/>
                    <a:pt x="600384" y="529970"/>
                  </a:cubicBezTo>
                  <a:cubicBezTo>
                    <a:pt x="603811" y="510342"/>
                    <a:pt x="609108" y="491025"/>
                    <a:pt x="610354" y="471396"/>
                  </a:cubicBezTo>
                  <a:cubicBezTo>
                    <a:pt x="612223" y="447717"/>
                    <a:pt x="611289" y="423727"/>
                    <a:pt x="610354" y="399737"/>
                  </a:cubicBezTo>
                  <a:cubicBezTo>
                    <a:pt x="610042" y="389455"/>
                    <a:pt x="611912" y="381666"/>
                    <a:pt x="621882" y="378862"/>
                  </a:cubicBezTo>
                  <a:cubicBezTo>
                    <a:pt x="648053" y="371073"/>
                    <a:pt x="674225" y="362037"/>
                    <a:pt x="701019" y="357364"/>
                  </a:cubicBezTo>
                  <a:cubicBezTo>
                    <a:pt x="715039" y="354871"/>
                    <a:pt x="728748" y="371384"/>
                    <a:pt x="732175" y="389143"/>
                  </a:cubicBezTo>
                  <a:lnTo>
                    <a:pt x="732487" y="323403"/>
                  </a:lnTo>
                  <a:cubicBezTo>
                    <a:pt x="721582" y="324961"/>
                    <a:pt x="709743" y="326831"/>
                    <a:pt x="707562" y="313433"/>
                  </a:cubicBezTo>
                  <a:cubicBezTo>
                    <a:pt x="704758" y="296921"/>
                    <a:pt x="720959" y="296297"/>
                    <a:pt x="732487" y="289131"/>
                  </a:cubicBezTo>
                  <a:lnTo>
                    <a:pt x="732799" y="255482"/>
                  </a:lnTo>
                  <a:cubicBezTo>
                    <a:pt x="729683" y="265764"/>
                    <a:pt x="720336" y="270126"/>
                    <a:pt x="708497" y="263895"/>
                  </a:cubicBezTo>
                  <a:cubicBezTo>
                    <a:pt x="691984" y="255482"/>
                    <a:pt x="676406" y="244889"/>
                    <a:pt x="660516" y="235231"/>
                  </a:cubicBezTo>
                  <a:cubicBezTo>
                    <a:pt x="650234" y="229000"/>
                    <a:pt x="639952" y="222457"/>
                    <a:pt x="629671" y="215914"/>
                  </a:cubicBezTo>
                  <a:cubicBezTo>
                    <a:pt x="628425" y="217472"/>
                    <a:pt x="627178" y="219030"/>
                    <a:pt x="626244" y="220587"/>
                  </a:cubicBezTo>
                  <a:cubicBezTo>
                    <a:pt x="643691" y="236166"/>
                    <a:pt x="661139" y="252055"/>
                    <a:pt x="680767" y="269503"/>
                  </a:cubicBezTo>
                  <a:cubicBezTo>
                    <a:pt x="628113" y="267010"/>
                    <a:pt x="578574" y="257040"/>
                    <a:pt x="525920" y="265453"/>
                  </a:cubicBezTo>
                  <a:cubicBezTo>
                    <a:pt x="564554" y="274176"/>
                    <a:pt x="600072" y="282277"/>
                    <a:pt x="639018" y="291001"/>
                  </a:cubicBezTo>
                  <a:cubicBezTo>
                    <a:pt x="612846" y="315303"/>
                    <a:pt x="585740" y="327765"/>
                    <a:pt x="556453" y="335866"/>
                  </a:cubicBezTo>
                  <a:cubicBezTo>
                    <a:pt x="514704" y="347082"/>
                    <a:pt x="472643" y="358299"/>
                    <a:pt x="428712" y="369827"/>
                  </a:cubicBezTo>
                  <a:cubicBezTo>
                    <a:pt x="418742" y="358610"/>
                    <a:pt x="410953" y="339293"/>
                    <a:pt x="388520" y="335243"/>
                  </a:cubicBezTo>
                  <a:cubicBezTo>
                    <a:pt x="397244" y="348952"/>
                    <a:pt x="406279" y="362660"/>
                    <a:pt x="414692" y="376058"/>
                  </a:cubicBezTo>
                  <a:cubicBezTo>
                    <a:pt x="391948" y="395063"/>
                    <a:pt x="365465" y="410330"/>
                    <a:pt x="348640" y="432762"/>
                  </a:cubicBezTo>
                  <a:cubicBezTo>
                    <a:pt x="322469" y="467346"/>
                    <a:pt x="289755" y="486975"/>
                    <a:pt x="250497" y="502241"/>
                  </a:cubicBezTo>
                  <a:cubicBezTo>
                    <a:pt x="222145" y="513146"/>
                    <a:pt x="196908" y="532774"/>
                    <a:pt x="170426" y="548664"/>
                  </a:cubicBezTo>
                  <a:cubicBezTo>
                    <a:pt x="171360" y="550222"/>
                    <a:pt x="171983" y="551780"/>
                    <a:pt x="172918" y="553026"/>
                  </a:cubicBezTo>
                  <a:cubicBezTo>
                    <a:pt x="181019" y="549599"/>
                    <a:pt x="188808" y="545860"/>
                    <a:pt x="196908" y="542745"/>
                  </a:cubicBezTo>
                  <a:cubicBezTo>
                    <a:pt x="214979" y="536202"/>
                    <a:pt x="232738" y="528724"/>
                    <a:pt x="251432" y="524674"/>
                  </a:cubicBezTo>
                  <a:cubicBezTo>
                    <a:pt x="259533" y="522804"/>
                    <a:pt x="273242" y="525297"/>
                    <a:pt x="277292" y="530905"/>
                  </a:cubicBezTo>
                  <a:cubicBezTo>
                    <a:pt x="281342" y="536202"/>
                    <a:pt x="276980" y="548664"/>
                    <a:pt x="274488" y="557076"/>
                  </a:cubicBezTo>
                  <a:cubicBezTo>
                    <a:pt x="272619" y="562685"/>
                    <a:pt x="267945" y="567670"/>
                    <a:pt x="263583" y="572032"/>
                  </a:cubicBezTo>
                  <a:cubicBezTo>
                    <a:pt x="237100" y="597580"/>
                    <a:pt x="210306" y="622505"/>
                    <a:pt x="181642" y="649299"/>
                  </a:cubicBezTo>
                  <a:cubicBezTo>
                    <a:pt x="176034" y="638395"/>
                    <a:pt x="169802" y="625621"/>
                    <a:pt x="163260" y="612846"/>
                  </a:cubicBezTo>
                  <a:cubicBezTo>
                    <a:pt x="162013" y="612846"/>
                    <a:pt x="160455" y="612535"/>
                    <a:pt x="159209" y="612535"/>
                  </a:cubicBezTo>
                  <a:cubicBezTo>
                    <a:pt x="158898" y="622193"/>
                    <a:pt x="157028" y="631852"/>
                    <a:pt x="158586" y="641199"/>
                  </a:cubicBezTo>
                  <a:cubicBezTo>
                    <a:pt x="160144" y="651792"/>
                    <a:pt x="164506" y="662073"/>
                    <a:pt x="168245" y="672355"/>
                  </a:cubicBezTo>
                  <a:cubicBezTo>
                    <a:pt x="171672" y="681702"/>
                    <a:pt x="169802" y="689491"/>
                    <a:pt x="165129" y="698527"/>
                  </a:cubicBezTo>
                  <a:cubicBezTo>
                    <a:pt x="148304" y="730618"/>
                    <a:pt x="133038" y="763643"/>
                    <a:pt x="117148" y="796046"/>
                  </a:cubicBezTo>
                  <a:cubicBezTo>
                    <a:pt x="115279" y="799473"/>
                    <a:pt x="113721" y="803212"/>
                    <a:pt x="111851" y="807574"/>
                  </a:cubicBezTo>
                  <a:cubicBezTo>
                    <a:pt x="96585" y="803212"/>
                    <a:pt x="82564" y="799473"/>
                    <a:pt x="67298" y="795111"/>
                  </a:cubicBezTo>
                  <a:cubicBezTo>
                    <a:pt x="70102" y="820348"/>
                    <a:pt x="92535" y="829383"/>
                    <a:pt x="108113" y="848389"/>
                  </a:cubicBezTo>
                  <a:cubicBezTo>
                    <a:pt x="69479" y="842781"/>
                    <a:pt x="34895" y="837796"/>
                    <a:pt x="0" y="832499"/>
                  </a:cubicBezTo>
                  <a:cubicBezTo>
                    <a:pt x="31156" y="851193"/>
                    <a:pt x="62624" y="868017"/>
                    <a:pt x="95027" y="883284"/>
                  </a:cubicBezTo>
                  <a:cubicBezTo>
                    <a:pt x="106243" y="888581"/>
                    <a:pt x="111851" y="896058"/>
                    <a:pt x="113409" y="907586"/>
                  </a:cubicBezTo>
                  <a:cubicBezTo>
                    <a:pt x="115590" y="924410"/>
                    <a:pt x="116525" y="941858"/>
                    <a:pt x="120887" y="958371"/>
                  </a:cubicBezTo>
                  <a:cubicBezTo>
                    <a:pt x="123691" y="969587"/>
                    <a:pt x="120887" y="976753"/>
                    <a:pt x="114344" y="984854"/>
                  </a:cubicBezTo>
                  <a:cubicBezTo>
                    <a:pt x="97831" y="1006352"/>
                    <a:pt x="82253" y="1028473"/>
                    <a:pt x="66363" y="1050282"/>
                  </a:cubicBezTo>
                  <a:cubicBezTo>
                    <a:pt x="67921" y="1051529"/>
                    <a:pt x="69479" y="1053086"/>
                    <a:pt x="71348" y="1054333"/>
                  </a:cubicBezTo>
                  <a:cubicBezTo>
                    <a:pt x="88796" y="1036262"/>
                    <a:pt x="106243" y="1018503"/>
                    <a:pt x="121822" y="1001990"/>
                  </a:cubicBezTo>
                  <a:cubicBezTo>
                    <a:pt x="155159" y="1042805"/>
                    <a:pt x="188496" y="1083620"/>
                    <a:pt x="224015" y="1126927"/>
                  </a:cubicBezTo>
                  <a:cubicBezTo>
                    <a:pt x="195351" y="1146867"/>
                    <a:pt x="165441" y="1167742"/>
                    <a:pt x="135530" y="1188617"/>
                  </a:cubicBezTo>
                  <a:cubicBezTo>
                    <a:pt x="168245" y="1187682"/>
                    <a:pt x="190989" y="1165561"/>
                    <a:pt x="222457" y="1150606"/>
                  </a:cubicBezTo>
                  <a:cubicBezTo>
                    <a:pt x="206255" y="1187994"/>
                    <a:pt x="191300" y="1221642"/>
                    <a:pt x="176657" y="1255603"/>
                  </a:cubicBezTo>
                  <a:cubicBezTo>
                    <a:pt x="177591" y="1256226"/>
                    <a:pt x="178838" y="1257161"/>
                    <a:pt x="179772" y="1257784"/>
                  </a:cubicBezTo>
                  <a:cubicBezTo>
                    <a:pt x="185381" y="1251553"/>
                    <a:pt x="191923" y="1245944"/>
                    <a:pt x="196597" y="1239090"/>
                  </a:cubicBezTo>
                  <a:cubicBezTo>
                    <a:pt x="208748" y="1221019"/>
                    <a:pt x="219341" y="1202014"/>
                    <a:pt x="231492" y="1183943"/>
                  </a:cubicBezTo>
                  <a:cubicBezTo>
                    <a:pt x="242085" y="1168365"/>
                    <a:pt x="256417" y="1154345"/>
                    <a:pt x="276046" y="1157772"/>
                  </a:cubicBezTo>
                  <a:cubicBezTo>
                    <a:pt x="297855" y="1161511"/>
                    <a:pt x="318418" y="1170546"/>
                    <a:pt x="339605" y="1177400"/>
                  </a:cubicBezTo>
                  <a:cubicBezTo>
                    <a:pt x="341163" y="1178024"/>
                    <a:pt x="343032" y="1180204"/>
                    <a:pt x="343344" y="1182074"/>
                  </a:cubicBezTo>
                  <a:cubicBezTo>
                    <a:pt x="347082" y="1195471"/>
                    <a:pt x="350510" y="1208868"/>
                    <a:pt x="353625" y="1222577"/>
                  </a:cubicBezTo>
                  <a:cubicBezTo>
                    <a:pt x="355495" y="1231924"/>
                    <a:pt x="350821" y="1238155"/>
                    <a:pt x="341786" y="1239090"/>
                  </a:cubicBezTo>
                  <a:cubicBezTo>
                    <a:pt x="317172" y="1241271"/>
                    <a:pt x="292559" y="1242829"/>
                    <a:pt x="267945" y="1244075"/>
                  </a:cubicBezTo>
                  <a:cubicBezTo>
                    <a:pt x="259533" y="1244387"/>
                    <a:pt x="251432" y="1242829"/>
                    <a:pt x="243020" y="1242206"/>
                  </a:cubicBezTo>
                  <a:cubicBezTo>
                    <a:pt x="242708" y="1243452"/>
                    <a:pt x="242397" y="1244698"/>
                    <a:pt x="242085" y="1245944"/>
                  </a:cubicBezTo>
                  <a:cubicBezTo>
                    <a:pt x="250809" y="1249683"/>
                    <a:pt x="259533" y="1254357"/>
                    <a:pt x="268568" y="1257161"/>
                  </a:cubicBezTo>
                  <a:cubicBezTo>
                    <a:pt x="297544" y="1266508"/>
                    <a:pt x="326831" y="1264638"/>
                    <a:pt x="356429" y="1261834"/>
                  </a:cubicBezTo>
                  <a:cubicBezTo>
                    <a:pt x="362972" y="1261211"/>
                    <a:pt x="373565" y="1263392"/>
                    <a:pt x="376058" y="1267754"/>
                  </a:cubicBezTo>
                  <a:cubicBezTo>
                    <a:pt x="405345" y="1320097"/>
                    <a:pt x="445537" y="1367454"/>
                    <a:pt x="448341" y="1431948"/>
                  </a:cubicBezTo>
                  <a:cubicBezTo>
                    <a:pt x="448964" y="1448773"/>
                    <a:pt x="458311" y="1465597"/>
                    <a:pt x="463607" y="1482110"/>
                  </a:cubicBezTo>
                  <a:cubicBezTo>
                    <a:pt x="464854" y="1481798"/>
                    <a:pt x="466411" y="1481487"/>
                    <a:pt x="467658" y="1480864"/>
                  </a:cubicBezTo>
                  <a:cubicBezTo>
                    <a:pt x="467658" y="1459054"/>
                    <a:pt x="467658" y="1437245"/>
                    <a:pt x="467658" y="1415435"/>
                  </a:cubicBezTo>
                  <a:cubicBezTo>
                    <a:pt x="487286" y="1428833"/>
                    <a:pt x="505357" y="1443164"/>
                    <a:pt x="524985" y="1454381"/>
                  </a:cubicBezTo>
                  <a:cubicBezTo>
                    <a:pt x="544614" y="1465597"/>
                    <a:pt x="566423" y="1473698"/>
                    <a:pt x="586675" y="1483979"/>
                  </a:cubicBezTo>
                  <a:cubicBezTo>
                    <a:pt x="590725" y="1486160"/>
                    <a:pt x="592595" y="1493326"/>
                    <a:pt x="593841" y="1498623"/>
                  </a:cubicBezTo>
                  <a:cubicBezTo>
                    <a:pt x="596645" y="1508593"/>
                    <a:pt x="598203" y="1518563"/>
                    <a:pt x="600384" y="1528533"/>
                  </a:cubicBezTo>
                  <a:cubicBezTo>
                    <a:pt x="601630" y="1528222"/>
                    <a:pt x="603188" y="1527910"/>
                    <a:pt x="604434" y="1527598"/>
                  </a:cubicBezTo>
                  <a:cubicBezTo>
                    <a:pt x="607550" y="1490522"/>
                    <a:pt x="607550" y="1491145"/>
                    <a:pt x="644314" y="1486783"/>
                  </a:cubicBezTo>
                  <a:cubicBezTo>
                    <a:pt x="671732" y="1483668"/>
                    <a:pt x="700084" y="1482733"/>
                    <a:pt x="725633" y="1474009"/>
                  </a:cubicBezTo>
                  <a:cubicBezTo>
                    <a:pt x="765513" y="1459989"/>
                    <a:pt x="802277" y="1461547"/>
                    <a:pt x="841223" y="1475567"/>
                  </a:cubicBezTo>
                  <a:cubicBezTo>
                    <a:pt x="854309" y="1480241"/>
                    <a:pt x="863344" y="1485537"/>
                    <a:pt x="870198" y="1497377"/>
                  </a:cubicBezTo>
                  <a:cubicBezTo>
                    <a:pt x="888892" y="1529156"/>
                    <a:pt x="910702" y="1558443"/>
                    <a:pt x="942481" y="1579318"/>
                  </a:cubicBezTo>
                  <a:cubicBezTo>
                    <a:pt x="938119" y="1570594"/>
                    <a:pt x="931888" y="1563117"/>
                    <a:pt x="927838" y="1554393"/>
                  </a:cubicBezTo>
                  <a:cubicBezTo>
                    <a:pt x="918179" y="1532272"/>
                    <a:pt x="909144" y="1509839"/>
                    <a:pt x="900420" y="1487407"/>
                  </a:cubicBezTo>
                  <a:cubicBezTo>
                    <a:pt x="897616" y="1479929"/>
                    <a:pt x="900732" y="1474944"/>
                    <a:pt x="908832" y="1472451"/>
                  </a:cubicBezTo>
                  <a:cubicBezTo>
                    <a:pt x="963356" y="1455315"/>
                    <a:pt x="1009156" y="1423536"/>
                    <a:pt x="1053086" y="1388329"/>
                  </a:cubicBezTo>
                  <a:cubicBezTo>
                    <a:pt x="1060252" y="1382721"/>
                    <a:pt x="1067418" y="1377113"/>
                    <a:pt x="1076142" y="1369947"/>
                  </a:cubicBezTo>
                  <a:cubicBezTo>
                    <a:pt x="1083931" y="1412943"/>
                    <a:pt x="1069599" y="1450953"/>
                    <a:pt x="1067107" y="1490522"/>
                  </a:cubicBezTo>
                  <a:cubicBezTo>
                    <a:pt x="1077700" y="1472451"/>
                    <a:pt x="1087982" y="1454381"/>
                    <a:pt x="1093278" y="1434752"/>
                  </a:cubicBezTo>
                  <a:cubicBezTo>
                    <a:pt x="1100756" y="1407958"/>
                    <a:pt x="1104494" y="1379917"/>
                    <a:pt x="1110103" y="1352499"/>
                  </a:cubicBezTo>
                  <a:cubicBezTo>
                    <a:pt x="1111660" y="1344710"/>
                    <a:pt x="1112595" y="1334740"/>
                    <a:pt x="1117580" y="1329755"/>
                  </a:cubicBezTo>
                  <a:cubicBezTo>
                    <a:pt x="1132224" y="1315112"/>
                    <a:pt x="1148113" y="1301714"/>
                    <a:pt x="1164938" y="1289563"/>
                  </a:cubicBezTo>
                  <a:cubicBezTo>
                    <a:pt x="1186436" y="1273985"/>
                    <a:pt x="1188305" y="1274608"/>
                    <a:pt x="1209803" y="1289563"/>
                  </a:cubicBezTo>
                  <a:cubicBezTo>
                    <a:pt x="1249995" y="1316981"/>
                    <a:pt x="1293302" y="1333182"/>
                    <a:pt x="1327886" y="1332559"/>
                  </a:cubicBezTo>
                  <a:cubicBezTo>
                    <a:pt x="1291121" y="1315735"/>
                    <a:pt x="1255291" y="1300157"/>
                    <a:pt x="1236909" y="1259965"/>
                  </a:cubicBezTo>
                  <a:cubicBezTo>
                    <a:pt x="1295795" y="1244387"/>
                    <a:pt x="1323524" y="1186747"/>
                    <a:pt x="1375244" y="1161511"/>
                  </a:cubicBezTo>
                  <a:cubicBezTo>
                    <a:pt x="1382410" y="1179893"/>
                    <a:pt x="1389576" y="1197341"/>
                    <a:pt x="1396430" y="1214788"/>
                  </a:cubicBezTo>
                  <a:cubicBezTo>
                    <a:pt x="1398922" y="1214165"/>
                    <a:pt x="1401415" y="1213542"/>
                    <a:pt x="1403907" y="1212919"/>
                  </a:cubicBezTo>
                  <a:cubicBezTo>
                    <a:pt x="1401103" y="1196094"/>
                    <a:pt x="1400169" y="1178647"/>
                    <a:pt x="1395184" y="1162445"/>
                  </a:cubicBezTo>
                  <a:cubicBezTo>
                    <a:pt x="1390199" y="1145621"/>
                    <a:pt x="1393003" y="1133470"/>
                    <a:pt x="1405465" y="1121007"/>
                  </a:cubicBezTo>
                  <a:cubicBezTo>
                    <a:pt x="1421043" y="1105429"/>
                    <a:pt x="1434441" y="1087981"/>
                    <a:pt x="1450954" y="1068976"/>
                  </a:cubicBezTo>
                  <a:cubicBezTo>
                    <a:pt x="1459366" y="1107298"/>
                    <a:pt x="1466843" y="1141259"/>
                    <a:pt x="1474321" y="1175531"/>
                  </a:cubicBezTo>
                  <a:cubicBezTo>
                    <a:pt x="1476190" y="1175219"/>
                    <a:pt x="1478060" y="1174908"/>
                    <a:pt x="1480241" y="1174908"/>
                  </a:cubicBezTo>
                  <a:cubicBezTo>
                    <a:pt x="1480241" y="1133158"/>
                    <a:pt x="1480241" y="1091409"/>
                    <a:pt x="1480241" y="1051840"/>
                  </a:cubicBezTo>
                  <a:cubicBezTo>
                    <a:pt x="1539438" y="1041558"/>
                    <a:pt x="1596142" y="1031900"/>
                    <a:pt x="1653782" y="1022241"/>
                  </a:cubicBezTo>
                  <a:cubicBezTo>
                    <a:pt x="1668737" y="1050282"/>
                    <a:pt x="1660948" y="1082373"/>
                    <a:pt x="1660013" y="1114464"/>
                  </a:cubicBezTo>
                  <a:cubicBezTo>
                    <a:pt x="1672476" y="1094836"/>
                    <a:pt x="1677461" y="1073338"/>
                    <a:pt x="1680888" y="1050594"/>
                  </a:cubicBezTo>
                  <a:cubicBezTo>
                    <a:pt x="1684315" y="1026603"/>
                    <a:pt x="1688366" y="1002613"/>
                    <a:pt x="1695531" y="979557"/>
                  </a:cubicBezTo>
                  <a:cubicBezTo>
                    <a:pt x="1701763" y="959306"/>
                    <a:pt x="1717029" y="944974"/>
                    <a:pt x="1736346" y="935315"/>
                  </a:cubicBezTo>
                  <a:cubicBezTo>
                    <a:pt x="1751924" y="949335"/>
                    <a:pt x="1761271" y="968652"/>
                    <a:pt x="1783393" y="972080"/>
                  </a:cubicBezTo>
                  <a:cubicBezTo>
                    <a:pt x="1778407" y="963356"/>
                    <a:pt x="1772488" y="955878"/>
                    <a:pt x="1766568" y="948401"/>
                  </a:cubicBezTo>
                  <a:cubicBezTo>
                    <a:pt x="1759402" y="939054"/>
                    <a:pt x="1751924" y="929707"/>
                    <a:pt x="1745070" y="920049"/>
                  </a:cubicBezTo>
                  <a:cubicBezTo>
                    <a:pt x="1738527" y="911013"/>
                    <a:pt x="1739774" y="901978"/>
                    <a:pt x="1746005" y="892631"/>
                  </a:cubicBezTo>
                  <a:cubicBezTo>
                    <a:pt x="1762518" y="867394"/>
                    <a:pt x="1787443" y="857113"/>
                    <a:pt x="1816107" y="855555"/>
                  </a:cubicBezTo>
                  <a:cubicBezTo>
                    <a:pt x="1839786" y="854309"/>
                    <a:pt x="1863776" y="855243"/>
                    <a:pt x="1887766" y="854932"/>
                  </a:cubicBezTo>
                  <a:cubicBezTo>
                    <a:pt x="1907083" y="854620"/>
                    <a:pt x="1919858" y="849947"/>
                    <a:pt x="1929828" y="839042"/>
                  </a:cubicBezTo>
                  <a:cubicBezTo>
                    <a:pt x="1904279" y="835303"/>
                    <a:pt x="1877485" y="839977"/>
                    <a:pt x="1854429" y="822529"/>
                  </a:cubicBezTo>
                  <a:cubicBezTo>
                    <a:pt x="1887766" y="793242"/>
                    <a:pt x="1910511" y="758035"/>
                    <a:pt x="1923285" y="717220"/>
                  </a:cubicBezTo>
                  <a:cubicBezTo>
                    <a:pt x="1936994" y="673290"/>
                    <a:pt x="1947898" y="628425"/>
                    <a:pt x="1958491" y="583559"/>
                  </a:cubicBezTo>
                  <a:cubicBezTo>
                    <a:pt x="1964100" y="559569"/>
                    <a:pt x="1974693" y="552403"/>
                    <a:pt x="1995256" y="566112"/>
                  </a:cubicBezTo>
                  <a:cubicBezTo>
                    <a:pt x="2012392" y="577640"/>
                    <a:pt x="2026724" y="592906"/>
                    <a:pt x="2042302" y="606615"/>
                  </a:cubicBezTo>
                  <a:cubicBezTo>
                    <a:pt x="2052895" y="615962"/>
                    <a:pt x="2063177" y="624997"/>
                    <a:pt x="2073459" y="634344"/>
                  </a:cubicBezTo>
                  <a:cubicBezTo>
                    <a:pt x="2075328" y="632787"/>
                    <a:pt x="2076886" y="631229"/>
                    <a:pt x="2078755" y="629671"/>
                  </a:cubicBezTo>
                  <a:cubicBezTo>
                    <a:pt x="2067227" y="617831"/>
                    <a:pt x="2059127" y="602565"/>
                    <a:pt x="2047287" y="591037"/>
                  </a:cubicBezTo>
                  <a:close/>
                  <a:moveTo>
                    <a:pt x="1494884" y="241774"/>
                  </a:moveTo>
                  <a:cubicBezTo>
                    <a:pt x="1494261" y="252990"/>
                    <a:pt x="1492392" y="264518"/>
                    <a:pt x="1490522" y="275423"/>
                  </a:cubicBezTo>
                  <a:cubicBezTo>
                    <a:pt x="1488030" y="289131"/>
                    <a:pt x="1477437" y="295986"/>
                    <a:pt x="1464039" y="291312"/>
                  </a:cubicBezTo>
                  <a:cubicBezTo>
                    <a:pt x="1443476" y="284458"/>
                    <a:pt x="1423224" y="276357"/>
                    <a:pt x="1403596" y="267322"/>
                  </a:cubicBezTo>
                  <a:cubicBezTo>
                    <a:pt x="1397676" y="264518"/>
                    <a:pt x="1392380" y="256417"/>
                    <a:pt x="1391133" y="249874"/>
                  </a:cubicBezTo>
                  <a:cubicBezTo>
                    <a:pt x="1390510" y="246759"/>
                    <a:pt x="1398611" y="239593"/>
                    <a:pt x="1403907" y="237412"/>
                  </a:cubicBezTo>
                  <a:cubicBezTo>
                    <a:pt x="1425405" y="229000"/>
                    <a:pt x="1447215" y="221522"/>
                    <a:pt x="1469024" y="213733"/>
                  </a:cubicBezTo>
                  <a:cubicBezTo>
                    <a:pt x="1486472" y="216849"/>
                    <a:pt x="1495819" y="225572"/>
                    <a:pt x="1494884" y="241774"/>
                  </a:cubicBezTo>
                  <a:close/>
                  <a:moveTo>
                    <a:pt x="1864711" y="380420"/>
                  </a:moveTo>
                  <a:cubicBezTo>
                    <a:pt x="1822338" y="342409"/>
                    <a:pt x="1767814" y="327142"/>
                    <a:pt x="1719833" y="300036"/>
                  </a:cubicBezTo>
                  <a:cubicBezTo>
                    <a:pt x="1700205" y="289131"/>
                    <a:pt x="1684938" y="269503"/>
                    <a:pt x="1668425" y="252990"/>
                  </a:cubicBezTo>
                  <a:cubicBezTo>
                    <a:pt x="1655028" y="239281"/>
                    <a:pt x="1643189" y="224326"/>
                    <a:pt x="1630414" y="209994"/>
                  </a:cubicBezTo>
                  <a:cubicBezTo>
                    <a:pt x="1628233" y="211240"/>
                    <a:pt x="1626364" y="212175"/>
                    <a:pt x="1624183" y="213421"/>
                  </a:cubicBezTo>
                  <a:cubicBezTo>
                    <a:pt x="1636957" y="237100"/>
                    <a:pt x="1649731" y="261091"/>
                    <a:pt x="1664063" y="287885"/>
                  </a:cubicBezTo>
                  <a:cubicBezTo>
                    <a:pt x="1609851" y="296921"/>
                    <a:pt x="1559066" y="311564"/>
                    <a:pt x="1509216" y="297544"/>
                  </a:cubicBezTo>
                  <a:cubicBezTo>
                    <a:pt x="1514513" y="278227"/>
                    <a:pt x="1520121" y="260779"/>
                    <a:pt x="1523860" y="243020"/>
                  </a:cubicBezTo>
                  <a:cubicBezTo>
                    <a:pt x="1530714" y="211552"/>
                    <a:pt x="1539438" y="200647"/>
                    <a:pt x="1572775" y="195974"/>
                  </a:cubicBezTo>
                  <a:cubicBezTo>
                    <a:pt x="1652224" y="184134"/>
                    <a:pt x="1727934" y="191923"/>
                    <a:pt x="1794609" y="241774"/>
                  </a:cubicBezTo>
                  <a:cubicBezTo>
                    <a:pt x="1798971" y="245201"/>
                    <a:pt x="1803333" y="248940"/>
                    <a:pt x="1807383" y="252367"/>
                  </a:cubicBezTo>
                  <a:cubicBezTo>
                    <a:pt x="1799905" y="273242"/>
                    <a:pt x="1800217" y="272619"/>
                    <a:pt x="1781523" y="267010"/>
                  </a:cubicBezTo>
                  <a:cubicBezTo>
                    <a:pt x="1765010" y="262025"/>
                    <a:pt x="1748186" y="258910"/>
                    <a:pt x="1730427" y="257040"/>
                  </a:cubicBezTo>
                  <a:cubicBezTo>
                    <a:pt x="1781523" y="291624"/>
                    <a:pt x="1841343" y="312499"/>
                    <a:pt x="1879977" y="366088"/>
                  </a:cubicBezTo>
                  <a:cubicBezTo>
                    <a:pt x="1875304" y="370450"/>
                    <a:pt x="1870630" y="374812"/>
                    <a:pt x="1864711" y="380420"/>
                  </a:cubicBezTo>
                  <a:close/>
                  <a:moveTo>
                    <a:pt x="486351" y="388209"/>
                  </a:moveTo>
                  <a:cubicBezTo>
                    <a:pt x="495698" y="385093"/>
                    <a:pt x="505045" y="381977"/>
                    <a:pt x="514081" y="378550"/>
                  </a:cubicBezTo>
                  <a:cubicBezTo>
                    <a:pt x="520935" y="376058"/>
                    <a:pt x="526232" y="374812"/>
                    <a:pt x="530905" y="383224"/>
                  </a:cubicBezTo>
                  <a:cubicBezTo>
                    <a:pt x="534955" y="390701"/>
                    <a:pt x="535579" y="395686"/>
                    <a:pt x="528724" y="401918"/>
                  </a:cubicBezTo>
                  <a:cubicBezTo>
                    <a:pt x="511588" y="417184"/>
                    <a:pt x="498191" y="437747"/>
                    <a:pt x="470150" y="438994"/>
                  </a:cubicBezTo>
                  <a:cubicBezTo>
                    <a:pt x="468904" y="433386"/>
                    <a:pt x="468592" y="429024"/>
                    <a:pt x="467034" y="424350"/>
                  </a:cubicBezTo>
                  <a:cubicBezTo>
                    <a:pt x="459245" y="397244"/>
                    <a:pt x="459245" y="397244"/>
                    <a:pt x="486351" y="388209"/>
                  </a:cubicBezTo>
                  <a:close/>
                  <a:moveTo>
                    <a:pt x="405033" y="425596"/>
                  </a:moveTo>
                  <a:cubicBezTo>
                    <a:pt x="413445" y="420611"/>
                    <a:pt x="421858" y="425285"/>
                    <a:pt x="423415" y="434632"/>
                  </a:cubicBezTo>
                  <a:cubicBezTo>
                    <a:pt x="426531" y="454883"/>
                    <a:pt x="415626" y="477628"/>
                    <a:pt x="397244" y="488221"/>
                  </a:cubicBezTo>
                  <a:cubicBezTo>
                    <a:pt x="370761" y="464854"/>
                    <a:pt x="375123" y="443044"/>
                    <a:pt x="405033" y="425596"/>
                  </a:cubicBezTo>
                  <a:close/>
                  <a:moveTo>
                    <a:pt x="220899" y="667370"/>
                  </a:moveTo>
                  <a:cubicBezTo>
                    <a:pt x="231804" y="650546"/>
                    <a:pt x="244889" y="635279"/>
                    <a:pt x="257040" y="619389"/>
                  </a:cubicBezTo>
                  <a:cubicBezTo>
                    <a:pt x="258287" y="619389"/>
                    <a:pt x="259221" y="619078"/>
                    <a:pt x="260468" y="619078"/>
                  </a:cubicBezTo>
                  <a:cubicBezTo>
                    <a:pt x="259221" y="640887"/>
                    <a:pt x="259221" y="663008"/>
                    <a:pt x="256106" y="684506"/>
                  </a:cubicBezTo>
                  <a:cubicBezTo>
                    <a:pt x="255171" y="691360"/>
                    <a:pt x="246759" y="702265"/>
                    <a:pt x="241462" y="702577"/>
                  </a:cubicBezTo>
                  <a:cubicBezTo>
                    <a:pt x="233985" y="703200"/>
                    <a:pt x="223080" y="697280"/>
                    <a:pt x="219030" y="690737"/>
                  </a:cubicBezTo>
                  <a:cubicBezTo>
                    <a:pt x="215291" y="685441"/>
                    <a:pt x="216849" y="673601"/>
                    <a:pt x="220899" y="667370"/>
                  </a:cubicBezTo>
                  <a:close/>
                  <a:moveTo>
                    <a:pt x="146435" y="830630"/>
                  </a:moveTo>
                  <a:cubicBezTo>
                    <a:pt x="153601" y="806328"/>
                    <a:pt x="160455" y="781714"/>
                    <a:pt x="170114" y="758658"/>
                  </a:cubicBezTo>
                  <a:cubicBezTo>
                    <a:pt x="176345" y="743392"/>
                    <a:pt x="187562" y="730306"/>
                    <a:pt x="196908" y="715663"/>
                  </a:cubicBezTo>
                  <a:cubicBezTo>
                    <a:pt x="209683" y="725944"/>
                    <a:pt x="219653" y="734045"/>
                    <a:pt x="229623" y="742145"/>
                  </a:cubicBezTo>
                  <a:cubicBezTo>
                    <a:pt x="241151" y="751804"/>
                    <a:pt x="245512" y="763332"/>
                    <a:pt x="240216" y="777975"/>
                  </a:cubicBezTo>
                  <a:cubicBezTo>
                    <a:pt x="229000" y="808820"/>
                    <a:pt x="217783" y="839977"/>
                    <a:pt x="206567" y="871133"/>
                  </a:cubicBezTo>
                  <a:cubicBezTo>
                    <a:pt x="190054" y="866459"/>
                    <a:pt x="176034" y="863032"/>
                    <a:pt x="162636" y="858359"/>
                  </a:cubicBezTo>
                  <a:cubicBezTo>
                    <a:pt x="149551" y="853997"/>
                    <a:pt x="142385" y="844650"/>
                    <a:pt x="146435" y="830630"/>
                  </a:cubicBezTo>
                  <a:close/>
                  <a:moveTo>
                    <a:pt x="149551" y="914129"/>
                  </a:moveTo>
                  <a:cubicBezTo>
                    <a:pt x="147993" y="898551"/>
                    <a:pt x="158586" y="896681"/>
                    <a:pt x="170426" y="896681"/>
                  </a:cubicBezTo>
                  <a:cubicBezTo>
                    <a:pt x="181642" y="895435"/>
                    <a:pt x="190366" y="897927"/>
                    <a:pt x="191300" y="911013"/>
                  </a:cubicBezTo>
                  <a:cubicBezTo>
                    <a:pt x="192235" y="922541"/>
                    <a:pt x="177591" y="938742"/>
                    <a:pt x="166375" y="938431"/>
                  </a:cubicBezTo>
                  <a:cubicBezTo>
                    <a:pt x="150174" y="938119"/>
                    <a:pt x="150797" y="925033"/>
                    <a:pt x="149551" y="914129"/>
                  </a:cubicBezTo>
                  <a:close/>
                  <a:moveTo>
                    <a:pt x="171672" y="987035"/>
                  </a:moveTo>
                  <a:cubicBezTo>
                    <a:pt x="169179" y="974884"/>
                    <a:pt x="173853" y="968029"/>
                    <a:pt x="185381" y="965225"/>
                  </a:cubicBezTo>
                  <a:cubicBezTo>
                    <a:pt x="190366" y="963979"/>
                    <a:pt x="195351" y="963044"/>
                    <a:pt x="202828" y="961175"/>
                  </a:cubicBezTo>
                  <a:cubicBezTo>
                    <a:pt x="214979" y="1001990"/>
                    <a:pt x="246136" y="1027850"/>
                    <a:pt x="271372" y="1058695"/>
                  </a:cubicBezTo>
                  <a:cubicBezTo>
                    <a:pt x="288508" y="1079569"/>
                    <a:pt x="302529" y="1102937"/>
                    <a:pt x="315614" y="1126927"/>
                  </a:cubicBezTo>
                  <a:cubicBezTo>
                    <a:pt x="248940" y="1098886"/>
                    <a:pt x="187250" y="1066484"/>
                    <a:pt x="171672" y="987035"/>
                  </a:cubicBezTo>
                  <a:close/>
                  <a:moveTo>
                    <a:pt x="596334" y="1391133"/>
                  </a:moveTo>
                  <a:cubicBezTo>
                    <a:pt x="590414" y="1406712"/>
                    <a:pt x="589479" y="1424159"/>
                    <a:pt x="586052" y="1441295"/>
                  </a:cubicBezTo>
                  <a:cubicBezTo>
                    <a:pt x="551157" y="1441607"/>
                    <a:pt x="493517" y="1388641"/>
                    <a:pt x="476381" y="1337856"/>
                  </a:cubicBezTo>
                  <a:cubicBezTo>
                    <a:pt x="487286" y="1333805"/>
                    <a:pt x="498502" y="1329755"/>
                    <a:pt x="509096" y="1325082"/>
                  </a:cubicBezTo>
                  <a:cubicBezTo>
                    <a:pt x="519066" y="1320720"/>
                    <a:pt x="528413" y="1315112"/>
                    <a:pt x="538071" y="1310127"/>
                  </a:cubicBezTo>
                  <a:cubicBezTo>
                    <a:pt x="537448" y="1308569"/>
                    <a:pt x="536825" y="1306699"/>
                    <a:pt x="536202" y="1305142"/>
                  </a:cubicBezTo>
                  <a:cubicBezTo>
                    <a:pt x="522804" y="1307011"/>
                    <a:pt x="509096" y="1308569"/>
                    <a:pt x="495698" y="1310438"/>
                  </a:cubicBezTo>
                  <a:cubicBezTo>
                    <a:pt x="459869" y="1316046"/>
                    <a:pt x="431516" y="1304830"/>
                    <a:pt x="415938" y="1271804"/>
                  </a:cubicBezTo>
                  <a:cubicBezTo>
                    <a:pt x="404410" y="1247191"/>
                    <a:pt x="385093" y="1226004"/>
                    <a:pt x="384470" y="1196717"/>
                  </a:cubicBezTo>
                  <a:cubicBezTo>
                    <a:pt x="384470" y="1191732"/>
                    <a:pt x="384470" y="1186436"/>
                    <a:pt x="384470" y="1179893"/>
                  </a:cubicBezTo>
                  <a:cubicBezTo>
                    <a:pt x="402229" y="1187370"/>
                    <a:pt x="414692" y="1199210"/>
                    <a:pt x="423104" y="1214788"/>
                  </a:cubicBezTo>
                  <a:cubicBezTo>
                    <a:pt x="428712" y="1225381"/>
                    <a:pt x="432139" y="1237221"/>
                    <a:pt x="438682" y="1246879"/>
                  </a:cubicBezTo>
                  <a:cubicBezTo>
                    <a:pt x="445225" y="1256538"/>
                    <a:pt x="454572" y="1264327"/>
                    <a:pt x="462673" y="1272739"/>
                  </a:cubicBezTo>
                  <a:cubicBezTo>
                    <a:pt x="464230" y="1271493"/>
                    <a:pt x="466100" y="1270246"/>
                    <a:pt x="467658" y="1269000"/>
                  </a:cubicBezTo>
                  <a:cubicBezTo>
                    <a:pt x="459557" y="1247191"/>
                    <a:pt x="451145" y="1225381"/>
                    <a:pt x="442109" y="1200768"/>
                  </a:cubicBezTo>
                  <a:cubicBezTo>
                    <a:pt x="466100" y="1208245"/>
                    <a:pt x="484794" y="1218838"/>
                    <a:pt x="500060" y="1234417"/>
                  </a:cubicBezTo>
                  <a:cubicBezTo>
                    <a:pt x="525920" y="1260588"/>
                    <a:pt x="551780" y="1286759"/>
                    <a:pt x="577328" y="1313242"/>
                  </a:cubicBezTo>
                  <a:cubicBezTo>
                    <a:pt x="599761" y="1335363"/>
                    <a:pt x="608173" y="1360288"/>
                    <a:pt x="596334" y="1391133"/>
                  </a:cubicBezTo>
                  <a:close/>
                  <a:moveTo>
                    <a:pt x="1070534" y="1332559"/>
                  </a:moveTo>
                  <a:cubicBezTo>
                    <a:pt x="1044986" y="1355926"/>
                    <a:pt x="1020684" y="1380852"/>
                    <a:pt x="993578" y="1402973"/>
                  </a:cubicBezTo>
                  <a:cubicBezTo>
                    <a:pt x="957125" y="1432571"/>
                    <a:pt x="916621" y="1446280"/>
                    <a:pt x="876118" y="1449707"/>
                  </a:cubicBezTo>
                  <a:cubicBezTo>
                    <a:pt x="866771" y="1445034"/>
                    <a:pt x="852751" y="1442541"/>
                    <a:pt x="848700" y="1435064"/>
                  </a:cubicBezTo>
                  <a:cubicBezTo>
                    <a:pt x="841534" y="1421667"/>
                    <a:pt x="856801" y="1415435"/>
                    <a:pt x="865525" y="1407646"/>
                  </a:cubicBezTo>
                  <a:cubicBezTo>
                    <a:pt x="920360" y="1358107"/>
                    <a:pt x="985477" y="1328509"/>
                    <a:pt x="1055267" y="1308569"/>
                  </a:cubicBezTo>
                  <a:cubicBezTo>
                    <a:pt x="1063057" y="1306388"/>
                    <a:pt x="1068976" y="1303895"/>
                    <a:pt x="1074896" y="1313242"/>
                  </a:cubicBezTo>
                  <a:cubicBezTo>
                    <a:pt x="1081127" y="1322589"/>
                    <a:pt x="1076765" y="1326951"/>
                    <a:pt x="1070534" y="1332559"/>
                  </a:cubicBezTo>
                  <a:close/>
                  <a:moveTo>
                    <a:pt x="1271804" y="1203883"/>
                  </a:moveTo>
                  <a:cubicBezTo>
                    <a:pt x="1259342" y="1210738"/>
                    <a:pt x="1245321" y="1215100"/>
                    <a:pt x="1230989" y="1220708"/>
                  </a:cubicBezTo>
                  <a:cubicBezTo>
                    <a:pt x="1226628" y="1217904"/>
                    <a:pt x="1220396" y="1216034"/>
                    <a:pt x="1218839" y="1212607"/>
                  </a:cubicBezTo>
                  <a:cubicBezTo>
                    <a:pt x="1217281" y="1208245"/>
                    <a:pt x="1217904" y="1201079"/>
                    <a:pt x="1220708" y="1197341"/>
                  </a:cubicBezTo>
                  <a:cubicBezTo>
                    <a:pt x="1228185" y="1187059"/>
                    <a:pt x="1236286" y="1176777"/>
                    <a:pt x="1245945" y="1168365"/>
                  </a:cubicBezTo>
                  <a:cubicBezTo>
                    <a:pt x="1250930" y="1164003"/>
                    <a:pt x="1262146" y="1160576"/>
                    <a:pt x="1266196" y="1163068"/>
                  </a:cubicBezTo>
                  <a:cubicBezTo>
                    <a:pt x="1274608" y="1168365"/>
                    <a:pt x="1282086" y="1177712"/>
                    <a:pt x="1285825" y="1186747"/>
                  </a:cubicBezTo>
                  <a:cubicBezTo>
                    <a:pt x="1287383" y="1190175"/>
                    <a:pt x="1278347" y="1200456"/>
                    <a:pt x="1271804" y="1203883"/>
                  </a:cubicBezTo>
                  <a:close/>
                  <a:moveTo>
                    <a:pt x="1326951" y="1144686"/>
                  </a:moveTo>
                  <a:cubicBezTo>
                    <a:pt x="1306388" y="1144686"/>
                    <a:pt x="1294549" y="1137209"/>
                    <a:pt x="1294860" y="1125681"/>
                  </a:cubicBezTo>
                  <a:cubicBezTo>
                    <a:pt x="1295172" y="1117580"/>
                    <a:pt x="1312308" y="1103871"/>
                    <a:pt x="1322278" y="1103871"/>
                  </a:cubicBezTo>
                  <a:cubicBezTo>
                    <a:pt x="1332248" y="1103871"/>
                    <a:pt x="1350942" y="1120696"/>
                    <a:pt x="1350007" y="1129731"/>
                  </a:cubicBezTo>
                  <a:cubicBezTo>
                    <a:pt x="1348761" y="1145309"/>
                    <a:pt x="1336298" y="1143751"/>
                    <a:pt x="1326951" y="1144686"/>
                  </a:cubicBezTo>
                  <a:close/>
                  <a:moveTo>
                    <a:pt x="1519809" y="1021307"/>
                  </a:moveTo>
                  <a:cubicBezTo>
                    <a:pt x="1517317" y="1017880"/>
                    <a:pt x="1510151" y="1012271"/>
                    <a:pt x="1508593" y="1005417"/>
                  </a:cubicBezTo>
                  <a:cubicBezTo>
                    <a:pt x="1506412" y="996693"/>
                    <a:pt x="1528845" y="975507"/>
                    <a:pt x="1538192" y="975195"/>
                  </a:cubicBezTo>
                  <a:cubicBezTo>
                    <a:pt x="1546604" y="975195"/>
                    <a:pt x="1560936" y="991708"/>
                    <a:pt x="1560936" y="1001678"/>
                  </a:cubicBezTo>
                  <a:cubicBezTo>
                    <a:pt x="1560936" y="1013518"/>
                    <a:pt x="1546292" y="1021618"/>
                    <a:pt x="1519809" y="1021307"/>
                  </a:cubicBezTo>
                  <a:close/>
                  <a:moveTo>
                    <a:pt x="1686185" y="926591"/>
                  </a:moveTo>
                  <a:cubicBezTo>
                    <a:pt x="1668114" y="945285"/>
                    <a:pt x="1649420" y="963979"/>
                    <a:pt x="1629480" y="980804"/>
                  </a:cubicBezTo>
                  <a:cubicBezTo>
                    <a:pt x="1618264" y="990150"/>
                    <a:pt x="1606113" y="991708"/>
                    <a:pt x="1591157" y="979869"/>
                  </a:cubicBezTo>
                  <a:cubicBezTo>
                    <a:pt x="1559066" y="953697"/>
                    <a:pt x="1557509" y="952451"/>
                    <a:pt x="1586484" y="924099"/>
                  </a:cubicBezTo>
                  <a:cubicBezTo>
                    <a:pt x="1606113" y="905094"/>
                    <a:pt x="1626676" y="887023"/>
                    <a:pt x="1647551" y="867706"/>
                  </a:cubicBezTo>
                  <a:cubicBezTo>
                    <a:pt x="1660013" y="876741"/>
                    <a:pt x="1672476" y="884842"/>
                    <a:pt x="1684004" y="894500"/>
                  </a:cubicBezTo>
                  <a:cubicBezTo>
                    <a:pt x="1695843" y="904470"/>
                    <a:pt x="1697089" y="915375"/>
                    <a:pt x="1686185" y="926591"/>
                  </a:cubicBezTo>
                  <a:close/>
                  <a:moveTo>
                    <a:pt x="1726688" y="862098"/>
                  </a:moveTo>
                  <a:cubicBezTo>
                    <a:pt x="1723884" y="867706"/>
                    <a:pt x="1712356" y="874560"/>
                    <a:pt x="1709552" y="872691"/>
                  </a:cubicBezTo>
                  <a:cubicBezTo>
                    <a:pt x="1701451" y="867706"/>
                    <a:pt x="1691793" y="859605"/>
                    <a:pt x="1689923" y="851193"/>
                  </a:cubicBezTo>
                  <a:cubicBezTo>
                    <a:pt x="1686496" y="833122"/>
                    <a:pt x="1707059" y="834057"/>
                    <a:pt x="1716095" y="823152"/>
                  </a:cubicBezTo>
                  <a:cubicBezTo>
                    <a:pt x="1730115" y="835303"/>
                    <a:pt x="1733854" y="848389"/>
                    <a:pt x="1726688" y="862098"/>
                  </a:cubicBezTo>
                  <a:close/>
                  <a:moveTo>
                    <a:pt x="1892751" y="705692"/>
                  </a:moveTo>
                  <a:cubicBezTo>
                    <a:pt x="1864399" y="753362"/>
                    <a:pt x="1825142" y="790749"/>
                    <a:pt x="1781523" y="823775"/>
                  </a:cubicBezTo>
                  <a:cubicBezTo>
                    <a:pt x="1776538" y="827514"/>
                    <a:pt x="1763764" y="826268"/>
                    <a:pt x="1758467" y="822529"/>
                  </a:cubicBezTo>
                  <a:cubicBezTo>
                    <a:pt x="1754105" y="819102"/>
                    <a:pt x="1752548" y="807574"/>
                    <a:pt x="1754729" y="801031"/>
                  </a:cubicBezTo>
                  <a:cubicBezTo>
                    <a:pt x="1757221" y="793242"/>
                    <a:pt x="1764076" y="786388"/>
                    <a:pt x="1769995" y="779845"/>
                  </a:cubicBezTo>
                  <a:cubicBezTo>
                    <a:pt x="1818599" y="723763"/>
                    <a:pt x="1865645" y="666747"/>
                    <a:pt x="1900541" y="600384"/>
                  </a:cubicBezTo>
                  <a:cubicBezTo>
                    <a:pt x="1902410" y="596957"/>
                    <a:pt x="1909264" y="592906"/>
                    <a:pt x="1911757" y="593841"/>
                  </a:cubicBezTo>
                  <a:cubicBezTo>
                    <a:pt x="1917677" y="596333"/>
                    <a:pt x="1922661" y="601942"/>
                    <a:pt x="1925777" y="604746"/>
                  </a:cubicBezTo>
                  <a:cubicBezTo>
                    <a:pt x="1920169" y="643380"/>
                    <a:pt x="1910511" y="675782"/>
                    <a:pt x="1892751" y="70569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42">
              <a:extLst>
                <a:ext uri="{FF2B5EF4-FFF2-40B4-BE49-F238E27FC236}">
                  <a16:creationId xmlns:a16="http://schemas.microsoft.com/office/drawing/2014/main" id="{EB400B8D-F0D8-418C-813B-CE3B85777347}"/>
                </a:ext>
              </a:extLst>
            </p:cNvPr>
            <p:cNvGrpSpPr/>
            <p:nvPr/>
          </p:nvGrpSpPr>
          <p:grpSpPr>
            <a:xfrm>
              <a:off x="4767179" y="1434989"/>
              <a:ext cx="2655771" cy="3987707"/>
              <a:chOff x="9298005" y="350890"/>
              <a:chExt cx="2655771" cy="3987707"/>
            </a:xfrm>
            <a:solidFill>
              <a:schemeClr val="accent2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83EBC59-0958-44B8-AC46-5B7763579931}"/>
                  </a:ext>
                </a:extLst>
              </p:cNvPr>
              <p:cNvSpPr/>
              <p:nvPr/>
            </p:nvSpPr>
            <p:spPr>
              <a:xfrm>
                <a:off x="10359192" y="2360440"/>
                <a:ext cx="532774" cy="1978157"/>
              </a:xfrm>
              <a:custGeom>
                <a:avLst/>
                <a:gdLst>
                  <a:gd name="connsiteX0" fmla="*/ 532151 w 532774"/>
                  <a:gd name="connsiteY0" fmla="*/ 54873 h 1978157"/>
                  <a:gd name="connsiteX1" fmla="*/ 515950 w 532774"/>
                  <a:gd name="connsiteY1" fmla="*/ 29637 h 1978157"/>
                  <a:gd name="connsiteX2" fmla="*/ 484170 w 532774"/>
                  <a:gd name="connsiteY2" fmla="*/ 13435 h 1978157"/>
                  <a:gd name="connsiteX3" fmla="*/ 422792 w 532774"/>
                  <a:gd name="connsiteY3" fmla="*/ 18732 h 1978157"/>
                  <a:gd name="connsiteX4" fmla="*/ 396621 w 532774"/>
                  <a:gd name="connsiteY4" fmla="*/ 65155 h 1978157"/>
                  <a:gd name="connsiteX5" fmla="*/ 389767 w 532774"/>
                  <a:gd name="connsiteY5" fmla="*/ 106593 h 1978157"/>
                  <a:gd name="connsiteX6" fmla="*/ 332439 w 532774"/>
                  <a:gd name="connsiteY6" fmla="*/ 217821 h 1978157"/>
                  <a:gd name="connsiteX7" fmla="*/ 310006 w 532774"/>
                  <a:gd name="connsiteY7" fmla="*/ 234023 h 1978157"/>
                  <a:gd name="connsiteX8" fmla="*/ 319976 w 532774"/>
                  <a:gd name="connsiteY8" fmla="*/ 114382 h 1978157"/>
                  <a:gd name="connsiteX9" fmla="*/ 189431 w 532774"/>
                  <a:gd name="connsiteY9" fmla="*/ 189469 h 1978157"/>
                  <a:gd name="connsiteX10" fmla="*/ 265141 w 532774"/>
                  <a:gd name="connsiteY10" fmla="*/ 319080 h 1978157"/>
                  <a:gd name="connsiteX11" fmla="*/ 260779 w 532774"/>
                  <a:gd name="connsiteY11" fmla="*/ 324065 h 1978157"/>
                  <a:gd name="connsiteX12" fmla="*/ 205321 w 532774"/>
                  <a:gd name="connsiteY12" fmla="*/ 298516 h 1978157"/>
                  <a:gd name="connsiteX13" fmla="*/ 119641 w 532774"/>
                  <a:gd name="connsiteY13" fmla="*/ 205670 h 1978157"/>
                  <a:gd name="connsiteX14" fmla="*/ 110294 w 532774"/>
                  <a:gd name="connsiteY14" fmla="*/ 193831 h 1978157"/>
                  <a:gd name="connsiteX15" fmla="*/ 23679 w 532774"/>
                  <a:gd name="connsiteY15" fmla="*/ 182303 h 1978157"/>
                  <a:gd name="connsiteX16" fmla="*/ 935 w 532774"/>
                  <a:gd name="connsiteY16" fmla="*/ 213459 h 1978157"/>
                  <a:gd name="connsiteX17" fmla="*/ 935 w 532774"/>
                  <a:gd name="connsiteY17" fmla="*/ 1954791 h 1978157"/>
                  <a:gd name="connsiteX18" fmla="*/ 0 w 532774"/>
                  <a:gd name="connsiteY18" fmla="*/ 1978158 h 1978157"/>
                  <a:gd name="connsiteX19" fmla="*/ 532774 w 532774"/>
                  <a:gd name="connsiteY19" fmla="*/ 1978158 h 1978157"/>
                  <a:gd name="connsiteX20" fmla="*/ 531840 w 532774"/>
                  <a:gd name="connsiteY20" fmla="*/ 1954791 h 1978157"/>
                  <a:gd name="connsiteX21" fmla="*/ 532151 w 532774"/>
                  <a:gd name="connsiteY21" fmla="*/ 54873 h 197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2774" h="1978157">
                    <a:moveTo>
                      <a:pt x="532151" y="54873"/>
                    </a:moveTo>
                    <a:cubicBezTo>
                      <a:pt x="532151" y="41476"/>
                      <a:pt x="529036" y="34310"/>
                      <a:pt x="515950" y="29637"/>
                    </a:cubicBezTo>
                    <a:cubicBezTo>
                      <a:pt x="504734" y="25898"/>
                      <a:pt x="494452" y="19355"/>
                      <a:pt x="484170" y="13435"/>
                    </a:cubicBezTo>
                    <a:cubicBezTo>
                      <a:pt x="451768" y="-5570"/>
                      <a:pt x="452391" y="-4947"/>
                      <a:pt x="422792" y="18732"/>
                    </a:cubicBezTo>
                    <a:cubicBezTo>
                      <a:pt x="406903" y="31195"/>
                      <a:pt x="397867" y="44903"/>
                      <a:pt x="396621" y="65155"/>
                    </a:cubicBezTo>
                    <a:cubicBezTo>
                      <a:pt x="395686" y="79175"/>
                      <a:pt x="392571" y="92884"/>
                      <a:pt x="389767" y="106593"/>
                    </a:cubicBezTo>
                    <a:cubicBezTo>
                      <a:pt x="381043" y="148966"/>
                      <a:pt x="366711" y="188534"/>
                      <a:pt x="332439" y="217821"/>
                    </a:cubicBezTo>
                    <a:cubicBezTo>
                      <a:pt x="325584" y="223430"/>
                      <a:pt x="318107" y="228103"/>
                      <a:pt x="310006" y="234023"/>
                    </a:cubicBezTo>
                    <a:cubicBezTo>
                      <a:pt x="300971" y="191027"/>
                      <a:pt x="313745" y="152393"/>
                      <a:pt x="319976" y="114382"/>
                    </a:cubicBezTo>
                    <a:cubicBezTo>
                      <a:pt x="277604" y="138684"/>
                      <a:pt x="235542" y="162986"/>
                      <a:pt x="189431" y="189469"/>
                    </a:cubicBezTo>
                    <a:cubicBezTo>
                      <a:pt x="214044" y="231530"/>
                      <a:pt x="239593" y="275461"/>
                      <a:pt x="265141" y="319080"/>
                    </a:cubicBezTo>
                    <a:cubicBezTo>
                      <a:pt x="263583" y="320638"/>
                      <a:pt x="262337" y="322507"/>
                      <a:pt x="260779" y="324065"/>
                    </a:cubicBezTo>
                    <a:cubicBezTo>
                      <a:pt x="242085" y="315652"/>
                      <a:pt x="222768" y="308798"/>
                      <a:pt x="205321" y="298516"/>
                    </a:cubicBezTo>
                    <a:cubicBezTo>
                      <a:pt x="167621" y="276395"/>
                      <a:pt x="142385" y="242123"/>
                      <a:pt x="119641" y="205670"/>
                    </a:cubicBezTo>
                    <a:cubicBezTo>
                      <a:pt x="116837" y="201308"/>
                      <a:pt x="114032" y="194454"/>
                      <a:pt x="110294" y="193831"/>
                    </a:cubicBezTo>
                    <a:cubicBezTo>
                      <a:pt x="81630" y="189469"/>
                      <a:pt x="55770" y="167971"/>
                      <a:pt x="23679" y="182303"/>
                    </a:cubicBezTo>
                    <a:cubicBezTo>
                      <a:pt x="2181" y="191961"/>
                      <a:pt x="935" y="189469"/>
                      <a:pt x="935" y="213459"/>
                    </a:cubicBezTo>
                    <a:cubicBezTo>
                      <a:pt x="935" y="793903"/>
                      <a:pt x="935" y="1374347"/>
                      <a:pt x="935" y="1954791"/>
                    </a:cubicBezTo>
                    <a:cubicBezTo>
                      <a:pt x="935" y="1962580"/>
                      <a:pt x="312" y="1970369"/>
                      <a:pt x="0" y="1978158"/>
                    </a:cubicBezTo>
                    <a:cubicBezTo>
                      <a:pt x="177591" y="1978158"/>
                      <a:pt x="355183" y="1978158"/>
                      <a:pt x="532774" y="1978158"/>
                    </a:cubicBezTo>
                    <a:cubicBezTo>
                      <a:pt x="532463" y="1970369"/>
                      <a:pt x="531840" y="1962580"/>
                      <a:pt x="531840" y="1954791"/>
                    </a:cubicBezTo>
                    <a:cubicBezTo>
                      <a:pt x="531840" y="1321692"/>
                      <a:pt x="531528" y="688283"/>
                      <a:pt x="532151" y="54873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E54640-491F-4EB2-8C1C-A471FCFC4698}"/>
                  </a:ext>
                </a:extLst>
              </p:cNvPr>
              <p:cNvSpPr/>
              <p:nvPr/>
            </p:nvSpPr>
            <p:spPr>
              <a:xfrm>
                <a:off x="11405735" y="1413324"/>
                <a:ext cx="548041" cy="532774"/>
              </a:xfrm>
              <a:custGeom>
                <a:avLst/>
                <a:gdLst>
                  <a:gd name="connsiteX0" fmla="*/ 528724 w 548041"/>
                  <a:gd name="connsiteY0" fmla="*/ 1558 h 532774"/>
                  <a:gd name="connsiteX1" fmla="*/ 176968 w 548041"/>
                  <a:gd name="connsiteY1" fmla="*/ 1558 h 532774"/>
                  <a:gd name="connsiteX2" fmla="*/ 157963 w 548041"/>
                  <a:gd name="connsiteY2" fmla="*/ 2492 h 532774"/>
                  <a:gd name="connsiteX3" fmla="*/ 171983 w 548041"/>
                  <a:gd name="connsiteY3" fmla="*/ 79449 h 532774"/>
                  <a:gd name="connsiteX4" fmla="*/ 214668 w 548041"/>
                  <a:gd name="connsiteY4" fmla="*/ 152978 h 532774"/>
                  <a:gd name="connsiteX5" fmla="*/ 270438 w 548041"/>
                  <a:gd name="connsiteY5" fmla="*/ 200336 h 532774"/>
                  <a:gd name="connsiteX6" fmla="*/ 309695 w 548041"/>
                  <a:gd name="connsiteY6" fmla="*/ 246136 h 532774"/>
                  <a:gd name="connsiteX7" fmla="*/ 323092 w 548041"/>
                  <a:gd name="connsiteY7" fmla="*/ 304086 h 532774"/>
                  <a:gd name="connsiteX8" fmla="*/ 260467 w 548041"/>
                  <a:gd name="connsiteY8" fmla="*/ 276980 h 532774"/>
                  <a:gd name="connsiteX9" fmla="*/ 224949 w 548041"/>
                  <a:gd name="connsiteY9" fmla="*/ 242085 h 532774"/>
                  <a:gd name="connsiteX10" fmla="*/ 203140 w 548041"/>
                  <a:gd name="connsiteY10" fmla="*/ 225572 h 532774"/>
                  <a:gd name="connsiteX11" fmla="*/ 115279 w 548041"/>
                  <a:gd name="connsiteY11" fmla="*/ 453014 h 532774"/>
                  <a:gd name="connsiteX12" fmla="*/ 194728 w 548041"/>
                  <a:gd name="connsiteY12" fmla="*/ 459868 h 532774"/>
                  <a:gd name="connsiteX13" fmla="*/ 110605 w 548041"/>
                  <a:gd name="connsiteY13" fmla="*/ 517508 h 532774"/>
                  <a:gd name="connsiteX14" fmla="*/ 43619 w 548041"/>
                  <a:gd name="connsiteY14" fmla="*/ 517819 h 532774"/>
                  <a:gd name="connsiteX15" fmla="*/ 0 w 548041"/>
                  <a:gd name="connsiteY15" fmla="*/ 526543 h 532774"/>
                  <a:gd name="connsiteX16" fmla="*/ 935 w 548041"/>
                  <a:gd name="connsiteY16" fmla="*/ 532151 h 532774"/>
                  <a:gd name="connsiteX17" fmla="*/ 15890 w 548041"/>
                  <a:gd name="connsiteY17" fmla="*/ 532151 h 532774"/>
                  <a:gd name="connsiteX18" fmla="*/ 328700 w 548041"/>
                  <a:gd name="connsiteY18" fmla="*/ 532151 h 532774"/>
                  <a:gd name="connsiteX19" fmla="*/ 548041 w 548041"/>
                  <a:gd name="connsiteY19" fmla="*/ 532774 h 532774"/>
                  <a:gd name="connsiteX20" fmla="*/ 548041 w 548041"/>
                  <a:gd name="connsiteY20" fmla="*/ 0 h 532774"/>
                  <a:gd name="connsiteX21" fmla="*/ 528724 w 548041"/>
                  <a:gd name="connsiteY21" fmla="*/ 1558 h 53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041" h="532774">
                    <a:moveTo>
                      <a:pt x="528724" y="1558"/>
                    </a:moveTo>
                    <a:cubicBezTo>
                      <a:pt x="411576" y="1558"/>
                      <a:pt x="294117" y="1558"/>
                      <a:pt x="176968" y="1558"/>
                    </a:cubicBezTo>
                    <a:cubicBezTo>
                      <a:pt x="171049" y="1558"/>
                      <a:pt x="165129" y="2181"/>
                      <a:pt x="157963" y="2492"/>
                    </a:cubicBezTo>
                    <a:cubicBezTo>
                      <a:pt x="162948" y="29599"/>
                      <a:pt x="167310" y="54524"/>
                      <a:pt x="171983" y="79449"/>
                    </a:cubicBezTo>
                    <a:cubicBezTo>
                      <a:pt x="177591" y="108736"/>
                      <a:pt x="189743" y="134284"/>
                      <a:pt x="214668" y="152978"/>
                    </a:cubicBezTo>
                    <a:cubicBezTo>
                      <a:pt x="233985" y="167621"/>
                      <a:pt x="252990" y="183511"/>
                      <a:pt x="270438" y="200336"/>
                    </a:cubicBezTo>
                    <a:cubicBezTo>
                      <a:pt x="284770" y="214356"/>
                      <a:pt x="298167" y="229623"/>
                      <a:pt x="309695" y="246136"/>
                    </a:cubicBezTo>
                    <a:cubicBezTo>
                      <a:pt x="321222" y="262960"/>
                      <a:pt x="324961" y="282900"/>
                      <a:pt x="323092" y="304086"/>
                    </a:cubicBezTo>
                    <a:cubicBezTo>
                      <a:pt x="297544" y="303152"/>
                      <a:pt x="277603" y="292870"/>
                      <a:pt x="260467" y="276980"/>
                    </a:cubicBezTo>
                    <a:cubicBezTo>
                      <a:pt x="248317" y="265764"/>
                      <a:pt x="237100" y="253301"/>
                      <a:pt x="224949" y="242085"/>
                    </a:cubicBezTo>
                    <a:cubicBezTo>
                      <a:pt x="218406" y="236165"/>
                      <a:pt x="210929" y="231181"/>
                      <a:pt x="203140" y="225572"/>
                    </a:cubicBezTo>
                    <a:cubicBezTo>
                      <a:pt x="183200" y="306891"/>
                      <a:pt x="168556" y="386651"/>
                      <a:pt x="115279" y="453014"/>
                    </a:cubicBezTo>
                    <a:cubicBezTo>
                      <a:pt x="143008" y="455507"/>
                      <a:pt x="168556" y="457687"/>
                      <a:pt x="194728" y="459868"/>
                    </a:cubicBezTo>
                    <a:cubicBezTo>
                      <a:pt x="181019" y="495075"/>
                      <a:pt x="147993" y="517196"/>
                      <a:pt x="110605" y="517508"/>
                    </a:cubicBezTo>
                    <a:cubicBezTo>
                      <a:pt x="88173" y="517819"/>
                      <a:pt x="66052" y="516573"/>
                      <a:pt x="43619" y="517819"/>
                    </a:cubicBezTo>
                    <a:cubicBezTo>
                      <a:pt x="28975" y="518754"/>
                      <a:pt x="14644" y="523739"/>
                      <a:pt x="0" y="526543"/>
                    </a:cubicBezTo>
                    <a:cubicBezTo>
                      <a:pt x="311" y="528413"/>
                      <a:pt x="623" y="530282"/>
                      <a:pt x="935" y="532151"/>
                    </a:cubicBezTo>
                    <a:cubicBezTo>
                      <a:pt x="5920" y="532151"/>
                      <a:pt x="10905" y="532151"/>
                      <a:pt x="15890" y="532151"/>
                    </a:cubicBezTo>
                    <a:cubicBezTo>
                      <a:pt x="120264" y="532151"/>
                      <a:pt x="224638" y="532151"/>
                      <a:pt x="328700" y="532151"/>
                    </a:cubicBezTo>
                    <a:cubicBezTo>
                      <a:pt x="401918" y="532151"/>
                      <a:pt x="475135" y="532463"/>
                      <a:pt x="548041" y="532774"/>
                    </a:cubicBezTo>
                    <a:cubicBezTo>
                      <a:pt x="548041" y="355183"/>
                      <a:pt x="548041" y="177591"/>
                      <a:pt x="548041" y="0"/>
                    </a:cubicBezTo>
                    <a:cubicBezTo>
                      <a:pt x="541810" y="623"/>
                      <a:pt x="535267" y="1558"/>
                      <a:pt x="528724" y="155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ED23B7-86BA-435A-B295-56ED1A8DFE3E}"/>
                  </a:ext>
                </a:extLst>
              </p:cNvPr>
              <p:cNvSpPr/>
              <p:nvPr/>
            </p:nvSpPr>
            <p:spPr>
              <a:xfrm>
                <a:off x="9298005" y="1414959"/>
                <a:ext cx="712235" cy="529892"/>
              </a:xfrm>
              <a:custGeom>
                <a:avLst/>
                <a:gdLst>
                  <a:gd name="connsiteX0" fmla="*/ 505980 w 712235"/>
                  <a:gd name="connsiteY0" fmla="*/ 213655 h 529892"/>
                  <a:gd name="connsiteX1" fmla="*/ 427466 w 712235"/>
                  <a:gd name="connsiteY1" fmla="*/ 226118 h 529892"/>
                  <a:gd name="connsiteX2" fmla="*/ 607550 w 712235"/>
                  <a:gd name="connsiteY2" fmla="*/ 102115 h 529892"/>
                  <a:gd name="connsiteX3" fmla="*/ 636525 w 712235"/>
                  <a:gd name="connsiteY3" fmla="*/ 81240 h 529892"/>
                  <a:gd name="connsiteX4" fmla="*/ 695722 w 712235"/>
                  <a:gd name="connsiteY4" fmla="*/ 22043 h 529892"/>
                  <a:gd name="connsiteX5" fmla="*/ 712235 w 712235"/>
                  <a:gd name="connsiteY5" fmla="*/ 8957 h 529892"/>
                  <a:gd name="connsiteX6" fmla="*/ 711924 w 712235"/>
                  <a:gd name="connsiteY6" fmla="*/ 3972 h 529892"/>
                  <a:gd name="connsiteX7" fmla="*/ 689803 w 712235"/>
                  <a:gd name="connsiteY7" fmla="*/ 234 h 529892"/>
                  <a:gd name="connsiteX8" fmla="*/ 17136 w 712235"/>
                  <a:gd name="connsiteY8" fmla="*/ 234 h 529892"/>
                  <a:gd name="connsiteX9" fmla="*/ 0 w 712235"/>
                  <a:gd name="connsiteY9" fmla="*/ 857 h 529892"/>
                  <a:gd name="connsiteX10" fmla="*/ 0 w 712235"/>
                  <a:gd name="connsiteY10" fmla="*/ 529892 h 529892"/>
                  <a:gd name="connsiteX11" fmla="*/ 386339 w 712235"/>
                  <a:gd name="connsiteY11" fmla="*/ 529892 h 529892"/>
                  <a:gd name="connsiteX12" fmla="*/ 253613 w 712235"/>
                  <a:gd name="connsiteY12" fmla="*/ 457921 h 529892"/>
                  <a:gd name="connsiteX13" fmla="*/ 374500 w 712235"/>
                  <a:gd name="connsiteY13" fmla="*/ 452936 h 529892"/>
                  <a:gd name="connsiteX14" fmla="*/ 374500 w 712235"/>
                  <a:gd name="connsiteY14" fmla="*/ 401840 h 529892"/>
                  <a:gd name="connsiteX15" fmla="*/ 425908 w 712235"/>
                  <a:gd name="connsiteY15" fmla="*/ 416172 h 529892"/>
                  <a:gd name="connsiteX16" fmla="*/ 462049 w 712235"/>
                  <a:gd name="connsiteY16" fmla="*/ 344200 h 529892"/>
                  <a:gd name="connsiteX17" fmla="*/ 467346 w 712235"/>
                  <a:gd name="connsiteY17" fmla="*/ 294039 h 529892"/>
                  <a:gd name="connsiteX18" fmla="*/ 469839 w 712235"/>
                  <a:gd name="connsiteY18" fmla="*/ 240450 h 529892"/>
                  <a:gd name="connsiteX19" fmla="*/ 496945 w 712235"/>
                  <a:gd name="connsiteY19" fmla="*/ 223314 h 529892"/>
                  <a:gd name="connsiteX20" fmla="*/ 515638 w 712235"/>
                  <a:gd name="connsiteY20" fmla="*/ 244500 h 529892"/>
                  <a:gd name="connsiteX21" fmla="*/ 580444 w 712235"/>
                  <a:gd name="connsiteY21" fmla="*/ 187795 h 529892"/>
                  <a:gd name="connsiteX22" fmla="*/ 577640 w 712235"/>
                  <a:gd name="connsiteY22" fmla="*/ 183745 h 529892"/>
                  <a:gd name="connsiteX23" fmla="*/ 505980 w 712235"/>
                  <a:gd name="connsiteY23" fmla="*/ 213655 h 52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12235" h="529892">
                    <a:moveTo>
                      <a:pt x="505980" y="213655"/>
                    </a:moveTo>
                    <a:cubicBezTo>
                      <a:pt x="481366" y="223625"/>
                      <a:pt x="456130" y="228298"/>
                      <a:pt x="427466" y="226118"/>
                    </a:cubicBezTo>
                    <a:cubicBezTo>
                      <a:pt x="477628" y="167855"/>
                      <a:pt x="536825" y="126417"/>
                      <a:pt x="607550" y="102115"/>
                    </a:cubicBezTo>
                    <a:cubicBezTo>
                      <a:pt x="620012" y="97753"/>
                      <a:pt x="628113" y="91210"/>
                      <a:pt x="636525" y="81240"/>
                    </a:cubicBezTo>
                    <a:cubicBezTo>
                      <a:pt x="654908" y="60366"/>
                      <a:pt x="675471" y="41360"/>
                      <a:pt x="695722" y="22043"/>
                    </a:cubicBezTo>
                    <a:cubicBezTo>
                      <a:pt x="700707" y="17058"/>
                      <a:pt x="706627" y="13319"/>
                      <a:pt x="712235" y="8957"/>
                    </a:cubicBezTo>
                    <a:cubicBezTo>
                      <a:pt x="712235" y="7400"/>
                      <a:pt x="711924" y="5530"/>
                      <a:pt x="711924" y="3972"/>
                    </a:cubicBezTo>
                    <a:cubicBezTo>
                      <a:pt x="704446" y="2726"/>
                      <a:pt x="697280" y="234"/>
                      <a:pt x="689803" y="234"/>
                    </a:cubicBezTo>
                    <a:cubicBezTo>
                      <a:pt x="465477" y="-78"/>
                      <a:pt x="241462" y="-78"/>
                      <a:pt x="17136" y="234"/>
                    </a:cubicBezTo>
                    <a:cubicBezTo>
                      <a:pt x="11528" y="234"/>
                      <a:pt x="5920" y="857"/>
                      <a:pt x="0" y="857"/>
                    </a:cubicBezTo>
                    <a:cubicBezTo>
                      <a:pt x="0" y="177825"/>
                      <a:pt x="0" y="353547"/>
                      <a:pt x="0" y="529892"/>
                    </a:cubicBezTo>
                    <a:cubicBezTo>
                      <a:pt x="128676" y="529892"/>
                      <a:pt x="256417" y="529892"/>
                      <a:pt x="386339" y="529892"/>
                    </a:cubicBezTo>
                    <a:cubicBezTo>
                      <a:pt x="340851" y="505279"/>
                      <a:pt x="297232" y="481600"/>
                      <a:pt x="253613" y="457921"/>
                    </a:cubicBezTo>
                    <a:cubicBezTo>
                      <a:pt x="295363" y="441097"/>
                      <a:pt x="335243" y="446082"/>
                      <a:pt x="374500" y="452936"/>
                    </a:cubicBezTo>
                    <a:cubicBezTo>
                      <a:pt x="374500" y="435489"/>
                      <a:pt x="374500" y="419599"/>
                      <a:pt x="374500" y="401840"/>
                    </a:cubicBezTo>
                    <a:cubicBezTo>
                      <a:pt x="393817" y="407448"/>
                      <a:pt x="410018" y="411810"/>
                      <a:pt x="425908" y="416172"/>
                    </a:cubicBezTo>
                    <a:cubicBezTo>
                      <a:pt x="438371" y="391247"/>
                      <a:pt x="448341" y="366633"/>
                      <a:pt x="462049" y="344200"/>
                    </a:cubicBezTo>
                    <a:cubicBezTo>
                      <a:pt x="472331" y="327376"/>
                      <a:pt x="475135" y="312732"/>
                      <a:pt x="467346" y="294039"/>
                    </a:cubicBezTo>
                    <a:cubicBezTo>
                      <a:pt x="460180" y="276591"/>
                      <a:pt x="457376" y="256651"/>
                      <a:pt x="469839" y="240450"/>
                    </a:cubicBezTo>
                    <a:cubicBezTo>
                      <a:pt x="476070" y="232349"/>
                      <a:pt x="487286" y="224871"/>
                      <a:pt x="496945" y="223314"/>
                    </a:cubicBezTo>
                    <a:cubicBezTo>
                      <a:pt x="509096" y="221444"/>
                      <a:pt x="512523" y="234530"/>
                      <a:pt x="515638" y="244500"/>
                    </a:cubicBezTo>
                    <a:cubicBezTo>
                      <a:pt x="537136" y="225494"/>
                      <a:pt x="558634" y="206801"/>
                      <a:pt x="580444" y="187795"/>
                    </a:cubicBezTo>
                    <a:cubicBezTo>
                      <a:pt x="579509" y="186549"/>
                      <a:pt x="578574" y="185303"/>
                      <a:pt x="577640" y="183745"/>
                    </a:cubicBezTo>
                    <a:cubicBezTo>
                      <a:pt x="553649" y="194026"/>
                      <a:pt x="529970" y="203997"/>
                      <a:pt x="505980" y="21365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0A053F7-C024-4DF2-B4D7-97B64C3E0778}"/>
                  </a:ext>
                </a:extLst>
              </p:cNvPr>
              <p:cNvSpPr/>
              <p:nvPr/>
            </p:nvSpPr>
            <p:spPr>
              <a:xfrm>
                <a:off x="9812708" y="1659771"/>
                <a:ext cx="2804" cy="4985"/>
              </a:xfrm>
              <a:custGeom>
                <a:avLst/>
                <a:gdLst>
                  <a:gd name="connsiteX0" fmla="*/ 2804 w 2804"/>
                  <a:gd name="connsiteY0" fmla="*/ 4985 h 4985"/>
                  <a:gd name="connsiteX1" fmla="*/ 935 w 2804"/>
                  <a:gd name="connsiteY1" fmla="*/ 0 h 4985"/>
                  <a:gd name="connsiteX2" fmla="*/ 935 w 2804"/>
                  <a:gd name="connsiteY2" fmla="*/ 0 h 4985"/>
                  <a:gd name="connsiteX3" fmla="*/ 0 w 2804"/>
                  <a:gd name="connsiteY3" fmla="*/ 623 h 4985"/>
                  <a:gd name="connsiteX4" fmla="*/ 2804 w 2804"/>
                  <a:gd name="connsiteY4" fmla="*/ 4985 h 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4" h="4985">
                    <a:moveTo>
                      <a:pt x="2804" y="4985"/>
                    </a:moveTo>
                    <a:cubicBezTo>
                      <a:pt x="2181" y="3427"/>
                      <a:pt x="1558" y="1558"/>
                      <a:pt x="935" y="0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623" y="312"/>
                      <a:pt x="312" y="623"/>
                      <a:pt x="0" y="623"/>
                    </a:cubicBezTo>
                    <a:cubicBezTo>
                      <a:pt x="935" y="2181"/>
                      <a:pt x="1869" y="3739"/>
                      <a:pt x="2804" y="498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B35914-3DC9-45D8-A59B-3A6D8403A3A5}"/>
                  </a:ext>
                </a:extLst>
              </p:cNvPr>
              <p:cNvSpPr/>
              <p:nvPr/>
            </p:nvSpPr>
            <p:spPr>
              <a:xfrm>
                <a:off x="11427545" y="1495888"/>
                <a:ext cx="63895" cy="117530"/>
              </a:xfrm>
              <a:custGeom>
                <a:avLst/>
                <a:gdLst>
                  <a:gd name="connsiteX0" fmla="*/ 56082 w 63895"/>
                  <a:gd name="connsiteY0" fmla="*/ 100012 h 117530"/>
                  <a:gd name="connsiteX1" fmla="*/ 62624 w 63895"/>
                  <a:gd name="connsiteY1" fmla="*/ 55458 h 117530"/>
                  <a:gd name="connsiteX2" fmla="*/ 38011 w 63895"/>
                  <a:gd name="connsiteY2" fmla="*/ 0 h 117530"/>
                  <a:gd name="connsiteX3" fmla="*/ 0 w 63895"/>
                  <a:gd name="connsiteY3" fmla="*/ 107178 h 117530"/>
                  <a:gd name="connsiteX4" fmla="*/ 30533 w 63895"/>
                  <a:gd name="connsiteY4" fmla="*/ 116525 h 117530"/>
                  <a:gd name="connsiteX5" fmla="*/ 56082 w 63895"/>
                  <a:gd name="connsiteY5" fmla="*/ 100012 h 1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95" h="117530">
                    <a:moveTo>
                      <a:pt x="56082" y="100012"/>
                    </a:moveTo>
                    <a:cubicBezTo>
                      <a:pt x="58574" y="85057"/>
                      <a:pt x="60132" y="70102"/>
                      <a:pt x="62624" y="55458"/>
                    </a:cubicBezTo>
                    <a:cubicBezTo>
                      <a:pt x="66986" y="29910"/>
                      <a:pt x="60443" y="14332"/>
                      <a:pt x="38011" y="0"/>
                    </a:cubicBezTo>
                    <a:cubicBezTo>
                      <a:pt x="25548" y="34895"/>
                      <a:pt x="13086" y="69790"/>
                      <a:pt x="0" y="107178"/>
                    </a:cubicBezTo>
                    <a:cubicBezTo>
                      <a:pt x="8724" y="109982"/>
                      <a:pt x="19628" y="113409"/>
                      <a:pt x="30533" y="116525"/>
                    </a:cubicBezTo>
                    <a:cubicBezTo>
                      <a:pt x="44865" y="119952"/>
                      <a:pt x="53901" y="114656"/>
                      <a:pt x="56082" y="100012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C4BFD-E5BE-462A-83C9-539445F88BA8}"/>
                  </a:ext>
                </a:extLst>
              </p:cNvPr>
              <p:cNvSpPr/>
              <p:nvPr/>
            </p:nvSpPr>
            <p:spPr>
              <a:xfrm>
                <a:off x="11448108" y="1726757"/>
                <a:ext cx="63559" cy="82564"/>
              </a:xfrm>
              <a:custGeom>
                <a:avLst/>
                <a:gdLst>
                  <a:gd name="connsiteX0" fmla="*/ 4050 w 63559"/>
                  <a:gd name="connsiteY0" fmla="*/ 82564 h 82564"/>
                  <a:gd name="connsiteX1" fmla="*/ 63559 w 63559"/>
                  <a:gd name="connsiteY1" fmla="*/ 2492 h 82564"/>
                  <a:gd name="connsiteX2" fmla="*/ 60132 w 63559"/>
                  <a:gd name="connsiteY2" fmla="*/ 0 h 82564"/>
                  <a:gd name="connsiteX3" fmla="*/ 0 w 63559"/>
                  <a:gd name="connsiteY3" fmla="*/ 79137 h 82564"/>
                  <a:gd name="connsiteX4" fmla="*/ 4050 w 63559"/>
                  <a:gd name="connsiteY4" fmla="*/ 82564 h 8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59" h="82564">
                    <a:moveTo>
                      <a:pt x="4050" y="82564"/>
                    </a:moveTo>
                    <a:cubicBezTo>
                      <a:pt x="23990" y="55770"/>
                      <a:pt x="43619" y="29287"/>
                      <a:pt x="63559" y="2492"/>
                    </a:cubicBezTo>
                    <a:cubicBezTo>
                      <a:pt x="62313" y="1558"/>
                      <a:pt x="61378" y="935"/>
                      <a:pt x="60132" y="0"/>
                    </a:cubicBezTo>
                    <a:cubicBezTo>
                      <a:pt x="40192" y="26483"/>
                      <a:pt x="19940" y="52654"/>
                      <a:pt x="0" y="79137"/>
                    </a:cubicBezTo>
                    <a:cubicBezTo>
                      <a:pt x="1246" y="80383"/>
                      <a:pt x="2493" y="81318"/>
                      <a:pt x="4050" y="82564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BDD0231-05F5-4A7A-B896-E75079FF4DFD}"/>
                  </a:ext>
                </a:extLst>
              </p:cNvPr>
              <p:cNvSpPr/>
              <p:nvPr/>
            </p:nvSpPr>
            <p:spPr>
              <a:xfrm>
                <a:off x="10514662" y="2396931"/>
                <a:ext cx="135530" cy="76956"/>
              </a:xfrm>
              <a:custGeom>
                <a:avLst/>
                <a:gdLst>
                  <a:gd name="connsiteX0" fmla="*/ 135530 w 135530"/>
                  <a:gd name="connsiteY0" fmla="*/ 0 h 76956"/>
                  <a:gd name="connsiteX1" fmla="*/ 0 w 135530"/>
                  <a:gd name="connsiteY1" fmla="*/ 76956 h 76956"/>
                  <a:gd name="connsiteX2" fmla="*/ 135530 w 135530"/>
                  <a:gd name="connsiteY2" fmla="*/ 0 h 7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530" h="76956">
                    <a:moveTo>
                      <a:pt x="135530" y="0"/>
                    </a:moveTo>
                    <a:cubicBezTo>
                      <a:pt x="85992" y="14644"/>
                      <a:pt x="40192" y="36141"/>
                      <a:pt x="0" y="76956"/>
                    </a:cubicBezTo>
                    <a:cubicBezTo>
                      <a:pt x="58886" y="70413"/>
                      <a:pt x="98454" y="37388"/>
                      <a:pt x="135530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61F623B-16D1-473D-B077-FBBC89783713}"/>
                  </a:ext>
                </a:extLst>
              </p:cNvPr>
              <p:cNvSpPr/>
              <p:nvPr/>
            </p:nvSpPr>
            <p:spPr>
              <a:xfrm>
                <a:off x="9794326" y="1800909"/>
                <a:ext cx="50760" cy="92208"/>
              </a:xfrm>
              <a:custGeom>
                <a:avLst/>
                <a:gdLst>
                  <a:gd name="connsiteX0" fmla="*/ 30533 w 50760"/>
                  <a:gd name="connsiteY0" fmla="*/ 0 h 92208"/>
                  <a:gd name="connsiteX1" fmla="*/ 0 w 50760"/>
                  <a:gd name="connsiteY1" fmla="*/ 85992 h 92208"/>
                  <a:gd name="connsiteX2" fmla="*/ 32403 w 50760"/>
                  <a:gd name="connsiteY2" fmla="*/ 74464 h 92208"/>
                  <a:gd name="connsiteX3" fmla="*/ 47669 w 50760"/>
                  <a:gd name="connsiteY3" fmla="*/ 32403 h 92208"/>
                  <a:gd name="connsiteX4" fmla="*/ 30533 w 50760"/>
                  <a:gd name="connsiteY4" fmla="*/ 0 h 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" h="92208">
                    <a:moveTo>
                      <a:pt x="30533" y="0"/>
                    </a:moveTo>
                    <a:cubicBezTo>
                      <a:pt x="20252" y="28664"/>
                      <a:pt x="10282" y="57016"/>
                      <a:pt x="0" y="85992"/>
                    </a:cubicBezTo>
                    <a:cubicBezTo>
                      <a:pt x="24302" y="95650"/>
                      <a:pt x="24302" y="95650"/>
                      <a:pt x="32403" y="74464"/>
                    </a:cubicBezTo>
                    <a:cubicBezTo>
                      <a:pt x="37699" y="60443"/>
                      <a:pt x="41438" y="45800"/>
                      <a:pt x="47669" y="32403"/>
                    </a:cubicBezTo>
                    <a:cubicBezTo>
                      <a:pt x="55147" y="15890"/>
                      <a:pt x="48916" y="7166"/>
                      <a:pt x="30533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13689C7-5758-43B2-9199-5475BCC5F3F0}"/>
                  </a:ext>
                </a:extLst>
              </p:cNvPr>
              <p:cNvSpPr/>
              <p:nvPr/>
            </p:nvSpPr>
            <p:spPr>
              <a:xfrm>
                <a:off x="9898388" y="350890"/>
                <a:ext cx="1533829" cy="2091528"/>
              </a:xfrm>
              <a:custGeom>
                <a:avLst/>
                <a:gdLst>
                  <a:gd name="connsiteX0" fmla="*/ 1412008 w 1533829"/>
                  <a:gd name="connsiteY0" fmla="*/ 1314488 h 2091528"/>
                  <a:gd name="connsiteX1" fmla="*/ 1454692 w 1533829"/>
                  <a:gd name="connsiteY1" fmla="*/ 1287071 h 2091528"/>
                  <a:gd name="connsiteX2" fmla="*/ 1412320 w 1533829"/>
                  <a:gd name="connsiteY2" fmla="*/ 1269312 h 2091528"/>
                  <a:gd name="connsiteX3" fmla="*/ 1487407 w 1533829"/>
                  <a:gd name="connsiteY3" fmla="*/ 1237844 h 2091528"/>
                  <a:gd name="connsiteX4" fmla="*/ 1490211 w 1533829"/>
                  <a:gd name="connsiteY4" fmla="*/ 1182697 h 2091528"/>
                  <a:gd name="connsiteX5" fmla="*/ 1499246 w 1533829"/>
                  <a:gd name="connsiteY5" fmla="*/ 1102313 h 2091528"/>
                  <a:gd name="connsiteX6" fmla="*/ 1489588 w 1533829"/>
                  <a:gd name="connsiteY6" fmla="*/ 1085801 h 2091528"/>
                  <a:gd name="connsiteX7" fmla="*/ 1403907 w 1533829"/>
                  <a:gd name="connsiteY7" fmla="*/ 1064926 h 2091528"/>
                  <a:gd name="connsiteX8" fmla="*/ 1377113 w 1533829"/>
                  <a:gd name="connsiteY8" fmla="*/ 1073026 h 2091528"/>
                  <a:gd name="connsiteX9" fmla="*/ 1272739 w 1533829"/>
                  <a:gd name="connsiteY9" fmla="*/ 1126304 h 2091528"/>
                  <a:gd name="connsiteX10" fmla="*/ 1253111 w 1533829"/>
                  <a:gd name="connsiteY10" fmla="*/ 1119761 h 2091528"/>
                  <a:gd name="connsiteX11" fmla="*/ 1257161 w 1533829"/>
                  <a:gd name="connsiteY11" fmla="*/ 1099509 h 2091528"/>
                  <a:gd name="connsiteX12" fmla="*/ 1288006 w 1533829"/>
                  <a:gd name="connsiteY12" fmla="*/ 1064303 h 2091528"/>
                  <a:gd name="connsiteX13" fmla="*/ 992955 w 1533829"/>
                  <a:gd name="connsiteY13" fmla="*/ 1064303 h 2091528"/>
                  <a:gd name="connsiteX14" fmla="*/ 992955 w 1533829"/>
                  <a:gd name="connsiteY14" fmla="*/ 17136 h 2091528"/>
                  <a:gd name="connsiteX15" fmla="*/ 993889 w 1533829"/>
                  <a:gd name="connsiteY15" fmla="*/ 0 h 2091528"/>
                  <a:gd name="connsiteX16" fmla="*/ 461115 w 1533829"/>
                  <a:gd name="connsiteY16" fmla="*/ 0 h 2091528"/>
                  <a:gd name="connsiteX17" fmla="*/ 462049 w 1533829"/>
                  <a:gd name="connsiteY17" fmla="*/ 12463 h 2091528"/>
                  <a:gd name="connsiteX18" fmla="*/ 460803 w 1533829"/>
                  <a:gd name="connsiteY18" fmla="*/ 1102625 h 2091528"/>
                  <a:gd name="connsiteX19" fmla="*/ 454260 w 1533829"/>
                  <a:gd name="connsiteY19" fmla="*/ 1099821 h 2091528"/>
                  <a:gd name="connsiteX20" fmla="*/ 368892 w 1533829"/>
                  <a:gd name="connsiteY20" fmla="*/ 1097017 h 2091528"/>
                  <a:gd name="connsiteX21" fmla="*/ 362349 w 1533829"/>
                  <a:gd name="connsiteY21" fmla="*/ 1111972 h 2091528"/>
                  <a:gd name="connsiteX22" fmla="*/ 354871 w 1533829"/>
                  <a:gd name="connsiteY22" fmla="*/ 1217281 h 2091528"/>
                  <a:gd name="connsiteX23" fmla="*/ 312187 w 1533829"/>
                  <a:gd name="connsiteY23" fmla="*/ 1300157 h 2091528"/>
                  <a:gd name="connsiteX24" fmla="*/ 306891 w 1533829"/>
                  <a:gd name="connsiteY24" fmla="*/ 1299845 h 2091528"/>
                  <a:gd name="connsiteX25" fmla="*/ 297232 w 1533829"/>
                  <a:gd name="connsiteY25" fmla="*/ 1154968 h 2091528"/>
                  <a:gd name="connsiteX26" fmla="*/ 193793 w 1533829"/>
                  <a:gd name="connsiteY26" fmla="*/ 1211361 h 2091528"/>
                  <a:gd name="connsiteX27" fmla="*/ 238035 w 1533829"/>
                  <a:gd name="connsiteY27" fmla="*/ 1253734 h 2091528"/>
                  <a:gd name="connsiteX28" fmla="*/ 171049 w 1533829"/>
                  <a:gd name="connsiteY28" fmla="*/ 1272427 h 2091528"/>
                  <a:gd name="connsiteX29" fmla="*/ 143319 w 1533829"/>
                  <a:gd name="connsiteY29" fmla="*/ 1259030 h 2091528"/>
                  <a:gd name="connsiteX30" fmla="*/ 111852 w 1533829"/>
                  <a:gd name="connsiteY30" fmla="*/ 1260276 h 2091528"/>
                  <a:gd name="connsiteX31" fmla="*/ 95339 w 1533829"/>
                  <a:gd name="connsiteY31" fmla="*/ 1272427 h 2091528"/>
                  <a:gd name="connsiteX32" fmla="*/ 221211 w 1533829"/>
                  <a:gd name="connsiteY32" fmla="*/ 1336298 h 2091528"/>
                  <a:gd name="connsiteX33" fmla="*/ 39569 w 1533829"/>
                  <a:gd name="connsiteY33" fmla="*/ 1335986 h 2091528"/>
                  <a:gd name="connsiteX34" fmla="*/ 34272 w 1533829"/>
                  <a:gd name="connsiteY34" fmla="*/ 1468713 h 2091528"/>
                  <a:gd name="connsiteX35" fmla="*/ 96896 w 1533829"/>
                  <a:gd name="connsiteY35" fmla="*/ 1456873 h 2091528"/>
                  <a:gd name="connsiteX36" fmla="*/ 161702 w 1533829"/>
                  <a:gd name="connsiteY36" fmla="*/ 1444411 h 2091528"/>
                  <a:gd name="connsiteX37" fmla="*/ 58574 w 1533829"/>
                  <a:gd name="connsiteY37" fmla="*/ 1529468 h 2091528"/>
                  <a:gd name="connsiteX38" fmla="*/ 24302 w 1533829"/>
                  <a:gd name="connsiteY38" fmla="*/ 1539749 h 2091528"/>
                  <a:gd name="connsiteX39" fmla="*/ 0 w 1533829"/>
                  <a:gd name="connsiteY39" fmla="*/ 1559066 h 2091528"/>
                  <a:gd name="connsiteX40" fmla="*/ 1869 w 1533829"/>
                  <a:gd name="connsiteY40" fmla="*/ 1563740 h 2091528"/>
                  <a:gd name="connsiteX41" fmla="*/ 22121 w 1533829"/>
                  <a:gd name="connsiteY41" fmla="*/ 1569971 h 2091528"/>
                  <a:gd name="connsiteX42" fmla="*/ 48292 w 1533829"/>
                  <a:gd name="connsiteY42" fmla="*/ 1582122 h 2091528"/>
                  <a:gd name="connsiteX43" fmla="*/ 84434 w 1533829"/>
                  <a:gd name="connsiteY43" fmla="*/ 1594584 h 2091528"/>
                  <a:gd name="connsiteX44" fmla="*/ 442732 w 1533829"/>
                  <a:gd name="connsiteY44" fmla="*/ 1594584 h 2091528"/>
                  <a:gd name="connsiteX45" fmla="*/ 462049 w 1533829"/>
                  <a:gd name="connsiteY45" fmla="*/ 1594584 h 2091528"/>
                  <a:gd name="connsiteX46" fmla="*/ 462049 w 1533829"/>
                  <a:gd name="connsiteY46" fmla="*/ 1984663 h 2091528"/>
                  <a:gd name="connsiteX47" fmla="*/ 497568 w 1533829"/>
                  <a:gd name="connsiteY47" fmla="*/ 1914249 h 2091528"/>
                  <a:gd name="connsiteX48" fmla="*/ 520623 w 1533829"/>
                  <a:gd name="connsiteY48" fmla="*/ 2091529 h 2091528"/>
                  <a:gd name="connsiteX49" fmla="*/ 587921 w 1533829"/>
                  <a:gd name="connsiteY49" fmla="*/ 2040744 h 2091528"/>
                  <a:gd name="connsiteX50" fmla="*/ 586987 w 1533829"/>
                  <a:gd name="connsiteY50" fmla="*/ 2025477 h 2091528"/>
                  <a:gd name="connsiteX51" fmla="*/ 543679 w 1533829"/>
                  <a:gd name="connsiteY51" fmla="*/ 1955687 h 2091528"/>
                  <a:gd name="connsiteX52" fmla="*/ 503487 w 1533829"/>
                  <a:gd name="connsiteY52" fmla="*/ 1877173 h 2091528"/>
                  <a:gd name="connsiteX53" fmla="*/ 501618 w 1533829"/>
                  <a:gd name="connsiteY53" fmla="*/ 1867826 h 2091528"/>
                  <a:gd name="connsiteX54" fmla="*/ 608796 w 1533829"/>
                  <a:gd name="connsiteY54" fmla="*/ 1947275 h 2091528"/>
                  <a:gd name="connsiteX55" fmla="*/ 643380 w 1533829"/>
                  <a:gd name="connsiteY55" fmla="*/ 1885274 h 2091528"/>
                  <a:gd name="connsiteX56" fmla="*/ 675471 w 1533829"/>
                  <a:gd name="connsiteY56" fmla="*/ 1882470 h 2091528"/>
                  <a:gd name="connsiteX57" fmla="*/ 670174 w 1533829"/>
                  <a:gd name="connsiteY57" fmla="*/ 1983105 h 2091528"/>
                  <a:gd name="connsiteX58" fmla="*/ 745573 w 1533829"/>
                  <a:gd name="connsiteY58" fmla="*/ 1961607 h 2091528"/>
                  <a:gd name="connsiteX59" fmla="*/ 752739 w 1533829"/>
                  <a:gd name="connsiteY59" fmla="*/ 1946963 h 2091528"/>
                  <a:gd name="connsiteX60" fmla="*/ 758658 w 1533829"/>
                  <a:gd name="connsiteY60" fmla="*/ 1875927 h 2091528"/>
                  <a:gd name="connsiteX61" fmla="*/ 772056 w 1533829"/>
                  <a:gd name="connsiteY61" fmla="*/ 1853806 h 2091528"/>
                  <a:gd name="connsiteX62" fmla="*/ 795111 w 1533829"/>
                  <a:gd name="connsiteY62" fmla="*/ 1869072 h 2091528"/>
                  <a:gd name="connsiteX63" fmla="*/ 806639 w 1533829"/>
                  <a:gd name="connsiteY63" fmla="*/ 1888078 h 2091528"/>
                  <a:gd name="connsiteX64" fmla="*/ 903224 w 1533829"/>
                  <a:gd name="connsiteY64" fmla="*/ 1779030 h 2091528"/>
                  <a:gd name="connsiteX65" fmla="*/ 868329 w 1533829"/>
                  <a:gd name="connsiteY65" fmla="*/ 1905214 h 2091528"/>
                  <a:gd name="connsiteX66" fmla="*/ 872068 w 1533829"/>
                  <a:gd name="connsiteY66" fmla="*/ 1908018 h 2091528"/>
                  <a:gd name="connsiteX67" fmla="*/ 946220 w 1533829"/>
                  <a:gd name="connsiteY67" fmla="*/ 1816418 h 2091528"/>
                  <a:gd name="connsiteX68" fmla="*/ 933134 w 1533829"/>
                  <a:gd name="connsiteY68" fmla="*/ 1790870 h 2091528"/>
                  <a:gd name="connsiteX69" fmla="*/ 929395 w 1533829"/>
                  <a:gd name="connsiteY69" fmla="*/ 1771241 h 2091528"/>
                  <a:gd name="connsiteX70" fmla="*/ 946532 w 1533829"/>
                  <a:gd name="connsiteY70" fmla="*/ 1739150 h 2091528"/>
                  <a:gd name="connsiteX71" fmla="*/ 974572 w 1533829"/>
                  <a:gd name="connsiteY71" fmla="*/ 1753794 h 2091528"/>
                  <a:gd name="connsiteX72" fmla="*/ 992955 w 1533829"/>
                  <a:gd name="connsiteY72" fmla="*/ 1778719 h 2091528"/>
                  <a:gd name="connsiteX73" fmla="*/ 992955 w 1533829"/>
                  <a:gd name="connsiteY73" fmla="*/ 1594584 h 2091528"/>
                  <a:gd name="connsiteX74" fmla="*/ 1013206 w 1533829"/>
                  <a:gd name="connsiteY74" fmla="*/ 1594584 h 2091528"/>
                  <a:gd name="connsiteX75" fmla="*/ 1242206 w 1533829"/>
                  <a:gd name="connsiteY75" fmla="*/ 1594896 h 2091528"/>
                  <a:gd name="connsiteX76" fmla="*/ 1281774 w 1533829"/>
                  <a:gd name="connsiteY76" fmla="*/ 1576825 h 2091528"/>
                  <a:gd name="connsiteX77" fmla="*/ 1295172 w 1533829"/>
                  <a:gd name="connsiteY77" fmla="*/ 1562493 h 2091528"/>
                  <a:gd name="connsiteX78" fmla="*/ 1267442 w 1533829"/>
                  <a:gd name="connsiteY78" fmla="*/ 1540684 h 2091528"/>
                  <a:gd name="connsiteX79" fmla="*/ 1276478 w 1533829"/>
                  <a:gd name="connsiteY79" fmla="*/ 1511085 h 2091528"/>
                  <a:gd name="connsiteX80" fmla="*/ 1210426 w 1533829"/>
                  <a:gd name="connsiteY80" fmla="*/ 1426963 h 2091528"/>
                  <a:gd name="connsiteX81" fmla="*/ 1249995 w 1533829"/>
                  <a:gd name="connsiteY81" fmla="*/ 1440672 h 2091528"/>
                  <a:gd name="connsiteX82" fmla="*/ 1358108 w 1533829"/>
                  <a:gd name="connsiteY82" fmla="*/ 1488341 h 2091528"/>
                  <a:gd name="connsiteX83" fmla="*/ 1402973 w 1533829"/>
                  <a:gd name="connsiteY83" fmla="*/ 1481487 h 2091528"/>
                  <a:gd name="connsiteX84" fmla="*/ 1400169 w 1533829"/>
                  <a:gd name="connsiteY84" fmla="*/ 1450019 h 2091528"/>
                  <a:gd name="connsiteX85" fmla="*/ 1379606 w 1533829"/>
                  <a:gd name="connsiteY85" fmla="*/ 1361535 h 2091528"/>
                  <a:gd name="connsiteX86" fmla="*/ 1380852 w 1533829"/>
                  <a:gd name="connsiteY86" fmla="*/ 1350007 h 2091528"/>
                  <a:gd name="connsiteX87" fmla="*/ 1456873 w 1533829"/>
                  <a:gd name="connsiteY87" fmla="*/ 1430702 h 2091528"/>
                  <a:gd name="connsiteX88" fmla="*/ 1533830 w 1533829"/>
                  <a:gd name="connsiteY88" fmla="*/ 1360600 h 2091528"/>
                  <a:gd name="connsiteX89" fmla="*/ 1412008 w 1533829"/>
                  <a:gd name="connsiteY89" fmla="*/ 1314488 h 209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533829" h="2091528">
                    <a:moveTo>
                      <a:pt x="1412008" y="1314488"/>
                    </a:moveTo>
                    <a:cubicBezTo>
                      <a:pt x="1427275" y="1304830"/>
                      <a:pt x="1440984" y="1295795"/>
                      <a:pt x="1454692" y="1287071"/>
                    </a:cubicBezTo>
                    <a:cubicBezTo>
                      <a:pt x="1441918" y="1281774"/>
                      <a:pt x="1427898" y="1275855"/>
                      <a:pt x="1412320" y="1269312"/>
                    </a:cubicBezTo>
                    <a:cubicBezTo>
                      <a:pt x="1430079" y="1240336"/>
                      <a:pt x="1455627" y="1232547"/>
                      <a:pt x="1487407" y="1237844"/>
                    </a:cubicBezTo>
                    <a:cubicBezTo>
                      <a:pt x="1488341" y="1218527"/>
                      <a:pt x="1488653" y="1200456"/>
                      <a:pt x="1490211" y="1182697"/>
                    </a:cubicBezTo>
                    <a:cubicBezTo>
                      <a:pt x="1492703" y="1155902"/>
                      <a:pt x="1495507" y="1129108"/>
                      <a:pt x="1499246" y="1102313"/>
                    </a:cubicBezTo>
                    <a:cubicBezTo>
                      <a:pt x="1500492" y="1093278"/>
                      <a:pt x="1497377" y="1087982"/>
                      <a:pt x="1489588" y="1085801"/>
                    </a:cubicBezTo>
                    <a:cubicBezTo>
                      <a:pt x="1461235" y="1078323"/>
                      <a:pt x="1432883" y="1070222"/>
                      <a:pt x="1403907" y="1064926"/>
                    </a:cubicBezTo>
                    <a:cubicBezTo>
                      <a:pt x="1395807" y="1063368"/>
                      <a:pt x="1384590" y="1068041"/>
                      <a:pt x="1377113" y="1073026"/>
                    </a:cubicBezTo>
                    <a:cubicBezTo>
                      <a:pt x="1344399" y="1095147"/>
                      <a:pt x="1313242" y="1119449"/>
                      <a:pt x="1272739" y="1126304"/>
                    </a:cubicBezTo>
                    <a:cubicBezTo>
                      <a:pt x="1264638" y="1127550"/>
                      <a:pt x="1258407" y="1128796"/>
                      <a:pt x="1253111" y="1119761"/>
                    </a:cubicBezTo>
                    <a:cubicBezTo>
                      <a:pt x="1247814" y="1110414"/>
                      <a:pt x="1251864" y="1105429"/>
                      <a:pt x="1257161" y="1099509"/>
                    </a:cubicBezTo>
                    <a:cubicBezTo>
                      <a:pt x="1266819" y="1088605"/>
                      <a:pt x="1276166" y="1077700"/>
                      <a:pt x="1288006" y="1064303"/>
                    </a:cubicBezTo>
                    <a:cubicBezTo>
                      <a:pt x="1188305" y="1064303"/>
                      <a:pt x="1091409" y="1064303"/>
                      <a:pt x="992955" y="1064303"/>
                    </a:cubicBezTo>
                    <a:cubicBezTo>
                      <a:pt x="992955" y="1056202"/>
                      <a:pt x="992955" y="301282"/>
                      <a:pt x="992955" y="17136"/>
                    </a:cubicBezTo>
                    <a:cubicBezTo>
                      <a:pt x="992955" y="11528"/>
                      <a:pt x="993578" y="5920"/>
                      <a:pt x="993889" y="0"/>
                    </a:cubicBezTo>
                    <a:cubicBezTo>
                      <a:pt x="816298" y="0"/>
                      <a:pt x="638706" y="0"/>
                      <a:pt x="461115" y="0"/>
                    </a:cubicBezTo>
                    <a:cubicBezTo>
                      <a:pt x="461426" y="4050"/>
                      <a:pt x="462049" y="8101"/>
                      <a:pt x="462049" y="12463"/>
                    </a:cubicBezTo>
                    <a:cubicBezTo>
                      <a:pt x="462049" y="324650"/>
                      <a:pt x="461426" y="1098575"/>
                      <a:pt x="460803" y="1102625"/>
                    </a:cubicBezTo>
                    <a:cubicBezTo>
                      <a:pt x="458311" y="1101690"/>
                      <a:pt x="455507" y="1101379"/>
                      <a:pt x="454260" y="1099821"/>
                    </a:cubicBezTo>
                    <a:cubicBezTo>
                      <a:pt x="426843" y="1070222"/>
                      <a:pt x="397244" y="1086735"/>
                      <a:pt x="368892" y="1097017"/>
                    </a:cubicBezTo>
                    <a:cubicBezTo>
                      <a:pt x="365465" y="1098263"/>
                      <a:pt x="362972" y="1106675"/>
                      <a:pt x="362349" y="1111972"/>
                    </a:cubicBezTo>
                    <a:cubicBezTo>
                      <a:pt x="359545" y="1147179"/>
                      <a:pt x="359856" y="1182385"/>
                      <a:pt x="354871" y="1217281"/>
                    </a:cubicBezTo>
                    <a:cubicBezTo>
                      <a:pt x="350510" y="1249060"/>
                      <a:pt x="333374" y="1276166"/>
                      <a:pt x="312187" y="1300157"/>
                    </a:cubicBezTo>
                    <a:cubicBezTo>
                      <a:pt x="310318" y="1300157"/>
                      <a:pt x="308760" y="1299845"/>
                      <a:pt x="306891" y="1299845"/>
                    </a:cubicBezTo>
                    <a:cubicBezTo>
                      <a:pt x="303775" y="1252176"/>
                      <a:pt x="300348" y="1204818"/>
                      <a:pt x="297232" y="1154968"/>
                    </a:cubicBezTo>
                    <a:cubicBezTo>
                      <a:pt x="258910" y="1175843"/>
                      <a:pt x="224949" y="1194225"/>
                      <a:pt x="193793" y="1211361"/>
                    </a:cubicBezTo>
                    <a:cubicBezTo>
                      <a:pt x="208436" y="1225381"/>
                      <a:pt x="222768" y="1239090"/>
                      <a:pt x="238035" y="1253734"/>
                    </a:cubicBezTo>
                    <a:cubicBezTo>
                      <a:pt x="215602" y="1276166"/>
                      <a:pt x="194416" y="1279282"/>
                      <a:pt x="171049" y="1272427"/>
                    </a:cubicBezTo>
                    <a:cubicBezTo>
                      <a:pt x="161390" y="1269623"/>
                      <a:pt x="151109" y="1265261"/>
                      <a:pt x="143319" y="1259030"/>
                    </a:cubicBezTo>
                    <a:cubicBezTo>
                      <a:pt x="131480" y="1249995"/>
                      <a:pt x="122133" y="1250618"/>
                      <a:pt x="111852" y="1260276"/>
                    </a:cubicBezTo>
                    <a:cubicBezTo>
                      <a:pt x="107490" y="1264327"/>
                      <a:pt x="102193" y="1267442"/>
                      <a:pt x="95339" y="1272427"/>
                    </a:cubicBezTo>
                    <a:cubicBezTo>
                      <a:pt x="143008" y="1283021"/>
                      <a:pt x="181019" y="1308569"/>
                      <a:pt x="221211" y="1336298"/>
                    </a:cubicBezTo>
                    <a:cubicBezTo>
                      <a:pt x="159209" y="1349384"/>
                      <a:pt x="100012" y="1337233"/>
                      <a:pt x="39569" y="1335986"/>
                    </a:cubicBezTo>
                    <a:cubicBezTo>
                      <a:pt x="37699" y="1379917"/>
                      <a:pt x="36141" y="1422290"/>
                      <a:pt x="34272" y="1468713"/>
                    </a:cubicBezTo>
                    <a:cubicBezTo>
                      <a:pt x="56705" y="1464351"/>
                      <a:pt x="76956" y="1460612"/>
                      <a:pt x="96896" y="1456873"/>
                    </a:cubicBezTo>
                    <a:cubicBezTo>
                      <a:pt x="117148" y="1453134"/>
                      <a:pt x="137400" y="1449084"/>
                      <a:pt x="161702" y="1444411"/>
                    </a:cubicBezTo>
                    <a:cubicBezTo>
                      <a:pt x="135842" y="1488341"/>
                      <a:pt x="105309" y="1518563"/>
                      <a:pt x="58574" y="1529468"/>
                    </a:cubicBezTo>
                    <a:cubicBezTo>
                      <a:pt x="47046" y="1532272"/>
                      <a:pt x="34895" y="1534453"/>
                      <a:pt x="24302" y="1539749"/>
                    </a:cubicBezTo>
                    <a:cubicBezTo>
                      <a:pt x="15267" y="1544111"/>
                      <a:pt x="8101" y="1552523"/>
                      <a:pt x="0" y="1559066"/>
                    </a:cubicBezTo>
                    <a:cubicBezTo>
                      <a:pt x="623" y="1560624"/>
                      <a:pt x="1246" y="1562182"/>
                      <a:pt x="1869" y="1563740"/>
                    </a:cubicBezTo>
                    <a:cubicBezTo>
                      <a:pt x="8724" y="1565609"/>
                      <a:pt x="15578" y="1567478"/>
                      <a:pt x="22121" y="1569971"/>
                    </a:cubicBezTo>
                    <a:cubicBezTo>
                      <a:pt x="31156" y="1573398"/>
                      <a:pt x="42996" y="1575268"/>
                      <a:pt x="48292" y="1582122"/>
                    </a:cubicBezTo>
                    <a:cubicBezTo>
                      <a:pt x="58574" y="1594584"/>
                      <a:pt x="70725" y="1594584"/>
                      <a:pt x="84434" y="1594584"/>
                    </a:cubicBezTo>
                    <a:cubicBezTo>
                      <a:pt x="203763" y="1594273"/>
                      <a:pt x="323403" y="1594584"/>
                      <a:pt x="442732" y="1594584"/>
                    </a:cubicBezTo>
                    <a:cubicBezTo>
                      <a:pt x="448964" y="1594584"/>
                      <a:pt x="454884" y="1594584"/>
                      <a:pt x="462049" y="1594584"/>
                    </a:cubicBezTo>
                    <a:cubicBezTo>
                      <a:pt x="462049" y="1725441"/>
                      <a:pt x="462049" y="1854429"/>
                      <a:pt x="462049" y="1984663"/>
                    </a:cubicBezTo>
                    <a:cubicBezTo>
                      <a:pt x="473889" y="1961607"/>
                      <a:pt x="484794" y="1939797"/>
                      <a:pt x="497568" y="1914249"/>
                    </a:cubicBezTo>
                    <a:cubicBezTo>
                      <a:pt x="530282" y="1971577"/>
                      <a:pt x="511900" y="2030774"/>
                      <a:pt x="520623" y="2091529"/>
                    </a:cubicBezTo>
                    <a:cubicBezTo>
                      <a:pt x="544926" y="2073458"/>
                      <a:pt x="566735" y="2057569"/>
                      <a:pt x="587921" y="2040744"/>
                    </a:cubicBezTo>
                    <a:cubicBezTo>
                      <a:pt x="590414" y="2038875"/>
                      <a:pt x="589479" y="2029528"/>
                      <a:pt x="586987" y="2025477"/>
                    </a:cubicBezTo>
                    <a:cubicBezTo>
                      <a:pt x="572966" y="2001799"/>
                      <a:pt x="557076" y="1979366"/>
                      <a:pt x="543679" y="1955687"/>
                    </a:cubicBezTo>
                    <a:cubicBezTo>
                      <a:pt x="529347" y="1930139"/>
                      <a:pt x="516573" y="1903345"/>
                      <a:pt x="503487" y="1877173"/>
                    </a:cubicBezTo>
                    <a:cubicBezTo>
                      <a:pt x="502553" y="1874992"/>
                      <a:pt x="502553" y="1872188"/>
                      <a:pt x="501618" y="1867826"/>
                    </a:cubicBezTo>
                    <a:cubicBezTo>
                      <a:pt x="548664" y="1879666"/>
                      <a:pt x="580132" y="1909576"/>
                      <a:pt x="608796" y="1947275"/>
                    </a:cubicBezTo>
                    <a:cubicBezTo>
                      <a:pt x="616274" y="1922661"/>
                      <a:pt x="617208" y="1895867"/>
                      <a:pt x="643380" y="1885274"/>
                    </a:cubicBezTo>
                    <a:cubicBezTo>
                      <a:pt x="653038" y="1881223"/>
                      <a:pt x="665189" y="1883093"/>
                      <a:pt x="675471" y="1882470"/>
                    </a:cubicBezTo>
                    <a:cubicBezTo>
                      <a:pt x="673601" y="1917988"/>
                      <a:pt x="671732" y="1950079"/>
                      <a:pt x="670174" y="1983105"/>
                    </a:cubicBezTo>
                    <a:cubicBezTo>
                      <a:pt x="698527" y="1975316"/>
                      <a:pt x="722205" y="1969396"/>
                      <a:pt x="745573" y="1961607"/>
                    </a:cubicBezTo>
                    <a:cubicBezTo>
                      <a:pt x="749312" y="1960361"/>
                      <a:pt x="752116" y="1952260"/>
                      <a:pt x="752739" y="1946963"/>
                    </a:cubicBezTo>
                    <a:cubicBezTo>
                      <a:pt x="754920" y="1923285"/>
                      <a:pt x="755231" y="1899606"/>
                      <a:pt x="758658" y="1875927"/>
                    </a:cubicBezTo>
                    <a:cubicBezTo>
                      <a:pt x="759593" y="1868138"/>
                      <a:pt x="767382" y="1860972"/>
                      <a:pt x="772056" y="1853806"/>
                    </a:cubicBezTo>
                    <a:cubicBezTo>
                      <a:pt x="779845" y="1858791"/>
                      <a:pt x="788257" y="1863153"/>
                      <a:pt x="795111" y="1869072"/>
                    </a:cubicBezTo>
                    <a:cubicBezTo>
                      <a:pt x="799785" y="1873434"/>
                      <a:pt x="802277" y="1880289"/>
                      <a:pt x="806639" y="1888078"/>
                    </a:cubicBezTo>
                    <a:cubicBezTo>
                      <a:pt x="828137" y="1841966"/>
                      <a:pt x="857424" y="1803956"/>
                      <a:pt x="903224" y="1779030"/>
                    </a:cubicBezTo>
                    <a:cubicBezTo>
                      <a:pt x="891696" y="1821092"/>
                      <a:pt x="879857" y="1863153"/>
                      <a:pt x="868329" y="1905214"/>
                    </a:cubicBezTo>
                    <a:cubicBezTo>
                      <a:pt x="869575" y="1906148"/>
                      <a:pt x="870821" y="1907083"/>
                      <a:pt x="872068" y="1908018"/>
                    </a:cubicBezTo>
                    <a:cubicBezTo>
                      <a:pt x="896681" y="1877796"/>
                      <a:pt x="921295" y="1847263"/>
                      <a:pt x="946220" y="1816418"/>
                    </a:cubicBezTo>
                    <a:cubicBezTo>
                      <a:pt x="941858" y="1808318"/>
                      <a:pt x="936873" y="1799905"/>
                      <a:pt x="933134" y="1790870"/>
                    </a:cubicBezTo>
                    <a:cubicBezTo>
                      <a:pt x="930642" y="1784950"/>
                      <a:pt x="929395" y="1777784"/>
                      <a:pt x="929395" y="1771241"/>
                    </a:cubicBezTo>
                    <a:cubicBezTo>
                      <a:pt x="929707" y="1757844"/>
                      <a:pt x="932511" y="1744447"/>
                      <a:pt x="946532" y="1739150"/>
                    </a:cubicBezTo>
                    <a:cubicBezTo>
                      <a:pt x="960240" y="1733854"/>
                      <a:pt x="967095" y="1745693"/>
                      <a:pt x="974572" y="1753794"/>
                    </a:cubicBezTo>
                    <a:cubicBezTo>
                      <a:pt x="980492" y="1760337"/>
                      <a:pt x="984854" y="1767814"/>
                      <a:pt x="992955" y="1778719"/>
                    </a:cubicBezTo>
                    <a:cubicBezTo>
                      <a:pt x="992955" y="1715160"/>
                      <a:pt x="992955" y="1655963"/>
                      <a:pt x="992955" y="1594584"/>
                    </a:cubicBezTo>
                    <a:cubicBezTo>
                      <a:pt x="1001055" y="1594584"/>
                      <a:pt x="1007286" y="1594584"/>
                      <a:pt x="1013206" y="1594584"/>
                    </a:cubicBezTo>
                    <a:cubicBezTo>
                      <a:pt x="1089539" y="1594584"/>
                      <a:pt x="1165873" y="1593961"/>
                      <a:pt x="1242206" y="1594896"/>
                    </a:cubicBezTo>
                    <a:cubicBezTo>
                      <a:pt x="1259342" y="1595208"/>
                      <a:pt x="1272116" y="1591469"/>
                      <a:pt x="1281774" y="1576825"/>
                    </a:cubicBezTo>
                    <a:cubicBezTo>
                      <a:pt x="1285202" y="1571840"/>
                      <a:pt x="1290187" y="1567790"/>
                      <a:pt x="1295172" y="1562493"/>
                    </a:cubicBezTo>
                    <a:cubicBezTo>
                      <a:pt x="1285513" y="1555328"/>
                      <a:pt x="1274608" y="1549408"/>
                      <a:pt x="1267442" y="1540684"/>
                    </a:cubicBezTo>
                    <a:cubicBezTo>
                      <a:pt x="1257784" y="1529468"/>
                      <a:pt x="1266508" y="1519809"/>
                      <a:pt x="1276478" y="1511085"/>
                    </a:cubicBezTo>
                    <a:cubicBezTo>
                      <a:pt x="1246879" y="1489587"/>
                      <a:pt x="1223512" y="1464351"/>
                      <a:pt x="1210426" y="1426963"/>
                    </a:cubicBezTo>
                    <a:cubicBezTo>
                      <a:pt x="1225070" y="1431948"/>
                      <a:pt x="1237844" y="1435375"/>
                      <a:pt x="1249995" y="1440672"/>
                    </a:cubicBezTo>
                    <a:cubicBezTo>
                      <a:pt x="1286136" y="1456250"/>
                      <a:pt x="1322278" y="1471828"/>
                      <a:pt x="1358108" y="1488341"/>
                    </a:cubicBezTo>
                    <a:cubicBezTo>
                      <a:pt x="1380852" y="1498623"/>
                      <a:pt x="1383656" y="1498311"/>
                      <a:pt x="1402973" y="1481487"/>
                    </a:cubicBezTo>
                    <a:cubicBezTo>
                      <a:pt x="1416993" y="1469336"/>
                      <a:pt x="1404219" y="1459677"/>
                      <a:pt x="1400169" y="1450019"/>
                    </a:cubicBezTo>
                    <a:cubicBezTo>
                      <a:pt x="1388641" y="1421355"/>
                      <a:pt x="1377113" y="1393003"/>
                      <a:pt x="1379606" y="1361535"/>
                    </a:cubicBezTo>
                    <a:cubicBezTo>
                      <a:pt x="1379917" y="1358419"/>
                      <a:pt x="1380229" y="1355615"/>
                      <a:pt x="1380852" y="1350007"/>
                    </a:cubicBezTo>
                    <a:cubicBezTo>
                      <a:pt x="1412943" y="1370258"/>
                      <a:pt x="1436622" y="1396118"/>
                      <a:pt x="1456873" y="1430702"/>
                    </a:cubicBezTo>
                    <a:cubicBezTo>
                      <a:pt x="1482422" y="1407335"/>
                      <a:pt x="1507035" y="1384902"/>
                      <a:pt x="1533830" y="1360600"/>
                    </a:cubicBezTo>
                    <a:cubicBezTo>
                      <a:pt x="1490211" y="1345645"/>
                      <a:pt x="1447838" y="1343464"/>
                      <a:pt x="1412008" y="131448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5737BE-8650-4B8D-8D01-C69316F27CEC}"/>
              </a:ext>
            </a:extLst>
          </p:cNvPr>
          <p:cNvGrpSpPr/>
          <p:nvPr/>
        </p:nvGrpSpPr>
        <p:grpSpPr>
          <a:xfrm>
            <a:off x="8250024" y="4419355"/>
            <a:ext cx="3581581" cy="2434233"/>
            <a:chOff x="6986378" y="2258602"/>
            <a:chExt cx="4453147" cy="3026596"/>
          </a:xfrm>
        </p:grpSpPr>
        <p:sp>
          <p:nvSpPr>
            <p:cNvPr id="36" name="Graphic 30">
              <a:extLst>
                <a:ext uri="{FF2B5EF4-FFF2-40B4-BE49-F238E27FC236}">
                  <a16:creationId xmlns:a16="http://schemas.microsoft.com/office/drawing/2014/main" id="{934770A1-6787-4B2F-AC63-DCE2AACC0C90}"/>
                </a:ext>
              </a:extLst>
            </p:cNvPr>
            <p:cNvSpPr/>
            <p:nvPr/>
          </p:nvSpPr>
          <p:spPr>
            <a:xfrm>
              <a:off x="6986378" y="2258602"/>
              <a:ext cx="4453147" cy="3026596"/>
            </a:xfrm>
            <a:custGeom>
              <a:avLst/>
              <a:gdLst>
                <a:gd name="connsiteX0" fmla="*/ 541802 w 10092372"/>
                <a:gd name="connsiteY0" fmla="*/ 1996908 h 6859314"/>
                <a:gd name="connsiteX1" fmla="*/ 729197 w 10092372"/>
                <a:gd name="connsiteY1" fmla="*/ 1818718 h 6859314"/>
                <a:gd name="connsiteX2" fmla="*/ 802182 w 10092372"/>
                <a:gd name="connsiteY2" fmla="*/ 1743760 h 6859314"/>
                <a:gd name="connsiteX3" fmla="*/ 1253903 w 10092372"/>
                <a:gd name="connsiteY3" fmla="*/ 1375545 h 6859314"/>
                <a:gd name="connsiteX4" fmla="*/ 1632638 w 10092372"/>
                <a:gd name="connsiteY4" fmla="*/ 1164479 h 6859314"/>
                <a:gd name="connsiteX5" fmla="*/ 1658939 w 10092372"/>
                <a:gd name="connsiteY5" fmla="*/ 1150671 h 6859314"/>
                <a:gd name="connsiteX6" fmla="*/ 1326888 w 10092372"/>
                <a:gd name="connsiteY6" fmla="*/ 560212 h 6859314"/>
                <a:gd name="connsiteX7" fmla="*/ 1330833 w 10092372"/>
                <a:gd name="connsiteY7" fmla="*/ 557582 h 6859314"/>
                <a:gd name="connsiteX8" fmla="*/ 1720089 w 10092372"/>
                <a:gd name="connsiteY8" fmla="*/ 1120425 h 6859314"/>
                <a:gd name="connsiteX9" fmla="*/ 2039647 w 10092372"/>
                <a:gd name="connsiteY9" fmla="*/ 989577 h 6859314"/>
                <a:gd name="connsiteX10" fmla="*/ 2057400 w 10092372"/>
                <a:gd name="connsiteY10" fmla="*/ 969194 h 6859314"/>
                <a:gd name="connsiteX11" fmla="*/ 2171152 w 10092372"/>
                <a:gd name="connsiteY11" fmla="*/ 789689 h 6859314"/>
                <a:gd name="connsiteX12" fmla="*/ 2257288 w 10092372"/>
                <a:gd name="connsiteY12" fmla="*/ 703553 h 6859314"/>
                <a:gd name="connsiteX13" fmla="*/ 2368410 w 10092372"/>
                <a:gd name="connsiteY13" fmla="*/ 598349 h 6859314"/>
                <a:gd name="connsiteX14" fmla="*/ 1990333 w 10092372"/>
                <a:gd name="connsiteY14" fmla="*/ 3288 h 6859314"/>
                <a:gd name="connsiteX15" fmla="*/ 1994278 w 10092372"/>
                <a:gd name="connsiteY15" fmla="*/ 0 h 6859314"/>
                <a:gd name="connsiteX16" fmla="*/ 2082386 w 10092372"/>
                <a:gd name="connsiteY16" fmla="*/ 104547 h 6859314"/>
                <a:gd name="connsiteX17" fmla="*/ 2441396 w 10092372"/>
                <a:gd name="connsiteY17" fmla="*/ 533254 h 6859314"/>
                <a:gd name="connsiteX18" fmla="*/ 2486765 w 10092372"/>
                <a:gd name="connsiteY18" fmla="*/ 549035 h 6859314"/>
                <a:gd name="connsiteX19" fmla="*/ 2539367 w 10092372"/>
                <a:gd name="connsiteY19" fmla="*/ 539829 h 6859314"/>
                <a:gd name="connsiteX20" fmla="*/ 2609722 w 10092372"/>
                <a:gd name="connsiteY20" fmla="*/ 476049 h 6859314"/>
                <a:gd name="connsiteX21" fmla="*/ 2661009 w 10092372"/>
                <a:gd name="connsiteY21" fmla="*/ 326791 h 6859314"/>
                <a:gd name="connsiteX22" fmla="*/ 2634051 w 10092372"/>
                <a:gd name="connsiteY22" fmla="*/ 520761 h 6859314"/>
                <a:gd name="connsiteX23" fmla="*/ 2678105 w 10092372"/>
                <a:gd name="connsiteY23" fmla="*/ 513528 h 6859314"/>
                <a:gd name="connsiteX24" fmla="*/ 2966102 w 10092372"/>
                <a:gd name="connsiteY24" fmla="*/ 511556 h 6859314"/>
                <a:gd name="connsiteX25" fmla="*/ 3067361 w 10092372"/>
                <a:gd name="connsiteY25" fmla="*/ 524049 h 6859314"/>
                <a:gd name="connsiteX26" fmla="*/ 3097607 w 10092372"/>
                <a:gd name="connsiteY26" fmla="*/ 520103 h 6859314"/>
                <a:gd name="connsiteX27" fmla="*/ 3486862 w 10092372"/>
                <a:gd name="connsiteY27" fmla="*/ 356379 h 6859314"/>
                <a:gd name="connsiteX28" fmla="*/ 3517766 w 10092372"/>
                <a:gd name="connsiteY28" fmla="*/ 306407 h 6859314"/>
                <a:gd name="connsiteX29" fmla="*/ 3516451 w 10092372"/>
                <a:gd name="connsiteY29" fmla="*/ 227504 h 6859314"/>
                <a:gd name="connsiteX30" fmla="*/ 3534862 w 10092372"/>
                <a:gd name="connsiteY30" fmla="*/ 333366 h 6859314"/>
                <a:gd name="connsiteX31" fmla="*/ 3562478 w 10092372"/>
                <a:gd name="connsiteY31" fmla="*/ 326791 h 6859314"/>
                <a:gd name="connsiteX32" fmla="*/ 4120060 w 10092372"/>
                <a:gd name="connsiteY32" fmla="*/ 272216 h 6859314"/>
                <a:gd name="connsiteX33" fmla="*/ 4523124 w 10092372"/>
                <a:gd name="connsiteY33" fmla="*/ 318243 h 6859314"/>
                <a:gd name="connsiteX34" fmla="*/ 4539563 w 10092372"/>
                <a:gd name="connsiteY34" fmla="*/ 319558 h 6859314"/>
                <a:gd name="connsiteX35" fmla="*/ 4592165 w 10092372"/>
                <a:gd name="connsiteY35" fmla="*/ 140711 h 6859314"/>
                <a:gd name="connsiteX36" fmla="*/ 4596110 w 10092372"/>
                <a:gd name="connsiteY36" fmla="*/ 141368 h 6859314"/>
                <a:gd name="connsiteX37" fmla="*/ 4561261 w 10092372"/>
                <a:gd name="connsiteY37" fmla="*/ 324161 h 6859314"/>
                <a:gd name="connsiteX38" fmla="*/ 5263499 w 10092372"/>
                <a:gd name="connsiteY38" fmla="*/ 478679 h 6859314"/>
                <a:gd name="connsiteX39" fmla="*/ 5288485 w 10092372"/>
                <a:gd name="connsiteY39" fmla="*/ 391228 h 6859314"/>
                <a:gd name="connsiteX40" fmla="*/ 5293745 w 10092372"/>
                <a:gd name="connsiteY40" fmla="*/ 391228 h 6859314"/>
                <a:gd name="connsiteX41" fmla="*/ 5299663 w 10092372"/>
                <a:gd name="connsiteY41" fmla="*/ 466844 h 6859314"/>
                <a:gd name="connsiteX42" fmla="*/ 5322676 w 10092372"/>
                <a:gd name="connsiteY42" fmla="*/ 496432 h 6859314"/>
                <a:gd name="connsiteX43" fmla="*/ 5385141 w 10092372"/>
                <a:gd name="connsiteY43" fmla="*/ 514186 h 6859314"/>
                <a:gd name="connsiteX44" fmla="*/ 5113583 w 10092372"/>
                <a:gd name="connsiteY44" fmla="*/ 29589 h 6859314"/>
                <a:gd name="connsiteX45" fmla="*/ 5118186 w 10092372"/>
                <a:gd name="connsiteY45" fmla="*/ 26301 h 6859314"/>
                <a:gd name="connsiteX46" fmla="*/ 5220102 w 10092372"/>
                <a:gd name="connsiteY46" fmla="*/ 159121 h 6859314"/>
                <a:gd name="connsiteX47" fmla="*/ 5521907 w 10092372"/>
                <a:gd name="connsiteY47" fmla="*/ 550350 h 6859314"/>
                <a:gd name="connsiteX48" fmla="*/ 5553468 w 10092372"/>
                <a:gd name="connsiteY48" fmla="*/ 572048 h 6859314"/>
                <a:gd name="connsiteX49" fmla="*/ 5960477 w 10092372"/>
                <a:gd name="connsiteY49" fmla="*/ 730512 h 6859314"/>
                <a:gd name="connsiteX50" fmla="*/ 6153790 w 10092372"/>
                <a:gd name="connsiteY50" fmla="*/ 796922 h 6859314"/>
                <a:gd name="connsiteX51" fmla="*/ 6215597 w 10092372"/>
                <a:gd name="connsiteY51" fmla="*/ 761416 h 6859314"/>
                <a:gd name="connsiteX52" fmla="*/ 6313569 w 10092372"/>
                <a:gd name="connsiteY52" fmla="*/ 385310 h 6859314"/>
                <a:gd name="connsiteX53" fmla="*/ 6325404 w 10092372"/>
                <a:gd name="connsiteY53" fmla="*/ 362297 h 6859314"/>
                <a:gd name="connsiteX54" fmla="*/ 6253734 w 10092372"/>
                <a:gd name="connsiteY54" fmla="*/ 780484 h 6859314"/>
                <a:gd name="connsiteX55" fmla="*/ 6829726 w 10092372"/>
                <a:gd name="connsiteY55" fmla="*/ 423447 h 6859314"/>
                <a:gd name="connsiteX56" fmla="*/ 6833014 w 10092372"/>
                <a:gd name="connsiteY56" fmla="*/ 428050 h 6859314"/>
                <a:gd name="connsiteX57" fmla="*/ 6332637 w 10092372"/>
                <a:gd name="connsiteY57" fmla="*/ 777196 h 6859314"/>
                <a:gd name="connsiteX58" fmla="*/ 6333952 w 10092372"/>
                <a:gd name="connsiteY58" fmla="*/ 783114 h 6859314"/>
                <a:gd name="connsiteX59" fmla="*/ 6450991 w 10092372"/>
                <a:gd name="connsiteY59" fmla="*/ 763388 h 6859314"/>
                <a:gd name="connsiteX60" fmla="*/ 6859973 w 10092372"/>
                <a:gd name="connsiteY60" fmla="*/ 725252 h 6859314"/>
                <a:gd name="connsiteX61" fmla="*/ 6887589 w 10092372"/>
                <a:gd name="connsiteY61" fmla="*/ 711444 h 6859314"/>
                <a:gd name="connsiteX62" fmla="*/ 6950054 w 10092372"/>
                <a:gd name="connsiteY62" fmla="*/ 643061 h 6859314"/>
                <a:gd name="connsiteX63" fmla="*/ 6901397 w 10092372"/>
                <a:gd name="connsiteY63" fmla="*/ 727224 h 6859314"/>
                <a:gd name="connsiteX64" fmla="*/ 7397829 w 10092372"/>
                <a:gd name="connsiteY64" fmla="*/ 992207 h 6859314"/>
                <a:gd name="connsiteX65" fmla="*/ 7428075 w 10092372"/>
                <a:gd name="connsiteY65" fmla="*/ 912647 h 6859314"/>
                <a:gd name="connsiteX66" fmla="*/ 7431363 w 10092372"/>
                <a:gd name="connsiteY66" fmla="*/ 913304 h 6859314"/>
                <a:gd name="connsiteX67" fmla="*/ 7419528 w 10092372"/>
                <a:gd name="connsiteY67" fmla="*/ 1005358 h 6859314"/>
                <a:gd name="connsiteX68" fmla="*/ 7496458 w 10092372"/>
                <a:gd name="connsiteY68" fmla="*/ 1027714 h 6859314"/>
                <a:gd name="connsiteX69" fmla="*/ 7708840 w 10092372"/>
                <a:gd name="connsiteY69" fmla="*/ 1098069 h 6859314"/>
                <a:gd name="connsiteX70" fmla="*/ 7733825 w 10092372"/>
                <a:gd name="connsiteY70" fmla="*/ 1110562 h 6859314"/>
                <a:gd name="connsiteX71" fmla="*/ 7912016 w 10092372"/>
                <a:gd name="connsiteY71" fmla="*/ 1206561 h 6859314"/>
                <a:gd name="connsiteX72" fmla="*/ 7934371 w 10092372"/>
                <a:gd name="connsiteY72" fmla="*/ 1252588 h 6859314"/>
                <a:gd name="connsiteX73" fmla="*/ 7908728 w 10092372"/>
                <a:gd name="connsiteY73" fmla="*/ 1321628 h 6859314"/>
                <a:gd name="connsiteX74" fmla="*/ 8064561 w 10092372"/>
                <a:gd name="connsiteY74" fmla="*/ 1385408 h 6859314"/>
                <a:gd name="connsiteX75" fmla="*/ 8271025 w 10092372"/>
                <a:gd name="connsiteY75" fmla="*/ 1220369 h 6859314"/>
                <a:gd name="connsiteX76" fmla="*/ 8274312 w 10092372"/>
                <a:gd name="connsiteY76" fmla="*/ 1223657 h 6859314"/>
                <a:gd name="connsiteX77" fmla="*/ 8125712 w 10092372"/>
                <a:gd name="connsiteY77" fmla="*/ 1414997 h 6859314"/>
                <a:gd name="connsiteX78" fmla="*/ 8289435 w 10092372"/>
                <a:gd name="connsiteY78" fmla="*/ 1486010 h 6859314"/>
                <a:gd name="connsiteX79" fmla="*/ 8288120 w 10092372"/>
                <a:gd name="connsiteY79" fmla="*/ 1489955 h 6859314"/>
                <a:gd name="connsiteX80" fmla="*/ 8264450 w 10092372"/>
                <a:gd name="connsiteY80" fmla="*/ 1484037 h 6859314"/>
                <a:gd name="connsiteX81" fmla="*/ 8126369 w 10092372"/>
                <a:gd name="connsiteY81" fmla="*/ 1439983 h 6859314"/>
                <a:gd name="connsiteX82" fmla="*/ 8107958 w 10092372"/>
                <a:gd name="connsiteY82" fmla="*/ 1439983 h 6859314"/>
                <a:gd name="connsiteX83" fmla="*/ 8106643 w 10092372"/>
                <a:gd name="connsiteY83" fmla="*/ 1457079 h 6859314"/>
                <a:gd name="connsiteX84" fmla="*/ 8170423 w 10092372"/>
                <a:gd name="connsiteY84" fmla="*/ 1620803 h 6859314"/>
                <a:gd name="connsiteX85" fmla="*/ 8195409 w 10092372"/>
                <a:gd name="connsiteY85" fmla="*/ 1641843 h 6859314"/>
                <a:gd name="connsiteX86" fmla="*/ 8426858 w 10092372"/>
                <a:gd name="connsiteY86" fmla="*/ 1778609 h 6859314"/>
                <a:gd name="connsiteX87" fmla="*/ 8556391 w 10092372"/>
                <a:gd name="connsiteY87" fmla="*/ 2038332 h 6859314"/>
                <a:gd name="connsiteX88" fmla="*/ 8555733 w 10092372"/>
                <a:gd name="connsiteY88" fmla="*/ 2052797 h 6859314"/>
                <a:gd name="connsiteX89" fmla="*/ 8603075 w 10092372"/>
                <a:gd name="connsiteY89" fmla="*/ 2150769 h 6859314"/>
                <a:gd name="connsiteX90" fmla="*/ 8724060 w 10092372"/>
                <a:gd name="connsiteY90" fmla="*/ 2265178 h 6859314"/>
                <a:gd name="connsiteX91" fmla="*/ 8921976 w 10092372"/>
                <a:gd name="connsiteY91" fmla="*/ 2537394 h 6859314"/>
                <a:gd name="connsiteX92" fmla="*/ 8951564 w 10092372"/>
                <a:gd name="connsiteY92" fmla="*/ 2574216 h 6859314"/>
                <a:gd name="connsiteX93" fmla="*/ 9402627 w 10092372"/>
                <a:gd name="connsiteY93" fmla="*/ 2088304 h 6859314"/>
                <a:gd name="connsiteX94" fmla="*/ 9407230 w 10092372"/>
                <a:gd name="connsiteY94" fmla="*/ 2091591 h 6859314"/>
                <a:gd name="connsiteX95" fmla="*/ 9046906 w 10092372"/>
                <a:gd name="connsiteY95" fmla="*/ 2584079 h 6859314"/>
                <a:gd name="connsiteX96" fmla="*/ 10092373 w 10092372"/>
                <a:gd name="connsiteY96" fmla="*/ 2614325 h 6859314"/>
                <a:gd name="connsiteX97" fmla="*/ 10092373 w 10092372"/>
                <a:gd name="connsiteY97" fmla="*/ 2618270 h 6859314"/>
                <a:gd name="connsiteX98" fmla="*/ 8991016 w 10092372"/>
                <a:gd name="connsiteY98" fmla="*/ 2668242 h 6859314"/>
                <a:gd name="connsiteX99" fmla="*/ 9022577 w 10092372"/>
                <a:gd name="connsiteY99" fmla="*/ 2844459 h 6859314"/>
                <a:gd name="connsiteX100" fmla="*/ 9102138 w 10092372"/>
                <a:gd name="connsiteY100" fmla="*/ 3047635 h 6859314"/>
                <a:gd name="connsiteX101" fmla="*/ 9148165 w 10092372"/>
                <a:gd name="connsiteY101" fmla="*/ 3165332 h 6859314"/>
                <a:gd name="connsiteX102" fmla="*/ 9197479 w 10092372"/>
                <a:gd name="connsiteY102" fmla="*/ 3299467 h 6859314"/>
                <a:gd name="connsiteX103" fmla="*/ 9249423 w 10092372"/>
                <a:gd name="connsiteY103" fmla="*/ 3410589 h 6859314"/>
                <a:gd name="connsiteX104" fmla="*/ 9544653 w 10092372"/>
                <a:gd name="connsiteY104" fmla="*/ 3033169 h 6859314"/>
                <a:gd name="connsiteX105" fmla="*/ 9547940 w 10092372"/>
                <a:gd name="connsiteY105" fmla="*/ 3035142 h 6859314"/>
                <a:gd name="connsiteX106" fmla="*/ 9536105 w 10092372"/>
                <a:gd name="connsiteY106" fmla="*/ 3059470 h 6859314"/>
                <a:gd name="connsiteX107" fmla="*/ 9269149 w 10092372"/>
                <a:gd name="connsiteY107" fmla="*/ 3557218 h 6859314"/>
                <a:gd name="connsiteX108" fmla="*/ 9255341 w 10092372"/>
                <a:gd name="connsiteY108" fmla="*/ 3620998 h 6859314"/>
                <a:gd name="connsiteX109" fmla="*/ 9224438 w 10092372"/>
                <a:gd name="connsiteY109" fmla="*/ 3744613 h 6859314"/>
                <a:gd name="connsiteX110" fmla="*/ 9077809 w 10092372"/>
                <a:gd name="connsiteY110" fmla="*/ 3987240 h 6859314"/>
                <a:gd name="connsiteX111" fmla="*/ 8928551 w 10092372"/>
                <a:gd name="connsiteY111" fmla="*/ 4156882 h 6859314"/>
                <a:gd name="connsiteX112" fmla="*/ 8830579 w 10092372"/>
                <a:gd name="connsiteY112" fmla="*/ 4335072 h 6859314"/>
                <a:gd name="connsiteX113" fmla="*/ 8734581 w 10092372"/>
                <a:gd name="connsiteY113" fmla="*/ 4740765 h 6859314"/>
                <a:gd name="connsiteX114" fmla="*/ 8726690 w 10092372"/>
                <a:gd name="connsiteY114" fmla="*/ 4781532 h 6859314"/>
                <a:gd name="connsiteX115" fmla="*/ 8958140 w 10092372"/>
                <a:gd name="connsiteY115" fmla="*/ 4694739 h 6859314"/>
                <a:gd name="connsiteX116" fmla="*/ 8960112 w 10092372"/>
                <a:gd name="connsiteY116" fmla="*/ 4699341 h 6859314"/>
                <a:gd name="connsiteX117" fmla="*/ 8762854 w 10092372"/>
                <a:gd name="connsiteY117" fmla="*/ 4797312 h 6859314"/>
                <a:gd name="connsiteX118" fmla="*/ 8741813 w 10092372"/>
                <a:gd name="connsiteY118" fmla="*/ 4880818 h 6859314"/>
                <a:gd name="connsiteX119" fmla="*/ 9154740 w 10092372"/>
                <a:gd name="connsiteY119" fmla="*/ 5468647 h 6859314"/>
                <a:gd name="connsiteX120" fmla="*/ 9165260 w 10092372"/>
                <a:gd name="connsiteY120" fmla="*/ 5494948 h 6859314"/>
                <a:gd name="connsiteX121" fmla="*/ 8670800 w 10092372"/>
                <a:gd name="connsiteY121" fmla="*/ 4949859 h 6859314"/>
                <a:gd name="connsiteX122" fmla="*/ 8659622 w 10092372"/>
                <a:gd name="connsiteY122" fmla="*/ 4973530 h 6859314"/>
                <a:gd name="connsiteX123" fmla="*/ 8533378 w 10092372"/>
                <a:gd name="connsiteY123" fmla="*/ 5292430 h 6859314"/>
                <a:gd name="connsiteX124" fmla="*/ 8498529 w 10092372"/>
                <a:gd name="connsiteY124" fmla="*/ 5349635 h 6859314"/>
                <a:gd name="connsiteX125" fmla="*/ 8230258 w 10092372"/>
                <a:gd name="connsiteY125" fmla="*/ 5566618 h 6859314"/>
                <a:gd name="connsiteX126" fmla="*/ 7954755 w 10092372"/>
                <a:gd name="connsiteY126" fmla="*/ 5648152 h 6859314"/>
                <a:gd name="connsiteX127" fmla="*/ 7937001 w 10092372"/>
                <a:gd name="connsiteY127" fmla="*/ 5658015 h 6859314"/>
                <a:gd name="connsiteX128" fmla="*/ 8550473 w 10092372"/>
                <a:gd name="connsiteY128" fmla="*/ 5865135 h 6859314"/>
                <a:gd name="connsiteX129" fmla="*/ 8549158 w 10092372"/>
                <a:gd name="connsiteY129" fmla="*/ 5869738 h 6859314"/>
                <a:gd name="connsiteX130" fmla="*/ 8228943 w 10092372"/>
                <a:gd name="connsiteY130" fmla="*/ 5810561 h 6859314"/>
                <a:gd name="connsiteX131" fmla="*/ 7693059 w 10092372"/>
                <a:gd name="connsiteY131" fmla="*/ 5711932 h 6859314"/>
                <a:gd name="connsiteX132" fmla="*/ 7668073 w 10092372"/>
                <a:gd name="connsiteY132" fmla="*/ 5709302 h 6859314"/>
                <a:gd name="connsiteX133" fmla="*/ 7254489 w 10092372"/>
                <a:gd name="connsiteY133" fmla="*/ 5726398 h 6859314"/>
                <a:gd name="connsiteX134" fmla="*/ 7103915 w 10092372"/>
                <a:gd name="connsiteY134" fmla="*/ 5727712 h 6859314"/>
                <a:gd name="connsiteX135" fmla="*/ 6946767 w 10092372"/>
                <a:gd name="connsiteY135" fmla="*/ 5764534 h 6859314"/>
                <a:gd name="connsiteX136" fmla="*/ 6606168 w 10092372"/>
                <a:gd name="connsiteY136" fmla="*/ 5887491 h 6859314"/>
                <a:gd name="connsiteX137" fmla="*/ 6362225 w 10092372"/>
                <a:gd name="connsiteY137" fmla="*/ 5919053 h 6859314"/>
                <a:gd name="connsiteX138" fmla="*/ 6078174 w 10092372"/>
                <a:gd name="connsiteY138" fmla="*/ 5918395 h 6859314"/>
                <a:gd name="connsiteX139" fmla="*/ 6043325 w 10092372"/>
                <a:gd name="connsiteY139" fmla="*/ 5918395 h 6859314"/>
                <a:gd name="connsiteX140" fmla="*/ 6319486 w 10092372"/>
                <a:gd name="connsiteY140" fmla="*/ 6564744 h 6859314"/>
                <a:gd name="connsiteX141" fmla="*/ 6314226 w 10092372"/>
                <a:gd name="connsiteY141" fmla="*/ 6567374 h 6859314"/>
                <a:gd name="connsiteX142" fmla="*/ 6205734 w 10092372"/>
                <a:gd name="connsiteY142" fmla="*/ 6384581 h 6859314"/>
                <a:gd name="connsiteX143" fmla="*/ 5949957 w 10092372"/>
                <a:gd name="connsiteY143" fmla="*/ 5951929 h 6859314"/>
                <a:gd name="connsiteX144" fmla="*/ 5893409 w 10092372"/>
                <a:gd name="connsiteY144" fmla="*/ 5917738 h 6859314"/>
                <a:gd name="connsiteX145" fmla="*/ 5637632 w 10092372"/>
                <a:gd name="connsiteY145" fmla="*/ 5919710 h 6859314"/>
                <a:gd name="connsiteX146" fmla="*/ 5297690 w 10092372"/>
                <a:gd name="connsiteY146" fmla="*/ 5909190 h 6859314"/>
                <a:gd name="connsiteX147" fmla="*/ 5263499 w 10092372"/>
                <a:gd name="connsiteY147" fmla="*/ 5909190 h 6859314"/>
                <a:gd name="connsiteX148" fmla="*/ 5398292 w 10092372"/>
                <a:gd name="connsiteY148" fmla="*/ 6858658 h 6859314"/>
                <a:gd name="connsiteX149" fmla="*/ 5394347 w 10092372"/>
                <a:gd name="connsiteY149" fmla="*/ 6859315 h 6859314"/>
                <a:gd name="connsiteX150" fmla="*/ 5336484 w 10092372"/>
                <a:gd name="connsiteY150" fmla="*/ 6621291 h 6859314"/>
                <a:gd name="connsiteX151" fmla="*/ 5167500 w 10092372"/>
                <a:gd name="connsiteY151" fmla="*/ 5915107 h 6859314"/>
                <a:gd name="connsiteX152" fmla="*/ 5134624 w 10092372"/>
                <a:gd name="connsiteY152" fmla="*/ 5888149 h 6859314"/>
                <a:gd name="connsiteX153" fmla="*/ 4733533 w 10092372"/>
                <a:gd name="connsiteY153" fmla="*/ 5788205 h 6859314"/>
                <a:gd name="connsiteX154" fmla="*/ 4452111 w 10092372"/>
                <a:gd name="connsiteY154" fmla="*/ 5667878 h 6859314"/>
                <a:gd name="connsiteX155" fmla="*/ 4410687 w 10092372"/>
                <a:gd name="connsiteY155" fmla="*/ 5659330 h 6859314"/>
                <a:gd name="connsiteX156" fmla="*/ 4249593 w 10092372"/>
                <a:gd name="connsiteY156" fmla="*/ 5645521 h 6859314"/>
                <a:gd name="connsiteX157" fmla="*/ 4189101 w 10092372"/>
                <a:gd name="connsiteY157" fmla="*/ 5632371 h 6859314"/>
                <a:gd name="connsiteX158" fmla="*/ 3889926 w 10092372"/>
                <a:gd name="connsiteY158" fmla="*/ 5533085 h 6859314"/>
                <a:gd name="connsiteX159" fmla="*/ 3540122 w 10092372"/>
                <a:gd name="connsiteY159" fmla="*/ 6719920 h 6859314"/>
                <a:gd name="connsiteX160" fmla="*/ 3535520 w 10092372"/>
                <a:gd name="connsiteY160" fmla="*/ 6718605 h 6859314"/>
                <a:gd name="connsiteX161" fmla="*/ 3774859 w 10092372"/>
                <a:gd name="connsiteY161" fmla="*/ 5529797 h 6859314"/>
                <a:gd name="connsiteX162" fmla="*/ 3550643 w 10092372"/>
                <a:gd name="connsiteY162" fmla="*/ 5529797 h 6859314"/>
                <a:gd name="connsiteX163" fmla="*/ 3434260 w 10092372"/>
                <a:gd name="connsiteY163" fmla="*/ 6312911 h 6859314"/>
                <a:gd name="connsiteX164" fmla="*/ 3430973 w 10092372"/>
                <a:gd name="connsiteY164" fmla="*/ 6312253 h 6859314"/>
                <a:gd name="connsiteX165" fmla="*/ 3448069 w 10092372"/>
                <a:gd name="connsiteY165" fmla="*/ 5521907 h 6859314"/>
                <a:gd name="connsiteX166" fmla="*/ 3354042 w 10092372"/>
                <a:gd name="connsiteY166" fmla="*/ 5515331 h 6859314"/>
                <a:gd name="connsiteX167" fmla="*/ 2985827 w 10092372"/>
                <a:gd name="connsiteY167" fmla="*/ 5450894 h 6859314"/>
                <a:gd name="connsiteX168" fmla="*/ 2444683 w 10092372"/>
                <a:gd name="connsiteY168" fmla="*/ 5301635 h 6859314"/>
                <a:gd name="connsiteX169" fmla="*/ 2414437 w 10092372"/>
                <a:gd name="connsiteY169" fmla="*/ 5286512 h 6859314"/>
                <a:gd name="connsiteX170" fmla="*/ 1950881 w 10092372"/>
                <a:gd name="connsiteY170" fmla="*/ 4978790 h 6859314"/>
                <a:gd name="connsiteX171" fmla="*/ 1878553 w 10092372"/>
                <a:gd name="connsiteY171" fmla="*/ 4922900 h 6859314"/>
                <a:gd name="connsiteX172" fmla="*/ 1217081 w 10092372"/>
                <a:gd name="connsiteY172" fmla="*/ 5728370 h 6859314"/>
                <a:gd name="connsiteX173" fmla="*/ 1211821 w 10092372"/>
                <a:gd name="connsiteY173" fmla="*/ 5725082 h 6859314"/>
                <a:gd name="connsiteX174" fmla="*/ 1226944 w 10092372"/>
                <a:gd name="connsiteY174" fmla="*/ 5700096 h 6859314"/>
                <a:gd name="connsiteX175" fmla="*/ 1793732 w 10092372"/>
                <a:gd name="connsiteY175" fmla="*/ 4856490 h 6859314"/>
                <a:gd name="connsiteX176" fmla="*/ 1793732 w 10092372"/>
                <a:gd name="connsiteY176" fmla="*/ 4803230 h 6859314"/>
                <a:gd name="connsiteX177" fmla="*/ 1602392 w 10092372"/>
                <a:gd name="connsiteY177" fmla="*/ 4511946 h 6859314"/>
                <a:gd name="connsiteX178" fmla="*/ 1572803 w 10092372"/>
                <a:gd name="connsiteY178" fmla="*/ 4488933 h 6859314"/>
                <a:gd name="connsiteX179" fmla="*/ 1153959 w 10092372"/>
                <a:gd name="connsiteY179" fmla="*/ 4314031 h 6859314"/>
                <a:gd name="connsiteX180" fmla="*/ 1014563 w 10092372"/>
                <a:gd name="connsiteY180" fmla="*/ 4227237 h 6859314"/>
                <a:gd name="connsiteX181" fmla="*/ 839004 w 10092372"/>
                <a:gd name="connsiteY181" fmla="*/ 4104937 h 6859314"/>
                <a:gd name="connsiteX182" fmla="*/ 188053 w 10092372"/>
                <a:gd name="connsiteY182" fmla="*/ 5077419 h 6859314"/>
                <a:gd name="connsiteX183" fmla="*/ 184765 w 10092372"/>
                <a:gd name="connsiteY183" fmla="*/ 5076104 h 6859314"/>
                <a:gd name="connsiteX184" fmla="*/ 192655 w 10092372"/>
                <a:gd name="connsiteY184" fmla="*/ 5058351 h 6859314"/>
                <a:gd name="connsiteX185" fmla="*/ 743005 w 10092372"/>
                <a:gd name="connsiteY185" fmla="*/ 4059568 h 6859314"/>
                <a:gd name="connsiteX186" fmla="*/ 750895 w 10092372"/>
                <a:gd name="connsiteY186" fmla="*/ 3968829 h 6859314"/>
                <a:gd name="connsiteX187" fmla="*/ 679882 w 10092372"/>
                <a:gd name="connsiteY187" fmla="*/ 3759078 h 6859314"/>
                <a:gd name="connsiteX188" fmla="*/ 679882 w 10092372"/>
                <a:gd name="connsiteY188" fmla="*/ 3695298 h 6859314"/>
                <a:gd name="connsiteX189" fmla="*/ 697636 w 10092372"/>
                <a:gd name="connsiteY189" fmla="*/ 3579574 h 6859314"/>
                <a:gd name="connsiteX190" fmla="*/ 460926 w 10092372"/>
                <a:gd name="connsiteY190" fmla="*/ 3533547 h 6859314"/>
                <a:gd name="connsiteX191" fmla="*/ 461584 w 10092372"/>
                <a:gd name="connsiteY191" fmla="*/ 3528944 h 6859314"/>
                <a:gd name="connsiteX192" fmla="*/ 702238 w 10092372"/>
                <a:gd name="connsiteY192" fmla="*/ 3550643 h 6859314"/>
                <a:gd name="connsiteX193" fmla="*/ 758128 w 10092372"/>
                <a:gd name="connsiteY193" fmla="*/ 3380343 h 6859314"/>
                <a:gd name="connsiteX194" fmla="*/ 771279 w 10092372"/>
                <a:gd name="connsiteY194" fmla="*/ 3342864 h 6859314"/>
                <a:gd name="connsiteX195" fmla="*/ 757470 w 10092372"/>
                <a:gd name="connsiteY195" fmla="*/ 3254756 h 6859314"/>
                <a:gd name="connsiteX196" fmla="*/ 513528 w 10092372"/>
                <a:gd name="connsiteY196" fmla="*/ 2913499 h 6859314"/>
                <a:gd name="connsiteX197" fmla="*/ 470789 w 10092372"/>
                <a:gd name="connsiteY197" fmla="*/ 2808953 h 6859314"/>
                <a:gd name="connsiteX198" fmla="*/ 449091 w 10092372"/>
                <a:gd name="connsiteY198" fmla="*/ 2743200 h 6859314"/>
                <a:gd name="connsiteX199" fmla="*/ 206463 w 10092372"/>
                <a:gd name="connsiteY199" fmla="*/ 2950978 h 6859314"/>
                <a:gd name="connsiteX200" fmla="*/ 201861 w 10092372"/>
                <a:gd name="connsiteY200" fmla="*/ 2947691 h 6859314"/>
                <a:gd name="connsiteX201" fmla="*/ 216326 w 10092372"/>
                <a:gd name="connsiteY201" fmla="*/ 2927965 h 6859314"/>
                <a:gd name="connsiteX202" fmla="*/ 401749 w 10092372"/>
                <a:gd name="connsiteY202" fmla="*/ 2705721 h 6859314"/>
                <a:gd name="connsiteX203" fmla="*/ 425420 w 10092372"/>
                <a:gd name="connsiteY203" fmla="*/ 2624845 h 6859314"/>
                <a:gd name="connsiteX204" fmla="*/ 459611 w 10092372"/>
                <a:gd name="connsiteY204" fmla="*/ 2310548 h 6859314"/>
                <a:gd name="connsiteX205" fmla="*/ 463556 w 10092372"/>
                <a:gd name="connsiteY205" fmla="*/ 2296740 h 6859314"/>
                <a:gd name="connsiteX206" fmla="*/ 462241 w 10092372"/>
                <a:gd name="connsiteY206" fmla="*/ 2289507 h 6859314"/>
                <a:gd name="connsiteX207" fmla="*/ 0 w 10092372"/>
                <a:gd name="connsiteY207" fmla="*/ 2154057 h 6859314"/>
                <a:gd name="connsiteX208" fmla="*/ 658 w 10092372"/>
                <a:gd name="connsiteY208" fmla="*/ 2149454 h 6859314"/>
                <a:gd name="connsiteX209" fmla="*/ 140711 w 10092372"/>
                <a:gd name="connsiteY209" fmla="*/ 2174440 h 6859314"/>
                <a:gd name="connsiteX210" fmla="*/ 461584 w 10092372"/>
                <a:gd name="connsiteY210" fmla="*/ 2233617 h 6859314"/>
                <a:gd name="connsiteX211" fmla="*/ 495117 w 10092372"/>
                <a:gd name="connsiteY211" fmla="*/ 2219809 h 6859314"/>
                <a:gd name="connsiteX212" fmla="*/ 648321 w 10092372"/>
                <a:gd name="connsiteY212" fmla="*/ 1927210 h 6859314"/>
                <a:gd name="connsiteX213" fmla="*/ 545747 w 10092372"/>
                <a:gd name="connsiteY213" fmla="*/ 2002168 h 6859314"/>
                <a:gd name="connsiteX214" fmla="*/ 541802 w 10092372"/>
                <a:gd name="connsiteY214" fmla="*/ 1996908 h 6859314"/>
                <a:gd name="connsiteX215" fmla="*/ 2367095 w 10092372"/>
                <a:gd name="connsiteY215" fmla="*/ 4257483 h 6859314"/>
                <a:gd name="connsiteX216" fmla="*/ 2608407 w 10092372"/>
                <a:gd name="connsiteY216" fmla="*/ 4381098 h 6859314"/>
                <a:gd name="connsiteX217" fmla="*/ 3208729 w 10092372"/>
                <a:gd name="connsiteY217" fmla="*/ 4655287 h 6859314"/>
                <a:gd name="connsiteX218" fmla="*/ 3281057 w 10092372"/>
                <a:gd name="connsiteY218" fmla="*/ 4694739 h 6859314"/>
                <a:gd name="connsiteX219" fmla="*/ 4160170 w 10092372"/>
                <a:gd name="connsiteY219" fmla="*/ 3453329 h 6859314"/>
                <a:gd name="connsiteX220" fmla="*/ 4164115 w 10092372"/>
                <a:gd name="connsiteY220" fmla="*/ 3455959 h 6859314"/>
                <a:gd name="connsiteX221" fmla="*/ 3387576 w 10092372"/>
                <a:gd name="connsiteY221" fmla="*/ 4765094 h 6859314"/>
                <a:gd name="connsiteX222" fmla="*/ 3532232 w 10092372"/>
                <a:gd name="connsiteY222" fmla="*/ 4842025 h 6859314"/>
                <a:gd name="connsiteX223" fmla="*/ 4398852 w 10092372"/>
                <a:gd name="connsiteY223" fmla="*/ 5091227 h 6859314"/>
                <a:gd name="connsiteX224" fmla="*/ 4571124 w 10092372"/>
                <a:gd name="connsiteY224" fmla="*/ 5144487 h 6859314"/>
                <a:gd name="connsiteX225" fmla="*/ 4583617 w 10092372"/>
                <a:gd name="connsiteY225" fmla="*/ 5118843 h 6859314"/>
                <a:gd name="connsiteX226" fmla="*/ 4678958 w 10092372"/>
                <a:gd name="connsiteY226" fmla="*/ 5176705 h 6859314"/>
                <a:gd name="connsiteX227" fmla="*/ 5198404 w 10092372"/>
                <a:gd name="connsiteY227" fmla="*/ 5296375 h 6859314"/>
                <a:gd name="connsiteX228" fmla="*/ 5356868 w 10092372"/>
                <a:gd name="connsiteY228" fmla="*/ 5324649 h 6859314"/>
                <a:gd name="connsiteX229" fmla="*/ 5583714 w 10092372"/>
                <a:gd name="connsiteY229" fmla="*/ 5312156 h 6859314"/>
                <a:gd name="connsiteX230" fmla="*/ 5688919 w 10092372"/>
                <a:gd name="connsiteY230" fmla="*/ 5303608 h 6859314"/>
                <a:gd name="connsiteX231" fmla="*/ 5676425 w 10092372"/>
                <a:gd name="connsiteY231" fmla="*/ 5268759 h 6859314"/>
                <a:gd name="connsiteX232" fmla="*/ 5709302 w 10092372"/>
                <a:gd name="connsiteY232" fmla="*/ 5274677 h 6859314"/>
                <a:gd name="connsiteX233" fmla="*/ 5917080 w 10092372"/>
                <a:gd name="connsiteY233" fmla="*/ 5290457 h 6859314"/>
                <a:gd name="connsiteX234" fmla="*/ 6071599 w 10092372"/>
                <a:gd name="connsiteY234" fmla="*/ 5274019 h 6859314"/>
                <a:gd name="connsiteX235" fmla="*/ 6342500 w 10092372"/>
                <a:gd name="connsiteY235" fmla="*/ 5181965 h 6859314"/>
                <a:gd name="connsiteX236" fmla="*/ 6374719 w 10092372"/>
                <a:gd name="connsiteY236" fmla="*/ 5141199 h 6859314"/>
                <a:gd name="connsiteX237" fmla="*/ 6402992 w 10092372"/>
                <a:gd name="connsiteY237" fmla="*/ 4962352 h 6859314"/>
                <a:gd name="connsiteX238" fmla="*/ 6406937 w 10092372"/>
                <a:gd name="connsiteY238" fmla="*/ 4961694 h 6859314"/>
                <a:gd name="connsiteX239" fmla="*/ 6460197 w 10092372"/>
                <a:gd name="connsiteY239" fmla="*/ 5129363 h 6859314"/>
                <a:gd name="connsiteX240" fmla="*/ 6480580 w 10092372"/>
                <a:gd name="connsiteY240" fmla="*/ 5122788 h 6859314"/>
                <a:gd name="connsiteX241" fmla="*/ 6880356 w 10092372"/>
                <a:gd name="connsiteY241" fmla="*/ 4939338 h 6859314"/>
                <a:gd name="connsiteX242" fmla="*/ 6897452 w 10092372"/>
                <a:gd name="connsiteY242" fmla="*/ 4911722 h 6859314"/>
                <a:gd name="connsiteX243" fmla="*/ 6919151 w 10092372"/>
                <a:gd name="connsiteY243" fmla="*/ 4682903 h 6859314"/>
                <a:gd name="connsiteX244" fmla="*/ 6948739 w 10092372"/>
                <a:gd name="connsiteY244" fmla="*/ 4355455 h 6859314"/>
                <a:gd name="connsiteX245" fmla="*/ 6952027 w 10092372"/>
                <a:gd name="connsiteY245" fmla="*/ 4355455 h 6859314"/>
                <a:gd name="connsiteX246" fmla="*/ 6942822 w 10092372"/>
                <a:gd name="connsiteY246" fmla="*/ 4908435 h 6859314"/>
                <a:gd name="connsiteX247" fmla="*/ 6964519 w 10092372"/>
                <a:gd name="connsiteY247" fmla="*/ 4900544 h 6859314"/>
                <a:gd name="connsiteX248" fmla="*/ 7628621 w 10092372"/>
                <a:gd name="connsiteY248" fmla="*/ 4543507 h 6859314"/>
                <a:gd name="connsiteX249" fmla="*/ 8132944 w 10092372"/>
                <a:gd name="connsiteY249" fmla="*/ 4176608 h 6859314"/>
                <a:gd name="connsiteX250" fmla="*/ 8172396 w 10092372"/>
                <a:gd name="connsiteY250" fmla="*/ 4107567 h 6859314"/>
                <a:gd name="connsiteX251" fmla="*/ 8213162 w 10092372"/>
                <a:gd name="connsiteY251" fmla="*/ 3832721 h 6859314"/>
                <a:gd name="connsiteX252" fmla="*/ 8232231 w 10092372"/>
                <a:gd name="connsiteY252" fmla="*/ 3637436 h 6859314"/>
                <a:gd name="connsiteX253" fmla="*/ 7119038 w 10092372"/>
                <a:gd name="connsiteY253" fmla="*/ 3459246 h 6859314"/>
                <a:gd name="connsiteX254" fmla="*/ 7119696 w 10092372"/>
                <a:gd name="connsiteY254" fmla="*/ 3454644 h 6859314"/>
                <a:gd name="connsiteX255" fmla="*/ 8234861 w 10092372"/>
                <a:gd name="connsiteY255" fmla="*/ 3575628 h 6859314"/>
                <a:gd name="connsiteX256" fmla="*/ 8248011 w 10092372"/>
                <a:gd name="connsiteY256" fmla="*/ 3396781 h 6859314"/>
                <a:gd name="connsiteX257" fmla="*/ 8257217 w 10092372"/>
                <a:gd name="connsiteY257" fmla="*/ 3249496 h 6859314"/>
                <a:gd name="connsiteX258" fmla="*/ 8207244 w 10092372"/>
                <a:gd name="connsiteY258" fmla="*/ 2893116 h 6859314"/>
                <a:gd name="connsiteX259" fmla="*/ 8130971 w 10092372"/>
                <a:gd name="connsiteY259" fmla="*/ 2394054 h 6859314"/>
                <a:gd name="connsiteX260" fmla="*/ 8104670 w 10092372"/>
                <a:gd name="connsiteY260" fmla="*/ 2353945 h 6859314"/>
                <a:gd name="connsiteX261" fmla="*/ 7899522 w 10092372"/>
                <a:gd name="connsiteY261" fmla="*/ 2180358 h 6859314"/>
                <a:gd name="connsiteX262" fmla="*/ 7576677 w 10092372"/>
                <a:gd name="connsiteY262" fmla="*/ 1659597 h 6859314"/>
                <a:gd name="connsiteX263" fmla="*/ 7531308 w 10092372"/>
                <a:gd name="connsiteY263" fmla="*/ 1612255 h 6859314"/>
                <a:gd name="connsiteX264" fmla="*/ 7153887 w 10092372"/>
                <a:gd name="connsiteY264" fmla="*/ 1421572 h 6859314"/>
                <a:gd name="connsiteX265" fmla="*/ 7116409 w 10092372"/>
                <a:gd name="connsiteY265" fmla="*/ 1432750 h 6859314"/>
                <a:gd name="connsiteX266" fmla="*/ 6836960 w 10092372"/>
                <a:gd name="connsiteY266" fmla="*/ 1750335 h 6859314"/>
                <a:gd name="connsiteX267" fmla="*/ 6821179 w 10092372"/>
                <a:gd name="connsiteY267" fmla="*/ 1766773 h 6859314"/>
                <a:gd name="connsiteX268" fmla="*/ 6817891 w 10092372"/>
                <a:gd name="connsiteY268" fmla="*/ 1763486 h 6859314"/>
                <a:gd name="connsiteX269" fmla="*/ 7076957 w 10092372"/>
                <a:gd name="connsiteY269" fmla="*/ 1381463 h 6859314"/>
                <a:gd name="connsiteX270" fmla="*/ 6929671 w 10092372"/>
                <a:gd name="connsiteY270" fmla="*/ 1288752 h 6859314"/>
                <a:gd name="connsiteX271" fmla="*/ 6800138 w 10092372"/>
                <a:gd name="connsiteY271" fmla="*/ 1236807 h 6859314"/>
                <a:gd name="connsiteX272" fmla="*/ 6156420 w 10092372"/>
                <a:gd name="connsiteY272" fmla="*/ 1130945 h 6859314"/>
                <a:gd name="connsiteX273" fmla="*/ 6121571 w 10092372"/>
                <a:gd name="connsiteY273" fmla="*/ 1150014 h 6859314"/>
                <a:gd name="connsiteX274" fmla="*/ 5926943 w 10092372"/>
                <a:gd name="connsiteY274" fmla="*/ 1531379 h 6859314"/>
                <a:gd name="connsiteX275" fmla="*/ 5913135 w 10092372"/>
                <a:gd name="connsiteY275" fmla="*/ 1556365 h 6859314"/>
                <a:gd name="connsiteX276" fmla="*/ 5909847 w 10092372"/>
                <a:gd name="connsiteY276" fmla="*/ 1555050 h 6859314"/>
                <a:gd name="connsiteX277" fmla="*/ 6043983 w 10092372"/>
                <a:gd name="connsiteY277" fmla="*/ 1122398 h 6859314"/>
                <a:gd name="connsiteX278" fmla="*/ 5713905 w 10092372"/>
                <a:gd name="connsiteY278" fmla="*/ 1063878 h 6859314"/>
                <a:gd name="connsiteX279" fmla="*/ 5680371 w 10092372"/>
                <a:gd name="connsiteY279" fmla="*/ 1059933 h 6859314"/>
                <a:gd name="connsiteX280" fmla="*/ 5317416 w 10092372"/>
                <a:gd name="connsiteY280" fmla="*/ 1105959 h 6859314"/>
                <a:gd name="connsiteX281" fmla="*/ 4918955 w 10092372"/>
                <a:gd name="connsiteY281" fmla="*/ 1094124 h 6859314"/>
                <a:gd name="connsiteX282" fmla="*/ 4325866 w 10092372"/>
                <a:gd name="connsiteY282" fmla="*/ 953413 h 6859314"/>
                <a:gd name="connsiteX283" fmla="*/ 4220662 w 10092372"/>
                <a:gd name="connsiteY283" fmla="*/ 927112 h 6859314"/>
                <a:gd name="connsiteX284" fmla="*/ 4055623 w 10092372"/>
                <a:gd name="connsiteY284" fmla="*/ 1635268 h 6859314"/>
                <a:gd name="connsiteX285" fmla="*/ 4052335 w 10092372"/>
                <a:gd name="connsiteY285" fmla="*/ 1614885 h 6859314"/>
                <a:gd name="connsiteX286" fmla="*/ 4133869 w 10092372"/>
                <a:gd name="connsiteY286" fmla="*/ 930400 h 6859314"/>
                <a:gd name="connsiteX287" fmla="*/ 4112170 w 10092372"/>
                <a:gd name="connsiteY287" fmla="*/ 894236 h 6859314"/>
                <a:gd name="connsiteX288" fmla="*/ 3619026 w 10092372"/>
                <a:gd name="connsiteY288" fmla="*/ 750895 h 6859314"/>
                <a:gd name="connsiteX289" fmla="*/ 3376398 w 10092372"/>
                <a:gd name="connsiteY289" fmla="*/ 756155 h 6859314"/>
                <a:gd name="connsiteX290" fmla="*/ 3079854 w 10092372"/>
                <a:gd name="connsiteY290" fmla="*/ 831113 h 6859314"/>
                <a:gd name="connsiteX291" fmla="*/ 2601832 w 10092372"/>
                <a:gd name="connsiteY291" fmla="*/ 984975 h 6859314"/>
                <a:gd name="connsiteX292" fmla="*/ 2643914 w 10092372"/>
                <a:gd name="connsiteY292" fmla="*/ 1135548 h 6859314"/>
                <a:gd name="connsiteX293" fmla="*/ 2561065 w 10092372"/>
                <a:gd name="connsiteY293" fmla="*/ 1019823 h 6859314"/>
                <a:gd name="connsiteX294" fmla="*/ 2536079 w 10092372"/>
                <a:gd name="connsiteY294" fmla="*/ 1006673 h 6859314"/>
                <a:gd name="connsiteX295" fmla="*/ 2425615 w 10092372"/>
                <a:gd name="connsiteY295" fmla="*/ 1055987 h 6859314"/>
                <a:gd name="connsiteX296" fmla="*/ 2321726 w 10092372"/>
                <a:gd name="connsiteY296" fmla="*/ 1125028 h 6859314"/>
                <a:gd name="connsiteX297" fmla="*/ 2298712 w 10092372"/>
                <a:gd name="connsiteY297" fmla="*/ 1145411 h 6859314"/>
                <a:gd name="connsiteX298" fmla="*/ 2137618 w 10092372"/>
                <a:gd name="connsiteY298" fmla="*/ 1378833 h 6859314"/>
                <a:gd name="connsiteX299" fmla="*/ 2445341 w 10092372"/>
                <a:gd name="connsiteY299" fmla="*/ 1310450 h 6859314"/>
                <a:gd name="connsiteX300" fmla="*/ 2424957 w 10092372"/>
                <a:gd name="connsiteY300" fmla="*/ 1321628 h 6859314"/>
                <a:gd name="connsiteX301" fmla="*/ 2083701 w 10092372"/>
                <a:gd name="connsiteY301" fmla="*/ 1437353 h 6859314"/>
                <a:gd name="connsiteX302" fmla="*/ 2053455 w 10092372"/>
                <a:gd name="connsiteY302" fmla="*/ 1452476 h 6859314"/>
                <a:gd name="connsiteX303" fmla="*/ 1952853 w 10092372"/>
                <a:gd name="connsiteY303" fmla="*/ 1530721 h 6859314"/>
                <a:gd name="connsiteX304" fmla="*/ 1924580 w 10092372"/>
                <a:gd name="connsiteY304" fmla="*/ 1567543 h 6859314"/>
                <a:gd name="connsiteX305" fmla="*/ 1835156 w 10092372"/>
                <a:gd name="connsiteY305" fmla="*/ 1824636 h 6859314"/>
                <a:gd name="connsiteX306" fmla="*/ 1605022 w 10092372"/>
                <a:gd name="connsiteY306" fmla="*/ 2305288 h 6859314"/>
                <a:gd name="connsiteX307" fmla="*/ 1476147 w 10092372"/>
                <a:gd name="connsiteY307" fmla="*/ 2471642 h 6859314"/>
                <a:gd name="connsiteX308" fmla="*/ 1462996 w 10092372"/>
                <a:gd name="connsiteY308" fmla="*/ 2492025 h 6859314"/>
                <a:gd name="connsiteX309" fmla="*/ 1549132 w 10092372"/>
                <a:gd name="connsiteY309" fmla="*/ 2509121 h 6859314"/>
                <a:gd name="connsiteX310" fmla="*/ 1589899 w 10092372"/>
                <a:gd name="connsiteY310" fmla="*/ 2493998 h 6859314"/>
                <a:gd name="connsiteX311" fmla="*/ 1837786 w 10092372"/>
                <a:gd name="connsiteY311" fmla="*/ 2197453 h 6859314"/>
                <a:gd name="connsiteX312" fmla="*/ 1967976 w 10092372"/>
                <a:gd name="connsiteY312" fmla="*/ 2042935 h 6859314"/>
                <a:gd name="connsiteX313" fmla="*/ 1973237 w 10092372"/>
                <a:gd name="connsiteY313" fmla="*/ 2046880 h 6859314"/>
                <a:gd name="connsiteX314" fmla="*/ 1639213 w 10092372"/>
                <a:gd name="connsiteY314" fmla="*/ 2525559 h 6859314"/>
                <a:gd name="connsiteX315" fmla="*/ 2154714 w 10092372"/>
                <a:gd name="connsiteY315" fmla="*/ 2622873 h 6859314"/>
                <a:gd name="connsiteX316" fmla="*/ 2127098 w 10092372"/>
                <a:gd name="connsiteY316" fmla="*/ 2626160 h 6859314"/>
                <a:gd name="connsiteX317" fmla="*/ 1622775 w 10092372"/>
                <a:gd name="connsiteY317" fmla="*/ 2593942 h 6859314"/>
                <a:gd name="connsiteX318" fmla="*/ 1574118 w 10092372"/>
                <a:gd name="connsiteY318" fmla="*/ 2616955 h 6859314"/>
                <a:gd name="connsiteX319" fmla="*/ 1471544 w 10092372"/>
                <a:gd name="connsiteY319" fmla="*/ 2766871 h 6859314"/>
                <a:gd name="connsiteX320" fmla="*/ 1462339 w 10092372"/>
                <a:gd name="connsiteY320" fmla="*/ 2810925 h 6859314"/>
                <a:gd name="connsiteX321" fmla="*/ 1570831 w 10092372"/>
                <a:gd name="connsiteY321" fmla="*/ 3263303 h 6859314"/>
                <a:gd name="connsiteX322" fmla="*/ 1755596 w 10092372"/>
                <a:gd name="connsiteY322" fmla="*/ 3816941 h 6859314"/>
                <a:gd name="connsiteX323" fmla="*/ 1777951 w 10092372"/>
                <a:gd name="connsiteY323" fmla="*/ 3848502 h 6859314"/>
                <a:gd name="connsiteX324" fmla="*/ 2266494 w 10092372"/>
                <a:gd name="connsiteY324" fmla="*/ 4194361 h 6859314"/>
                <a:gd name="connsiteX325" fmla="*/ 2308575 w 10092372"/>
                <a:gd name="connsiteY325" fmla="*/ 4193046 h 6859314"/>
                <a:gd name="connsiteX326" fmla="*/ 3142319 w 10092372"/>
                <a:gd name="connsiteY326" fmla="*/ 3572999 h 6859314"/>
                <a:gd name="connsiteX327" fmla="*/ 3162044 w 10092372"/>
                <a:gd name="connsiteY327" fmla="*/ 3560505 h 6859314"/>
                <a:gd name="connsiteX328" fmla="*/ 3164017 w 10092372"/>
                <a:gd name="connsiteY328" fmla="*/ 3563793 h 6859314"/>
                <a:gd name="connsiteX329" fmla="*/ 2367095 w 10092372"/>
                <a:gd name="connsiteY329" fmla="*/ 4257483 h 6859314"/>
                <a:gd name="connsiteX330" fmla="*/ 8480776 w 10092372"/>
                <a:gd name="connsiteY330" fmla="*/ 2694543 h 6859314"/>
                <a:gd name="connsiteX331" fmla="*/ 8392010 w 10092372"/>
                <a:gd name="connsiteY331" fmla="*/ 2738597 h 6859314"/>
                <a:gd name="connsiteX332" fmla="*/ 8365051 w 10092372"/>
                <a:gd name="connsiteY332" fmla="*/ 2781337 h 6859314"/>
                <a:gd name="connsiteX333" fmla="*/ 8358475 w 10092372"/>
                <a:gd name="connsiteY333" fmla="*/ 3226482 h 6859314"/>
                <a:gd name="connsiteX334" fmla="*/ 8367023 w 10092372"/>
                <a:gd name="connsiteY334" fmla="*/ 3281714 h 6859314"/>
                <a:gd name="connsiteX335" fmla="*/ 8451844 w 10092372"/>
                <a:gd name="connsiteY335" fmla="*/ 3561163 h 6859314"/>
                <a:gd name="connsiteX336" fmla="*/ 8466967 w 10092372"/>
                <a:gd name="connsiteY336" fmla="*/ 3694641 h 6859314"/>
                <a:gd name="connsiteX337" fmla="*/ 8470913 w 10092372"/>
                <a:gd name="connsiteY337" fmla="*/ 3713052 h 6859314"/>
                <a:gd name="connsiteX338" fmla="*/ 8585980 w 10092372"/>
                <a:gd name="connsiteY338" fmla="*/ 3881378 h 6859314"/>
                <a:gd name="connsiteX339" fmla="*/ 8674088 w 10092372"/>
                <a:gd name="connsiteY339" fmla="*/ 3788667 h 6859314"/>
                <a:gd name="connsiteX340" fmla="*/ 8693156 w 10092372"/>
                <a:gd name="connsiteY340" fmla="*/ 3745270 h 6859314"/>
                <a:gd name="connsiteX341" fmla="*/ 8693814 w 10092372"/>
                <a:gd name="connsiteY341" fmla="*/ 3597984 h 6859314"/>
                <a:gd name="connsiteX342" fmla="*/ 8648445 w 10092372"/>
                <a:gd name="connsiteY342" fmla="*/ 3104182 h 6859314"/>
                <a:gd name="connsiteX343" fmla="*/ 8480776 w 10092372"/>
                <a:gd name="connsiteY343" fmla="*/ 2694543 h 6859314"/>
                <a:gd name="connsiteX344" fmla="*/ 7318269 w 10092372"/>
                <a:gd name="connsiteY344" fmla="*/ 5510729 h 6859314"/>
                <a:gd name="connsiteX345" fmla="*/ 7323529 w 10092372"/>
                <a:gd name="connsiteY345" fmla="*/ 5514674 h 6859314"/>
                <a:gd name="connsiteX346" fmla="*/ 7604293 w 10092372"/>
                <a:gd name="connsiteY346" fmla="*/ 5507441 h 6859314"/>
                <a:gd name="connsiteX347" fmla="*/ 8071794 w 10092372"/>
                <a:gd name="connsiteY347" fmla="*/ 5416045 h 6859314"/>
                <a:gd name="connsiteX348" fmla="*/ 8222368 w 10092372"/>
                <a:gd name="connsiteY348" fmla="*/ 5342402 h 6859314"/>
                <a:gd name="connsiteX349" fmla="*/ 8384776 w 10092372"/>
                <a:gd name="connsiteY349" fmla="*/ 5124103 h 6859314"/>
                <a:gd name="connsiteX350" fmla="*/ 8465652 w 10092372"/>
                <a:gd name="connsiteY350" fmla="*/ 4947229 h 6859314"/>
                <a:gd name="connsiteX351" fmla="*/ 8437378 w 10092372"/>
                <a:gd name="connsiteY351" fmla="*/ 4959722 h 6859314"/>
                <a:gd name="connsiteX352" fmla="*/ 8290093 w 10092372"/>
                <a:gd name="connsiteY352" fmla="*/ 5032707 h 6859314"/>
                <a:gd name="connsiteX353" fmla="*/ 8191464 w 10092372"/>
                <a:gd name="connsiteY353" fmla="*/ 5101747 h 6859314"/>
                <a:gd name="connsiteX354" fmla="*/ 8175026 w 10092372"/>
                <a:gd name="connsiteY354" fmla="*/ 5111610 h 6859314"/>
                <a:gd name="connsiteX355" fmla="*/ 7942919 w 10092372"/>
                <a:gd name="connsiteY355" fmla="*/ 5176048 h 6859314"/>
                <a:gd name="connsiteX356" fmla="*/ 7583252 w 10092372"/>
                <a:gd name="connsiteY356" fmla="*/ 5241801 h 6859314"/>
                <a:gd name="connsiteX357" fmla="*/ 7541828 w 10092372"/>
                <a:gd name="connsiteY357" fmla="*/ 5262841 h 6859314"/>
                <a:gd name="connsiteX358" fmla="*/ 7318269 w 10092372"/>
                <a:gd name="connsiteY358" fmla="*/ 5510729 h 6859314"/>
                <a:gd name="connsiteX359" fmla="*/ 1704966 w 10092372"/>
                <a:gd name="connsiteY359" fmla="*/ 1232862 h 6859314"/>
                <a:gd name="connsiteX360" fmla="*/ 739717 w 10092372"/>
                <a:gd name="connsiteY360" fmla="*/ 1941018 h 6859314"/>
                <a:gd name="connsiteX361" fmla="*/ 996153 w 10092372"/>
                <a:gd name="connsiteY361" fmla="*/ 2177070 h 6859314"/>
                <a:gd name="connsiteX362" fmla="*/ 1177630 w 10092372"/>
                <a:gd name="connsiteY362" fmla="*/ 1981127 h 6859314"/>
                <a:gd name="connsiteX363" fmla="*/ 1184205 w 10092372"/>
                <a:gd name="connsiteY363" fmla="*/ 1968634 h 6859314"/>
                <a:gd name="connsiteX364" fmla="*/ 1229574 w 10092372"/>
                <a:gd name="connsiteY364" fmla="*/ 1873950 h 6859314"/>
                <a:gd name="connsiteX365" fmla="*/ 1619488 w 10092372"/>
                <a:gd name="connsiteY365" fmla="*/ 1306505 h 6859314"/>
                <a:gd name="connsiteX366" fmla="*/ 1704966 w 10092372"/>
                <a:gd name="connsiteY366" fmla="*/ 1232862 h 6859314"/>
                <a:gd name="connsiteX367" fmla="*/ 864647 w 10092372"/>
                <a:gd name="connsiteY367" fmla="*/ 3610477 h 6859314"/>
                <a:gd name="connsiteX368" fmla="*/ 859387 w 10092372"/>
                <a:gd name="connsiteY368" fmla="*/ 3727517 h 6859314"/>
                <a:gd name="connsiteX369" fmla="*/ 908701 w 10092372"/>
                <a:gd name="connsiteY369" fmla="*/ 3916885 h 6859314"/>
                <a:gd name="connsiteX370" fmla="*/ 943550 w 10092372"/>
                <a:gd name="connsiteY370" fmla="*/ 3965541 h 6859314"/>
                <a:gd name="connsiteX371" fmla="*/ 1077028 w 10092372"/>
                <a:gd name="connsiteY371" fmla="*/ 4056280 h 6859314"/>
                <a:gd name="connsiteX372" fmla="*/ 1194068 w 10092372"/>
                <a:gd name="connsiteY372" fmla="*/ 4131238 h 6859314"/>
                <a:gd name="connsiteX373" fmla="*/ 1411709 w 10092372"/>
                <a:gd name="connsiteY373" fmla="*/ 4227237 h 6859314"/>
                <a:gd name="connsiteX374" fmla="*/ 1472202 w 10092372"/>
                <a:gd name="connsiteY374" fmla="*/ 4249593 h 6859314"/>
                <a:gd name="connsiteX375" fmla="*/ 1352532 w 10092372"/>
                <a:gd name="connsiteY375" fmla="*/ 3933323 h 6859314"/>
                <a:gd name="connsiteX376" fmla="*/ 1199986 w 10092372"/>
                <a:gd name="connsiteY376" fmla="*/ 3714367 h 6859314"/>
                <a:gd name="connsiteX377" fmla="*/ 1180917 w 10092372"/>
                <a:gd name="connsiteY377" fmla="*/ 3697929 h 6859314"/>
                <a:gd name="connsiteX378" fmla="*/ 1087549 w 10092372"/>
                <a:gd name="connsiteY378" fmla="*/ 3651244 h 6859314"/>
                <a:gd name="connsiteX379" fmla="*/ 864647 w 10092372"/>
                <a:gd name="connsiteY379" fmla="*/ 3610477 h 6859314"/>
                <a:gd name="connsiteX380" fmla="*/ 3720942 w 10092372"/>
                <a:gd name="connsiteY380" fmla="*/ 5325964 h 6859314"/>
                <a:gd name="connsiteX381" fmla="*/ 3721599 w 10092372"/>
                <a:gd name="connsiteY381" fmla="*/ 5320704 h 6859314"/>
                <a:gd name="connsiteX382" fmla="*/ 3488835 w 10092372"/>
                <a:gd name="connsiteY382" fmla="*/ 5250348 h 6859314"/>
                <a:gd name="connsiteX383" fmla="*/ 2595914 w 10092372"/>
                <a:gd name="connsiteY383" fmla="*/ 4847942 h 6859314"/>
                <a:gd name="connsiteX384" fmla="*/ 2405232 w 10092372"/>
                <a:gd name="connsiteY384" fmla="*/ 4772327 h 6859314"/>
                <a:gd name="connsiteX385" fmla="*/ 2284904 w 10092372"/>
                <a:gd name="connsiteY385" fmla="*/ 4739450 h 6859314"/>
                <a:gd name="connsiteX386" fmla="*/ 2281617 w 10092372"/>
                <a:gd name="connsiteY386" fmla="*/ 4746025 h 6859314"/>
                <a:gd name="connsiteX387" fmla="*/ 2537394 w 10092372"/>
                <a:gd name="connsiteY387" fmla="*/ 4989310 h 6859314"/>
                <a:gd name="connsiteX388" fmla="*/ 2818816 w 10092372"/>
                <a:gd name="connsiteY388" fmla="*/ 5163555 h 6859314"/>
                <a:gd name="connsiteX389" fmla="*/ 2987142 w 10092372"/>
                <a:gd name="connsiteY389" fmla="*/ 5238513 h 6859314"/>
                <a:gd name="connsiteX390" fmla="*/ 3021991 w 10092372"/>
                <a:gd name="connsiteY390" fmla="*/ 5251006 h 6859314"/>
                <a:gd name="connsiteX391" fmla="*/ 3271851 w 10092372"/>
                <a:gd name="connsiteY391" fmla="*/ 5300978 h 6859314"/>
                <a:gd name="connsiteX392" fmla="*/ 3695956 w 10092372"/>
                <a:gd name="connsiteY392" fmla="*/ 5327936 h 6859314"/>
                <a:gd name="connsiteX393" fmla="*/ 3720942 w 10092372"/>
                <a:gd name="connsiteY393" fmla="*/ 5325964 h 6859314"/>
                <a:gd name="connsiteX394" fmla="*/ 3882036 w 10092372"/>
                <a:gd name="connsiteY394" fmla="*/ 681855 h 6859314"/>
                <a:gd name="connsiteX395" fmla="*/ 3881378 w 10092372"/>
                <a:gd name="connsiteY395" fmla="*/ 691718 h 6859314"/>
                <a:gd name="connsiteX396" fmla="*/ 3893214 w 10092372"/>
                <a:gd name="connsiteY396" fmla="*/ 696978 h 6859314"/>
                <a:gd name="connsiteX397" fmla="*/ 4851888 w 10092372"/>
                <a:gd name="connsiteY397" fmla="*/ 994837 h 6859314"/>
                <a:gd name="connsiteX398" fmla="*/ 4989968 w 10092372"/>
                <a:gd name="connsiteY398" fmla="*/ 1025741 h 6859314"/>
                <a:gd name="connsiteX399" fmla="*/ 5277307 w 10092372"/>
                <a:gd name="connsiteY399" fmla="*/ 1006015 h 6859314"/>
                <a:gd name="connsiteX400" fmla="*/ 5383169 w 10092372"/>
                <a:gd name="connsiteY400" fmla="*/ 988920 h 6859314"/>
                <a:gd name="connsiteX401" fmla="*/ 5151062 w 10092372"/>
                <a:gd name="connsiteY401" fmla="*/ 918564 h 6859314"/>
                <a:gd name="connsiteX402" fmla="*/ 4722355 w 10092372"/>
                <a:gd name="connsiteY402" fmla="*/ 833743 h 6859314"/>
                <a:gd name="connsiteX403" fmla="*/ 4012226 w 10092372"/>
                <a:gd name="connsiteY403" fmla="*/ 683170 h 6859314"/>
                <a:gd name="connsiteX404" fmla="*/ 3882036 w 10092372"/>
                <a:gd name="connsiteY404" fmla="*/ 681855 h 6859314"/>
                <a:gd name="connsiteX405" fmla="*/ 7422816 w 10092372"/>
                <a:gd name="connsiteY405" fmla="*/ 5028104 h 6859314"/>
                <a:gd name="connsiteX406" fmla="*/ 7625992 w 10092372"/>
                <a:gd name="connsiteY406" fmla="*/ 4938023 h 6859314"/>
                <a:gd name="connsiteX407" fmla="*/ 7660183 w 10092372"/>
                <a:gd name="connsiteY407" fmla="*/ 4910407 h 6859314"/>
                <a:gd name="connsiteX408" fmla="*/ 7872564 w 10092372"/>
                <a:gd name="connsiteY408" fmla="*/ 4637534 h 6859314"/>
                <a:gd name="connsiteX409" fmla="*/ 8094150 w 10092372"/>
                <a:gd name="connsiteY409" fmla="*/ 4470522 h 6859314"/>
                <a:gd name="connsiteX410" fmla="*/ 8123081 w 10092372"/>
                <a:gd name="connsiteY410" fmla="*/ 4436988 h 6859314"/>
                <a:gd name="connsiteX411" fmla="*/ 8156615 w 10092372"/>
                <a:gd name="connsiteY411" fmla="*/ 4256826 h 6859314"/>
                <a:gd name="connsiteX412" fmla="*/ 8154642 w 10092372"/>
                <a:gd name="connsiteY412" fmla="*/ 4254853 h 6859314"/>
                <a:gd name="connsiteX413" fmla="*/ 7983685 w 10092372"/>
                <a:gd name="connsiteY413" fmla="*/ 4408057 h 6859314"/>
                <a:gd name="connsiteX414" fmla="*/ 7681881 w 10092372"/>
                <a:gd name="connsiteY414" fmla="*/ 4638191 h 6859314"/>
                <a:gd name="connsiteX415" fmla="*/ 7541171 w 10092372"/>
                <a:gd name="connsiteY415" fmla="*/ 4728930 h 6859314"/>
                <a:gd name="connsiteX416" fmla="*/ 7520129 w 10092372"/>
                <a:gd name="connsiteY416" fmla="*/ 4753916 h 6859314"/>
                <a:gd name="connsiteX417" fmla="*/ 7422816 w 10092372"/>
                <a:gd name="connsiteY417" fmla="*/ 5028104 h 6859314"/>
                <a:gd name="connsiteX418" fmla="*/ 4308771 w 10092372"/>
                <a:gd name="connsiteY418" fmla="*/ 584541 h 6859314"/>
                <a:gd name="connsiteX419" fmla="*/ 4251566 w 10092372"/>
                <a:gd name="connsiteY419" fmla="*/ 400434 h 6859314"/>
                <a:gd name="connsiteX420" fmla="*/ 4227895 w 10092372"/>
                <a:gd name="connsiteY420" fmla="*/ 385310 h 6859314"/>
                <a:gd name="connsiteX421" fmla="*/ 3589437 w 10092372"/>
                <a:gd name="connsiteY421" fmla="*/ 447775 h 6859314"/>
                <a:gd name="connsiteX422" fmla="*/ 3554588 w 10092372"/>
                <a:gd name="connsiteY422" fmla="*/ 457638 h 6859314"/>
                <a:gd name="connsiteX423" fmla="*/ 3564450 w 10092372"/>
                <a:gd name="connsiteY423" fmla="*/ 525364 h 6859314"/>
                <a:gd name="connsiteX424" fmla="*/ 3592067 w 10092372"/>
                <a:gd name="connsiteY424" fmla="*/ 549035 h 6859314"/>
                <a:gd name="connsiteX425" fmla="*/ 3832064 w 10092372"/>
                <a:gd name="connsiteY425" fmla="*/ 572048 h 6859314"/>
                <a:gd name="connsiteX426" fmla="*/ 3949761 w 10092372"/>
                <a:gd name="connsiteY426" fmla="*/ 584541 h 6859314"/>
                <a:gd name="connsiteX427" fmla="*/ 4308771 w 10092372"/>
                <a:gd name="connsiteY427" fmla="*/ 584541 h 6859314"/>
                <a:gd name="connsiteX428" fmla="*/ 6941506 w 10092372"/>
                <a:gd name="connsiteY428" fmla="*/ 5198404 h 6859314"/>
                <a:gd name="connsiteX429" fmla="*/ 7043423 w 10092372"/>
                <a:gd name="connsiteY429" fmla="*/ 5181965 h 6859314"/>
                <a:gd name="connsiteX430" fmla="*/ 7328132 w 10092372"/>
                <a:gd name="connsiteY430" fmla="*/ 5070186 h 6859314"/>
                <a:gd name="connsiteX431" fmla="*/ 7419528 w 10092372"/>
                <a:gd name="connsiteY431" fmla="*/ 4955119 h 6859314"/>
                <a:gd name="connsiteX432" fmla="*/ 7445829 w 10092372"/>
                <a:gd name="connsiteY432" fmla="*/ 4780217 h 6859314"/>
                <a:gd name="connsiteX433" fmla="*/ 7413610 w 10092372"/>
                <a:gd name="connsiteY433" fmla="*/ 4797312 h 6859314"/>
                <a:gd name="connsiteX434" fmla="*/ 7059861 w 10092372"/>
                <a:gd name="connsiteY434" fmla="*/ 4982078 h 6859314"/>
                <a:gd name="connsiteX435" fmla="*/ 6960574 w 10092372"/>
                <a:gd name="connsiteY435" fmla="*/ 5030077 h 6859314"/>
                <a:gd name="connsiteX436" fmla="*/ 6943479 w 10092372"/>
                <a:gd name="connsiteY436" fmla="*/ 5048488 h 6859314"/>
                <a:gd name="connsiteX437" fmla="*/ 6941506 w 10092372"/>
                <a:gd name="connsiteY437" fmla="*/ 5198404 h 6859314"/>
                <a:gd name="connsiteX438" fmla="*/ 1303217 w 10092372"/>
                <a:gd name="connsiteY438" fmla="*/ 2459806 h 6859314"/>
                <a:gd name="connsiteX439" fmla="*/ 1332149 w 10092372"/>
                <a:gd name="connsiteY439" fmla="*/ 2396684 h 6859314"/>
                <a:gd name="connsiteX440" fmla="*/ 1497188 w 10092372"/>
                <a:gd name="connsiteY440" fmla="*/ 1983100 h 6859314"/>
                <a:gd name="connsiteX441" fmla="*/ 1752308 w 10092372"/>
                <a:gd name="connsiteY441" fmla="*/ 1601734 h 6859314"/>
                <a:gd name="connsiteX442" fmla="*/ 1768088 w 10092372"/>
                <a:gd name="connsiteY442" fmla="*/ 1579378 h 6859314"/>
                <a:gd name="connsiteX443" fmla="*/ 1760856 w 10092372"/>
                <a:gd name="connsiteY443" fmla="*/ 1573461 h 6859314"/>
                <a:gd name="connsiteX444" fmla="*/ 1457079 w 10092372"/>
                <a:gd name="connsiteY444" fmla="*/ 1850937 h 6859314"/>
                <a:gd name="connsiteX445" fmla="*/ 1303875 w 10092372"/>
                <a:gd name="connsiteY445" fmla="*/ 2088961 h 6859314"/>
                <a:gd name="connsiteX446" fmla="*/ 1244698 w 10092372"/>
                <a:gd name="connsiteY446" fmla="*/ 2280959 h 6859314"/>
                <a:gd name="connsiteX447" fmla="*/ 1224972 w 10092372"/>
                <a:gd name="connsiteY447" fmla="*/ 2369068 h 6859314"/>
                <a:gd name="connsiteX448" fmla="*/ 1232204 w 10092372"/>
                <a:gd name="connsiteY448" fmla="*/ 2394054 h 6859314"/>
                <a:gd name="connsiteX449" fmla="*/ 1303217 w 10092372"/>
                <a:gd name="connsiteY449" fmla="*/ 2459806 h 6859314"/>
                <a:gd name="connsiteX450" fmla="*/ 819935 w 10092372"/>
                <a:gd name="connsiteY450" fmla="*/ 3224509 h 6859314"/>
                <a:gd name="connsiteX451" fmla="*/ 821908 w 10092372"/>
                <a:gd name="connsiteY451" fmla="*/ 3138373 h 6859314"/>
                <a:gd name="connsiteX452" fmla="*/ 718019 w 10092372"/>
                <a:gd name="connsiteY452" fmla="*/ 2963472 h 6859314"/>
                <a:gd name="connsiteX453" fmla="*/ 632540 w 10092372"/>
                <a:gd name="connsiteY453" fmla="*/ 2589996 h 6859314"/>
                <a:gd name="connsiteX454" fmla="*/ 681855 w 10092372"/>
                <a:gd name="connsiteY454" fmla="*/ 2427588 h 6859314"/>
                <a:gd name="connsiteX455" fmla="*/ 740375 w 10092372"/>
                <a:gd name="connsiteY455" fmla="*/ 2371698 h 6859314"/>
                <a:gd name="connsiteX456" fmla="*/ 545747 w 10092372"/>
                <a:gd name="connsiteY456" fmla="*/ 2315151 h 6859314"/>
                <a:gd name="connsiteX457" fmla="*/ 526679 w 10092372"/>
                <a:gd name="connsiteY457" fmla="*/ 2427588 h 6859314"/>
                <a:gd name="connsiteX458" fmla="*/ 529309 w 10092372"/>
                <a:gd name="connsiteY458" fmla="*/ 2680735 h 6859314"/>
                <a:gd name="connsiteX459" fmla="*/ 753525 w 10092372"/>
                <a:gd name="connsiteY459" fmla="*/ 3151524 h 6859314"/>
                <a:gd name="connsiteX460" fmla="*/ 819935 w 10092372"/>
                <a:gd name="connsiteY460" fmla="*/ 3224509 h 6859314"/>
                <a:gd name="connsiteX461" fmla="*/ 1380148 w 10092372"/>
                <a:gd name="connsiteY461" fmla="*/ 2897719 h 6859314"/>
                <a:gd name="connsiteX462" fmla="*/ 1297957 w 10092372"/>
                <a:gd name="connsiteY462" fmla="*/ 3014759 h 6859314"/>
                <a:gd name="connsiteX463" fmla="*/ 1286122 w 10092372"/>
                <a:gd name="connsiteY463" fmla="*/ 3087086 h 6859314"/>
                <a:gd name="connsiteX464" fmla="*/ 1402504 w 10092372"/>
                <a:gd name="connsiteY464" fmla="*/ 3510534 h 6859314"/>
                <a:gd name="connsiteX465" fmla="*/ 1413682 w 10092372"/>
                <a:gd name="connsiteY465" fmla="*/ 3536177 h 6859314"/>
                <a:gd name="connsiteX466" fmla="*/ 1595817 w 10092372"/>
                <a:gd name="connsiteY466" fmla="*/ 3701874 h 6859314"/>
                <a:gd name="connsiteX467" fmla="*/ 1603049 w 10092372"/>
                <a:gd name="connsiteY467" fmla="*/ 3697271 h 6859314"/>
                <a:gd name="connsiteX468" fmla="*/ 1380148 w 10092372"/>
                <a:gd name="connsiteY468" fmla="*/ 2897719 h 6859314"/>
                <a:gd name="connsiteX469" fmla="*/ 8253929 w 10092372"/>
                <a:gd name="connsiteY469" fmla="*/ 4960379 h 6859314"/>
                <a:gd name="connsiteX470" fmla="*/ 8439351 w 10092372"/>
                <a:gd name="connsiteY470" fmla="*/ 4892654 h 6859314"/>
                <a:gd name="connsiteX471" fmla="*/ 8538637 w 10092372"/>
                <a:gd name="connsiteY471" fmla="*/ 4780874 h 6859314"/>
                <a:gd name="connsiteX472" fmla="*/ 8584664 w 10092372"/>
                <a:gd name="connsiteY472" fmla="*/ 4570466 h 6859314"/>
                <a:gd name="connsiteX473" fmla="*/ 8614253 w 10092372"/>
                <a:gd name="connsiteY473" fmla="*/ 4431728 h 6859314"/>
                <a:gd name="connsiteX474" fmla="*/ 8590582 w 10092372"/>
                <a:gd name="connsiteY474" fmla="*/ 4448823 h 6859314"/>
                <a:gd name="connsiteX475" fmla="*/ 8480117 w 10092372"/>
                <a:gd name="connsiteY475" fmla="*/ 4521151 h 6859314"/>
                <a:gd name="connsiteX476" fmla="*/ 8463022 w 10092372"/>
                <a:gd name="connsiteY476" fmla="*/ 4545480 h 6859314"/>
                <a:gd name="connsiteX477" fmla="*/ 8324942 w 10092372"/>
                <a:gd name="connsiteY477" fmla="*/ 4750628 h 6859314"/>
                <a:gd name="connsiteX478" fmla="*/ 8244724 w 10092372"/>
                <a:gd name="connsiteY478" fmla="*/ 4826901 h 6859314"/>
                <a:gd name="connsiteX479" fmla="*/ 8228286 w 10092372"/>
                <a:gd name="connsiteY479" fmla="*/ 4899229 h 6859314"/>
                <a:gd name="connsiteX480" fmla="*/ 8253929 w 10092372"/>
                <a:gd name="connsiteY480" fmla="*/ 4960379 h 6859314"/>
                <a:gd name="connsiteX481" fmla="*/ 735115 w 10092372"/>
                <a:gd name="connsiteY481" fmla="*/ 1945621 h 6859314"/>
                <a:gd name="connsiteX482" fmla="*/ 564158 w 10092372"/>
                <a:gd name="connsiteY482" fmla="*/ 2252028 h 6859314"/>
                <a:gd name="connsiteX483" fmla="*/ 850182 w 10092372"/>
                <a:gd name="connsiteY483" fmla="*/ 2303315 h 6859314"/>
                <a:gd name="connsiteX484" fmla="*/ 882400 w 10092372"/>
                <a:gd name="connsiteY484" fmla="*/ 2296740 h 6859314"/>
                <a:gd name="connsiteX485" fmla="*/ 974454 w 10092372"/>
                <a:gd name="connsiteY485" fmla="*/ 2200741 h 6859314"/>
                <a:gd name="connsiteX486" fmla="*/ 735115 w 10092372"/>
                <a:gd name="connsiteY486" fmla="*/ 1945621 h 6859314"/>
                <a:gd name="connsiteX487" fmla="*/ 5099117 w 10092372"/>
                <a:gd name="connsiteY487" fmla="*/ 562843 h 6859314"/>
                <a:gd name="connsiteX488" fmla="*/ 4541535 w 10092372"/>
                <a:gd name="connsiteY488" fmla="*/ 425420 h 6859314"/>
                <a:gd name="connsiteX489" fmla="*/ 4502083 w 10092372"/>
                <a:gd name="connsiteY489" fmla="*/ 629910 h 6859314"/>
                <a:gd name="connsiteX490" fmla="*/ 4653315 w 10092372"/>
                <a:gd name="connsiteY490" fmla="*/ 655554 h 6859314"/>
                <a:gd name="connsiteX491" fmla="*/ 4694739 w 10092372"/>
                <a:gd name="connsiteY491" fmla="*/ 653581 h 6859314"/>
                <a:gd name="connsiteX492" fmla="*/ 5099117 w 10092372"/>
                <a:gd name="connsiteY492" fmla="*/ 562843 h 6859314"/>
                <a:gd name="connsiteX493" fmla="*/ 8455789 w 10092372"/>
                <a:gd name="connsiteY493" fmla="*/ 3757763 h 6859314"/>
                <a:gd name="connsiteX494" fmla="*/ 8434091 w 10092372"/>
                <a:gd name="connsiteY494" fmla="*/ 3854420 h 6859314"/>
                <a:gd name="connsiteX495" fmla="*/ 8285490 w 10092372"/>
                <a:gd name="connsiteY495" fmla="*/ 4101650 h 6859314"/>
                <a:gd name="connsiteX496" fmla="*/ 8268395 w 10092372"/>
                <a:gd name="connsiteY496" fmla="*/ 4147019 h 6859314"/>
                <a:gd name="connsiteX497" fmla="*/ 8246038 w 10092372"/>
                <a:gd name="connsiteY497" fmla="*/ 4348880 h 6859314"/>
                <a:gd name="connsiteX498" fmla="*/ 8240779 w 10092372"/>
                <a:gd name="connsiteY498" fmla="*/ 4410030 h 6859314"/>
                <a:gd name="connsiteX499" fmla="*/ 8328229 w 10092372"/>
                <a:gd name="connsiteY499" fmla="*/ 4338359 h 6859314"/>
                <a:gd name="connsiteX500" fmla="*/ 8403845 w 10092372"/>
                <a:gd name="connsiteY500" fmla="*/ 4085869 h 6859314"/>
                <a:gd name="connsiteX501" fmla="*/ 8439351 w 10092372"/>
                <a:gd name="connsiteY501" fmla="*/ 4026692 h 6859314"/>
                <a:gd name="connsiteX502" fmla="*/ 8578089 w 10092372"/>
                <a:gd name="connsiteY502" fmla="*/ 3891899 h 6859314"/>
                <a:gd name="connsiteX503" fmla="*/ 8455789 w 10092372"/>
                <a:gd name="connsiteY503" fmla="*/ 3757763 h 6859314"/>
                <a:gd name="connsiteX504" fmla="*/ 5764534 w 10092372"/>
                <a:gd name="connsiteY504" fmla="*/ 766018 h 6859314"/>
                <a:gd name="connsiteX505" fmla="*/ 5520592 w 10092372"/>
                <a:gd name="connsiteY505" fmla="*/ 687773 h 6859314"/>
                <a:gd name="connsiteX506" fmla="*/ 5055063 w 10092372"/>
                <a:gd name="connsiteY506" fmla="*/ 650951 h 6859314"/>
                <a:gd name="connsiteX507" fmla="*/ 4904490 w 10092372"/>
                <a:gd name="connsiteY507" fmla="*/ 680540 h 6859314"/>
                <a:gd name="connsiteX508" fmla="*/ 4905147 w 10092372"/>
                <a:gd name="connsiteY508" fmla="*/ 688430 h 6859314"/>
                <a:gd name="connsiteX509" fmla="*/ 5047173 w 10092372"/>
                <a:gd name="connsiteY509" fmla="*/ 701581 h 6859314"/>
                <a:gd name="connsiteX510" fmla="*/ 5300320 w 10092372"/>
                <a:gd name="connsiteY510" fmla="*/ 731827 h 6859314"/>
                <a:gd name="connsiteX511" fmla="*/ 5582399 w 10092372"/>
                <a:gd name="connsiteY511" fmla="*/ 794949 h 6859314"/>
                <a:gd name="connsiteX512" fmla="*/ 5742178 w 10092372"/>
                <a:gd name="connsiteY512" fmla="*/ 827168 h 6859314"/>
                <a:gd name="connsiteX513" fmla="*/ 5764534 w 10092372"/>
                <a:gd name="connsiteY513" fmla="*/ 766018 h 6859314"/>
                <a:gd name="connsiteX514" fmla="*/ 7550376 w 10092372"/>
                <a:gd name="connsiteY514" fmla="*/ 1224972 h 6859314"/>
                <a:gd name="connsiteX515" fmla="*/ 7545116 w 10092372"/>
                <a:gd name="connsiteY515" fmla="*/ 1235492 h 6859314"/>
                <a:gd name="connsiteX516" fmla="*/ 7604293 w 10092372"/>
                <a:gd name="connsiteY516" fmla="*/ 1357792 h 6859314"/>
                <a:gd name="connsiteX517" fmla="*/ 7637169 w 10092372"/>
                <a:gd name="connsiteY517" fmla="*/ 1388696 h 6859314"/>
                <a:gd name="connsiteX518" fmla="*/ 8053384 w 10092372"/>
                <a:gd name="connsiteY518" fmla="*/ 1570173 h 6859314"/>
                <a:gd name="connsiteX519" fmla="*/ 8086260 w 10092372"/>
                <a:gd name="connsiteY519" fmla="*/ 1584639 h 6859314"/>
                <a:gd name="connsiteX520" fmla="*/ 8034315 w 10092372"/>
                <a:gd name="connsiteY520" fmla="*/ 1493242 h 6859314"/>
                <a:gd name="connsiteX521" fmla="*/ 7899522 w 10092372"/>
                <a:gd name="connsiteY521" fmla="*/ 1403819 h 6859314"/>
                <a:gd name="connsiteX522" fmla="*/ 7828509 w 10092372"/>
                <a:gd name="connsiteY522" fmla="*/ 1352532 h 6859314"/>
                <a:gd name="connsiteX523" fmla="*/ 7796948 w 10092372"/>
                <a:gd name="connsiteY523" fmla="*/ 1309135 h 6859314"/>
                <a:gd name="connsiteX524" fmla="*/ 7550376 w 10092372"/>
                <a:gd name="connsiteY524" fmla="*/ 1224972 h 6859314"/>
                <a:gd name="connsiteX525" fmla="*/ 1041522 w 10092372"/>
                <a:gd name="connsiteY525" fmla="*/ 2828021 h 6859314"/>
                <a:gd name="connsiteX526" fmla="*/ 1061905 w 10092372"/>
                <a:gd name="connsiteY526" fmla="*/ 2762268 h 6859314"/>
                <a:gd name="connsiteX527" fmla="*/ 1071111 w 10092372"/>
                <a:gd name="connsiteY527" fmla="*/ 2342109 h 6859314"/>
                <a:gd name="connsiteX528" fmla="*/ 1077028 w 10092372"/>
                <a:gd name="connsiteY528" fmla="*/ 2312520 h 6859314"/>
                <a:gd name="connsiteX529" fmla="*/ 1071111 w 10092372"/>
                <a:gd name="connsiteY529" fmla="*/ 2307918 h 6859314"/>
                <a:gd name="connsiteX530" fmla="*/ 827826 w 10092372"/>
                <a:gd name="connsiteY530" fmla="*/ 2505176 h 6859314"/>
                <a:gd name="connsiteX531" fmla="*/ 1041522 w 10092372"/>
                <a:gd name="connsiteY531" fmla="*/ 2828021 h 6859314"/>
                <a:gd name="connsiteX532" fmla="*/ 2500573 w 10092372"/>
                <a:gd name="connsiteY532" fmla="*/ 5107665 h 6859314"/>
                <a:gd name="connsiteX533" fmla="*/ 2503861 w 10092372"/>
                <a:gd name="connsiteY533" fmla="*/ 5101747 h 6859314"/>
                <a:gd name="connsiteX534" fmla="*/ 2478875 w 10092372"/>
                <a:gd name="connsiteY534" fmla="*/ 5083994 h 6859314"/>
                <a:gd name="connsiteX535" fmla="*/ 2184303 w 10092372"/>
                <a:gd name="connsiteY535" fmla="*/ 4791395 h 6859314"/>
                <a:gd name="connsiteX536" fmla="*/ 1960744 w 10092372"/>
                <a:gd name="connsiteY536" fmla="*/ 4624383 h 6859314"/>
                <a:gd name="connsiteX537" fmla="*/ 1890388 w 10092372"/>
                <a:gd name="connsiteY537" fmla="*/ 4600055 h 6859314"/>
                <a:gd name="connsiteX538" fmla="*/ 1999538 w 10092372"/>
                <a:gd name="connsiteY538" fmla="*/ 4768382 h 6859314"/>
                <a:gd name="connsiteX539" fmla="*/ 2048852 w 10092372"/>
                <a:gd name="connsiteY539" fmla="*/ 4815066 h 6859314"/>
                <a:gd name="connsiteX540" fmla="*/ 2469012 w 10092372"/>
                <a:gd name="connsiteY540" fmla="*/ 5090569 h 6859314"/>
                <a:gd name="connsiteX541" fmla="*/ 2500573 w 10092372"/>
                <a:gd name="connsiteY541" fmla="*/ 5107665 h 6859314"/>
                <a:gd name="connsiteX542" fmla="*/ 6935589 w 10092372"/>
                <a:gd name="connsiteY542" fmla="*/ 5516646 h 6859314"/>
                <a:gd name="connsiteX543" fmla="*/ 7132847 w 10092372"/>
                <a:gd name="connsiteY543" fmla="*/ 5485085 h 6859314"/>
                <a:gd name="connsiteX544" fmla="*/ 7228188 w 10092372"/>
                <a:gd name="connsiteY544" fmla="*/ 5429196 h 6859314"/>
                <a:gd name="connsiteX545" fmla="*/ 7358378 w 10092372"/>
                <a:gd name="connsiteY545" fmla="*/ 5282567 h 6859314"/>
                <a:gd name="connsiteX546" fmla="*/ 6949397 w 10092372"/>
                <a:gd name="connsiteY546" fmla="*/ 5437086 h 6859314"/>
                <a:gd name="connsiteX547" fmla="*/ 6936904 w 10092372"/>
                <a:gd name="connsiteY547" fmla="*/ 5452866 h 6859314"/>
                <a:gd name="connsiteX548" fmla="*/ 6935589 w 10092372"/>
                <a:gd name="connsiteY548" fmla="*/ 5516646 h 6859314"/>
                <a:gd name="connsiteX549" fmla="*/ 805470 w 10092372"/>
                <a:gd name="connsiteY549" fmla="*/ 2630106 h 6859314"/>
                <a:gd name="connsiteX550" fmla="*/ 936975 w 10092372"/>
                <a:gd name="connsiteY550" fmla="*/ 3004896 h 6859314"/>
                <a:gd name="connsiteX551" fmla="*/ 1033631 w 10092372"/>
                <a:gd name="connsiteY551" fmla="*/ 2848404 h 6859314"/>
                <a:gd name="connsiteX552" fmla="*/ 805470 w 10092372"/>
                <a:gd name="connsiteY552" fmla="*/ 2630106 h 6859314"/>
                <a:gd name="connsiteX553" fmla="*/ 1608967 w 10092372"/>
                <a:gd name="connsiteY553" fmla="*/ 4052335 h 6859314"/>
                <a:gd name="connsiteX554" fmla="*/ 1601734 w 10092372"/>
                <a:gd name="connsiteY554" fmla="*/ 4056280 h 6859314"/>
                <a:gd name="connsiteX555" fmla="*/ 1732582 w 10092372"/>
                <a:gd name="connsiteY555" fmla="*/ 4335072 h 6859314"/>
                <a:gd name="connsiteX556" fmla="*/ 1746390 w 10092372"/>
                <a:gd name="connsiteY556" fmla="*/ 4348222 h 6859314"/>
                <a:gd name="connsiteX557" fmla="*/ 1920635 w 10092372"/>
                <a:gd name="connsiteY557" fmla="*/ 4406742 h 6859314"/>
                <a:gd name="connsiteX558" fmla="*/ 1823978 w 10092372"/>
                <a:gd name="connsiteY558" fmla="*/ 4222635 h 6859314"/>
                <a:gd name="connsiteX559" fmla="*/ 1814115 w 10092372"/>
                <a:gd name="connsiteY559" fmla="*/ 4212772 h 6859314"/>
                <a:gd name="connsiteX560" fmla="*/ 1608967 w 10092372"/>
                <a:gd name="connsiteY560" fmla="*/ 4052335 h 6859314"/>
                <a:gd name="connsiteX561" fmla="*/ 3004896 w 10092372"/>
                <a:gd name="connsiteY561" fmla="*/ 4922242 h 6859314"/>
                <a:gd name="connsiteX562" fmla="*/ 3968172 w 10092372"/>
                <a:gd name="connsiteY562" fmla="*/ 5264156 h 6859314"/>
                <a:gd name="connsiteX563" fmla="*/ 3894529 w 10092372"/>
                <a:gd name="connsiteY563" fmla="*/ 5200376 h 6859314"/>
                <a:gd name="connsiteX564" fmla="*/ 3662422 w 10092372"/>
                <a:gd name="connsiteY564" fmla="*/ 5160267 h 6859314"/>
                <a:gd name="connsiteX565" fmla="*/ 3569711 w 10092372"/>
                <a:gd name="connsiteY565" fmla="*/ 5122788 h 6859314"/>
                <a:gd name="connsiteX566" fmla="*/ 3300783 w 10092372"/>
                <a:gd name="connsiteY566" fmla="*/ 4997858 h 6859314"/>
                <a:gd name="connsiteX567" fmla="*/ 3004896 w 10092372"/>
                <a:gd name="connsiteY567" fmla="*/ 4922242 h 6859314"/>
                <a:gd name="connsiteX568" fmla="*/ 8536007 w 10092372"/>
                <a:gd name="connsiteY568" fmla="*/ 2303972 h 6859314"/>
                <a:gd name="connsiteX569" fmla="*/ 8520885 w 10092372"/>
                <a:gd name="connsiteY569" fmla="*/ 2401286 h 6859314"/>
                <a:gd name="connsiteX570" fmla="*/ 8559679 w 10092372"/>
                <a:gd name="connsiteY570" fmla="*/ 2489395 h 6859314"/>
                <a:gd name="connsiteX571" fmla="*/ 8815456 w 10092372"/>
                <a:gd name="connsiteY571" fmla="*/ 2686653 h 6859314"/>
                <a:gd name="connsiteX572" fmla="*/ 8833867 w 10092372"/>
                <a:gd name="connsiteY572" fmla="*/ 2700461 h 6859314"/>
                <a:gd name="connsiteX573" fmla="*/ 8841757 w 10092372"/>
                <a:gd name="connsiteY573" fmla="*/ 2693228 h 6859314"/>
                <a:gd name="connsiteX574" fmla="*/ 8536007 w 10092372"/>
                <a:gd name="connsiteY574" fmla="*/ 2303972 h 6859314"/>
                <a:gd name="connsiteX575" fmla="*/ 6933616 w 10092372"/>
                <a:gd name="connsiteY575" fmla="*/ 1136206 h 6859314"/>
                <a:gd name="connsiteX576" fmla="*/ 7425446 w 10092372"/>
                <a:gd name="connsiteY576" fmla="*/ 1318998 h 6859314"/>
                <a:gd name="connsiteX577" fmla="*/ 7360351 w 10092372"/>
                <a:gd name="connsiteY577" fmla="*/ 1202616 h 6859314"/>
                <a:gd name="connsiteX578" fmla="*/ 7337995 w 10092372"/>
                <a:gd name="connsiteY578" fmla="*/ 1193410 h 6859314"/>
                <a:gd name="connsiteX579" fmla="*/ 7226215 w 10092372"/>
                <a:gd name="connsiteY579" fmla="*/ 1175657 h 6859314"/>
                <a:gd name="connsiteX580" fmla="*/ 6933616 w 10092372"/>
                <a:gd name="connsiteY580" fmla="*/ 1136206 h 6859314"/>
                <a:gd name="connsiteX581" fmla="*/ 6886932 w 10092372"/>
                <a:gd name="connsiteY581" fmla="*/ 5061638 h 6859314"/>
                <a:gd name="connsiteX582" fmla="*/ 6491101 w 10092372"/>
                <a:gd name="connsiteY582" fmla="*/ 5216157 h 6859314"/>
                <a:gd name="connsiteX583" fmla="*/ 6518059 w 10092372"/>
                <a:gd name="connsiteY583" fmla="*/ 5242458 h 6859314"/>
                <a:gd name="connsiteX584" fmla="*/ 6856686 w 10092372"/>
                <a:gd name="connsiteY584" fmla="*/ 5206294 h 6859314"/>
                <a:gd name="connsiteX585" fmla="*/ 6874439 w 10092372"/>
                <a:gd name="connsiteY585" fmla="*/ 5191171 h 6859314"/>
                <a:gd name="connsiteX586" fmla="*/ 6886932 w 10092372"/>
                <a:gd name="connsiteY586" fmla="*/ 5061638 h 6859314"/>
                <a:gd name="connsiteX587" fmla="*/ 8875291 w 10092372"/>
                <a:gd name="connsiteY587" fmla="*/ 3642039 h 6859314"/>
                <a:gd name="connsiteX588" fmla="*/ 8917373 w 10092372"/>
                <a:gd name="connsiteY588" fmla="*/ 3561821 h 6859314"/>
                <a:gd name="connsiteX589" fmla="*/ 8881209 w 10092372"/>
                <a:gd name="connsiteY589" fmla="*/ 3363905 h 6859314"/>
                <a:gd name="connsiteX590" fmla="*/ 8866086 w 10092372"/>
                <a:gd name="connsiteY590" fmla="*/ 3232400 h 6859314"/>
                <a:gd name="connsiteX591" fmla="*/ 8889757 w 10092372"/>
                <a:gd name="connsiteY591" fmla="*/ 3052238 h 6859314"/>
                <a:gd name="connsiteX592" fmla="*/ 8887126 w 10092372"/>
                <a:gd name="connsiteY592" fmla="*/ 3027909 h 6859314"/>
                <a:gd name="connsiteX593" fmla="*/ 8766800 w 10092372"/>
                <a:gd name="connsiteY593" fmla="*/ 2870760 h 6859314"/>
                <a:gd name="connsiteX594" fmla="*/ 8875291 w 10092372"/>
                <a:gd name="connsiteY594" fmla="*/ 3642039 h 6859314"/>
                <a:gd name="connsiteX595" fmla="*/ 6389842 w 10092372"/>
                <a:gd name="connsiteY595" fmla="*/ 5695494 h 6859314"/>
                <a:gd name="connsiteX596" fmla="*/ 6159707 w 10092372"/>
                <a:gd name="connsiteY596" fmla="*/ 5671165 h 6859314"/>
                <a:gd name="connsiteX597" fmla="*/ 6018997 w 10092372"/>
                <a:gd name="connsiteY597" fmla="*/ 5661302 h 6859314"/>
                <a:gd name="connsiteX598" fmla="*/ 5711274 w 10092372"/>
                <a:gd name="connsiteY598" fmla="*/ 5688261 h 6859314"/>
                <a:gd name="connsiteX599" fmla="*/ 5510729 w 10092372"/>
                <a:gd name="connsiteY599" fmla="*/ 5699439 h 6859314"/>
                <a:gd name="connsiteX600" fmla="*/ 6389842 w 10092372"/>
                <a:gd name="connsiteY600" fmla="*/ 5695494 h 6859314"/>
                <a:gd name="connsiteX601" fmla="*/ 4446851 w 10092372"/>
                <a:gd name="connsiteY601" fmla="*/ 618075 h 6859314"/>
                <a:gd name="connsiteX602" fmla="*/ 4454084 w 10092372"/>
                <a:gd name="connsiteY602" fmla="*/ 616102 h 6859314"/>
                <a:gd name="connsiteX603" fmla="*/ 4510631 w 10092372"/>
                <a:gd name="connsiteY603" fmla="*/ 421474 h 6859314"/>
                <a:gd name="connsiteX604" fmla="*/ 4345592 w 10092372"/>
                <a:gd name="connsiteY604" fmla="*/ 389913 h 6859314"/>
                <a:gd name="connsiteX605" fmla="*/ 4321264 w 10092372"/>
                <a:gd name="connsiteY605" fmla="*/ 589801 h 6859314"/>
                <a:gd name="connsiteX606" fmla="*/ 4388989 w 10092372"/>
                <a:gd name="connsiteY606" fmla="*/ 604924 h 6859314"/>
                <a:gd name="connsiteX607" fmla="*/ 4403455 w 10092372"/>
                <a:gd name="connsiteY607" fmla="*/ 533911 h 6859314"/>
                <a:gd name="connsiteX608" fmla="*/ 4446851 w 10092372"/>
                <a:gd name="connsiteY608" fmla="*/ 618075 h 6859314"/>
                <a:gd name="connsiteX609" fmla="*/ 2715584 w 10092372"/>
                <a:gd name="connsiteY609" fmla="*/ 4641479 h 6859314"/>
                <a:gd name="connsiteX610" fmla="*/ 2217837 w 10092372"/>
                <a:gd name="connsiteY610" fmla="*/ 4395564 h 6859314"/>
                <a:gd name="connsiteX611" fmla="*/ 2219809 w 10092372"/>
                <a:gd name="connsiteY611" fmla="*/ 4387016 h 6859314"/>
                <a:gd name="connsiteX612" fmla="*/ 2181673 w 10092372"/>
                <a:gd name="connsiteY612" fmla="*/ 4420550 h 6859314"/>
                <a:gd name="connsiteX613" fmla="*/ 2334219 w 10092372"/>
                <a:gd name="connsiteY613" fmla="*/ 4539562 h 6859314"/>
                <a:gd name="connsiteX614" fmla="*/ 2351972 w 10092372"/>
                <a:gd name="connsiteY614" fmla="*/ 4548110 h 6859314"/>
                <a:gd name="connsiteX615" fmla="*/ 2715584 w 10092372"/>
                <a:gd name="connsiteY615" fmla="*/ 4641479 h 6859314"/>
                <a:gd name="connsiteX616" fmla="*/ 2595914 w 10092372"/>
                <a:gd name="connsiteY616" fmla="*/ 793634 h 6859314"/>
                <a:gd name="connsiteX617" fmla="*/ 2937828 w 10092372"/>
                <a:gd name="connsiteY617" fmla="*/ 605582 h 6859314"/>
                <a:gd name="connsiteX618" fmla="*/ 2645886 w 10092372"/>
                <a:gd name="connsiteY618" fmla="*/ 643061 h 6859314"/>
                <a:gd name="connsiteX619" fmla="*/ 2612352 w 10092372"/>
                <a:gd name="connsiteY619" fmla="*/ 680540 h 6859314"/>
                <a:gd name="connsiteX620" fmla="*/ 2595914 w 10092372"/>
                <a:gd name="connsiteY620" fmla="*/ 793634 h 6859314"/>
                <a:gd name="connsiteX621" fmla="*/ 7808126 w 10092372"/>
                <a:gd name="connsiteY621" fmla="*/ 1795047 h 6859314"/>
                <a:gd name="connsiteX622" fmla="*/ 8077712 w 10092372"/>
                <a:gd name="connsiteY622" fmla="*/ 2192851 h 6859314"/>
                <a:gd name="connsiteX623" fmla="*/ 7808126 w 10092372"/>
                <a:gd name="connsiteY623" fmla="*/ 1795047 h 6859314"/>
                <a:gd name="connsiteX624" fmla="*/ 5474565 w 10092372"/>
                <a:gd name="connsiteY624" fmla="*/ 823223 h 6859314"/>
                <a:gd name="connsiteX625" fmla="*/ 5005749 w 10092372"/>
                <a:gd name="connsiteY625" fmla="*/ 770621 h 6859314"/>
                <a:gd name="connsiteX626" fmla="*/ 5005091 w 10092372"/>
                <a:gd name="connsiteY626" fmla="*/ 778511 h 6859314"/>
                <a:gd name="connsiteX627" fmla="*/ 5469305 w 10092372"/>
                <a:gd name="connsiteY627" fmla="*/ 885031 h 6859314"/>
                <a:gd name="connsiteX628" fmla="*/ 5474565 w 10092372"/>
                <a:gd name="connsiteY628" fmla="*/ 823223 h 6859314"/>
                <a:gd name="connsiteX629" fmla="*/ 3296180 w 10092372"/>
                <a:gd name="connsiteY629" fmla="*/ 556267 h 6859314"/>
                <a:gd name="connsiteX630" fmla="*/ 3517766 w 10092372"/>
                <a:gd name="connsiteY630" fmla="*/ 549692 h 6859314"/>
                <a:gd name="connsiteX631" fmla="*/ 3527629 w 10092372"/>
                <a:gd name="connsiteY631" fmla="*/ 532596 h 6859314"/>
                <a:gd name="connsiteX632" fmla="*/ 3523684 w 10092372"/>
                <a:gd name="connsiteY632" fmla="*/ 464214 h 6859314"/>
                <a:gd name="connsiteX633" fmla="*/ 3296180 w 10092372"/>
                <a:gd name="connsiteY633" fmla="*/ 556267 h 6859314"/>
                <a:gd name="connsiteX634" fmla="*/ 5924970 w 10092372"/>
                <a:gd name="connsiteY634" fmla="*/ 5413415 h 6859314"/>
                <a:gd name="connsiteX635" fmla="*/ 5924970 w 10092372"/>
                <a:gd name="connsiteY635" fmla="*/ 5421963 h 6859314"/>
                <a:gd name="connsiteX636" fmla="*/ 5938121 w 10092372"/>
                <a:gd name="connsiteY636" fmla="*/ 5425908 h 6859314"/>
                <a:gd name="connsiteX637" fmla="*/ 6187324 w 10092372"/>
                <a:gd name="connsiteY637" fmla="*/ 5429196 h 6859314"/>
                <a:gd name="connsiteX638" fmla="*/ 6418773 w 10092372"/>
                <a:gd name="connsiteY638" fmla="*/ 5383169 h 6859314"/>
                <a:gd name="connsiteX639" fmla="*/ 6417458 w 10092372"/>
                <a:gd name="connsiteY639" fmla="*/ 5374621 h 6859314"/>
                <a:gd name="connsiteX640" fmla="*/ 5924970 w 10092372"/>
                <a:gd name="connsiteY640" fmla="*/ 5413415 h 6859314"/>
                <a:gd name="connsiteX641" fmla="*/ 8229600 w 10092372"/>
                <a:gd name="connsiteY641" fmla="*/ 1775979 h 6859314"/>
                <a:gd name="connsiteX642" fmla="*/ 8305873 w 10092372"/>
                <a:gd name="connsiteY642" fmla="*/ 1905511 h 6859314"/>
                <a:gd name="connsiteX643" fmla="*/ 8397269 w 10092372"/>
                <a:gd name="connsiteY643" fmla="*/ 1985730 h 6859314"/>
                <a:gd name="connsiteX644" fmla="*/ 8229600 w 10092372"/>
                <a:gd name="connsiteY644" fmla="*/ 1775979 h 6859314"/>
                <a:gd name="connsiteX645" fmla="*/ 8134916 w 10092372"/>
                <a:gd name="connsiteY645" fmla="*/ 2075153 h 6859314"/>
                <a:gd name="connsiteX646" fmla="*/ 8189491 w 10092372"/>
                <a:gd name="connsiteY646" fmla="*/ 2255973 h 6859314"/>
                <a:gd name="connsiteX647" fmla="*/ 8244724 w 10092372"/>
                <a:gd name="connsiteY647" fmla="*/ 2307260 h 6859314"/>
                <a:gd name="connsiteX648" fmla="*/ 8200669 w 10092372"/>
                <a:gd name="connsiteY648" fmla="*/ 2063318 h 6859314"/>
                <a:gd name="connsiteX649" fmla="*/ 8152013 w 10092372"/>
                <a:gd name="connsiteY649" fmla="*/ 2070551 h 6859314"/>
                <a:gd name="connsiteX650" fmla="*/ 8134916 w 10092372"/>
                <a:gd name="connsiteY650" fmla="*/ 2075153 h 6859314"/>
                <a:gd name="connsiteX651" fmla="*/ 6468087 w 10092372"/>
                <a:gd name="connsiteY651" fmla="*/ 908044 h 6859314"/>
                <a:gd name="connsiteX652" fmla="*/ 7169668 w 10092372"/>
                <a:gd name="connsiteY652" fmla="*/ 1023769 h 6859314"/>
                <a:gd name="connsiteX653" fmla="*/ 6468087 w 10092372"/>
                <a:gd name="connsiteY653" fmla="*/ 908044 h 6859314"/>
                <a:gd name="connsiteX654" fmla="*/ 874510 w 10092372"/>
                <a:gd name="connsiteY654" fmla="*/ 3567738 h 6859314"/>
                <a:gd name="connsiteX655" fmla="*/ 1057960 w 10092372"/>
                <a:gd name="connsiteY655" fmla="*/ 3584834 h 6859314"/>
                <a:gd name="connsiteX656" fmla="*/ 911989 w 10092372"/>
                <a:gd name="connsiteY656" fmla="*/ 3449383 h 6859314"/>
                <a:gd name="connsiteX657" fmla="*/ 874510 w 10092372"/>
                <a:gd name="connsiteY657" fmla="*/ 3567738 h 6859314"/>
                <a:gd name="connsiteX658" fmla="*/ 8278257 w 10092372"/>
                <a:gd name="connsiteY658" fmla="*/ 3931350 h 6859314"/>
                <a:gd name="connsiteX659" fmla="*/ 8363078 w 10092372"/>
                <a:gd name="connsiteY659" fmla="*/ 3659134 h 6859314"/>
                <a:gd name="connsiteX660" fmla="*/ 8306531 w 10092372"/>
                <a:gd name="connsiteY660" fmla="*/ 3649929 h 6859314"/>
                <a:gd name="connsiteX661" fmla="*/ 8278257 w 10092372"/>
                <a:gd name="connsiteY661" fmla="*/ 3931350 h 6859314"/>
                <a:gd name="connsiteX662" fmla="*/ 5480483 w 10092372"/>
                <a:gd name="connsiteY662" fmla="*/ 888318 h 6859314"/>
                <a:gd name="connsiteX663" fmla="*/ 5648152 w 10092372"/>
                <a:gd name="connsiteY663" fmla="*/ 921195 h 6859314"/>
                <a:gd name="connsiteX664" fmla="*/ 5754671 w 10092372"/>
                <a:gd name="connsiteY664" fmla="*/ 911332 h 6859314"/>
                <a:gd name="connsiteX665" fmla="*/ 5509414 w 10092372"/>
                <a:gd name="connsiteY665" fmla="*/ 831771 h 6859314"/>
                <a:gd name="connsiteX666" fmla="*/ 5480483 w 10092372"/>
                <a:gd name="connsiteY666" fmla="*/ 888318 h 6859314"/>
                <a:gd name="connsiteX667" fmla="*/ 8365051 w 10092372"/>
                <a:gd name="connsiteY667" fmla="*/ 2382876 h 6859314"/>
                <a:gd name="connsiteX668" fmla="*/ 8365051 w 10092372"/>
                <a:gd name="connsiteY668" fmla="*/ 2328301 h 6859314"/>
                <a:gd name="connsiteX669" fmla="*/ 8382804 w 10092372"/>
                <a:gd name="connsiteY669" fmla="*/ 2207974 h 6859314"/>
                <a:gd name="connsiteX670" fmla="*/ 8382147 w 10092372"/>
                <a:gd name="connsiteY670" fmla="*/ 2188905 h 6859314"/>
                <a:gd name="connsiteX671" fmla="*/ 8299956 w 10092372"/>
                <a:gd name="connsiteY671" fmla="*/ 2106057 h 6859314"/>
                <a:gd name="connsiteX672" fmla="*/ 8339408 w 10092372"/>
                <a:gd name="connsiteY672" fmla="*/ 2352629 h 6859314"/>
                <a:gd name="connsiteX673" fmla="*/ 8365051 w 10092372"/>
                <a:gd name="connsiteY673" fmla="*/ 2382876 h 6859314"/>
                <a:gd name="connsiteX674" fmla="*/ 1254560 w 10092372"/>
                <a:gd name="connsiteY674" fmla="*/ 2895089 h 6859314"/>
                <a:gd name="connsiteX675" fmla="*/ 1347929 w 10092372"/>
                <a:gd name="connsiteY675" fmla="*/ 2783309 h 6859314"/>
                <a:gd name="connsiteX676" fmla="*/ 1354504 w 10092372"/>
                <a:gd name="connsiteY676" fmla="*/ 2768186 h 6859314"/>
                <a:gd name="connsiteX677" fmla="*/ 1342011 w 10092372"/>
                <a:gd name="connsiteY677" fmla="*/ 2663639 h 6859314"/>
                <a:gd name="connsiteX678" fmla="*/ 1268368 w 10092372"/>
                <a:gd name="connsiteY678" fmla="*/ 2778707 h 6859314"/>
                <a:gd name="connsiteX679" fmla="*/ 1254560 w 10092372"/>
                <a:gd name="connsiteY679" fmla="*/ 2895089 h 6859314"/>
                <a:gd name="connsiteX680" fmla="*/ 8112561 w 10092372"/>
                <a:gd name="connsiteY680" fmla="*/ 4930133 h 6859314"/>
                <a:gd name="connsiteX681" fmla="*/ 7856783 w 10092372"/>
                <a:gd name="connsiteY681" fmla="*/ 5061638 h 6859314"/>
                <a:gd name="connsiteX682" fmla="*/ 7858755 w 10092372"/>
                <a:gd name="connsiteY682" fmla="*/ 5068871 h 6859314"/>
                <a:gd name="connsiteX683" fmla="*/ 8135575 w 10092372"/>
                <a:gd name="connsiteY683" fmla="*/ 4993913 h 6859314"/>
                <a:gd name="connsiteX684" fmla="*/ 8112561 w 10092372"/>
                <a:gd name="connsiteY684" fmla="*/ 4930133 h 6859314"/>
                <a:gd name="connsiteX685" fmla="*/ 1107274 w 10092372"/>
                <a:gd name="connsiteY685" fmla="*/ 3056183 h 6859314"/>
                <a:gd name="connsiteX686" fmla="*/ 1100699 w 10092372"/>
                <a:gd name="connsiteY686" fmla="*/ 3054210 h 6859314"/>
                <a:gd name="connsiteX687" fmla="*/ 1051385 w 10092372"/>
                <a:gd name="connsiteY687" fmla="*/ 3146921 h 6859314"/>
                <a:gd name="connsiteX688" fmla="*/ 1053357 w 10092372"/>
                <a:gd name="connsiteY688" fmla="*/ 3159414 h 6859314"/>
                <a:gd name="connsiteX689" fmla="*/ 1150671 w 10092372"/>
                <a:gd name="connsiteY689" fmla="*/ 3275139 h 6859314"/>
                <a:gd name="connsiteX690" fmla="*/ 1156589 w 10092372"/>
                <a:gd name="connsiteY690" fmla="*/ 3271194 h 6859314"/>
                <a:gd name="connsiteX691" fmla="*/ 1107274 w 10092372"/>
                <a:gd name="connsiteY691" fmla="*/ 3056183 h 6859314"/>
                <a:gd name="connsiteX692" fmla="*/ 1722062 w 10092372"/>
                <a:gd name="connsiteY692" fmla="*/ 1795047 h 6859314"/>
                <a:gd name="connsiteX693" fmla="*/ 1509023 w 10092372"/>
                <a:gd name="connsiteY693" fmla="*/ 2169180 h 6859314"/>
                <a:gd name="connsiteX694" fmla="*/ 1722062 w 10092372"/>
                <a:gd name="connsiteY694" fmla="*/ 1795047 h 6859314"/>
                <a:gd name="connsiteX695" fmla="*/ 8233545 w 10092372"/>
                <a:gd name="connsiteY695" fmla="*/ 2439423 h 6859314"/>
                <a:gd name="connsiteX696" fmla="*/ 8272997 w 10092372"/>
                <a:gd name="connsiteY696" fmla="*/ 2899691 h 6859314"/>
                <a:gd name="connsiteX697" fmla="*/ 8277600 w 10092372"/>
                <a:gd name="connsiteY697" fmla="*/ 2856952 h 6859314"/>
                <a:gd name="connsiteX698" fmla="*/ 8267080 w 10092372"/>
                <a:gd name="connsiteY698" fmla="*/ 2488737 h 6859314"/>
                <a:gd name="connsiteX699" fmla="*/ 8233545 w 10092372"/>
                <a:gd name="connsiteY699" fmla="*/ 2439423 h 6859314"/>
                <a:gd name="connsiteX700" fmla="*/ 8141492 w 10092372"/>
                <a:gd name="connsiteY700" fmla="*/ 1770718 h 6859314"/>
                <a:gd name="connsiteX701" fmla="*/ 8112561 w 10092372"/>
                <a:gd name="connsiteY701" fmla="*/ 1718774 h 6859314"/>
                <a:gd name="connsiteX702" fmla="*/ 7899522 w 10092372"/>
                <a:gd name="connsiteY702" fmla="*/ 1633296 h 6859314"/>
                <a:gd name="connsiteX703" fmla="*/ 7881111 w 10092372"/>
                <a:gd name="connsiteY703" fmla="*/ 1628035 h 6859314"/>
                <a:gd name="connsiteX704" fmla="*/ 8090862 w 10092372"/>
                <a:gd name="connsiteY704" fmla="*/ 1759541 h 6859314"/>
                <a:gd name="connsiteX705" fmla="*/ 8141492 w 10092372"/>
                <a:gd name="connsiteY705" fmla="*/ 1770718 h 6859314"/>
                <a:gd name="connsiteX706" fmla="*/ 6818549 w 10092372"/>
                <a:gd name="connsiteY706" fmla="*/ 871880 h 6859314"/>
                <a:gd name="connsiteX707" fmla="*/ 7089449 w 10092372"/>
                <a:gd name="connsiteY707" fmla="*/ 919879 h 6859314"/>
                <a:gd name="connsiteX708" fmla="*/ 7077614 w 10092372"/>
                <a:gd name="connsiteY708" fmla="*/ 910016 h 6859314"/>
                <a:gd name="connsiteX709" fmla="*/ 6863918 w 10092372"/>
                <a:gd name="connsiteY709" fmla="*/ 840976 h 6859314"/>
                <a:gd name="connsiteX710" fmla="*/ 6818549 w 10092372"/>
                <a:gd name="connsiteY710" fmla="*/ 871880 h 6859314"/>
                <a:gd name="connsiteX711" fmla="*/ 8570856 w 10092372"/>
                <a:gd name="connsiteY711" fmla="*/ 4224607 h 6859314"/>
                <a:gd name="connsiteX712" fmla="*/ 8670800 w 10092372"/>
                <a:gd name="connsiteY712" fmla="*/ 4049705 h 6859314"/>
                <a:gd name="connsiteX713" fmla="*/ 8570856 w 10092372"/>
                <a:gd name="connsiteY713" fmla="*/ 4224607 h 6859314"/>
                <a:gd name="connsiteX714" fmla="*/ 8363736 w 10092372"/>
                <a:gd name="connsiteY714" fmla="*/ 2669557 h 6859314"/>
                <a:gd name="connsiteX715" fmla="*/ 8457104 w 10092372"/>
                <a:gd name="connsiteY715" fmla="*/ 2651804 h 6859314"/>
                <a:gd name="connsiteX716" fmla="*/ 8355846 w 10092372"/>
                <a:gd name="connsiteY716" fmla="*/ 2530162 h 6859314"/>
                <a:gd name="connsiteX717" fmla="*/ 8363736 w 10092372"/>
                <a:gd name="connsiteY717" fmla="*/ 2669557 h 6859314"/>
                <a:gd name="connsiteX718" fmla="*/ 8874633 w 10092372"/>
                <a:gd name="connsiteY718" fmla="*/ 3944501 h 6859314"/>
                <a:gd name="connsiteX719" fmla="*/ 8884496 w 10092372"/>
                <a:gd name="connsiteY719" fmla="*/ 3949761 h 6859314"/>
                <a:gd name="connsiteX720" fmla="*/ 8984441 w 10092372"/>
                <a:gd name="connsiteY720" fmla="*/ 3789982 h 6859314"/>
                <a:gd name="connsiteX721" fmla="*/ 8978523 w 10092372"/>
                <a:gd name="connsiteY721" fmla="*/ 3785379 h 6859314"/>
                <a:gd name="connsiteX722" fmla="*/ 8886469 w 10092372"/>
                <a:gd name="connsiteY722" fmla="*/ 3850474 h 6859314"/>
                <a:gd name="connsiteX723" fmla="*/ 8875291 w 10092372"/>
                <a:gd name="connsiteY723" fmla="*/ 3870858 h 6859314"/>
                <a:gd name="connsiteX724" fmla="*/ 8874633 w 10092372"/>
                <a:gd name="connsiteY724" fmla="*/ 3944501 h 6859314"/>
                <a:gd name="connsiteX725" fmla="*/ 2269781 w 10092372"/>
                <a:gd name="connsiteY725" fmla="*/ 910016 h 6859314"/>
                <a:gd name="connsiteX726" fmla="*/ 2323698 w 10092372"/>
                <a:gd name="connsiteY726" fmla="*/ 876483 h 6859314"/>
                <a:gd name="connsiteX727" fmla="*/ 2357890 w 10092372"/>
                <a:gd name="connsiteY727" fmla="*/ 832428 h 6859314"/>
                <a:gd name="connsiteX728" fmla="*/ 2484135 w 10092372"/>
                <a:gd name="connsiteY728" fmla="*/ 710786 h 6859314"/>
                <a:gd name="connsiteX729" fmla="*/ 2509121 w 10092372"/>
                <a:gd name="connsiteY729" fmla="*/ 683827 h 6859314"/>
                <a:gd name="connsiteX730" fmla="*/ 2269781 w 10092372"/>
                <a:gd name="connsiteY730" fmla="*/ 910016 h 6859314"/>
                <a:gd name="connsiteX731" fmla="*/ 1640528 w 10092372"/>
                <a:gd name="connsiteY731" fmla="*/ 1508366 h 6859314"/>
                <a:gd name="connsiteX732" fmla="*/ 1938388 w 10092372"/>
                <a:gd name="connsiteY732" fmla="*/ 1234177 h 6859314"/>
                <a:gd name="connsiteX733" fmla="*/ 1640528 w 10092372"/>
                <a:gd name="connsiteY733" fmla="*/ 1508366 h 6859314"/>
                <a:gd name="connsiteX734" fmla="*/ 2123810 w 10092372"/>
                <a:gd name="connsiteY734" fmla="*/ 4328496 h 6859314"/>
                <a:gd name="connsiteX735" fmla="*/ 1931155 w 10092372"/>
                <a:gd name="connsiteY735" fmla="*/ 4196991 h 6859314"/>
                <a:gd name="connsiteX736" fmla="*/ 1925895 w 10092372"/>
                <a:gd name="connsiteY736" fmla="*/ 4203566 h 6859314"/>
                <a:gd name="connsiteX737" fmla="*/ 2094222 w 10092372"/>
                <a:gd name="connsiteY737" fmla="*/ 4350852 h 6859314"/>
                <a:gd name="connsiteX738" fmla="*/ 2123810 w 10092372"/>
                <a:gd name="connsiteY738" fmla="*/ 4328496 h 6859314"/>
                <a:gd name="connsiteX739" fmla="*/ 8066534 w 10092372"/>
                <a:gd name="connsiteY739" fmla="*/ 1896964 h 6859314"/>
                <a:gd name="connsiteX740" fmla="*/ 8061931 w 10092372"/>
                <a:gd name="connsiteY740" fmla="*/ 1900251 h 6859314"/>
                <a:gd name="connsiteX741" fmla="*/ 8094807 w 10092372"/>
                <a:gd name="connsiteY741" fmla="*/ 1983757 h 6859314"/>
                <a:gd name="connsiteX742" fmla="*/ 8105986 w 10092372"/>
                <a:gd name="connsiteY742" fmla="*/ 1994277 h 6859314"/>
                <a:gd name="connsiteX743" fmla="*/ 8188177 w 10092372"/>
                <a:gd name="connsiteY743" fmla="*/ 1994935 h 6859314"/>
                <a:gd name="connsiteX744" fmla="*/ 8066534 w 10092372"/>
                <a:gd name="connsiteY744" fmla="*/ 1896964 h 6859314"/>
                <a:gd name="connsiteX745" fmla="*/ 4544165 w 10092372"/>
                <a:gd name="connsiteY745" fmla="*/ 5361470 h 6859314"/>
                <a:gd name="connsiteX746" fmla="*/ 4354797 w 10092372"/>
                <a:gd name="connsiteY746" fmla="*/ 5300978 h 6859314"/>
                <a:gd name="connsiteX747" fmla="*/ 4544165 w 10092372"/>
                <a:gd name="connsiteY747" fmla="*/ 5361470 h 6859314"/>
                <a:gd name="connsiteX748" fmla="*/ 9047563 w 10092372"/>
                <a:gd name="connsiteY748" fmla="*/ 3665710 h 6859314"/>
                <a:gd name="connsiteX749" fmla="*/ 9062028 w 10092372"/>
                <a:gd name="connsiteY749" fmla="*/ 3665052 h 6859314"/>
                <a:gd name="connsiteX750" fmla="*/ 9042961 w 10092372"/>
                <a:gd name="connsiteY750" fmla="*/ 3342864 h 6859314"/>
                <a:gd name="connsiteX751" fmla="*/ 9047563 w 10092372"/>
                <a:gd name="connsiteY751" fmla="*/ 3665710 h 6859314"/>
                <a:gd name="connsiteX752" fmla="*/ 1425517 w 10092372"/>
                <a:gd name="connsiteY752" fmla="*/ 2582764 h 6859314"/>
                <a:gd name="connsiteX753" fmla="*/ 1439325 w 10092372"/>
                <a:gd name="connsiteY753" fmla="*/ 2674160 h 6859314"/>
                <a:gd name="connsiteX754" fmla="*/ 1511653 w 10092372"/>
                <a:gd name="connsiteY754" fmla="*/ 2588024 h 6859314"/>
                <a:gd name="connsiteX755" fmla="*/ 1425517 w 10092372"/>
                <a:gd name="connsiteY755" fmla="*/ 2582764 h 6859314"/>
                <a:gd name="connsiteX756" fmla="*/ 1107932 w 10092372"/>
                <a:gd name="connsiteY756" fmla="*/ 3494753 h 6859314"/>
                <a:gd name="connsiteX757" fmla="*/ 1111877 w 10092372"/>
                <a:gd name="connsiteY757" fmla="*/ 3490808 h 6859314"/>
                <a:gd name="connsiteX758" fmla="*/ 965249 w 10092372"/>
                <a:gd name="connsiteY758" fmla="*/ 3330371 h 6859314"/>
                <a:gd name="connsiteX759" fmla="*/ 958016 w 10092372"/>
                <a:gd name="connsiteY759" fmla="*/ 3332344 h 6859314"/>
                <a:gd name="connsiteX760" fmla="*/ 961961 w 10092372"/>
                <a:gd name="connsiteY760" fmla="*/ 3359960 h 6859314"/>
                <a:gd name="connsiteX761" fmla="*/ 1107932 w 10092372"/>
                <a:gd name="connsiteY761" fmla="*/ 3494753 h 6859314"/>
                <a:gd name="connsiteX762" fmla="*/ 1215109 w 10092372"/>
                <a:gd name="connsiteY762" fmla="*/ 2457176 h 6859314"/>
                <a:gd name="connsiteX763" fmla="*/ 1215109 w 10092372"/>
                <a:gd name="connsiteY763" fmla="*/ 2569613 h 6859314"/>
                <a:gd name="connsiteX764" fmla="*/ 1220369 w 10092372"/>
                <a:gd name="connsiteY764" fmla="*/ 2570271 h 6859314"/>
                <a:gd name="connsiteX765" fmla="*/ 1262451 w 10092372"/>
                <a:gd name="connsiteY765" fmla="*/ 2509121 h 6859314"/>
                <a:gd name="connsiteX766" fmla="*/ 1215109 w 10092372"/>
                <a:gd name="connsiteY766" fmla="*/ 2457176 h 6859314"/>
                <a:gd name="connsiteX767" fmla="*/ 6787645 w 10092372"/>
                <a:gd name="connsiteY767" fmla="*/ 833743 h 6859314"/>
                <a:gd name="connsiteX768" fmla="*/ 6638386 w 10092372"/>
                <a:gd name="connsiteY768" fmla="*/ 840976 h 6859314"/>
                <a:gd name="connsiteX769" fmla="*/ 6638386 w 10092372"/>
                <a:gd name="connsiteY769" fmla="*/ 848209 h 6859314"/>
                <a:gd name="connsiteX770" fmla="*/ 6741619 w 10092372"/>
                <a:gd name="connsiteY770" fmla="*/ 862675 h 6859314"/>
                <a:gd name="connsiteX771" fmla="*/ 6787645 w 10092372"/>
                <a:gd name="connsiteY771" fmla="*/ 833743 h 6859314"/>
                <a:gd name="connsiteX772" fmla="*/ 6846165 w 10092372"/>
                <a:gd name="connsiteY772" fmla="*/ 5514674 h 6859314"/>
                <a:gd name="connsiteX773" fmla="*/ 6849452 w 10092372"/>
                <a:gd name="connsiteY773" fmla="*/ 5469304 h 6859314"/>
                <a:gd name="connsiteX774" fmla="*/ 6747536 w 10092372"/>
                <a:gd name="connsiteY774" fmla="*/ 5502181 h 6859314"/>
                <a:gd name="connsiteX775" fmla="*/ 6748194 w 10092372"/>
                <a:gd name="connsiteY775" fmla="*/ 5508099 h 6859314"/>
                <a:gd name="connsiteX776" fmla="*/ 6846165 w 10092372"/>
                <a:gd name="connsiteY776" fmla="*/ 5514674 h 6859314"/>
                <a:gd name="connsiteX777" fmla="*/ 8015247 w 10092372"/>
                <a:gd name="connsiteY777" fmla="*/ 4738135 h 6859314"/>
                <a:gd name="connsiteX778" fmla="*/ 8101383 w 10092372"/>
                <a:gd name="connsiteY778" fmla="*/ 4658575 h 6859314"/>
                <a:gd name="connsiteX779" fmla="*/ 8015247 w 10092372"/>
                <a:gd name="connsiteY779" fmla="*/ 4738135 h 6859314"/>
                <a:gd name="connsiteX780" fmla="*/ 6011764 w 10092372"/>
                <a:gd name="connsiteY780" fmla="*/ 981687 h 6859314"/>
                <a:gd name="connsiteX781" fmla="*/ 6088695 w 10092372"/>
                <a:gd name="connsiteY781" fmla="*/ 961961 h 6859314"/>
                <a:gd name="connsiteX782" fmla="*/ 6011764 w 10092372"/>
                <a:gd name="connsiteY782" fmla="*/ 981687 h 6859314"/>
                <a:gd name="connsiteX783" fmla="*/ 3125223 w 10092372"/>
                <a:gd name="connsiteY783" fmla="*/ 667389 h 6859314"/>
                <a:gd name="connsiteX784" fmla="*/ 3199524 w 10092372"/>
                <a:gd name="connsiteY784" fmla="*/ 642403 h 6859314"/>
                <a:gd name="connsiteX785" fmla="*/ 3125223 w 10092372"/>
                <a:gd name="connsiteY785" fmla="*/ 667389 h 68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</a:cxnLst>
              <a:rect l="l" t="t" r="r" b="b"/>
              <a:pathLst>
                <a:path w="10092372" h="6859314">
                  <a:moveTo>
                    <a:pt x="541802" y="1996908"/>
                  </a:moveTo>
                  <a:cubicBezTo>
                    <a:pt x="604267" y="1937730"/>
                    <a:pt x="666732" y="1878553"/>
                    <a:pt x="729197" y="1818718"/>
                  </a:cubicBezTo>
                  <a:cubicBezTo>
                    <a:pt x="754183" y="1794389"/>
                    <a:pt x="779826" y="1770061"/>
                    <a:pt x="802182" y="1743760"/>
                  </a:cubicBezTo>
                  <a:cubicBezTo>
                    <a:pt x="931057" y="1593844"/>
                    <a:pt x="1086891" y="1477462"/>
                    <a:pt x="1253903" y="1375545"/>
                  </a:cubicBezTo>
                  <a:cubicBezTo>
                    <a:pt x="1377518" y="1300587"/>
                    <a:pt x="1506393" y="1234835"/>
                    <a:pt x="1632638" y="1164479"/>
                  </a:cubicBezTo>
                  <a:cubicBezTo>
                    <a:pt x="1639871" y="1160534"/>
                    <a:pt x="1647761" y="1156589"/>
                    <a:pt x="1658939" y="1150671"/>
                  </a:cubicBezTo>
                  <a:cubicBezTo>
                    <a:pt x="1547817" y="953413"/>
                    <a:pt x="1437353" y="756813"/>
                    <a:pt x="1326888" y="560212"/>
                  </a:cubicBezTo>
                  <a:cubicBezTo>
                    <a:pt x="1328203" y="559555"/>
                    <a:pt x="1329518" y="558240"/>
                    <a:pt x="1330833" y="557582"/>
                  </a:cubicBezTo>
                  <a:cubicBezTo>
                    <a:pt x="1461024" y="745635"/>
                    <a:pt x="1590556" y="933030"/>
                    <a:pt x="1720089" y="1120425"/>
                  </a:cubicBezTo>
                  <a:cubicBezTo>
                    <a:pt x="1828581" y="1076371"/>
                    <a:pt x="1934443" y="1033631"/>
                    <a:pt x="2039647" y="989577"/>
                  </a:cubicBezTo>
                  <a:cubicBezTo>
                    <a:pt x="2046880" y="986290"/>
                    <a:pt x="2052798" y="976427"/>
                    <a:pt x="2057400" y="969194"/>
                  </a:cubicBezTo>
                  <a:cubicBezTo>
                    <a:pt x="2094879" y="909359"/>
                    <a:pt x="2129728" y="846894"/>
                    <a:pt x="2171152" y="789689"/>
                  </a:cubicBezTo>
                  <a:cubicBezTo>
                    <a:pt x="2194166" y="756813"/>
                    <a:pt x="2227699" y="731827"/>
                    <a:pt x="2257288" y="703553"/>
                  </a:cubicBezTo>
                  <a:cubicBezTo>
                    <a:pt x="2293452" y="668704"/>
                    <a:pt x="2329616" y="634513"/>
                    <a:pt x="2368410" y="598349"/>
                  </a:cubicBezTo>
                  <a:cubicBezTo>
                    <a:pt x="2242165" y="399119"/>
                    <a:pt x="2116578" y="201203"/>
                    <a:pt x="1990333" y="3288"/>
                  </a:cubicBezTo>
                  <a:cubicBezTo>
                    <a:pt x="1991647" y="1973"/>
                    <a:pt x="1992963" y="1315"/>
                    <a:pt x="1994278" y="0"/>
                  </a:cubicBezTo>
                  <a:cubicBezTo>
                    <a:pt x="2023866" y="34849"/>
                    <a:pt x="2052798" y="69698"/>
                    <a:pt x="2082386" y="104547"/>
                  </a:cubicBezTo>
                  <a:cubicBezTo>
                    <a:pt x="2202056" y="247230"/>
                    <a:pt x="2322383" y="389913"/>
                    <a:pt x="2441396" y="533254"/>
                  </a:cubicBezTo>
                  <a:cubicBezTo>
                    <a:pt x="2454546" y="549035"/>
                    <a:pt x="2466382" y="555610"/>
                    <a:pt x="2486765" y="549035"/>
                  </a:cubicBezTo>
                  <a:cubicBezTo>
                    <a:pt x="2503861" y="543774"/>
                    <a:pt x="2522271" y="539829"/>
                    <a:pt x="2539367" y="539829"/>
                  </a:cubicBezTo>
                  <a:cubicBezTo>
                    <a:pt x="2582764" y="539172"/>
                    <a:pt x="2599859" y="516158"/>
                    <a:pt x="2609722" y="476049"/>
                  </a:cubicBezTo>
                  <a:cubicBezTo>
                    <a:pt x="2622215" y="424762"/>
                    <a:pt x="2639969" y="375448"/>
                    <a:pt x="2661009" y="326791"/>
                  </a:cubicBezTo>
                  <a:cubicBezTo>
                    <a:pt x="2652462" y="389913"/>
                    <a:pt x="2643256" y="453036"/>
                    <a:pt x="2634051" y="520761"/>
                  </a:cubicBezTo>
                  <a:cubicBezTo>
                    <a:pt x="2651147" y="518131"/>
                    <a:pt x="2664954" y="517473"/>
                    <a:pt x="2678105" y="513528"/>
                  </a:cubicBezTo>
                  <a:cubicBezTo>
                    <a:pt x="2774104" y="488542"/>
                    <a:pt x="2870103" y="503665"/>
                    <a:pt x="2966102" y="511556"/>
                  </a:cubicBezTo>
                  <a:cubicBezTo>
                    <a:pt x="3000293" y="514186"/>
                    <a:pt x="3033827" y="520761"/>
                    <a:pt x="3067361" y="524049"/>
                  </a:cubicBezTo>
                  <a:cubicBezTo>
                    <a:pt x="3077224" y="525364"/>
                    <a:pt x="3088402" y="524049"/>
                    <a:pt x="3097607" y="520103"/>
                  </a:cubicBezTo>
                  <a:cubicBezTo>
                    <a:pt x="3227797" y="465529"/>
                    <a:pt x="3356672" y="409639"/>
                    <a:pt x="3486862" y="356379"/>
                  </a:cubicBezTo>
                  <a:cubicBezTo>
                    <a:pt x="3512506" y="345859"/>
                    <a:pt x="3521054" y="332708"/>
                    <a:pt x="3517766" y="306407"/>
                  </a:cubicBezTo>
                  <a:cubicBezTo>
                    <a:pt x="3514479" y="280764"/>
                    <a:pt x="3514479" y="253805"/>
                    <a:pt x="3516451" y="227504"/>
                  </a:cubicBezTo>
                  <a:cubicBezTo>
                    <a:pt x="3522369" y="261695"/>
                    <a:pt x="3528287" y="295887"/>
                    <a:pt x="3534862" y="333366"/>
                  </a:cubicBezTo>
                  <a:cubicBezTo>
                    <a:pt x="3545382" y="330736"/>
                    <a:pt x="3553930" y="329421"/>
                    <a:pt x="3562478" y="326791"/>
                  </a:cubicBezTo>
                  <a:cubicBezTo>
                    <a:pt x="3743956" y="266298"/>
                    <a:pt x="3930693" y="251175"/>
                    <a:pt x="4120060" y="272216"/>
                  </a:cubicBezTo>
                  <a:cubicBezTo>
                    <a:pt x="4254196" y="286682"/>
                    <a:pt x="4388989" y="303120"/>
                    <a:pt x="4523124" y="318243"/>
                  </a:cubicBezTo>
                  <a:cubicBezTo>
                    <a:pt x="4527727" y="318900"/>
                    <a:pt x="4532330" y="318900"/>
                    <a:pt x="4539563" y="319558"/>
                  </a:cubicBezTo>
                  <a:cubicBezTo>
                    <a:pt x="4557315" y="259723"/>
                    <a:pt x="4575069" y="199888"/>
                    <a:pt x="4592165" y="140711"/>
                  </a:cubicBezTo>
                  <a:cubicBezTo>
                    <a:pt x="4593479" y="140711"/>
                    <a:pt x="4594795" y="141368"/>
                    <a:pt x="4596110" y="141368"/>
                  </a:cubicBezTo>
                  <a:cubicBezTo>
                    <a:pt x="4584932" y="201203"/>
                    <a:pt x="4573096" y="261038"/>
                    <a:pt x="4561261" y="324161"/>
                  </a:cubicBezTo>
                  <a:cubicBezTo>
                    <a:pt x="4801258" y="351777"/>
                    <a:pt x="5034680" y="395831"/>
                    <a:pt x="5263499" y="478679"/>
                  </a:cubicBezTo>
                  <a:cubicBezTo>
                    <a:pt x="5272704" y="446460"/>
                    <a:pt x="5280594" y="418844"/>
                    <a:pt x="5288485" y="391228"/>
                  </a:cubicBezTo>
                  <a:cubicBezTo>
                    <a:pt x="5290457" y="391228"/>
                    <a:pt x="5291773" y="391228"/>
                    <a:pt x="5293745" y="391228"/>
                  </a:cubicBezTo>
                  <a:cubicBezTo>
                    <a:pt x="5295718" y="416214"/>
                    <a:pt x="5299006" y="441200"/>
                    <a:pt x="5299663" y="466844"/>
                  </a:cubicBezTo>
                  <a:cubicBezTo>
                    <a:pt x="5299663" y="483939"/>
                    <a:pt x="5306238" y="492487"/>
                    <a:pt x="5322676" y="496432"/>
                  </a:cubicBezTo>
                  <a:cubicBezTo>
                    <a:pt x="5341745" y="501035"/>
                    <a:pt x="5360155" y="506953"/>
                    <a:pt x="5385141" y="514186"/>
                  </a:cubicBezTo>
                  <a:cubicBezTo>
                    <a:pt x="5292430" y="349147"/>
                    <a:pt x="5203006" y="189368"/>
                    <a:pt x="5113583" y="29589"/>
                  </a:cubicBezTo>
                  <a:cubicBezTo>
                    <a:pt x="5114898" y="28274"/>
                    <a:pt x="5116871" y="27616"/>
                    <a:pt x="5118186" y="26301"/>
                  </a:cubicBezTo>
                  <a:cubicBezTo>
                    <a:pt x="5152377" y="70355"/>
                    <a:pt x="5185911" y="115067"/>
                    <a:pt x="5220102" y="159121"/>
                  </a:cubicBezTo>
                  <a:cubicBezTo>
                    <a:pt x="5320704" y="289312"/>
                    <a:pt x="5420648" y="420159"/>
                    <a:pt x="5521907" y="550350"/>
                  </a:cubicBezTo>
                  <a:cubicBezTo>
                    <a:pt x="5529140" y="560212"/>
                    <a:pt x="5542290" y="567445"/>
                    <a:pt x="5553468" y="572048"/>
                  </a:cubicBezTo>
                  <a:cubicBezTo>
                    <a:pt x="5688919" y="625308"/>
                    <a:pt x="5824369" y="678567"/>
                    <a:pt x="5960477" y="730512"/>
                  </a:cubicBezTo>
                  <a:cubicBezTo>
                    <a:pt x="6024257" y="754840"/>
                    <a:pt x="6088695" y="775881"/>
                    <a:pt x="6153790" y="796922"/>
                  </a:cubicBezTo>
                  <a:cubicBezTo>
                    <a:pt x="6191926" y="809415"/>
                    <a:pt x="6205077" y="800210"/>
                    <a:pt x="6215597" y="761416"/>
                  </a:cubicBezTo>
                  <a:cubicBezTo>
                    <a:pt x="6248473" y="635828"/>
                    <a:pt x="6280692" y="510898"/>
                    <a:pt x="6313569" y="385310"/>
                  </a:cubicBezTo>
                  <a:cubicBezTo>
                    <a:pt x="6315541" y="377420"/>
                    <a:pt x="6318171" y="369530"/>
                    <a:pt x="6325404" y="362297"/>
                  </a:cubicBezTo>
                  <a:cubicBezTo>
                    <a:pt x="6301733" y="499720"/>
                    <a:pt x="6278062" y="636486"/>
                    <a:pt x="6253734" y="780484"/>
                  </a:cubicBezTo>
                  <a:cubicBezTo>
                    <a:pt x="6449677" y="658841"/>
                    <a:pt x="6639702" y="541144"/>
                    <a:pt x="6829726" y="423447"/>
                  </a:cubicBezTo>
                  <a:cubicBezTo>
                    <a:pt x="6831042" y="424762"/>
                    <a:pt x="6831699" y="426735"/>
                    <a:pt x="6833014" y="428050"/>
                  </a:cubicBezTo>
                  <a:cubicBezTo>
                    <a:pt x="6666003" y="544432"/>
                    <a:pt x="6498991" y="660814"/>
                    <a:pt x="6332637" y="777196"/>
                  </a:cubicBezTo>
                  <a:cubicBezTo>
                    <a:pt x="6333294" y="779169"/>
                    <a:pt x="6333294" y="781141"/>
                    <a:pt x="6333952" y="783114"/>
                  </a:cubicBezTo>
                  <a:cubicBezTo>
                    <a:pt x="6372746" y="776539"/>
                    <a:pt x="6412198" y="769963"/>
                    <a:pt x="6450991" y="763388"/>
                  </a:cubicBezTo>
                  <a:cubicBezTo>
                    <a:pt x="6586442" y="740375"/>
                    <a:pt x="6721892" y="719991"/>
                    <a:pt x="6859973" y="725252"/>
                  </a:cubicBezTo>
                  <a:cubicBezTo>
                    <a:pt x="6869178" y="725909"/>
                    <a:pt x="6881014" y="718676"/>
                    <a:pt x="6887589" y="711444"/>
                  </a:cubicBezTo>
                  <a:cubicBezTo>
                    <a:pt x="6907972" y="688430"/>
                    <a:pt x="6925726" y="664102"/>
                    <a:pt x="6950054" y="643061"/>
                  </a:cubicBezTo>
                  <a:cubicBezTo>
                    <a:pt x="6934273" y="670019"/>
                    <a:pt x="6918493" y="697635"/>
                    <a:pt x="6901397" y="727224"/>
                  </a:cubicBezTo>
                  <a:cubicBezTo>
                    <a:pt x="7105230" y="745635"/>
                    <a:pt x="7268954" y="831113"/>
                    <a:pt x="7397829" y="992207"/>
                  </a:cubicBezTo>
                  <a:cubicBezTo>
                    <a:pt x="7408350" y="963934"/>
                    <a:pt x="7418213" y="938290"/>
                    <a:pt x="7428075" y="912647"/>
                  </a:cubicBezTo>
                  <a:cubicBezTo>
                    <a:pt x="7429391" y="912647"/>
                    <a:pt x="7430706" y="913304"/>
                    <a:pt x="7431363" y="913304"/>
                  </a:cubicBezTo>
                  <a:cubicBezTo>
                    <a:pt x="7427418" y="942893"/>
                    <a:pt x="7424130" y="972481"/>
                    <a:pt x="7419528" y="1005358"/>
                  </a:cubicBezTo>
                  <a:cubicBezTo>
                    <a:pt x="7445829" y="1012591"/>
                    <a:pt x="7471473" y="1019166"/>
                    <a:pt x="7496458" y="1027714"/>
                  </a:cubicBezTo>
                  <a:cubicBezTo>
                    <a:pt x="7567472" y="1050727"/>
                    <a:pt x="7638484" y="1074398"/>
                    <a:pt x="7708840" y="1098069"/>
                  </a:cubicBezTo>
                  <a:cubicBezTo>
                    <a:pt x="7717387" y="1101357"/>
                    <a:pt x="7727250" y="1104644"/>
                    <a:pt x="7733825" y="1110562"/>
                  </a:cubicBezTo>
                  <a:cubicBezTo>
                    <a:pt x="7785770" y="1156589"/>
                    <a:pt x="7847578" y="1184863"/>
                    <a:pt x="7912016" y="1206561"/>
                  </a:cubicBezTo>
                  <a:cubicBezTo>
                    <a:pt x="7937001" y="1215109"/>
                    <a:pt x="7941604" y="1230889"/>
                    <a:pt x="7934371" y="1252588"/>
                  </a:cubicBezTo>
                  <a:cubicBezTo>
                    <a:pt x="7927138" y="1273629"/>
                    <a:pt x="7918591" y="1294669"/>
                    <a:pt x="7908728" y="1321628"/>
                  </a:cubicBezTo>
                  <a:cubicBezTo>
                    <a:pt x="7965932" y="1326231"/>
                    <a:pt x="8021165" y="1338724"/>
                    <a:pt x="8064561" y="1385408"/>
                  </a:cubicBezTo>
                  <a:cubicBezTo>
                    <a:pt x="8134916" y="1328861"/>
                    <a:pt x="8202642" y="1274286"/>
                    <a:pt x="8271025" y="1220369"/>
                  </a:cubicBezTo>
                  <a:cubicBezTo>
                    <a:pt x="8272340" y="1221684"/>
                    <a:pt x="8272997" y="1222342"/>
                    <a:pt x="8274312" y="1223657"/>
                  </a:cubicBezTo>
                  <a:cubicBezTo>
                    <a:pt x="8225655" y="1286779"/>
                    <a:pt x="8176341" y="1349902"/>
                    <a:pt x="8125712" y="1414997"/>
                  </a:cubicBezTo>
                  <a:cubicBezTo>
                    <a:pt x="8182259" y="1439325"/>
                    <a:pt x="8235518" y="1462339"/>
                    <a:pt x="8289435" y="1486010"/>
                  </a:cubicBezTo>
                  <a:cubicBezTo>
                    <a:pt x="8288778" y="1487325"/>
                    <a:pt x="8288778" y="1488640"/>
                    <a:pt x="8288120" y="1489955"/>
                  </a:cubicBezTo>
                  <a:cubicBezTo>
                    <a:pt x="8280230" y="1487982"/>
                    <a:pt x="8272340" y="1486010"/>
                    <a:pt x="8264450" y="1484037"/>
                  </a:cubicBezTo>
                  <a:cubicBezTo>
                    <a:pt x="8218423" y="1469571"/>
                    <a:pt x="8172396" y="1454448"/>
                    <a:pt x="8126369" y="1439983"/>
                  </a:cubicBezTo>
                  <a:cubicBezTo>
                    <a:pt x="8120451" y="1438010"/>
                    <a:pt x="8112561" y="1436695"/>
                    <a:pt x="8107958" y="1439983"/>
                  </a:cubicBezTo>
                  <a:cubicBezTo>
                    <a:pt x="8104670" y="1441955"/>
                    <a:pt x="8104670" y="1451818"/>
                    <a:pt x="8106643" y="1457079"/>
                  </a:cubicBezTo>
                  <a:cubicBezTo>
                    <a:pt x="8127026" y="1511653"/>
                    <a:pt x="8148067" y="1566885"/>
                    <a:pt x="8170423" y="1620803"/>
                  </a:cubicBezTo>
                  <a:cubicBezTo>
                    <a:pt x="8174368" y="1630008"/>
                    <a:pt x="8186204" y="1635926"/>
                    <a:pt x="8195409" y="1641843"/>
                  </a:cubicBezTo>
                  <a:cubicBezTo>
                    <a:pt x="8272340" y="1687213"/>
                    <a:pt x="8352558" y="1728637"/>
                    <a:pt x="8426858" y="1778609"/>
                  </a:cubicBezTo>
                  <a:cubicBezTo>
                    <a:pt x="8516940" y="1839101"/>
                    <a:pt x="8558363" y="1929182"/>
                    <a:pt x="8556391" y="2038332"/>
                  </a:cubicBezTo>
                  <a:cubicBezTo>
                    <a:pt x="8556391" y="2042935"/>
                    <a:pt x="8557049" y="2048195"/>
                    <a:pt x="8555733" y="2052797"/>
                  </a:cubicBezTo>
                  <a:cubicBezTo>
                    <a:pt x="8547186" y="2097509"/>
                    <a:pt x="8557706" y="2124468"/>
                    <a:pt x="8603075" y="2150769"/>
                  </a:cubicBezTo>
                  <a:cubicBezTo>
                    <a:pt x="8649760" y="2177070"/>
                    <a:pt x="8683951" y="2226384"/>
                    <a:pt x="8724060" y="2265178"/>
                  </a:cubicBezTo>
                  <a:cubicBezTo>
                    <a:pt x="8806251" y="2344082"/>
                    <a:pt x="8861483" y="2442711"/>
                    <a:pt x="8921976" y="2537394"/>
                  </a:cubicBezTo>
                  <a:cubicBezTo>
                    <a:pt x="8929866" y="2549887"/>
                    <a:pt x="8940386" y="2560408"/>
                    <a:pt x="8951564" y="2574216"/>
                  </a:cubicBezTo>
                  <a:cubicBezTo>
                    <a:pt x="9104110" y="2409834"/>
                    <a:pt x="9253369" y="2249398"/>
                    <a:pt x="9402627" y="2088304"/>
                  </a:cubicBezTo>
                  <a:cubicBezTo>
                    <a:pt x="9403942" y="2089619"/>
                    <a:pt x="9405258" y="2090276"/>
                    <a:pt x="9407230" y="2091591"/>
                  </a:cubicBezTo>
                  <a:cubicBezTo>
                    <a:pt x="9288218" y="2254000"/>
                    <a:pt x="9169205" y="2416410"/>
                    <a:pt x="9046906" y="2584079"/>
                  </a:cubicBezTo>
                  <a:cubicBezTo>
                    <a:pt x="9399340" y="2593942"/>
                    <a:pt x="9745856" y="2604462"/>
                    <a:pt x="10092373" y="2614325"/>
                  </a:cubicBezTo>
                  <a:cubicBezTo>
                    <a:pt x="10092373" y="2615640"/>
                    <a:pt x="10092373" y="2616955"/>
                    <a:pt x="10092373" y="2618270"/>
                  </a:cubicBezTo>
                  <a:cubicBezTo>
                    <a:pt x="9726130" y="2634708"/>
                    <a:pt x="9360545" y="2651147"/>
                    <a:pt x="8991016" y="2668242"/>
                  </a:cubicBezTo>
                  <a:cubicBezTo>
                    <a:pt x="9002194" y="2729392"/>
                    <a:pt x="9016001" y="2786597"/>
                    <a:pt x="9022577" y="2844459"/>
                  </a:cubicBezTo>
                  <a:cubicBezTo>
                    <a:pt x="9031125" y="2920075"/>
                    <a:pt x="9059399" y="2985827"/>
                    <a:pt x="9102138" y="3047635"/>
                  </a:cubicBezTo>
                  <a:cubicBezTo>
                    <a:pt x="9127124" y="3083141"/>
                    <a:pt x="9143562" y="3121278"/>
                    <a:pt x="9148165" y="3165332"/>
                  </a:cubicBezTo>
                  <a:cubicBezTo>
                    <a:pt x="9153425" y="3213989"/>
                    <a:pt x="9173150" y="3257386"/>
                    <a:pt x="9197479" y="3299467"/>
                  </a:cubicBezTo>
                  <a:cubicBezTo>
                    <a:pt x="9217863" y="3334974"/>
                    <a:pt x="9232328" y="3373110"/>
                    <a:pt x="9249423" y="3410589"/>
                  </a:cubicBezTo>
                  <a:cubicBezTo>
                    <a:pt x="9345423" y="3287632"/>
                    <a:pt x="9444709" y="3160072"/>
                    <a:pt x="9544653" y="3033169"/>
                  </a:cubicBezTo>
                  <a:cubicBezTo>
                    <a:pt x="9545968" y="3033827"/>
                    <a:pt x="9547283" y="3034484"/>
                    <a:pt x="9547940" y="3035142"/>
                  </a:cubicBezTo>
                  <a:cubicBezTo>
                    <a:pt x="9543995" y="3043032"/>
                    <a:pt x="9540050" y="3051580"/>
                    <a:pt x="9536105" y="3059470"/>
                  </a:cubicBezTo>
                  <a:cubicBezTo>
                    <a:pt x="9446681" y="3225167"/>
                    <a:pt x="9357258" y="3390864"/>
                    <a:pt x="9269149" y="3557218"/>
                  </a:cubicBezTo>
                  <a:cubicBezTo>
                    <a:pt x="9259286" y="3576286"/>
                    <a:pt x="9254026" y="3599957"/>
                    <a:pt x="9255341" y="3620998"/>
                  </a:cubicBezTo>
                  <a:cubicBezTo>
                    <a:pt x="9257971" y="3666367"/>
                    <a:pt x="9248109" y="3706476"/>
                    <a:pt x="9224438" y="3744613"/>
                  </a:cubicBezTo>
                  <a:cubicBezTo>
                    <a:pt x="9174466" y="3824831"/>
                    <a:pt x="9131727" y="3910310"/>
                    <a:pt x="9077809" y="3987240"/>
                  </a:cubicBezTo>
                  <a:cubicBezTo>
                    <a:pt x="9035070" y="4048390"/>
                    <a:pt x="8983783" y="4106252"/>
                    <a:pt x="8928551" y="4156882"/>
                  </a:cubicBezTo>
                  <a:cubicBezTo>
                    <a:pt x="8874633" y="4206854"/>
                    <a:pt x="8844387" y="4261428"/>
                    <a:pt x="8830579" y="4335072"/>
                  </a:cubicBezTo>
                  <a:cubicBezTo>
                    <a:pt x="8804936" y="4471180"/>
                    <a:pt x="8766800" y="4605315"/>
                    <a:pt x="8734581" y="4740765"/>
                  </a:cubicBezTo>
                  <a:cubicBezTo>
                    <a:pt x="8731950" y="4752601"/>
                    <a:pt x="8729977" y="4764436"/>
                    <a:pt x="8726690" y="4781532"/>
                  </a:cubicBezTo>
                  <a:cubicBezTo>
                    <a:pt x="8807566" y="4751286"/>
                    <a:pt x="8882524" y="4723012"/>
                    <a:pt x="8958140" y="4694739"/>
                  </a:cubicBezTo>
                  <a:cubicBezTo>
                    <a:pt x="8958797" y="4696054"/>
                    <a:pt x="8959454" y="4697369"/>
                    <a:pt x="8960112" y="4699341"/>
                  </a:cubicBezTo>
                  <a:cubicBezTo>
                    <a:pt x="8894359" y="4732218"/>
                    <a:pt x="8828606" y="4764436"/>
                    <a:pt x="8762854" y="4797312"/>
                  </a:cubicBezTo>
                  <a:cubicBezTo>
                    <a:pt x="8719457" y="4819011"/>
                    <a:pt x="8713539" y="4841367"/>
                    <a:pt x="8741813" y="4880818"/>
                  </a:cubicBezTo>
                  <a:cubicBezTo>
                    <a:pt x="8879236" y="5076761"/>
                    <a:pt x="9017317" y="5272704"/>
                    <a:pt x="9154740" y="5468647"/>
                  </a:cubicBezTo>
                  <a:cubicBezTo>
                    <a:pt x="9160000" y="5475880"/>
                    <a:pt x="9164603" y="5483770"/>
                    <a:pt x="9165260" y="5494948"/>
                  </a:cubicBezTo>
                  <a:cubicBezTo>
                    <a:pt x="9000879" y="5314128"/>
                    <a:pt x="8837155" y="5133309"/>
                    <a:pt x="8670800" y="4949859"/>
                  </a:cubicBezTo>
                  <a:cubicBezTo>
                    <a:pt x="8666198" y="4959064"/>
                    <a:pt x="8662253" y="4966297"/>
                    <a:pt x="8659622" y="4973530"/>
                  </a:cubicBezTo>
                  <a:cubicBezTo>
                    <a:pt x="8617541" y="5080049"/>
                    <a:pt x="8576117" y="5186568"/>
                    <a:pt x="8533378" y="5292430"/>
                  </a:cubicBezTo>
                  <a:cubicBezTo>
                    <a:pt x="8524830" y="5312813"/>
                    <a:pt x="8512336" y="5331882"/>
                    <a:pt x="8498529" y="5349635"/>
                  </a:cubicBezTo>
                  <a:cubicBezTo>
                    <a:pt x="8426858" y="5443661"/>
                    <a:pt x="8334805" y="5510729"/>
                    <a:pt x="8230258" y="5566618"/>
                  </a:cubicBezTo>
                  <a:cubicBezTo>
                    <a:pt x="8142150" y="5613960"/>
                    <a:pt x="8047466" y="5625796"/>
                    <a:pt x="7954755" y="5648152"/>
                  </a:cubicBezTo>
                  <a:cubicBezTo>
                    <a:pt x="7949494" y="5649467"/>
                    <a:pt x="7944234" y="5650782"/>
                    <a:pt x="7937001" y="5658015"/>
                  </a:cubicBezTo>
                  <a:cubicBezTo>
                    <a:pt x="8141492" y="5727055"/>
                    <a:pt x="8345983" y="5796095"/>
                    <a:pt x="8550473" y="5865135"/>
                  </a:cubicBezTo>
                  <a:cubicBezTo>
                    <a:pt x="8549816" y="5866451"/>
                    <a:pt x="8549816" y="5868423"/>
                    <a:pt x="8549158" y="5869738"/>
                  </a:cubicBezTo>
                  <a:cubicBezTo>
                    <a:pt x="8442639" y="5850012"/>
                    <a:pt x="8335462" y="5830287"/>
                    <a:pt x="8228943" y="5810561"/>
                  </a:cubicBezTo>
                  <a:cubicBezTo>
                    <a:pt x="8050096" y="5777685"/>
                    <a:pt x="7871906" y="5744808"/>
                    <a:pt x="7693059" y="5711932"/>
                  </a:cubicBezTo>
                  <a:cubicBezTo>
                    <a:pt x="7684511" y="5710617"/>
                    <a:pt x="7675963" y="5707986"/>
                    <a:pt x="7668073" y="5709302"/>
                  </a:cubicBezTo>
                  <a:cubicBezTo>
                    <a:pt x="7530650" y="5733630"/>
                    <a:pt x="7392570" y="5719822"/>
                    <a:pt x="7254489" y="5726398"/>
                  </a:cubicBezTo>
                  <a:cubicBezTo>
                    <a:pt x="7204517" y="5729027"/>
                    <a:pt x="7153887" y="5730343"/>
                    <a:pt x="7103915" y="5727712"/>
                  </a:cubicBezTo>
                  <a:cubicBezTo>
                    <a:pt x="7047368" y="5724425"/>
                    <a:pt x="6996081" y="5736918"/>
                    <a:pt x="6946767" y="5764534"/>
                  </a:cubicBezTo>
                  <a:cubicBezTo>
                    <a:pt x="6840248" y="5824369"/>
                    <a:pt x="6723865" y="5859218"/>
                    <a:pt x="6606168" y="5887491"/>
                  </a:cubicBezTo>
                  <a:cubicBezTo>
                    <a:pt x="6526607" y="5906560"/>
                    <a:pt x="6443759" y="5915107"/>
                    <a:pt x="6362225" y="5919053"/>
                  </a:cubicBezTo>
                  <a:cubicBezTo>
                    <a:pt x="6267542" y="5923655"/>
                    <a:pt x="6172858" y="5919053"/>
                    <a:pt x="6078174" y="5918395"/>
                  </a:cubicBezTo>
                  <a:cubicBezTo>
                    <a:pt x="6068311" y="5918395"/>
                    <a:pt x="6057791" y="5918395"/>
                    <a:pt x="6043325" y="5918395"/>
                  </a:cubicBezTo>
                  <a:cubicBezTo>
                    <a:pt x="6136694" y="6137352"/>
                    <a:pt x="6228090" y="6351048"/>
                    <a:pt x="6319486" y="6564744"/>
                  </a:cubicBezTo>
                  <a:cubicBezTo>
                    <a:pt x="6317514" y="6565401"/>
                    <a:pt x="6316199" y="6566716"/>
                    <a:pt x="6314226" y="6567374"/>
                  </a:cubicBezTo>
                  <a:cubicBezTo>
                    <a:pt x="6278062" y="6506224"/>
                    <a:pt x="6241898" y="6445731"/>
                    <a:pt x="6205734" y="6384581"/>
                  </a:cubicBezTo>
                  <a:cubicBezTo>
                    <a:pt x="6120256" y="6240583"/>
                    <a:pt x="6034777" y="6096585"/>
                    <a:pt x="5949957" y="5951929"/>
                  </a:cubicBezTo>
                  <a:cubicBezTo>
                    <a:pt x="5936806" y="5929573"/>
                    <a:pt x="5920368" y="5917080"/>
                    <a:pt x="5893409" y="5917738"/>
                  </a:cubicBezTo>
                  <a:cubicBezTo>
                    <a:pt x="5807931" y="5919053"/>
                    <a:pt x="5723110" y="5921025"/>
                    <a:pt x="5637632" y="5919710"/>
                  </a:cubicBezTo>
                  <a:cubicBezTo>
                    <a:pt x="5523879" y="5917738"/>
                    <a:pt x="5410785" y="5913135"/>
                    <a:pt x="5297690" y="5909190"/>
                  </a:cubicBezTo>
                  <a:cubicBezTo>
                    <a:pt x="5287828" y="5909190"/>
                    <a:pt x="5277307" y="5909190"/>
                    <a:pt x="5263499" y="5909190"/>
                  </a:cubicBezTo>
                  <a:cubicBezTo>
                    <a:pt x="5308211" y="6226775"/>
                    <a:pt x="5352922" y="6543045"/>
                    <a:pt x="5398292" y="6858658"/>
                  </a:cubicBezTo>
                  <a:cubicBezTo>
                    <a:pt x="5396977" y="6858658"/>
                    <a:pt x="5395662" y="6859315"/>
                    <a:pt x="5394347" y="6859315"/>
                  </a:cubicBezTo>
                  <a:cubicBezTo>
                    <a:pt x="5375278" y="6779754"/>
                    <a:pt x="5355553" y="6700851"/>
                    <a:pt x="5336484" y="6621291"/>
                  </a:cubicBezTo>
                  <a:cubicBezTo>
                    <a:pt x="5279937" y="6385896"/>
                    <a:pt x="5222732" y="6150502"/>
                    <a:pt x="5167500" y="5915107"/>
                  </a:cubicBezTo>
                  <a:cubicBezTo>
                    <a:pt x="5162240" y="5894067"/>
                    <a:pt x="5151062" y="5890121"/>
                    <a:pt x="5134624" y="5888149"/>
                  </a:cubicBezTo>
                  <a:cubicBezTo>
                    <a:pt x="4996543" y="5873026"/>
                    <a:pt x="4863065" y="5835547"/>
                    <a:pt x="4733533" y="5788205"/>
                  </a:cubicBezTo>
                  <a:cubicBezTo>
                    <a:pt x="4638192" y="5753356"/>
                    <a:pt x="4546138" y="5707986"/>
                    <a:pt x="4452111" y="5667878"/>
                  </a:cubicBezTo>
                  <a:cubicBezTo>
                    <a:pt x="4439618" y="5662617"/>
                    <a:pt x="4425153" y="5660645"/>
                    <a:pt x="4410687" y="5659330"/>
                  </a:cubicBezTo>
                  <a:cubicBezTo>
                    <a:pt x="4356770" y="5654070"/>
                    <a:pt x="4302853" y="5650782"/>
                    <a:pt x="4249593" y="5645521"/>
                  </a:cubicBezTo>
                  <a:cubicBezTo>
                    <a:pt x="4229210" y="5643549"/>
                    <a:pt x="4208826" y="5638946"/>
                    <a:pt x="4189101" y="5632371"/>
                  </a:cubicBezTo>
                  <a:cubicBezTo>
                    <a:pt x="4090472" y="5600152"/>
                    <a:pt x="3991843" y="5567276"/>
                    <a:pt x="3889926" y="5533085"/>
                  </a:cubicBezTo>
                  <a:cubicBezTo>
                    <a:pt x="3772886" y="5930888"/>
                    <a:pt x="3656504" y="6325404"/>
                    <a:pt x="3540122" y="6719920"/>
                  </a:cubicBezTo>
                  <a:cubicBezTo>
                    <a:pt x="3538807" y="6719262"/>
                    <a:pt x="3536835" y="6719262"/>
                    <a:pt x="3535520" y="6718605"/>
                  </a:cubicBezTo>
                  <a:cubicBezTo>
                    <a:pt x="3615080" y="6322774"/>
                    <a:pt x="3694641" y="5927600"/>
                    <a:pt x="3774859" y="5529797"/>
                  </a:cubicBezTo>
                  <a:cubicBezTo>
                    <a:pt x="3699901" y="5529797"/>
                    <a:pt x="3627573" y="5529797"/>
                    <a:pt x="3550643" y="5529797"/>
                  </a:cubicBezTo>
                  <a:cubicBezTo>
                    <a:pt x="3511848" y="5790835"/>
                    <a:pt x="3473055" y="6051873"/>
                    <a:pt x="3434260" y="6312911"/>
                  </a:cubicBezTo>
                  <a:cubicBezTo>
                    <a:pt x="3432945" y="6312911"/>
                    <a:pt x="3431630" y="6312253"/>
                    <a:pt x="3430973" y="6312253"/>
                  </a:cubicBezTo>
                  <a:cubicBezTo>
                    <a:pt x="3436891" y="6050558"/>
                    <a:pt x="3442151" y="5788205"/>
                    <a:pt x="3448069" y="5521907"/>
                  </a:cubicBezTo>
                  <a:cubicBezTo>
                    <a:pt x="3415850" y="5519277"/>
                    <a:pt x="3384946" y="5515989"/>
                    <a:pt x="3354042" y="5515331"/>
                  </a:cubicBezTo>
                  <a:cubicBezTo>
                    <a:pt x="3227797" y="5512044"/>
                    <a:pt x="3106812" y="5480483"/>
                    <a:pt x="2985827" y="5450894"/>
                  </a:cubicBezTo>
                  <a:cubicBezTo>
                    <a:pt x="2804350" y="5406182"/>
                    <a:pt x="2624846" y="5352265"/>
                    <a:pt x="2444683" y="5301635"/>
                  </a:cubicBezTo>
                  <a:cubicBezTo>
                    <a:pt x="2434163" y="5298348"/>
                    <a:pt x="2423642" y="5292430"/>
                    <a:pt x="2414437" y="5286512"/>
                  </a:cubicBezTo>
                  <a:cubicBezTo>
                    <a:pt x="2259918" y="5183938"/>
                    <a:pt x="2105400" y="5082022"/>
                    <a:pt x="1950881" y="4978790"/>
                  </a:cubicBezTo>
                  <a:cubicBezTo>
                    <a:pt x="1926552" y="4962352"/>
                    <a:pt x="1904854" y="4943283"/>
                    <a:pt x="1878553" y="4922900"/>
                  </a:cubicBezTo>
                  <a:cubicBezTo>
                    <a:pt x="1657624" y="5191828"/>
                    <a:pt x="1437353" y="5460099"/>
                    <a:pt x="1217081" y="5728370"/>
                  </a:cubicBezTo>
                  <a:cubicBezTo>
                    <a:pt x="1215109" y="5727055"/>
                    <a:pt x="1213794" y="5726398"/>
                    <a:pt x="1211821" y="5725082"/>
                  </a:cubicBezTo>
                  <a:cubicBezTo>
                    <a:pt x="1217081" y="5716535"/>
                    <a:pt x="1221684" y="5707986"/>
                    <a:pt x="1226944" y="5700096"/>
                  </a:cubicBezTo>
                  <a:cubicBezTo>
                    <a:pt x="1415654" y="5418675"/>
                    <a:pt x="1604364" y="5137254"/>
                    <a:pt x="1793732" y="4856490"/>
                  </a:cubicBezTo>
                  <a:cubicBezTo>
                    <a:pt x="1807540" y="4836107"/>
                    <a:pt x="1808855" y="4823614"/>
                    <a:pt x="1793732" y="4803230"/>
                  </a:cubicBezTo>
                  <a:cubicBezTo>
                    <a:pt x="1724692" y="4709862"/>
                    <a:pt x="1650391" y="4619780"/>
                    <a:pt x="1602392" y="4511946"/>
                  </a:cubicBezTo>
                  <a:cubicBezTo>
                    <a:pt x="1597789" y="4502083"/>
                    <a:pt x="1583981" y="4493536"/>
                    <a:pt x="1572803" y="4488933"/>
                  </a:cubicBezTo>
                  <a:cubicBezTo>
                    <a:pt x="1433408" y="4430413"/>
                    <a:pt x="1292697" y="4375181"/>
                    <a:pt x="1153959" y="4314031"/>
                  </a:cubicBezTo>
                  <a:cubicBezTo>
                    <a:pt x="1104644" y="4292332"/>
                    <a:pt x="1059933" y="4257483"/>
                    <a:pt x="1014563" y="4227237"/>
                  </a:cubicBezTo>
                  <a:cubicBezTo>
                    <a:pt x="956701" y="4188443"/>
                    <a:pt x="899496" y="4147676"/>
                    <a:pt x="839004" y="4104937"/>
                  </a:cubicBezTo>
                  <a:cubicBezTo>
                    <a:pt x="621362" y="4430413"/>
                    <a:pt x="405036" y="4753916"/>
                    <a:pt x="188053" y="5077419"/>
                  </a:cubicBezTo>
                  <a:cubicBezTo>
                    <a:pt x="186737" y="5076761"/>
                    <a:pt x="186080" y="5076104"/>
                    <a:pt x="184765" y="5076104"/>
                  </a:cubicBezTo>
                  <a:cubicBezTo>
                    <a:pt x="187395" y="5070186"/>
                    <a:pt x="189368" y="5063611"/>
                    <a:pt x="192655" y="5058351"/>
                  </a:cubicBezTo>
                  <a:cubicBezTo>
                    <a:pt x="376105" y="4724985"/>
                    <a:pt x="558897" y="4391619"/>
                    <a:pt x="743005" y="4059568"/>
                  </a:cubicBezTo>
                  <a:cubicBezTo>
                    <a:pt x="760101" y="4028664"/>
                    <a:pt x="763388" y="4002363"/>
                    <a:pt x="750895" y="3968829"/>
                  </a:cubicBezTo>
                  <a:cubicBezTo>
                    <a:pt x="725252" y="3899789"/>
                    <a:pt x="701581" y="3830091"/>
                    <a:pt x="679882" y="3759078"/>
                  </a:cubicBezTo>
                  <a:cubicBezTo>
                    <a:pt x="673965" y="3739353"/>
                    <a:pt x="677252" y="3716339"/>
                    <a:pt x="679882" y="3695298"/>
                  </a:cubicBezTo>
                  <a:cubicBezTo>
                    <a:pt x="684485" y="3657819"/>
                    <a:pt x="691060" y="3620998"/>
                    <a:pt x="697636" y="3579574"/>
                  </a:cubicBezTo>
                  <a:cubicBezTo>
                    <a:pt x="618075" y="3563793"/>
                    <a:pt x="539172" y="3548670"/>
                    <a:pt x="460926" y="3533547"/>
                  </a:cubicBezTo>
                  <a:cubicBezTo>
                    <a:pt x="460926" y="3532232"/>
                    <a:pt x="460926" y="3530259"/>
                    <a:pt x="461584" y="3528944"/>
                  </a:cubicBezTo>
                  <a:cubicBezTo>
                    <a:pt x="541144" y="3536177"/>
                    <a:pt x="621362" y="3543410"/>
                    <a:pt x="702238" y="3550643"/>
                  </a:cubicBezTo>
                  <a:cubicBezTo>
                    <a:pt x="721306" y="3492780"/>
                    <a:pt x="739717" y="3436233"/>
                    <a:pt x="758128" y="3380343"/>
                  </a:cubicBezTo>
                  <a:cubicBezTo>
                    <a:pt x="762073" y="3367850"/>
                    <a:pt x="764046" y="3353385"/>
                    <a:pt x="771279" y="3342864"/>
                  </a:cubicBezTo>
                  <a:cubicBezTo>
                    <a:pt x="795607" y="3308015"/>
                    <a:pt x="782456" y="3283687"/>
                    <a:pt x="757470" y="3254756"/>
                  </a:cubicBezTo>
                  <a:cubicBezTo>
                    <a:pt x="665417" y="3148894"/>
                    <a:pt x="581253" y="3037114"/>
                    <a:pt x="513528" y="2913499"/>
                  </a:cubicBezTo>
                  <a:cubicBezTo>
                    <a:pt x="495775" y="2880623"/>
                    <a:pt x="483939" y="2844459"/>
                    <a:pt x="470789" y="2808953"/>
                  </a:cubicBezTo>
                  <a:cubicBezTo>
                    <a:pt x="462899" y="2788569"/>
                    <a:pt x="456981" y="2767529"/>
                    <a:pt x="449091" y="2743200"/>
                  </a:cubicBezTo>
                  <a:cubicBezTo>
                    <a:pt x="366900" y="2813555"/>
                    <a:pt x="286682" y="2882596"/>
                    <a:pt x="206463" y="2950978"/>
                  </a:cubicBezTo>
                  <a:cubicBezTo>
                    <a:pt x="205148" y="2949663"/>
                    <a:pt x="203176" y="2948348"/>
                    <a:pt x="201861" y="2947691"/>
                  </a:cubicBezTo>
                  <a:cubicBezTo>
                    <a:pt x="206463" y="2941115"/>
                    <a:pt x="211066" y="2933883"/>
                    <a:pt x="216326" y="2927965"/>
                  </a:cubicBezTo>
                  <a:cubicBezTo>
                    <a:pt x="278134" y="2853665"/>
                    <a:pt x="339941" y="2779364"/>
                    <a:pt x="401749" y="2705721"/>
                  </a:cubicBezTo>
                  <a:cubicBezTo>
                    <a:pt x="422132" y="2682050"/>
                    <a:pt x="433310" y="2656407"/>
                    <a:pt x="425420" y="2624845"/>
                  </a:cubicBezTo>
                  <a:cubicBezTo>
                    <a:pt x="398461" y="2515696"/>
                    <a:pt x="434625" y="2413779"/>
                    <a:pt x="459611" y="2310548"/>
                  </a:cubicBezTo>
                  <a:cubicBezTo>
                    <a:pt x="460926" y="2305945"/>
                    <a:pt x="462241" y="2301342"/>
                    <a:pt x="463556" y="2296740"/>
                  </a:cubicBezTo>
                  <a:cubicBezTo>
                    <a:pt x="463556" y="2296082"/>
                    <a:pt x="463556" y="2294767"/>
                    <a:pt x="462241" y="2289507"/>
                  </a:cubicBezTo>
                  <a:cubicBezTo>
                    <a:pt x="309037" y="2244795"/>
                    <a:pt x="154519" y="2199426"/>
                    <a:pt x="0" y="2154057"/>
                  </a:cubicBezTo>
                  <a:cubicBezTo>
                    <a:pt x="0" y="2152741"/>
                    <a:pt x="658" y="2151426"/>
                    <a:pt x="658" y="2149454"/>
                  </a:cubicBezTo>
                  <a:cubicBezTo>
                    <a:pt x="47342" y="2158002"/>
                    <a:pt x="94026" y="2165892"/>
                    <a:pt x="140711" y="2174440"/>
                  </a:cubicBezTo>
                  <a:cubicBezTo>
                    <a:pt x="247887" y="2194166"/>
                    <a:pt x="354407" y="2213891"/>
                    <a:pt x="461584" y="2233617"/>
                  </a:cubicBezTo>
                  <a:cubicBezTo>
                    <a:pt x="475392" y="2236247"/>
                    <a:pt x="488542" y="2240193"/>
                    <a:pt x="495117" y="2219809"/>
                  </a:cubicBezTo>
                  <a:cubicBezTo>
                    <a:pt x="531281" y="2115263"/>
                    <a:pt x="591116" y="2023209"/>
                    <a:pt x="648321" y="1927210"/>
                  </a:cubicBezTo>
                  <a:cubicBezTo>
                    <a:pt x="614130" y="1952196"/>
                    <a:pt x="579938" y="1977182"/>
                    <a:pt x="545747" y="2002168"/>
                  </a:cubicBezTo>
                  <a:cubicBezTo>
                    <a:pt x="545089" y="2000853"/>
                    <a:pt x="543117" y="1998880"/>
                    <a:pt x="541802" y="1996908"/>
                  </a:cubicBezTo>
                  <a:close/>
                  <a:moveTo>
                    <a:pt x="2367095" y="4257483"/>
                  </a:moveTo>
                  <a:cubicBezTo>
                    <a:pt x="2450601" y="4300880"/>
                    <a:pt x="2526874" y="4346250"/>
                    <a:pt x="2608407" y="4381098"/>
                  </a:cubicBezTo>
                  <a:cubicBezTo>
                    <a:pt x="2810925" y="4467892"/>
                    <a:pt x="3019361" y="4540220"/>
                    <a:pt x="3208729" y="4655287"/>
                  </a:cubicBezTo>
                  <a:cubicBezTo>
                    <a:pt x="3231742" y="4669095"/>
                    <a:pt x="3256071" y="4680931"/>
                    <a:pt x="3281057" y="4694739"/>
                  </a:cubicBezTo>
                  <a:cubicBezTo>
                    <a:pt x="3575629" y="4279182"/>
                    <a:pt x="3867570" y="3866255"/>
                    <a:pt x="4160170" y="3453329"/>
                  </a:cubicBezTo>
                  <a:cubicBezTo>
                    <a:pt x="4161485" y="3453986"/>
                    <a:pt x="4162800" y="3455301"/>
                    <a:pt x="4164115" y="3455959"/>
                  </a:cubicBezTo>
                  <a:cubicBezTo>
                    <a:pt x="3906364" y="3890584"/>
                    <a:pt x="3648614" y="4325209"/>
                    <a:pt x="3387576" y="4765094"/>
                  </a:cubicBezTo>
                  <a:cubicBezTo>
                    <a:pt x="3438206" y="4792710"/>
                    <a:pt x="3482260" y="4826901"/>
                    <a:pt x="3532232" y="4842025"/>
                  </a:cubicBezTo>
                  <a:cubicBezTo>
                    <a:pt x="3820228" y="4927503"/>
                    <a:pt x="4110197" y="5008379"/>
                    <a:pt x="4398852" y="5091227"/>
                  </a:cubicBezTo>
                  <a:cubicBezTo>
                    <a:pt x="4456714" y="5107665"/>
                    <a:pt x="4513919" y="5126733"/>
                    <a:pt x="4571124" y="5144487"/>
                  </a:cubicBezTo>
                  <a:cubicBezTo>
                    <a:pt x="4575727" y="5135281"/>
                    <a:pt x="4578356" y="5129363"/>
                    <a:pt x="4583617" y="5118843"/>
                  </a:cubicBezTo>
                  <a:cubicBezTo>
                    <a:pt x="4602685" y="5163555"/>
                    <a:pt x="4642794" y="5168157"/>
                    <a:pt x="4678958" y="5176705"/>
                  </a:cubicBezTo>
                  <a:cubicBezTo>
                    <a:pt x="4851888" y="5217472"/>
                    <a:pt x="5025474" y="5257581"/>
                    <a:pt x="5198404" y="5296375"/>
                  </a:cubicBezTo>
                  <a:cubicBezTo>
                    <a:pt x="5251006" y="5308211"/>
                    <a:pt x="5303608" y="5323334"/>
                    <a:pt x="5356868" y="5324649"/>
                  </a:cubicBezTo>
                  <a:cubicBezTo>
                    <a:pt x="5432483" y="5326621"/>
                    <a:pt x="5508099" y="5317416"/>
                    <a:pt x="5583714" y="5312156"/>
                  </a:cubicBezTo>
                  <a:cubicBezTo>
                    <a:pt x="5617906" y="5310183"/>
                    <a:pt x="5652755" y="5306895"/>
                    <a:pt x="5688919" y="5303608"/>
                  </a:cubicBezTo>
                  <a:cubicBezTo>
                    <a:pt x="5684316" y="5290457"/>
                    <a:pt x="5681028" y="5281252"/>
                    <a:pt x="5676425" y="5268759"/>
                  </a:cubicBezTo>
                  <a:cubicBezTo>
                    <a:pt x="5689576" y="5270731"/>
                    <a:pt x="5699439" y="5272047"/>
                    <a:pt x="5709302" y="5274677"/>
                  </a:cubicBezTo>
                  <a:cubicBezTo>
                    <a:pt x="5777685" y="5293745"/>
                    <a:pt x="5846725" y="5299005"/>
                    <a:pt x="5917080" y="5290457"/>
                  </a:cubicBezTo>
                  <a:cubicBezTo>
                    <a:pt x="5968367" y="5283882"/>
                    <a:pt x="6022942" y="5287827"/>
                    <a:pt x="6071599" y="5274019"/>
                  </a:cubicBezTo>
                  <a:cubicBezTo>
                    <a:pt x="6162995" y="5248376"/>
                    <a:pt x="6252419" y="5212212"/>
                    <a:pt x="6342500" y="5181965"/>
                  </a:cubicBezTo>
                  <a:cubicBezTo>
                    <a:pt x="6363541" y="5174733"/>
                    <a:pt x="6371431" y="5162240"/>
                    <a:pt x="6374719" y="5141199"/>
                  </a:cubicBezTo>
                  <a:cubicBezTo>
                    <a:pt x="6383266" y="5081364"/>
                    <a:pt x="6393787" y="5022187"/>
                    <a:pt x="6402992" y="4962352"/>
                  </a:cubicBezTo>
                  <a:cubicBezTo>
                    <a:pt x="6404307" y="4962352"/>
                    <a:pt x="6405622" y="4961694"/>
                    <a:pt x="6406937" y="4961694"/>
                  </a:cubicBezTo>
                  <a:cubicBezTo>
                    <a:pt x="6424690" y="5016926"/>
                    <a:pt x="6442444" y="5072816"/>
                    <a:pt x="6460197" y="5129363"/>
                  </a:cubicBezTo>
                  <a:cubicBezTo>
                    <a:pt x="6468745" y="5126733"/>
                    <a:pt x="6475320" y="5125418"/>
                    <a:pt x="6480580" y="5122788"/>
                  </a:cubicBezTo>
                  <a:cubicBezTo>
                    <a:pt x="6614058" y="5061638"/>
                    <a:pt x="6747536" y="5001146"/>
                    <a:pt x="6880356" y="4939338"/>
                  </a:cubicBezTo>
                  <a:cubicBezTo>
                    <a:pt x="6888904" y="4935393"/>
                    <a:pt x="6896795" y="4921585"/>
                    <a:pt x="6897452" y="4911722"/>
                  </a:cubicBezTo>
                  <a:cubicBezTo>
                    <a:pt x="6905342" y="4835449"/>
                    <a:pt x="6911917" y="4759176"/>
                    <a:pt x="6919151" y="4682903"/>
                  </a:cubicBezTo>
                  <a:cubicBezTo>
                    <a:pt x="6929014" y="4573753"/>
                    <a:pt x="6938877" y="4464604"/>
                    <a:pt x="6948739" y="4355455"/>
                  </a:cubicBezTo>
                  <a:cubicBezTo>
                    <a:pt x="6950054" y="4355455"/>
                    <a:pt x="6950711" y="4355455"/>
                    <a:pt x="6952027" y="4355455"/>
                  </a:cubicBezTo>
                  <a:cubicBezTo>
                    <a:pt x="6948739" y="4538905"/>
                    <a:pt x="6946109" y="4721697"/>
                    <a:pt x="6942822" y="4908435"/>
                  </a:cubicBezTo>
                  <a:cubicBezTo>
                    <a:pt x="6952684" y="4905147"/>
                    <a:pt x="6958602" y="4903174"/>
                    <a:pt x="6964519" y="4900544"/>
                  </a:cubicBezTo>
                  <a:cubicBezTo>
                    <a:pt x="7192024" y="4793367"/>
                    <a:pt x="7416240" y="4679615"/>
                    <a:pt x="7628621" y="4543507"/>
                  </a:cubicBezTo>
                  <a:cubicBezTo>
                    <a:pt x="7804181" y="4431071"/>
                    <a:pt x="7976453" y="4314688"/>
                    <a:pt x="8132944" y="4176608"/>
                  </a:cubicBezTo>
                  <a:cubicBezTo>
                    <a:pt x="8153985" y="4158197"/>
                    <a:pt x="8168451" y="4137813"/>
                    <a:pt x="8172396" y="4107567"/>
                  </a:cubicBezTo>
                  <a:cubicBezTo>
                    <a:pt x="8184231" y="4015514"/>
                    <a:pt x="8200669" y="3924775"/>
                    <a:pt x="8213162" y="3832721"/>
                  </a:cubicBezTo>
                  <a:cubicBezTo>
                    <a:pt x="8221710" y="3768284"/>
                    <a:pt x="8225655" y="3703846"/>
                    <a:pt x="8232231" y="3637436"/>
                  </a:cubicBezTo>
                  <a:cubicBezTo>
                    <a:pt x="7858098" y="3577601"/>
                    <a:pt x="7488568" y="3518424"/>
                    <a:pt x="7119038" y="3459246"/>
                  </a:cubicBezTo>
                  <a:cubicBezTo>
                    <a:pt x="7119038" y="3457931"/>
                    <a:pt x="7119696" y="3455959"/>
                    <a:pt x="7119696" y="3454644"/>
                  </a:cubicBezTo>
                  <a:cubicBezTo>
                    <a:pt x="7490540" y="3494753"/>
                    <a:pt x="7862043" y="3535519"/>
                    <a:pt x="8234861" y="3575628"/>
                  </a:cubicBezTo>
                  <a:cubicBezTo>
                    <a:pt x="8239463" y="3513163"/>
                    <a:pt x="8244066" y="3455301"/>
                    <a:pt x="8248011" y="3396781"/>
                  </a:cubicBezTo>
                  <a:cubicBezTo>
                    <a:pt x="8251299" y="3347467"/>
                    <a:pt x="8262477" y="3298152"/>
                    <a:pt x="8257217" y="3249496"/>
                  </a:cubicBezTo>
                  <a:cubicBezTo>
                    <a:pt x="8244724" y="3130483"/>
                    <a:pt x="8224998" y="3011471"/>
                    <a:pt x="8207244" y="2893116"/>
                  </a:cubicBezTo>
                  <a:cubicBezTo>
                    <a:pt x="8182259" y="2726762"/>
                    <a:pt x="8155958" y="2560408"/>
                    <a:pt x="8130971" y="2394054"/>
                  </a:cubicBezTo>
                  <a:cubicBezTo>
                    <a:pt x="8128341" y="2374985"/>
                    <a:pt x="8120451" y="2363807"/>
                    <a:pt x="8104670" y="2353945"/>
                  </a:cubicBezTo>
                  <a:cubicBezTo>
                    <a:pt x="8027083" y="2306603"/>
                    <a:pt x="7959357" y="2247425"/>
                    <a:pt x="7899522" y="2180358"/>
                  </a:cubicBezTo>
                  <a:cubicBezTo>
                    <a:pt x="7761442" y="2025839"/>
                    <a:pt x="7656238" y="1850279"/>
                    <a:pt x="7576677" y="1659597"/>
                  </a:cubicBezTo>
                  <a:cubicBezTo>
                    <a:pt x="7567472" y="1637241"/>
                    <a:pt x="7553006" y="1622775"/>
                    <a:pt x="7531308" y="1612255"/>
                  </a:cubicBezTo>
                  <a:cubicBezTo>
                    <a:pt x="7405062" y="1549790"/>
                    <a:pt x="7279475" y="1486010"/>
                    <a:pt x="7153887" y="1421572"/>
                  </a:cubicBezTo>
                  <a:cubicBezTo>
                    <a:pt x="7134819" y="1411709"/>
                    <a:pt x="7126929" y="1420257"/>
                    <a:pt x="7116409" y="1432750"/>
                  </a:cubicBezTo>
                  <a:cubicBezTo>
                    <a:pt x="7023039" y="1538612"/>
                    <a:pt x="6930328" y="1644474"/>
                    <a:pt x="6836960" y="1750335"/>
                  </a:cubicBezTo>
                  <a:cubicBezTo>
                    <a:pt x="6831699" y="1756253"/>
                    <a:pt x="6826439" y="1761513"/>
                    <a:pt x="6821179" y="1766773"/>
                  </a:cubicBezTo>
                  <a:cubicBezTo>
                    <a:pt x="6819864" y="1765458"/>
                    <a:pt x="6818549" y="1764801"/>
                    <a:pt x="6817891" y="1763486"/>
                  </a:cubicBezTo>
                  <a:cubicBezTo>
                    <a:pt x="6904027" y="1636583"/>
                    <a:pt x="6990163" y="1509681"/>
                    <a:pt x="7076957" y="1381463"/>
                  </a:cubicBezTo>
                  <a:cubicBezTo>
                    <a:pt x="7025012" y="1349244"/>
                    <a:pt x="6975698" y="1321628"/>
                    <a:pt x="6929671" y="1288752"/>
                  </a:cubicBezTo>
                  <a:cubicBezTo>
                    <a:pt x="6890219" y="1260478"/>
                    <a:pt x="6847480" y="1244697"/>
                    <a:pt x="6800138" y="1236807"/>
                  </a:cubicBezTo>
                  <a:cubicBezTo>
                    <a:pt x="6585127" y="1202616"/>
                    <a:pt x="6370774" y="1167109"/>
                    <a:pt x="6156420" y="1130945"/>
                  </a:cubicBezTo>
                  <a:cubicBezTo>
                    <a:pt x="6138009" y="1127658"/>
                    <a:pt x="6130119" y="1133575"/>
                    <a:pt x="6121571" y="1150014"/>
                  </a:cubicBezTo>
                  <a:cubicBezTo>
                    <a:pt x="6057133" y="1277574"/>
                    <a:pt x="5992038" y="1404476"/>
                    <a:pt x="5926943" y="1531379"/>
                  </a:cubicBezTo>
                  <a:cubicBezTo>
                    <a:pt x="5922340" y="1539927"/>
                    <a:pt x="5917738" y="1547817"/>
                    <a:pt x="5913135" y="1556365"/>
                  </a:cubicBezTo>
                  <a:cubicBezTo>
                    <a:pt x="5911820" y="1555707"/>
                    <a:pt x="5911162" y="1555050"/>
                    <a:pt x="5909847" y="1555050"/>
                  </a:cubicBezTo>
                  <a:cubicBezTo>
                    <a:pt x="5954559" y="1410394"/>
                    <a:pt x="5999929" y="1265738"/>
                    <a:pt x="6043983" y="1122398"/>
                  </a:cubicBezTo>
                  <a:cubicBezTo>
                    <a:pt x="5931546" y="1102672"/>
                    <a:pt x="5822396" y="1082946"/>
                    <a:pt x="5713905" y="1063878"/>
                  </a:cubicBezTo>
                  <a:cubicBezTo>
                    <a:pt x="5702727" y="1061905"/>
                    <a:pt x="5691548" y="1058618"/>
                    <a:pt x="5680371" y="1059933"/>
                  </a:cubicBezTo>
                  <a:cubicBezTo>
                    <a:pt x="5559386" y="1075056"/>
                    <a:pt x="5438401" y="1092809"/>
                    <a:pt x="5317416" y="1105959"/>
                  </a:cubicBezTo>
                  <a:cubicBezTo>
                    <a:pt x="5184596" y="1119767"/>
                    <a:pt x="5050460" y="1123713"/>
                    <a:pt x="4918955" y="1094124"/>
                  </a:cubicBezTo>
                  <a:cubicBezTo>
                    <a:pt x="4720382" y="1049412"/>
                    <a:pt x="4523124" y="1000755"/>
                    <a:pt x="4325866" y="953413"/>
                  </a:cubicBezTo>
                  <a:cubicBezTo>
                    <a:pt x="4291017" y="944865"/>
                    <a:pt x="4256826" y="936318"/>
                    <a:pt x="4220662" y="927112"/>
                  </a:cubicBezTo>
                  <a:cubicBezTo>
                    <a:pt x="4165430" y="1165137"/>
                    <a:pt x="4110855" y="1399874"/>
                    <a:pt x="4055623" y="1635268"/>
                  </a:cubicBezTo>
                  <a:cubicBezTo>
                    <a:pt x="4052335" y="1628035"/>
                    <a:pt x="4051678" y="1621460"/>
                    <a:pt x="4052335" y="1614885"/>
                  </a:cubicBezTo>
                  <a:cubicBezTo>
                    <a:pt x="4079294" y="1386723"/>
                    <a:pt x="4106252" y="1158561"/>
                    <a:pt x="4133869" y="930400"/>
                  </a:cubicBezTo>
                  <a:cubicBezTo>
                    <a:pt x="4136498" y="910016"/>
                    <a:pt x="4133869" y="900811"/>
                    <a:pt x="4112170" y="894236"/>
                  </a:cubicBezTo>
                  <a:cubicBezTo>
                    <a:pt x="3947789" y="847551"/>
                    <a:pt x="3782749" y="800867"/>
                    <a:pt x="3619026" y="750895"/>
                  </a:cubicBezTo>
                  <a:cubicBezTo>
                    <a:pt x="3536835" y="725909"/>
                    <a:pt x="3456616" y="736430"/>
                    <a:pt x="3376398" y="756155"/>
                  </a:cubicBezTo>
                  <a:cubicBezTo>
                    <a:pt x="3277112" y="780484"/>
                    <a:pt x="3180455" y="817305"/>
                    <a:pt x="3079854" y="831113"/>
                  </a:cubicBezTo>
                  <a:cubicBezTo>
                    <a:pt x="2910870" y="854127"/>
                    <a:pt x="2759638" y="925140"/>
                    <a:pt x="2601832" y="984975"/>
                  </a:cubicBezTo>
                  <a:cubicBezTo>
                    <a:pt x="2616298" y="1035604"/>
                    <a:pt x="2630106" y="1085576"/>
                    <a:pt x="2643914" y="1135548"/>
                  </a:cubicBezTo>
                  <a:cubicBezTo>
                    <a:pt x="2612352" y="1098069"/>
                    <a:pt x="2588024" y="1058618"/>
                    <a:pt x="2561065" y="1019823"/>
                  </a:cubicBezTo>
                  <a:cubicBezTo>
                    <a:pt x="2556463" y="1012591"/>
                    <a:pt x="2541997" y="1004700"/>
                    <a:pt x="2536079" y="1006673"/>
                  </a:cubicBezTo>
                  <a:cubicBezTo>
                    <a:pt x="2498600" y="1021138"/>
                    <a:pt x="2460464" y="1036262"/>
                    <a:pt x="2425615" y="1055987"/>
                  </a:cubicBezTo>
                  <a:cubicBezTo>
                    <a:pt x="2389451" y="1076371"/>
                    <a:pt x="2355917" y="1101357"/>
                    <a:pt x="2321726" y="1125028"/>
                  </a:cubicBezTo>
                  <a:cubicBezTo>
                    <a:pt x="2313178" y="1130945"/>
                    <a:pt x="2304630" y="1137521"/>
                    <a:pt x="2298712" y="1145411"/>
                  </a:cubicBezTo>
                  <a:cubicBezTo>
                    <a:pt x="2246110" y="1221684"/>
                    <a:pt x="2211919" y="1309793"/>
                    <a:pt x="2137618" y="1378833"/>
                  </a:cubicBezTo>
                  <a:cubicBezTo>
                    <a:pt x="2244795" y="1355162"/>
                    <a:pt x="2345397" y="1332806"/>
                    <a:pt x="2445341" y="1310450"/>
                  </a:cubicBezTo>
                  <a:cubicBezTo>
                    <a:pt x="2438765" y="1316368"/>
                    <a:pt x="2432190" y="1318998"/>
                    <a:pt x="2424957" y="1321628"/>
                  </a:cubicBezTo>
                  <a:cubicBezTo>
                    <a:pt x="2311205" y="1360422"/>
                    <a:pt x="2197453" y="1398559"/>
                    <a:pt x="2083701" y="1437353"/>
                  </a:cubicBezTo>
                  <a:cubicBezTo>
                    <a:pt x="2073181" y="1440640"/>
                    <a:pt x="2062660" y="1445901"/>
                    <a:pt x="2053455" y="1452476"/>
                  </a:cubicBezTo>
                  <a:cubicBezTo>
                    <a:pt x="2019264" y="1478119"/>
                    <a:pt x="1985072" y="1503763"/>
                    <a:pt x="1952853" y="1530721"/>
                  </a:cubicBezTo>
                  <a:cubicBezTo>
                    <a:pt x="1941018" y="1540584"/>
                    <a:pt x="1929840" y="1553735"/>
                    <a:pt x="1924580" y="1567543"/>
                  </a:cubicBezTo>
                  <a:cubicBezTo>
                    <a:pt x="1893676" y="1653021"/>
                    <a:pt x="1863430" y="1738500"/>
                    <a:pt x="1835156" y="1824636"/>
                  </a:cubicBezTo>
                  <a:cubicBezTo>
                    <a:pt x="1778609" y="1994935"/>
                    <a:pt x="1716801" y="2161947"/>
                    <a:pt x="1605022" y="2305288"/>
                  </a:cubicBezTo>
                  <a:cubicBezTo>
                    <a:pt x="1561625" y="2360520"/>
                    <a:pt x="1518886" y="2415752"/>
                    <a:pt x="1476147" y="2471642"/>
                  </a:cubicBezTo>
                  <a:cubicBezTo>
                    <a:pt x="1472202" y="2476902"/>
                    <a:pt x="1468914" y="2483477"/>
                    <a:pt x="1462996" y="2492025"/>
                  </a:cubicBezTo>
                  <a:cubicBezTo>
                    <a:pt x="1493900" y="2497943"/>
                    <a:pt x="1522174" y="2501888"/>
                    <a:pt x="1549132" y="2509121"/>
                  </a:cubicBezTo>
                  <a:cubicBezTo>
                    <a:pt x="1568200" y="2514381"/>
                    <a:pt x="1578063" y="2507806"/>
                    <a:pt x="1589899" y="2493998"/>
                  </a:cubicBezTo>
                  <a:cubicBezTo>
                    <a:pt x="1672090" y="2394711"/>
                    <a:pt x="1754938" y="2296082"/>
                    <a:pt x="1837786" y="2197453"/>
                  </a:cubicBezTo>
                  <a:cubicBezTo>
                    <a:pt x="1881183" y="2145509"/>
                    <a:pt x="1924580" y="2094222"/>
                    <a:pt x="1967976" y="2042935"/>
                  </a:cubicBezTo>
                  <a:cubicBezTo>
                    <a:pt x="1969949" y="2044249"/>
                    <a:pt x="1971264" y="2045565"/>
                    <a:pt x="1973237" y="2046880"/>
                  </a:cubicBezTo>
                  <a:cubicBezTo>
                    <a:pt x="1862772" y="2205344"/>
                    <a:pt x="1752308" y="2363807"/>
                    <a:pt x="1639213" y="2525559"/>
                  </a:cubicBezTo>
                  <a:cubicBezTo>
                    <a:pt x="1814115" y="2558435"/>
                    <a:pt x="1984415" y="2590654"/>
                    <a:pt x="2154714" y="2622873"/>
                  </a:cubicBezTo>
                  <a:cubicBezTo>
                    <a:pt x="2145509" y="2626160"/>
                    <a:pt x="2136303" y="2626818"/>
                    <a:pt x="2127098" y="2626160"/>
                  </a:cubicBezTo>
                  <a:cubicBezTo>
                    <a:pt x="1958771" y="2615640"/>
                    <a:pt x="1791102" y="2605777"/>
                    <a:pt x="1622775" y="2593942"/>
                  </a:cubicBezTo>
                  <a:cubicBezTo>
                    <a:pt x="1600419" y="2592627"/>
                    <a:pt x="1586611" y="2597229"/>
                    <a:pt x="1574118" y="2616955"/>
                  </a:cubicBezTo>
                  <a:cubicBezTo>
                    <a:pt x="1541242" y="2667585"/>
                    <a:pt x="1504420" y="2716242"/>
                    <a:pt x="1471544" y="2766871"/>
                  </a:cubicBezTo>
                  <a:cubicBezTo>
                    <a:pt x="1463654" y="2778707"/>
                    <a:pt x="1459051" y="2797117"/>
                    <a:pt x="1462339" y="2810925"/>
                  </a:cubicBezTo>
                  <a:cubicBezTo>
                    <a:pt x="1496530" y="2962156"/>
                    <a:pt x="1526776" y="3114703"/>
                    <a:pt x="1570831" y="3263303"/>
                  </a:cubicBezTo>
                  <a:cubicBezTo>
                    <a:pt x="1626063" y="3450041"/>
                    <a:pt x="1692473" y="3632833"/>
                    <a:pt x="1755596" y="3816941"/>
                  </a:cubicBezTo>
                  <a:cubicBezTo>
                    <a:pt x="1759541" y="3828776"/>
                    <a:pt x="1768088" y="3840611"/>
                    <a:pt x="1777951" y="3848502"/>
                  </a:cubicBezTo>
                  <a:cubicBezTo>
                    <a:pt x="1933785" y="3973432"/>
                    <a:pt x="2096194" y="4089157"/>
                    <a:pt x="2266494" y="4194361"/>
                  </a:cubicBezTo>
                  <a:cubicBezTo>
                    <a:pt x="2282274" y="4204224"/>
                    <a:pt x="2292795" y="4204224"/>
                    <a:pt x="2308575" y="4193046"/>
                  </a:cubicBezTo>
                  <a:cubicBezTo>
                    <a:pt x="2586051" y="3985925"/>
                    <a:pt x="2864185" y="3779462"/>
                    <a:pt x="3142319" y="3572999"/>
                  </a:cubicBezTo>
                  <a:cubicBezTo>
                    <a:pt x="3148236" y="3568396"/>
                    <a:pt x="3155469" y="3564450"/>
                    <a:pt x="3162044" y="3560505"/>
                  </a:cubicBezTo>
                  <a:cubicBezTo>
                    <a:pt x="3162702" y="3561821"/>
                    <a:pt x="3163360" y="3562478"/>
                    <a:pt x="3164017" y="3563793"/>
                  </a:cubicBezTo>
                  <a:cubicBezTo>
                    <a:pt x="2900349" y="3793270"/>
                    <a:pt x="2636023" y="4022746"/>
                    <a:pt x="2367095" y="4257483"/>
                  </a:cubicBezTo>
                  <a:close/>
                  <a:moveTo>
                    <a:pt x="8480776" y="2694543"/>
                  </a:moveTo>
                  <a:cubicBezTo>
                    <a:pt x="8451187" y="2709666"/>
                    <a:pt x="8422256" y="2726104"/>
                    <a:pt x="8392010" y="2738597"/>
                  </a:cubicBezTo>
                  <a:cubicBezTo>
                    <a:pt x="8370968" y="2747145"/>
                    <a:pt x="8365051" y="2759638"/>
                    <a:pt x="8365051" y="2781337"/>
                  </a:cubicBezTo>
                  <a:cubicBezTo>
                    <a:pt x="8363736" y="2929938"/>
                    <a:pt x="8359791" y="3078539"/>
                    <a:pt x="8358475" y="3226482"/>
                  </a:cubicBezTo>
                  <a:cubicBezTo>
                    <a:pt x="8358475" y="3244893"/>
                    <a:pt x="8361763" y="3263961"/>
                    <a:pt x="8367023" y="3281714"/>
                  </a:cubicBezTo>
                  <a:cubicBezTo>
                    <a:pt x="8394639" y="3375083"/>
                    <a:pt x="8424886" y="3467137"/>
                    <a:pt x="8451844" y="3561163"/>
                  </a:cubicBezTo>
                  <a:cubicBezTo>
                    <a:pt x="8464337" y="3603902"/>
                    <a:pt x="8480776" y="3647956"/>
                    <a:pt x="8466967" y="3694641"/>
                  </a:cubicBezTo>
                  <a:cubicBezTo>
                    <a:pt x="8465652" y="3699901"/>
                    <a:pt x="8467625" y="3708449"/>
                    <a:pt x="8470913" y="3713052"/>
                  </a:cubicBezTo>
                  <a:cubicBezTo>
                    <a:pt x="8507734" y="3767626"/>
                    <a:pt x="8545213" y="3822201"/>
                    <a:pt x="8585980" y="3881378"/>
                  </a:cubicBezTo>
                  <a:cubicBezTo>
                    <a:pt x="8616883" y="3849160"/>
                    <a:pt x="8647129" y="3820228"/>
                    <a:pt x="8674088" y="3788667"/>
                  </a:cubicBezTo>
                  <a:cubicBezTo>
                    <a:pt x="8683951" y="3776832"/>
                    <a:pt x="8692499" y="3760394"/>
                    <a:pt x="8693156" y="3745270"/>
                  </a:cubicBezTo>
                  <a:cubicBezTo>
                    <a:pt x="8695786" y="3695956"/>
                    <a:pt x="8695129" y="3646641"/>
                    <a:pt x="8693814" y="3597984"/>
                  </a:cubicBezTo>
                  <a:cubicBezTo>
                    <a:pt x="8691184" y="3432288"/>
                    <a:pt x="8679348" y="3267249"/>
                    <a:pt x="8648445" y="3104182"/>
                  </a:cubicBezTo>
                  <a:cubicBezTo>
                    <a:pt x="8619514" y="2957554"/>
                    <a:pt x="8572829" y="2818816"/>
                    <a:pt x="8480776" y="2694543"/>
                  </a:cubicBezTo>
                  <a:close/>
                  <a:moveTo>
                    <a:pt x="7318269" y="5510729"/>
                  </a:moveTo>
                  <a:cubicBezTo>
                    <a:pt x="7320899" y="5512701"/>
                    <a:pt x="7322214" y="5514674"/>
                    <a:pt x="7323529" y="5514674"/>
                  </a:cubicBezTo>
                  <a:cubicBezTo>
                    <a:pt x="7416898" y="5513359"/>
                    <a:pt x="7512239" y="5520591"/>
                    <a:pt x="7604293" y="5507441"/>
                  </a:cubicBezTo>
                  <a:cubicBezTo>
                    <a:pt x="7761442" y="5484428"/>
                    <a:pt x="7917275" y="5452209"/>
                    <a:pt x="8071794" y="5416045"/>
                  </a:cubicBezTo>
                  <a:cubicBezTo>
                    <a:pt x="8125053" y="5403552"/>
                    <a:pt x="8182259" y="5378566"/>
                    <a:pt x="8222368" y="5342402"/>
                  </a:cubicBezTo>
                  <a:cubicBezTo>
                    <a:pt x="8289435" y="5281909"/>
                    <a:pt x="8353216" y="5214842"/>
                    <a:pt x="8384776" y="5124103"/>
                  </a:cubicBezTo>
                  <a:cubicBezTo>
                    <a:pt x="8405817" y="5064926"/>
                    <a:pt x="8436721" y="5009694"/>
                    <a:pt x="8465652" y="4947229"/>
                  </a:cubicBezTo>
                  <a:cubicBezTo>
                    <a:pt x="8451844" y="4953146"/>
                    <a:pt x="8444612" y="4956434"/>
                    <a:pt x="8437378" y="4959722"/>
                  </a:cubicBezTo>
                  <a:cubicBezTo>
                    <a:pt x="8388064" y="4984050"/>
                    <a:pt x="8339408" y="5008379"/>
                    <a:pt x="8290093" y="5032707"/>
                  </a:cubicBezTo>
                  <a:cubicBezTo>
                    <a:pt x="8253929" y="5050460"/>
                    <a:pt x="8215135" y="5064926"/>
                    <a:pt x="8191464" y="5101747"/>
                  </a:cubicBezTo>
                  <a:cubicBezTo>
                    <a:pt x="8188177" y="5106350"/>
                    <a:pt x="8180943" y="5110295"/>
                    <a:pt x="8175026" y="5111610"/>
                  </a:cubicBezTo>
                  <a:cubicBezTo>
                    <a:pt x="8097438" y="5133309"/>
                    <a:pt x="8021165" y="5159610"/>
                    <a:pt x="7942919" y="5176048"/>
                  </a:cubicBezTo>
                  <a:cubicBezTo>
                    <a:pt x="7823907" y="5201034"/>
                    <a:pt x="7702922" y="5219444"/>
                    <a:pt x="7583252" y="5241801"/>
                  </a:cubicBezTo>
                  <a:cubicBezTo>
                    <a:pt x="7568786" y="5244430"/>
                    <a:pt x="7551691" y="5251663"/>
                    <a:pt x="7541828" y="5262841"/>
                  </a:cubicBezTo>
                  <a:cubicBezTo>
                    <a:pt x="7466870" y="5344374"/>
                    <a:pt x="7392570" y="5427880"/>
                    <a:pt x="7318269" y="5510729"/>
                  </a:cubicBezTo>
                  <a:close/>
                  <a:moveTo>
                    <a:pt x="1704966" y="1232862"/>
                  </a:moveTo>
                  <a:cubicBezTo>
                    <a:pt x="1335436" y="1402504"/>
                    <a:pt x="1006015" y="1626720"/>
                    <a:pt x="739717" y="1941018"/>
                  </a:cubicBezTo>
                  <a:cubicBezTo>
                    <a:pt x="825196" y="2019921"/>
                    <a:pt x="910017" y="2097509"/>
                    <a:pt x="996153" y="2177070"/>
                  </a:cubicBezTo>
                  <a:cubicBezTo>
                    <a:pt x="1057960" y="2110002"/>
                    <a:pt x="1117795" y="2045565"/>
                    <a:pt x="1177630" y="1981127"/>
                  </a:cubicBezTo>
                  <a:cubicBezTo>
                    <a:pt x="1180917" y="1977839"/>
                    <a:pt x="1182233" y="1972579"/>
                    <a:pt x="1184205" y="1968634"/>
                  </a:cubicBezTo>
                  <a:cubicBezTo>
                    <a:pt x="1199328" y="1937073"/>
                    <a:pt x="1214451" y="1905511"/>
                    <a:pt x="1229574" y="1873950"/>
                  </a:cubicBezTo>
                  <a:cubicBezTo>
                    <a:pt x="1328861" y="1664199"/>
                    <a:pt x="1450503" y="1468914"/>
                    <a:pt x="1619488" y="1306505"/>
                  </a:cubicBezTo>
                  <a:cubicBezTo>
                    <a:pt x="1645789" y="1280204"/>
                    <a:pt x="1676035" y="1257190"/>
                    <a:pt x="1704966" y="1232862"/>
                  </a:cubicBezTo>
                  <a:close/>
                  <a:moveTo>
                    <a:pt x="864647" y="3610477"/>
                  </a:moveTo>
                  <a:cubicBezTo>
                    <a:pt x="862017" y="3651902"/>
                    <a:pt x="852812" y="3691353"/>
                    <a:pt x="859387" y="3727517"/>
                  </a:cubicBezTo>
                  <a:cubicBezTo>
                    <a:pt x="870565" y="3791297"/>
                    <a:pt x="889633" y="3854420"/>
                    <a:pt x="908701" y="3916885"/>
                  </a:cubicBezTo>
                  <a:cubicBezTo>
                    <a:pt x="913962" y="3935295"/>
                    <a:pt x="928427" y="3953706"/>
                    <a:pt x="943550" y="3965541"/>
                  </a:cubicBezTo>
                  <a:cubicBezTo>
                    <a:pt x="986290" y="3997760"/>
                    <a:pt x="1032316" y="4026692"/>
                    <a:pt x="1077028" y="4056280"/>
                  </a:cubicBezTo>
                  <a:cubicBezTo>
                    <a:pt x="1115822" y="4081924"/>
                    <a:pt x="1152644" y="4110855"/>
                    <a:pt x="1194068" y="4131238"/>
                  </a:cubicBezTo>
                  <a:cubicBezTo>
                    <a:pt x="1265081" y="4166087"/>
                    <a:pt x="1338724" y="4196334"/>
                    <a:pt x="1411709" y="4227237"/>
                  </a:cubicBezTo>
                  <a:cubicBezTo>
                    <a:pt x="1430778" y="4235785"/>
                    <a:pt x="1451161" y="4241703"/>
                    <a:pt x="1472202" y="4249593"/>
                  </a:cubicBezTo>
                  <a:cubicBezTo>
                    <a:pt x="1430778" y="4141759"/>
                    <a:pt x="1385408" y="4039842"/>
                    <a:pt x="1352532" y="3933323"/>
                  </a:cubicBezTo>
                  <a:cubicBezTo>
                    <a:pt x="1324258" y="3841927"/>
                    <a:pt x="1280861" y="3766311"/>
                    <a:pt x="1199986" y="3714367"/>
                  </a:cubicBezTo>
                  <a:cubicBezTo>
                    <a:pt x="1192753" y="3709764"/>
                    <a:pt x="1186178" y="3703846"/>
                    <a:pt x="1180917" y="3697929"/>
                  </a:cubicBezTo>
                  <a:cubicBezTo>
                    <a:pt x="1156589" y="3668340"/>
                    <a:pt x="1124370" y="3657162"/>
                    <a:pt x="1087549" y="3651244"/>
                  </a:cubicBezTo>
                  <a:cubicBezTo>
                    <a:pt x="1015221" y="3639409"/>
                    <a:pt x="942893" y="3624943"/>
                    <a:pt x="864647" y="3610477"/>
                  </a:cubicBezTo>
                  <a:close/>
                  <a:moveTo>
                    <a:pt x="3720942" y="5325964"/>
                  </a:moveTo>
                  <a:cubicBezTo>
                    <a:pt x="3720942" y="5323991"/>
                    <a:pt x="3720942" y="5322676"/>
                    <a:pt x="3721599" y="5320704"/>
                  </a:cubicBezTo>
                  <a:cubicBezTo>
                    <a:pt x="3644011" y="5297690"/>
                    <a:pt x="3565108" y="5276649"/>
                    <a:pt x="3488835" y="5250348"/>
                  </a:cubicBezTo>
                  <a:cubicBezTo>
                    <a:pt x="3179798" y="5142514"/>
                    <a:pt x="2877993" y="5015611"/>
                    <a:pt x="2595914" y="4847942"/>
                  </a:cubicBezTo>
                  <a:cubicBezTo>
                    <a:pt x="2535422" y="4811778"/>
                    <a:pt x="2472957" y="4788107"/>
                    <a:pt x="2405232" y="4772327"/>
                  </a:cubicBezTo>
                  <a:cubicBezTo>
                    <a:pt x="2365123" y="4762464"/>
                    <a:pt x="2325013" y="4750628"/>
                    <a:pt x="2284904" y="4739450"/>
                  </a:cubicBezTo>
                  <a:cubicBezTo>
                    <a:pt x="2283589" y="4741423"/>
                    <a:pt x="2282932" y="4743396"/>
                    <a:pt x="2281617" y="4746025"/>
                  </a:cubicBezTo>
                  <a:cubicBezTo>
                    <a:pt x="2369068" y="4824929"/>
                    <a:pt x="2436135" y="4924215"/>
                    <a:pt x="2537394" y="4989310"/>
                  </a:cubicBezTo>
                  <a:cubicBezTo>
                    <a:pt x="2630106" y="5049145"/>
                    <a:pt x="2712954" y="5123446"/>
                    <a:pt x="2818816" y="5163555"/>
                  </a:cubicBezTo>
                  <a:cubicBezTo>
                    <a:pt x="2876020" y="5185253"/>
                    <a:pt x="2931253" y="5213527"/>
                    <a:pt x="2987142" y="5238513"/>
                  </a:cubicBezTo>
                  <a:cubicBezTo>
                    <a:pt x="2998320" y="5243773"/>
                    <a:pt x="3010156" y="5248376"/>
                    <a:pt x="3021991" y="5251006"/>
                  </a:cubicBezTo>
                  <a:cubicBezTo>
                    <a:pt x="3105497" y="5268759"/>
                    <a:pt x="3187688" y="5292430"/>
                    <a:pt x="3271851" y="5300978"/>
                  </a:cubicBezTo>
                  <a:cubicBezTo>
                    <a:pt x="3412562" y="5315444"/>
                    <a:pt x="3554588" y="5319389"/>
                    <a:pt x="3695956" y="5327936"/>
                  </a:cubicBezTo>
                  <a:cubicBezTo>
                    <a:pt x="3703846" y="5327936"/>
                    <a:pt x="3712394" y="5326621"/>
                    <a:pt x="3720942" y="5325964"/>
                  </a:cubicBezTo>
                  <a:close/>
                  <a:moveTo>
                    <a:pt x="3882036" y="681855"/>
                  </a:moveTo>
                  <a:cubicBezTo>
                    <a:pt x="3882036" y="685142"/>
                    <a:pt x="3881378" y="688430"/>
                    <a:pt x="3881378" y="691718"/>
                  </a:cubicBezTo>
                  <a:cubicBezTo>
                    <a:pt x="3885324" y="693690"/>
                    <a:pt x="3889269" y="695663"/>
                    <a:pt x="3893214" y="696978"/>
                  </a:cubicBezTo>
                  <a:cubicBezTo>
                    <a:pt x="4212772" y="796264"/>
                    <a:pt x="4532330" y="896208"/>
                    <a:pt x="4851888" y="994837"/>
                  </a:cubicBezTo>
                  <a:cubicBezTo>
                    <a:pt x="4896599" y="1008645"/>
                    <a:pt x="4943284" y="1019823"/>
                    <a:pt x="4989968" y="1025741"/>
                  </a:cubicBezTo>
                  <a:cubicBezTo>
                    <a:pt x="5086624" y="1037577"/>
                    <a:pt x="5181966" y="1020481"/>
                    <a:pt x="5277307" y="1006015"/>
                  </a:cubicBezTo>
                  <a:cubicBezTo>
                    <a:pt x="5312813" y="1000755"/>
                    <a:pt x="5347662" y="994837"/>
                    <a:pt x="5383169" y="988920"/>
                  </a:cubicBezTo>
                  <a:cubicBezTo>
                    <a:pt x="5305581" y="960646"/>
                    <a:pt x="5229308" y="935003"/>
                    <a:pt x="5151062" y="918564"/>
                  </a:cubicBezTo>
                  <a:cubicBezTo>
                    <a:pt x="5009036" y="887661"/>
                    <a:pt x="4865038" y="863990"/>
                    <a:pt x="4722355" y="833743"/>
                  </a:cubicBezTo>
                  <a:cubicBezTo>
                    <a:pt x="4485645" y="784429"/>
                    <a:pt x="4249593" y="731169"/>
                    <a:pt x="4012226" y="683170"/>
                  </a:cubicBezTo>
                  <a:cubicBezTo>
                    <a:pt x="3970802" y="673965"/>
                    <a:pt x="3926090" y="681855"/>
                    <a:pt x="3882036" y="681855"/>
                  </a:cubicBezTo>
                  <a:close/>
                  <a:moveTo>
                    <a:pt x="7422816" y="5028104"/>
                  </a:moveTo>
                  <a:cubicBezTo>
                    <a:pt x="7495144" y="4995886"/>
                    <a:pt x="7560896" y="4967612"/>
                    <a:pt x="7625992" y="4938023"/>
                  </a:cubicBezTo>
                  <a:cubicBezTo>
                    <a:pt x="7639142" y="4932105"/>
                    <a:pt x="7650977" y="4921585"/>
                    <a:pt x="7660183" y="4910407"/>
                  </a:cubicBezTo>
                  <a:cubicBezTo>
                    <a:pt x="7731853" y="4820326"/>
                    <a:pt x="7806153" y="4731560"/>
                    <a:pt x="7872564" y="4637534"/>
                  </a:cubicBezTo>
                  <a:cubicBezTo>
                    <a:pt x="7929768" y="4556658"/>
                    <a:pt x="7996836" y="4494850"/>
                    <a:pt x="8094150" y="4470522"/>
                  </a:cubicBezTo>
                  <a:cubicBezTo>
                    <a:pt x="8112561" y="4465919"/>
                    <a:pt x="8119794" y="4454741"/>
                    <a:pt x="8123081" y="4436988"/>
                  </a:cubicBezTo>
                  <a:cubicBezTo>
                    <a:pt x="8133602" y="4377153"/>
                    <a:pt x="8145437" y="4316661"/>
                    <a:pt x="8156615" y="4256826"/>
                  </a:cubicBezTo>
                  <a:cubicBezTo>
                    <a:pt x="8156615" y="4256168"/>
                    <a:pt x="8154642" y="4254853"/>
                    <a:pt x="8154642" y="4254853"/>
                  </a:cubicBezTo>
                  <a:cubicBezTo>
                    <a:pt x="8097438" y="4306141"/>
                    <a:pt x="8042205" y="4358085"/>
                    <a:pt x="7983685" y="4408057"/>
                  </a:cubicBezTo>
                  <a:cubicBezTo>
                    <a:pt x="7887029" y="4490248"/>
                    <a:pt x="7793661" y="4575726"/>
                    <a:pt x="7681881" y="4638191"/>
                  </a:cubicBezTo>
                  <a:cubicBezTo>
                    <a:pt x="7633224" y="4665150"/>
                    <a:pt x="7587855" y="4698026"/>
                    <a:pt x="7541171" y="4728930"/>
                  </a:cubicBezTo>
                  <a:cubicBezTo>
                    <a:pt x="7532622" y="4734847"/>
                    <a:pt x="7523417" y="4744053"/>
                    <a:pt x="7520129" y="4753916"/>
                  </a:cubicBezTo>
                  <a:cubicBezTo>
                    <a:pt x="7488568" y="4841367"/>
                    <a:pt x="7457007" y="4930791"/>
                    <a:pt x="7422816" y="5028104"/>
                  </a:cubicBezTo>
                  <a:close/>
                  <a:moveTo>
                    <a:pt x="4308771" y="584541"/>
                  </a:moveTo>
                  <a:cubicBezTo>
                    <a:pt x="4289045" y="520761"/>
                    <a:pt x="4271291" y="460268"/>
                    <a:pt x="4251566" y="400434"/>
                  </a:cubicBezTo>
                  <a:cubicBezTo>
                    <a:pt x="4248936" y="393201"/>
                    <a:pt x="4235785" y="385310"/>
                    <a:pt x="4227895" y="385310"/>
                  </a:cubicBezTo>
                  <a:cubicBezTo>
                    <a:pt x="4012884" y="385968"/>
                    <a:pt x="3798530" y="392543"/>
                    <a:pt x="3589437" y="447775"/>
                  </a:cubicBezTo>
                  <a:cubicBezTo>
                    <a:pt x="3578259" y="451063"/>
                    <a:pt x="3566423" y="454351"/>
                    <a:pt x="3554588" y="457638"/>
                  </a:cubicBezTo>
                  <a:cubicBezTo>
                    <a:pt x="3557875" y="481967"/>
                    <a:pt x="3561821" y="503665"/>
                    <a:pt x="3564450" y="525364"/>
                  </a:cubicBezTo>
                  <a:cubicBezTo>
                    <a:pt x="3566423" y="543117"/>
                    <a:pt x="3574971" y="547720"/>
                    <a:pt x="3592067" y="549035"/>
                  </a:cubicBezTo>
                  <a:cubicBezTo>
                    <a:pt x="3672285" y="555610"/>
                    <a:pt x="3751846" y="563500"/>
                    <a:pt x="3832064" y="572048"/>
                  </a:cubicBezTo>
                  <a:cubicBezTo>
                    <a:pt x="3871515" y="575993"/>
                    <a:pt x="3910967" y="587171"/>
                    <a:pt x="3949761" y="584541"/>
                  </a:cubicBezTo>
                  <a:cubicBezTo>
                    <a:pt x="4068116" y="576651"/>
                    <a:pt x="4186471" y="570733"/>
                    <a:pt x="4308771" y="584541"/>
                  </a:cubicBezTo>
                  <a:close/>
                  <a:moveTo>
                    <a:pt x="6941506" y="5198404"/>
                  </a:moveTo>
                  <a:cubicBezTo>
                    <a:pt x="6977013" y="5193143"/>
                    <a:pt x="7012519" y="5193143"/>
                    <a:pt x="7043423" y="5181965"/>
                  </a:cubicBezTo>
                  <a:cubicBezTo>
                    <a:pt x="7138764" y="5146459"/>
                    <a:pt x="7231476" y="5103062"/>
                    <a:pt x="7328132" y="5070186"/>
                  </a:cubicBezTo>
                  <a:cubicBezTo>
                    <a:pt x="7387967" y="5049803"/>
                    <a:pt x="7416240" y="5018242"/>
                    <a:pt x="7419528" y="4955119"/>
                  </a:cubicBezTo>
                  <a:cubicBezTo>
                    <a:pt x="7422158" y="4897914"/>
                    <a:pt x="7435966" y="4842025"/>
                    <a:pt x="7445829" y="4780217"/>
                  </a:cubicBezTo>
                  <a:cubicBezTo>
                    <a:pt x="7432021" y="4787450"/>
                    <a:pt x="7422816" y="4792710"/>
                    <a:pt x="7413610" y="4797312"/>
                  </a:cubicBezTo>
                  <a:cubicBezTo>
                    <a:pt x="7295913" y="4859120"/>
                    <a:pt x="7177558" y="4920928"/>
                    <a:pt x="7059861" y="4982078"/>
                  </a:cubicBezTo>
                  <a:cubicBezTo>
                    <a:pt x="7026984" y="4999173"/>
                    <a:pt x="6992793" y="5012981"/>
                    <a:pt x="6960574" y="5030077"/>
                  </a:cubicBezTo>
                  <a:cubicBezTo>
                    <a:pt x="6953342" y="5034022"/>
                    <a:pt x="6943479" y="5041912"/>
                    <a:pt x="6943479" y="5048488"/>
                  </a:cubicBezTo>
                  <a:cubicBezTo>
                    <a:pt x="6940849" y="5095830"/>
                    <a:pt x="6941506" y="5143829"/>
                    <a:pt x="6941506" y="5198404"/>
                  </a:cubicBezTo>
                  <a:close/>
                  <a:moveTo>
                    <a:pt x="1303217" y="2459806"/>
                  </a:moveTo>
                  <a:cubicBezTo>
                    <a:pt x="1314395" y="2436793"/>
                    <a:pt x="1327546" y="2417725"/>
                    <a:pt x="1332149" y="2396684"/>
                  </a:cubicBezTo>
                  <a:cubicBezTo>
                    <a:pt x="1363710" y="2249398"/>
                    <a:pt x="1416969" y="2110002"/>
                    <a:pt x="1497188" y="1983100"/>
                  </a:cubicBezTo>
                  <a:cubicBezTo>
                    <a:pt x="1578721" y="1853567"/>
                    <a:pt x="1666829" y="1728637"/>
                    <a:pt x="1752308" y="1601734"/>
                  </a:cubicBezTo>
                  <a:cubicBezTo>
                    <a:pt x="1757568" y="1594502"/>
                    <a:pt x="1762828" y="1586611"/>
                    <a:pt x="1768088" y="1579378"/>
                  </a:cubicBezTo>
                  <a:cubicBezTo>
                    <a:pt x="1765458" y="1577406"/>
                    <a:pt x="1763486" y="1575433"/>
                    <a:pt x="1760856" y="1573461"/>
                  </a:cubicBezTo>
                  <a:cubicBezTo>
                    <a:pt x="1659597" y="1665514"/>
                    <a:pt x="1555708" y="1754938"/>
                    <a:pt x="1457079" y="1850937"/>
                  </a:cubicBezTo>
                  <a:cubicBezTo>
                    <a:pt x="1388696" y="1917347"/>
                    <a:pt x="1329518" y="1992305"/>
                    <a:pt x="1303875" y="2088961"/>
                  </a:cubicBezTo>
                  <a:cubicBezTo>
                    <a:pt x="1286779" y="2154057"/>
                    <a:pt x="1263766" y="2217179"/>
                    <a:pt x="1244698" y="2280959"/>
                  </a:cubicBezTo>
                  <a:cubicBezTo>
                    <a:pt x="1236150" y="2309890"/>
                    <a:pt x="1230232" y="2339479"/>
                    <a:pt x="1224972" y="2369068"/>
                  </a:cubicBezTo>
                  <a:cubicBezTo>
                    <a:pt x="1223657" y="2376958"/>
                    <a:pt x="1226944" y="2388136"/>
                    <a:pt x="1232204" y="2394054"/>
                  </a:cubicBezTo>
                  <a:cubicBezTo>
                    <a:pt x="1253245" y="2415094"/>
                    <a:pt x="1276259" y="2434820"/>
                    <a:pt x="1303217" y="2459806"/>
                  </a:cubicBezTo>
                  <a:close/>
                  <a:moveTo>
                    <a:pt x="819935" y="3224509"/>
                  </a:moveTo>
                  <a:cubicBezTo>
                    <a:pt x="847552" y="3192948"/>
                    <a:pt x="842291" y="3168620"/>
                    <a:pt x="821908" y="3138373"/>
                  </a:cubicBezTo>
                  <a:cubicBezTo>
                    <a:pt x="783771" y="3082484"/>
                    <a:pt x="750895" y="3022649"/>
                    <a:pt x="718019" y="2963472"/>
                  </a:cubicBezTo>
                  <a:cubicBezTo>
                    <a:pt x="652266" y="2847747"/>
                    <a:pt x="627280" y="2722817"/>
                    <a:pt x="632540" y="2589996"/>
                  </a:cubicBezTo>
                  <a:cubicBezTo>
                    <a:pt x="635171" y="2530819"/>
                    <a:pt x="645691" y="2474929"/>
                    <a:pt x="681855" y="2427588"/>
                  </a:cubicBezTo>
                  <a:cubicBezTo>
                    <a:pt x="696978" y="2407862"/>
                    <a:pt x="718019" y="2392739"/>
                    <a:pt x="740375" y="2371698"/>
                  </a:cubicBezTo>
                  <a:cubicBezTo>
                    <a:pt x="671334" y="2351972"/>
                    <a:pt x="609527" y="2333561"/>
                    <a:pt x="545747" y="2315151"/>
                  </a:cubicBezTo>
                  <a:cubicBezTo>
                    <a:pt x="539172" y="2355260"/>
                    <a:pt x="533911" y="2391424"/>
                    <a:pt x="526679" y="2427588"/>
                  </a:cubicBezTo>
                  <a:cubicBezTo>
                    <a:pt x="509583" y="2512408"/>
                    <a:pt x="507610" y="2599202"/>
                    <a:pt x="529309" y="2680735"/>
                  </a:cubicBezTo>
                  <a:cubicBezTo>
                    <a:pt x="574021" y="2850377"/>
                    <a:pt x="648979" y="3008841"/>
                    <a:pt x="753525" y="3151524"/>
                  </a:cubicBezTo>
                  <a:cubicBezTo>
                    <a:pt x="772594" y="3177168"/>
                    <a:pt x="796922" y="3199523"/>
                    <a:pt x="819935" y="3224509"/>
                  </a:cubicBezTo>
                  <a:close/>
                  <a:moveTo>
                    <a:pt x="1380148" y="2897719"/>
                  </a:moveTo>
                  <a:cubicBezTo>
                    <a:pt x="1349902" y="2941115"/>
                    <a:pt x="1324916" y="2978595"/>
                    <a:pt x="1297957" y="3014759"/>
                  </a:cubicBezTo>
                  <a:cubicBezTo>
                    <a:pt x="1281519" y="3037114"/>
                    <a:pt x="1278889" y="3060785"/>
                    <a:pt x="1286122" y="3087086"/>
                  </a:cubicBezTo>
                  <a:cubicBezTo>
                    <a:pt x="1324916" y="3228455"/>
                    <a:pt x="1363710" y="3369823"/>
                    <a:pt x="1402504" y="3510534"/>
                  </a:cubicBezTo>
                  <a:cubicBezTo>
                    <a:pt x="1405134" y="3519739"/>
                    <a:pt x="1407107" y="3530259"/>
                    <a:pt x="1413682" y="3536177"/>
                  </a:cubicBezTo>
                  <a:cubicBezTo>
                    <a:pt x="1473517" y="3592067"/>
                    <a:pt x="1534667" y="3646641"/>
                    <a:pt x="1595817" y="3701874"/>
                  </a:cubicBezTo>
                  <a:cubicBezTo>
                    <a:pt x="1598447" y="3700558"/>
                    <a:pt x="1600419" y="3698586"/>
                    <a:pt x="1603049" y="3697271"/>
                  </a:cubicBezTo>
                  <a:cubicBezTo>
                    <a:pt x="1510338" y="3437548"/>
                    <a:pt x="1437353" y="3173222"/>
                    <a:pt x="1380148" y="2897719"/>
                  </a:cubicBezTo>
                  <a:close/>
                  <a:moveTo>
                    <a:pt x="8253929" y="4960379"/>
                  </a:moveTo>
                  <a:cubicBezTo>
                    <a:pt x="8317709" y="4936708"/>
                    <a:pt x="8376886" y="4908435"/>
                    <a:pt x="8439351" y="4892654"/>
                  </a:cubicBezTo>
                  <a:cubicBezTo>
                    <a:pt x="8501159" y="4876216"/>
                    <a:pt x="8526144" y="4835449"/>
                    <a:pt x="8538637" y="4780874"/>
                  </a:cubicBezTo>
                  <a:cubicBezTo>
                    <a:pt x="8554418" y="4711177"/>
                    <a:pt x="8569542" y="4640821"/>
                    <a:pt x="8584664" y="4570466"/>
                  </a:cubicBezTo>
                  <a:cubicBezTo>
                    <a:pt x="8594527" y="4526412"/>
                    <a:pt x="8603733" y="4481700"/>
                    <a:pt x="8614253" y="4431728"/>
                  </a:cubicBezTo>
                  <a:cubicBezTo>
                    <a:pt x="8602418" y="4440276"/>
                    <a:pt x="8596500" y="4444878"/>
                    <a:pt x="8590582" y="4448823"/>
                  </a:cubicBezTo>
                  <a:cubicBezTo>
                    <a:pt x="8553761" y="4473152"/>
                    <a:pt x="8516281" y="4496165"/>
                    <a:pt x="8480117" y="4521151"/>
                  </a:cubicBezTo>
                  <a:cubicBezTo>
                    <a:pt x="8472227" y="4526412"/>
                    <a:pt x="8465652" y="4536275"/>
                    <a:pt x="8463022" y="4545480"/>
                  </a:cubicBezTo>
                  <a:cubicBezTo>
                    <a:pt x="8440666" y="4630301"/>
                    <a:pt x="8390694" y="4695396"/>
                    <a:pt x="8324942" y="4750628"/>
                  </a:cubicBezTo>
                  <a:cubicBezTo>
                    <a:pt x="8296668" y="4774299"/>
                    <a:pt x="8273655" y="4804545"/>
                    <a:pt x="8244724" y="4826901"/>
                  </a:cubicBezTo>
                  <a:cubicBezTo>
                    <a:pt x="8217107" y="4848600"/>
                    <a:pt x="8218423" y="4872271"/>
                    <a:pt x="8228286" y="4899229"/>
                  </a:cubicBezTo>
                  <a:cubicBezTo>
                    <a:pt x="8234861" y="4918955"/>
                    <a:pt x="8244066" y="4937366"/>
                    <a:pt x="8253929" y="4960379"/>
                  </a:cubicBezTo>
                  <a:close/>
                  <a:moveTo>
                    <a:pt x="735115" y="1945621"/>
                  </a:moveTo>
                  <a:cubicBezTo>
                    <a:pt x="652924" y="2036359"/>
                    <a:pt x="591116" y="2133016"/>
                    <a:pt x="564158" y="2252028"/>
                  </a:cubicBezTo>
                  <a:cubicBezTo>
                    <a:pt x="660814" y="2269781"/>
                    <a:pt x="755498" y="2286877"/>
                    <a:pt x="850182" y="2303315"/>
                  </a:cubicBezTo>
                  <a:cubicBezTo>
                    <a:pt x="860702" y="2305288"/>
                    <a:pt x="875168" y="2303315"/>
                    <a:pt x="882400" y="2296740"/>
                  </a:cubicBezTo>
                  <a:cubicBezTo>
                    <a:pt x="913962" y="2266494"/>
                    <a:pt x="943550" y="2233617"/>
                    <a:pt x="974454" y="2200741"/>
                  </a:cubicBezTo>
                  <a:cubicBezTo>
                    <a:pt x="893578" y="2114605"/>
                    <a:pt x="815333" y="2031099"/>
                    <a:pt x="735115" y="1945621"/>
                  </a:cubicBezTo>
                  <a:close/>
                  <a:moveTo>
                    <a:pt x="5099117" y="562843"/>
                  </a:moveTo>
                  <a:cubicBezTo>
                    <a:pt x="4913037" y="516816"/>
                    <a:pt x="4728272" y="471446"/>
                    <a:pt x="4541535" y="425420"/>
                  </a:cubicBezTo>
                  <a:cubicBezTo>
                    <a:pt x="4527727" y="497090"/>
                    <a:pt x="4515234" y="562843"/>
                    <a:pt x="4502083" y="629910"/>
                  </a:cubicBezTo>
                  <a:cubicBezTo>
                    <a:pt x="4554686" y="639116"/>
                    <a:pt x="4604000" y="648321"/>
                    <a:pt x="4653315" y="655554"/>
                  </a:cubicBezTo>
                  <a:cubicBezTo>
                    <a:pt x="4667122" y="657526"/>
                    <a:pt x="4681588" y="656211"/>
                    <a:pt x="4694739" y="653581"/>
                  </a:cubicBezTo>
                  <a:cubicBezTo>
                    <a:pt x="4828216" y="623993"/>
                    <a:pt x="4961694" y="593746"/>
                    <a:pt x="5099117" y="562843"/>
                  </a:cubicBezTo>
                  <a:close/>
                  <a:moveTo>
                    <a:pt x="8455789" y="3757763"/>
                  </a:moveTo>
                  <a:cubicBezTo>
                    <a:pt x="8448557" y="3793270"/>
                    <a:pt x="8448557" y="3828119"/>
                    <a:pt x="8434091" y="3854420"/>
                  </a:cubicBezTo>
                  <a:cubicBezTo>
                    <a:pt x="8387407" y="3938583"/>
                    <a:pt x="8334805" y="4018801"/>
                    <a:pt x="8285490" y="4101650"/>
                  </a:cubicBezTo>
                  <a:cubicBezTo>
                    <a:pt x="8276943" y="4115458"/>
                    <a:pt x="8269709" y="4131896"/>
                    <a:pt x="8268395" y="4147019"/>
                  </a:cubicBezTo>
                  <a:cubicBezTo>
                    <a:pt x="8262477" y="4214087"/>
                    <a:pt x="8269709" y="4283127"/>
                    <a:pt x="8246038" y="4348880"/>
                  </a:cubicBezTo>
                  <a:cubicBezTo>
                    <a:pt x="8239463" y="4367290"/>
                    <a:pt x="8242093" y="4388989"/>
                    <a:pt x="8240779" y="4410030"/>
                  </a:cubicBezTo>
                  <a:cubicBezTo>
                    <a:pt x="8289435" y="4405427"/>
                    <a:pt x="8316394" y="4384386"/>
                    <a:pt x="8328229" y="4338359"/>
                  </a:cubicBezTo>
                  <a:cubicBezTo>
                    <a:pt x="8349928" y="4253538"/>
                    <a:pt x="8376229" y="4169375"/>
                    <a:pt x="8403845" y="4085869"/>
                  </a:cubicBezTo>
                  <a:cubicBezTo>
                    <a:pt x="8410420" y="4064828"/>
                    <a:pt x="8423570" y="4043130"/>
                    <a:pt x="8439351" y="4026692"/>
                  </a:cubicBezTo>
                  <a:cubicBezTo>
                    <a:pt x="8484063" y="3980665"/>
                    <a:pt x="8530747" y="3937268"/>
                    <a:pt x="8578089" y="3891899"/>
                  </a:cubicBezTo>
                  <a:cubicBezTo>
                    <a:pt x="8534692" y="3844557"/>
                    <a:pt x="8496556" y="3802475"/>
                    <a:pt x="8455789" y="3757763"/>
                  </a:cubicBezTo>
                  <a:close/>
                  <a:moveTo>
                    <a:pt x="5764534" y="766018"/>
                  </a:moveTo>
                  <a:cubicBezTo>
                    <a:pt x="5682343" y="739717"/>
                    <a:pt x="5601468" y="713416"/>
                    <a:pt x="5520592" y="687773"/>
                  </a:cubicBezTo>
                  <a:cubicBezTo>
                    <a:pt x="5368703" y="639116"/>
                    <a:pt x="5212869" y="630568"/>
                    <a:pt x="5055063" y="650951"/>
                  </a:cubicBezTo>
                  <a:cubicBezTo>
                    <a:pt x="5004433" y="657526"/>
                    <a:pt x="4954462" y="670677"/>
                    <a:pt x="4904490" y="680540"/>
                  </a:cubicBezTo>
                  <a:cubicBezTo>
                    <a:pt x="4904490" y="683170"/>
                    <a:pt x="4905147" y="685800"/>
                    <a:pt x="4905147" y="688430"/>
                  </a:cubicBezTo>
                  <a:cubicBezTo>
                    <a:pt x="4952489" y="693033"/>
                    <a:pt x="4999831" y="696320"/>
                    <a:pt x="5047173" y="701581"/>
                  </a:cubicBezTo>
                  <a:cubicBezTo>
                    <a:pt x="5131336" y="710786"/>
                    <a:pt x="5216815" y="717361"/>
                    <a:pt x="5300320" y="731827"/>
                  </a:cubicBezTo>
                  <a:cubicBezTo>
                    <a:pt x="5395004" y="748923"/>
                    <a:pt x="5488373" y="773909"/>
                    <a:pt x="5582399" y="794949"/>
                  </a:cubicBezTo>
                  <a:cubicBezTo>
                    <a:pt x="5635659" y="806785"/>
                    <a:pt x="5688919" y="816648"/>
                    <a:pt x="5742178" y="827168"/>
                  </a:cubicBezTo>
                  <a:cubicBezTo>
                    <a:pt x="5750068" y="806127"/>
                    <a:pt x="5756644" y="787717"/>
                    <a:pt x="5764534" y="766018"/>
                  </a:cubicBezTo>
                  <a:close/>
                  <a:moveTo>
                    <a:pt x="7550376" y="1224972"/>
                  </a:moveTo>
                  <a:cubicBezTo>
                    <a:pt x="7548403" y="1228259"/>
                    <a:pt x="7546430" y="1232204"/>
                    <a:pt x="7545116" y="1235492"/>
                  </a:cubicBezTo>
                  <a:cubicBezTo>
                    <a:pt x="7564841" y="1276259"/>
                    <a:pt x="7582594" y="1317683"/>
                    <a:pt x="7604293" y="1357792"/>
                  </a:cubicBezTo>
                  <a:cubicBezTo>
                    <a:pt x="7610868" y="1370285"/>
                    <a:pt x="7624019" y="1382778"/>
                    <a:pt x="7637169" y="1388696"/>
                  </a:cubicBezTo>
                  <a:cubicBezTo>
                    <a:pt x="7775250" y="1449846"/>
                    <a:pt x="7914645" y="1509681"/>
                    <a:pt x="8053384" y="1570173"/>
                  </a:cubicBezTo>
                  <a:cubicBezTo>
                    <a:pt x="8062588" y="1574118"/>
                    <a:pt x="8071137" y="1578063"/>
                    <a:pt x="8086260" y="1584639"/>
                  </a:cubicBezTo>
                  <a:cubicBezTo>
                    <a:pt x="8066534" y="1550447"/>
                    <a:pt x="8048123" y="1522831"/>
                    <a:pt x="8034315" y="1493242"/>
                  </a:cubicBezTo>
                  <a:cubicBezTo>
                    <a:pt x="8007357" y="1436038"/>
                    <a:pt x="7963959" y="1403161"/>
                    <a:pt x="7899522" y="1403819"/>
                  </a:cubicBezTo>
                  <a:cubicBezTo>
                    <a:pt x="7862043" y="1403819"/>
                    <a:pt x="7841002" y="1387381"/>
                    <a:pt x="7828509" y="1352532"/>
                  </a:cubicBezTo>
                  <a:cubicBezTo>
                    <a:pt x="7822591" y="1336094"/>
                    <a:pt x="7811414" y="1314395"/>
                    <a:pt x="7796948" y="1309135"/>
                  </a:cubicBezTo>
                  <a:cubicBezTo>
                    <a:pt x="7714758" y="1277574"/>
                    <a:pt x="7631909" y="1251930"/>
                    <a:pt x="7550376" y="1224972"/>
                  </a:cubicBezTo>
                  <a:close/>
                  <a:moveTo>
                    <a:pt x="1041522" y="2828021"/>
                  </a:moveTo>
                  <a:cubicBezTo>
                    <a:pt x="1067165" y="2797775"/>
                    <a:pt x="1067165" y="2797775"/>
                    <a:pt x="1061905" y="2762268"/>
                  </a:cubicBezTo>
                  <a:cubicBezTo>
                    <a:pt x="1042837" y="2621558"/>
                    <a:pt x="1038234" y="2481505"/>
                    <a:pt x="1071111" y="2342109"/>
                  </a:cubicBezTo>
                  <a:cubicBezTo>
                    <a:pt x="1073741" y="2332246"/>
                    <a:pt x="1075056" y="2322383"/>
                    <a:pt x="1077028" y="2312520"/>
                  </a:cubicBezTo>
                  <a:cubicBezTo>
                    <a:pt x="1075056" y="2311205"/>
                    <a:pt x="1073083" y="2309233"/>
                    <a:pt x="1071111" y="2307918"/>
                  </a:cubicBezTo>
                  <a:cubicBezTo>
                    <a:pt x="1004043" y="2390108"/>
                    <a:pt x="923825" y="2456519"/>
                    <a:pt x="827826" y="2505176"/>
                  </a:cubicBezTo>
                  <a:cubicBezTo>
                    <a:pt x="900154" y="2615640"/>
                    <a:pt x="970509" y="2721502"/>
                    <a:pt x="1041522" y="2828021"/>
                  </a:cubicBezTo>
                  <a:close/>
                  <a:moveTo>
                    <a:pt x="2500573" y="5107665"/>
                  </a:moveTo>
                  <a:cubicBezTo>
                    <a:pt x="2501888" y="5105692"/>
                    <a:pt x="2502546" y="5103720"/>
                    <a:pt x="2503861" y="5101747"/>
                  </a:cubicBezTo>
                  <a:cubicBezTo>
                    <a:pt x="2495313" y="5095830"/>
                    <a:pt x="2487422" y="5089254"/>
                    <a:pt x="2478875" y="5083994"/>
                  </a:cubicBezTo>
                  <a:cubicBezTo>
                    <a:pt x="2360520" y="5007064"/>
                    <a:pt x="2268466" y="4901202"/>
                    <a:pt x="2184303" y="4791395"/>
                  </a:cubicBezTo>
                  <a:cubicBezTo>
                    <a:pt x="2123153" y="4711834"/>
                    <a:pt x="2060030" y="4647397"/>
                    <a:pt x="1960744" y="4624383"/>
                  </a:cubicBezTo>
                  <a:cubicBezTo>
                    <a:pt x="1937073" y="4619123"/>
                    <a:pt x="1914059" y="4607945"/>
                    <a:pt x="1890388" y="4600055"/>
                  </a:cubicBezTo>
                  <a:cubicBezTo>
                    <a:pt x="1924580" y="4659890"/>
                    <a:pt x="1960744" y="4715122"/>
                    <a:pt x="1999538" y="4768382"/>
                  </a:cubicBezTo>
                  <a:cubicBezTo>
                    <a:pt x="2012688" y="4786135"/>
                    <a:pt x="2029784" y="4802573"/>
                    <a:pt x="2048852" y="4815066"/>
                  </a:cubicBezTo>
                  <a:cubicBezTo>
                    <a:pt x="2188248" y="4907777"/>
                    <a:pt x="2328959" y="4998516"/>
                    <a:pt x="2469012" y="5090569"/>
                  </a:cubicBezTo>
                  <a:cubicBezTo>
                    <a:pt x="2478875" y="5097145"/>
                    <a:pt x="2490053" y="5102405"/>
                    <a:pt x="2500573" y="5107665"/>
                  </a:cubicBezTo>
                  <a:close/>
                  <a:moveTo>
                    <a:pt x="6935589" y="5516646"/>
                  </a:moveTo>
                  <a:cubicBezTo>
                    <a:pt x="7005287" y="5518619"/>
                    <a:pt x="7072354" y="5524537"/>
                    <a:pt x="7132847" y="5485085"/>
                  </a:cubicBezTo>
                  <a:cubicBezTo>
                    <a:pt x="7163750" y="5465359"/>
                    <a:pt x="7197284" y="5448921"/>
                    <a:pt x="7228188" y="5429196"/>
                  </a:cubicBezTo>
                  <a:cubicBezTo>
                    <a:pt x="7284735" y="5393032"/>
                    <a:pt x="7323529" y="5340429"/>
                    <a:pt x="7358378" y="5282567"/>
                  </a:cubicBezTo>
                  <a:cubicBezTo>
                    <a:pt x="7220297" y="5334512"/>
                    <a:pt x="7084847" y="5385141"/>
                    <a:pt x="6949397" y="5437086"/>
                  </a:cubicBezTo>
                  <a:cubicBezTo>
                    <a:pt x="6944136" y="5439058"/>
                    <a:pt x="6937561" y="5446949"/>
                    <a:pt x="6936904" y="5452866"/>
                  </a:cubicBezTo>
                  <a:cubicBezTo>
                    <a:pt x="6934931" y="5472592"/>
                    <a:pt x="6935589" y="5493633"/>
                    <a:pt x="6935589" y="5516646"/>
                  </a:cubicBezTo>
                  <a:close/>
                  <a:moveTo>
                    <a:pt x="805470" y="2630106"/>
                  </a:moveTo>
                  <a:cubicBezTo>
                    <a:pt x="798237" y="2776734"/>
                    <a:pt x="853469" y="2894431"/>
                    <a:pt x="936975" y="3004896"/>
                  </a:cubicBezTo>
                  <a:cubicBezTo>
                    <a:pt x="969851" y="2951636"/>
                    <a:pt x="1001413" y="2900349"/>
                    <a:pt x="1033631" y="2848404"/>
                  </a:cubicBezTo>
                  <a:cubicBezTo>
                    <a:pt x="957358" y="2776077"/>
                    <a:pt x="883058" y="2705064"/>
                    <a:pt x="805470" y="2630106"/>
                  </a:cubicBezTo>
                  <a:close/>
                  <a:moveTo>
                    <a:pt x="1608967" y="4052335"/>
                  </a:moveTo>
                  <a:cubicBezTo>
                    <a:pt x="1606337" y="4053650"/>
                    <a:pt x="1604364" y="4054965"/>
                    <a:pt x="1601734" y="4056280"/>
                  </a:cubicBezTo>
                  <a:cubicBezTo>
                    <a:pt x="1645131" y="4148991"/>
                    <a:pt x="1688528" y="4242360"/>
                    <a:pt x="1732582" y="4335072"/>
                  </a:cubicBezTo>
                  <a:cubicBezTo>
                    <a:pt x="1735212" y="4340332"/>
                    <a:pt x="1741130" y="4346250"/>
                    <a:pt x="1746390" y="4348222"/>
                  </a:cubicBezTo>
                  <a:cubicBezTo>
                    <a:pt x="1802937" y="4367948"/>
                    <a:pt x="1860142" y="4387016"/>
                    <a:pt x="1920635" y="4406742"/>
                  </a:cubicBezTo>
                  <a:cubicBezTo>
                    <a:pt x="1887101" y="4342305"/>
                    <a:pt x="1855540" y="4282469"/>
                    <a:pt x="1823978" y="4222635"/>
                  </a:cubicBezTo>
                  <a:cubicBezTo>
                    <a:pt x="1822006" y="4218689"/>
                    <a:pt x="1818061" y="4215402"/>
                    <a:pt x="1814115" y="4212772"/>
                  </a:cubicBezTo>
                  <a:cubicBezTo>
                    <a:pt x="1746390" y="4159512"/>
                    <a:pt x="1677350" y="4106252"/>
                    <a:pt x="1608967" y="4052335"/>
                  </a:cubicBezTo>
                  <a:close/>
                  <a:moveTo>
                    <a:pt x="3004896" y="4922242"/>
                  </a:moveTo>
                  <a:cubicBezTo>
                    <a:pt x="3311303" y="5072159"/>
                    <a:pt x="3633491" y="5176048"/>
                    <a:pt x="3968172" y="5264156"/>
                  </a:cubicBezTo>
                  <a:cubicBezTo>
                    <a:pt x="3947131" y="5231280"/>
                    <a:pt x="3933323" y="5204979"/>
                    <a:pt x="3894529" y="5200376"/>
                  </a:cubicBezTo>
                  <a:cubicBezTo>
                    <a:pt x="3816941" y="5189856"/>
                    <a:pt x="3740010" y="5172760"/>
                    <a:pt x="3662422" y="5160267"/>
                  </a:cubicBezTo>
                  <a:cubicBezTo>
                    <a:pt x="3628231" y="5155007"/>
                    <a:pt x="3596669" y="5145144"/>
                    <a:pt x="3569711" y="5122788"/>
                  </a:cubicBezTo>
                  <a:cubicBezTo>
                    <a:pt x="3490808" y="5059008"/>
                    <a:pt x="3401384" y="5018242"/>
                    <a:pt x="3300783" y="4997858"/>
                  </a:cubicBezTo>
                  <a:cubicBezTo>
                    <a:pt x="3201496" y="4977475"/>
                    <a:pt x="3103525" y="4947229"/>
                    <a:pt x="3004896" y="4922242"/>
                  </a:cubicBezTo>
                  <a:close/>
                  <a:moveTo>
                    <a:pt x="8536007" y="2303972"/>
                  </a:moveTo>
                  <a:cubicBezTo>
                    <a:pt x="8530747" y="2340136"/>
                    <a:pt x="8529432" y="2371698"/>
                    <a:pt x="8520885" y="2401286"/>
                  </a:cubicBezTo>
                  <a:cubicBezTo>
                    <a:pt x="8508391" y="2443368"/>
                    <a:pt x="8530090" y="2471642"/>
                    <a:pt x="8559679" y="2489395"/>
                  </a:cubicBezTo>
                  <a:cubicBezTo>
                    <a:pt x="8653047" y="2545285"/>
                    <a:pt x="8733265" y="2616955"/>
                    <a:pt x="8815456" y="2686653"/>
                  </a:cubicBezTo>
                  <a:cubicBezTo>
                    <a:pt x="8821374" y="2691913"/>
                    <a:pt x="8827949" y="2695858"/>
                    <a:pt x="8833867" y="2700461"/>
                  </a:cubicBezTo>
                  <a:cubicBezTo>
                    <a:pt x="8836497" y="2697831"/>
                    <a:pt x="8839128" y="2695201"/>
                    <a:pt x="8841757" y="2693228"/>
                  </a:cubicBezTo>
                  <a:cubicBezTo>
                    <a:pt x="8754964" y="2553832"/>
                    <a:pt x="8659622" y="2421670"/>
                    <a:pt x="8536007" y="2303972"/>
                  </a:cubicBezTo>
                  <a:close/>
                  <a:moveTo>
                    <a:pt x="6933616" y="1136206"/>
                  </a:moveTo>
                  <a:cubicBezTo>
                    <a:pt x="7085504" y="1236150"/>
                    <a:pt x="7252516" y="1274944"/>
                    <a:pt x="7425446" y="1318998"/>
                  </a:cubicBezTo>
                  <a:cubicBezTo>
                    <a:pt x="7402433" y="1276916"/>
                    <a:pt x="7382049" y="1239437"/>
                    <a:pt x="7360351" y="1202616"/>
                  </a:cubicBezTo>
                  <a:cubicBezTo>
                    <a:pt x="7357063" y="1196698"/>
                    <a:pt x="7345885" y="1194725"/>
                    <a:pt x="7337995" y="1193410"/>
                  </a:cubicBezTo>
                  <a:cubicBezTo>
                    <a:pt x="7300516" y="1186835"/>
                    <a:pt x="7263694" y="1180917"/>
                    <a:pt x="7226215" y="1175657"/>
                  </a:cubicBezTo>
                  <a:cubicBezTo>
                    <a:pt x="7130217" y="1162507"/>
                    <a:pt x="7034875" y="1150014"/>
                    <a:pt x="6933616" y="1136206"/>
                  </a:cubicBezTo>
                  <a:close/>
                  <a:moveTo>
                    <a:pt x="6886932" y="5061638"/>
                  </a:moveTo>
                  <a:cubicBezTo>
                    <a:pt x="6751481" y="5114240"/>
                    <a:pt x="6621291" y="5164870"/>
                    <a:pt x="6491101" y="5216157"/>
                  </a:cubicBezTo>
                  <a:cubicBezTo>
                    <a:pt x="6491758" y="5235225"/>
                    <a:pt x="6497018" y="5244430"/>
                    <a:pt x="6518059" y="5242458"/>
                  </a:cubicBezTo>
                  <a:cubicBezTo>
                    <a:pt x="6631154" y="5229965"/>
                    <a:pt x="6743591" y="5218787"/>
                    <a:pt x="6856686" y="5206294"/>
                  </a:cubicBezTo>
                  <a:cubicBezTo>
                    <a:pt x="6863261" y="5205637"/>
                    <a:pt x="6873781" y="5197089"/>
                    <a:pt x="6874439" y="5191171"/>
                  </a:cubicBezTo>
                  <a:cubicBezTo>
                    <a:pt x="6879699" y="5149089"/>
                    <a:pt x="6882987" y="5107665"/>
                    <a:pt x="6886932" y="5061638"/>
                  </a:cubicBezTo>
                  <a:close/>
                  <a:moveTo>
                    <a:pt x="8875291" y="3642039"/>
                  </a:moveTo>
                  <a:cubicBezTo>
                    <a:pt x="8918688" y="3616395"/>
                    <a:pt x="8925263" y="3602587"/>
                    <a:pt x="8917373" y="3561821"/>
                  </a:cubicBezTo>
                  <a:cubicBezTo>
                    <a:pt x="8904880" y="3496068"/>
                    <a:pt x="8891730" y="3430315"/>
                    <a:pt x="8881209" y="3363905"/>
                  </a:cubicBezTo>
                  <a:cubicBezTo>
                    <a:pt x="8873976" y="3320508"/>
                    <a:pt x="8864113" y="3275797"/>
                    <a:pt x="8866086" y="3232400"/>
                  </a:cubicBezTo>
                  <a:cubicBezTo>
                    <a:pt x="8868716" y="3171907"/>
                    <a:pt x="8881867" y="3112730"/>
                    <a:pt x="8889757" y="3052238"/>
                  </a:cubicBezTo>
                  <a:cubicBezTo>
                    <a:pt x="8891071" y="3044347"/>
                    <a:pt x="8891071" y="3033827"/>
                    <a:pt x="8887126" y="3027909"/>
                  </a:cubicBezTo>
                  <a:cubicBezTo>
                    <a:pt x="8847675" y="2974649"/>
                    <a:pt x="8806909" y="2922705"/>
                    <a:pt x="8766800" y="2870760"/>
                  </a:cubicBezTo>
                  <a:cubicBezTo>
                    <a:pt x="8835840" y="3122593"/>
                    <a:pt x="8872004" y="3378371"/>
                    <a:pt x="8875291" y="3642039"/>
                  </a:cubicBezTo>
                  <a:close/>
                  <a:moveTo>
                    <a:pt x="6389842" y="5695494"/>
                  </a:moveTo>
                  <a:cubicBezTo>
                    <a:pt x="6312911" y="5687603"/>
                    <a:pt x="6236638" y="5678398"/>
                    <a:pt x="6159707" y="5671165"/>
                  </a:cubicBezTo>
                  <a:cubicBezTo>
                    <a:pt x="6113023" y="5666562"/>
                    <a:pt x="6065681" y="5658672"/>
                    <a:pt x="6018997" y="5661302"/>
                  </a:cubicBezTo>
                  <a:cubicBezTo>
                    <a:pt x="5916423" y="5667220"/>
                    <a:pt x="5813849" y="5680371"/>
                    <a:pt x="5711274" y="5688261"/>
                  </a:cubicBezTo>
                  <a:cubicBezTo>
                    <a:pt x="5644864" y="5693521"/>
                    <a:pt x="5577796" y="5696151"/>
                    <a:pt x="5510729" y="5699439"/>
                  </a:cubicBezTo>
                  <a:cubicBezTo>
                    <a:pt x="5803986" y="5725082"/>
                    <a:pt x="6097242" y="5726398"/>
                    <a:pt x="6389842" y="5695494"/>
                  </a:cubicBezTo>
                  <a:close/>
                  <a:moveTo>
                    <a:pt x="4446851" y="618075"/>
                  </a:moveTo>
                  <a:cubicBezTo>
                    <a:pt x="4449481" y="617417"/>
                    <a:pt x="4452111" y="616760"/>
                    <a:pt x="4454084" y="616102"/>
                  </a:cubicBezTo>
                  <a:cubicBezTo>
                    <a:pt x="4472495" y="552322"/>
                    <a:pt x="4490905" y="487885"/>
                    <a:pt x="4510631" y="421474"/>
                  </a:cubicBezTo>
                  <a:cubicBezTo>
                    <a:pt x="4454742" y="410954"/>
                    <a:pt x="4402139" y="401091"/>
                    <a:pt x="4345592" y="389913"/>
                  </a:cubicBezTo>
                  <a:cubicBezTo>
                    <a:pt x="4337044" y="457638"/>
                    <a:pt x="4329154" y="522733"/>
                    <a:pt x="4321264" y="589801"/>
                  </a:cubicBezTo>
                  <a:cubicBezTo>
                    <a:pt x="4344935" y="595061"/>
                    <a:pt x="4365975" y="599664"/>
                    <a:pt x="4388989" y="604924"/>
                  </a:cubicBezTo>
                  <a:cubicBezTo>
                    <a:pt x="4393592" y="581911"/>
                    <a:pt x="4397537" y="561528"/>
                    <a:pt x="4403455" y="533911"/>
                  </a:cubicBezTo>
                  <a:cubicBezTo>
                    <a:pt x="4419893" y="566130"/>
                    <a:pt x="4433701" y="592431"/>
                    <a:pt x="4446851" y="618075"/>
                  </a:cubicBezTo>
                  <a:close/>
                  <a:moveTo>
                    <a:pt x="2715584" y="4641479"/>
                  </a:moveTo>
                  <a:cubicBezTo>
                    <a:pt x="2546600" y="4557973"/>
                    <a:pt x="2382218" y="4477097"/>
                    <a:pt x="2217837" y="4395564"/>
                  </a:cubicBezTo>
                  <a:cubicBezTo>
                    <a:pt x="2218494" y="4392934"/>
                    <a:pt x="2219152" y="4389646"/>
                    <a:pt x="2219809" y="4387016"/>
                  </a:cubicBezTo>
                  <a:cubicBezTo>
                    <a:pt x="2207974" y="4397537"/>
                    <a:pt x="2195481" y="4408715"/>
                    <a:pt x="2181673" y="4420550"/>
                  </a:cubicBezTo>
                  <a:cubicBezTo>
                    <a:pt x="2234275" y="4461974"/>
                    <a:pt x="2284247" y="4500768"/>
                    <a:pt x="2334219" y="4539562"/>
                  </a:cubicBezTo>
                  <a:cubicBezTo>
                    <a:pt x="2339479" y="4543507"/>
                    <a:pt x="2345397" y="4546795"/>
                    <a:pt x="2351972" y="4548110"/>
                  </a:cubicBezTo>
                  <a:cubicBezTo>
                    <a:pt x="2471642" y="4579671"/>
                    <a:pt x="2591969" y="4610575"/>
                    <a:pt x="2715584" y="4641479"/>
                  </a:cubicBezTo>
                  <a:close/>
                  <a:moveTo>
                    <a:pt x="2595914" y="793634"/>
                  </a:moveTo>
                  <a:cubicBezTo>
                    <a:pt x="2711639" y="729854"/>
                    <a:pt x="2822103" y="669362"/>
                    <a:pt x="2937828" y="605582"/>
                  </a:cubicBezTo>
                  <a:cubicBezTo>
                    <a:pt x="2837884" y="599007"/>
                    <a:pt x="2725447" y="612157"/>
                    <a:pt x="2645886" y="643061"/>
                  </a:cubicBezTo>
                  <a:cubicBezTo>
                    <a:pt x="2631421" y="648979"/>
                    <a:pt x="2615640" y="666074"/>
                    <a:pt x="2612352" y="680540"/>
                  </a:cubicBezTo>
                  <a:cubicBezTo>
                    <a:pt x="2603805" y="716046"/>
                    <a:pt x="2601832" y="752868"/>
                    <a:pt x="2595914" y="793634"/>
                  </a:cubicBezTo>
                  <a:close/>
                  <a:moveTo>
                    <a:pt x="7808126" y="1795047"/>
                  </a:moveTo>
                  <a:cubicBezTo>
                    <a:pt x="7884399" y="1937073"/>
                    <a:pt x="7961330" y="2078441"/>
                    <a:pt x="8077712" y="2192851"/>
                  </a:cubicBezTo>
                  <a:cubicBezTo>
                    <a:pt x="8031685" y="2031099"/>
                    <a:pt x="7944234" y="1896306"/>
                    <a:pt x="7808126" y="1795047"/>
                  </a:cubicBezTo>
                  <a:close/>
                  <a:moveTo>
                    <a:pt x="5474565" y="823223"/>
                  </a:moveTo>
                  <a:cubicBezTo>
                    <a:pt x="5316101" y="805470"/>
                    <a:pt x="5160925" y="787717"/>
                    <a:pt x="5005749" y="770621"/>
                  </a:cubicBezTo>
                  <a:cubicBezTo>
                    <a:pt x="5005749" y="773251"/>
                    <a:pt x="5005091" y="775881"/>
                    <a:pt x="5005091" y="778511"/>
                  </a:cubicBezTo>
                  <a:cubicBezTo>
                    <a:pt x="5155007" y="831771"/>
                    <a:pt x="5310841" y="859387"/>
                    <a:pt x="5469305" y="885031"/>
                  </a:cubicBezTo>
                  <a:cubicBezTo>
                    <a:pt x="5470620" y="863990"/>
                    <a:pt x="5471935" y="847551"/>
                    <a:pt x="5474565" y="823223"/>
                  </a:cubicBezTo>
                  <a:close/>
                  <a:moveTo>
                    <a:pt x="3296180" y="556267"/>
                  </a:moveTo>
                  <a:cubicBezTo>
                    <a:pt x="3358645" y="583226"/>
                    <a:pt x="3458589" y="580596"/>
                    <a:pt x="3517766" y="549692"/>
                  </a:cubicBezTo>
                  <a:cubicBezTo>
                    <a:pt x="3523026" y="547062"/>
                    <a:pt x="3527629" y="538514"/>
                    <a:pt x="3527629" y="532596"/>
                  </a:cubicBezTo>
                  <a:cubicBezTo>
                    <a:pt x="3527629" y="510240"/>
                    <a:pt x="3524999" y="487885"/>
                    <a:pt x="3523684" y="464214"/>
                  </a:cubicBezTo>
                  <a:cubicBezTo>
                    <a:pt x="3440178" y="479994"/>
                    <a:pt x="3363905" y="506295"/>
                    <a:pt x="3296180" y="556267"/>
                  </a:cubicBezTo>
                  <a:close/>
                  <a:moveTo>
                    <a:pt x="5924970" y="5413415"/>
                  </a:moveTo>
                  <a:cubicBezTo>
                    <a:pt x="5924970" y="5416045"/>
                    <a:pt x="5924970" y="5418675"/>
                    <a:pt x="5924970" y="5421963"/>
                  </a:cubicBezTo>
                  <a:cubicBezTo>
                    <a:pt x="5929573" y="5423278"/>
                    <a:pt x="5933519" y="5425250"/>
                    <a:pt x="5938121" y="5425908"/>
                  </a:cubicBezTo>
                  <a:cubicBezTo>
                    <a:pt x="6020969" y="5439058"/>
                    <a:pt x="6103160" y="5450894"/>
                    <a:pt x="6187324" y="5429196"/>
                  </a:cubicBezTo>
                  <a:cubicBezTo>
                    <a:pt x="6263596" y="5410127"/>
                    <a:pt x="6341185" y="5398292"/>
                    <a:pt x="6418773" y="5383169"/>
                  </a:cubicBezTo>
                  <a:cubicBezTo>
                    <a:pt x="6418115" y="5380538"/>
                    <a:pt x="6418115" y="5377251"/>
                    <a:pt x="6417458" y="5374621"/>
                  </a:cubicBezTo>
                  <a:cubicBezTo>
                    <a:pt x="6253076" y="5387114"/>
                    <a:pt x="6089352" y="5400264"/>
                    <a:pt x="5924970" y="5413415"/>
                  </a:cubicBezTo>
                  <a:close/>
                  <a:moveTo>
                    <a:pt x="8229600" y="1775979"/>
                  </a:moveTo>
                  <a:cubicBezTo>
                    <a:pt x="8241436" y="1860142"/>
                    <a:pt x="8242093" y="1858827"/>
                    <a:pt x="8305873" y="1905511"/>
                  </a:cubicBezTo>
                  <a:cubicBezTo>
                    <a:pt x="8338750" y="1929182"/>
                    <a:pt x="8367023" y="1958771"/>
                    <a:pt x="8397269" y="1985730"/>
                  </a:cubicBezTo>
                  <a:cubicBezTo>
                    <a:pt x="8425543" y="1917347"/>
                    <a:pt x="8325599" y="1818060"/>
                    <a:pt x="8229600" y="1775979"/>
                  </a:cubicBezTo>
                  <a:close/>
                  <a:moveTo>
                    <a:pt x="8134916" y="2075153"/>
                  </a:moveTo>
                  <a:cubicBezTo>
                    <a:pt x="8153985" y="2136961"/>
                    <a:pt x="8175026" y="2196138"/>
                    <a:pt x="8189491" y="2255973"/>
                  </a:cubicBezTo>
                  <a:cubicBezTo>
                    <a:pt x="8196724" y="2286877"/>
                    <a:pt x="8213820" y="2298712"/>
                    <a:pt x="8244724" y="2307260"/>
                  </a:cubicBezTo>
                  <a:cubicBezTo>
                    <a:pt x="8229600" y="2223754"/>
                    <a:pt x="8215135" y="2144194"/>
                    <a:pt x="8200669" y="2063318"/>
                  </a:cubicBezTo>
                  <a:cubicBezTo>
                    <a:pt x="8181601" y="2065948"/>
                    <a:pt x="8167135" y="2067920"/>
                    <a:pt x="8152013" y="2070551"/>
                  </a:cubicBezTo>
                  <a:cubicBezTo>
                    <a:pt x="8146752" y="2071866"/>
                    <a:pt x="8141492" y="2073838"/>
                    <a:pt x="8134916" y="2075153"/>
                  </a:cubicBezTo>
                  <a:close/>
                  <a:moveTo>
                    <a:pt x="6468087" y="908044"/>
                  </a:moveTo>
                  <a:cubicBezTo>
                    <a:pt x="6698879" y="965249"/>
                    <a:pt x="6934273" y="991550"/>
                    <a:pt x="7169668" y="1023769"/>
                  </a:cubicBezTo>
                  <a:cubicBezTo>
                    <a:pt x="6938218" y="965906"/>
                    <a:pt x="6703482" y="934345"/>
                    <a:pt x="6468087" y="908044"/>
                  </a:cubicBezTo>
                  <a:close/>
                  <a:moveTo>
                    <a:pt x="874510" y="3567738"/>
                  </a:moveTo>
                  <a:cubicBezTo>
                    <a:pt x="935660" y="3573656"/>
                    <a:pt x="993522" y="3578916"/>
                    <a:pt x="1057960" y="3584834"/>
                  </a:cubicBezTo>
                  <a:cubicBezTo>
                    <a:pt x="1004700" y="3535519"/>
                    <a:pt x="958016" y="3492122"/>
                    <a:pt x="911989" y="3449383"/>
                  </a:cubicBezTo>
                  <a:cubicBezTo>
                    <a:pt x="901469" y="3481602"/>
                    <a:pt x="888976" y="3521711"/>
                    <a:pt x="874510" y="3567738"/>
                  </a:cubicBezTo>
                  <a:close/>
                  <a:moveTo>
                    <a:pt x="8278257" y="3931350"/>
                  </a:moveTo>
                  <a:cubicBezTo>
                    <a:pt x="8339408" y="3851132"/>
                    <a:pt x="8347298" y="3755791"/>
                    <a:pt x="8363078" y="3659134"/>
                  </a:cubicBezTo>
                  <a:cubicBezTo>
                    <a:pt x="8344667" y="3656504"/>
                    <a:pt x="8327572" y="3653216"/>
                    <a:pt x="8306531" y="3649929"/>
                  </a:cubicBezTo>
                  <a:cubicBezTo>
                    <a:pt x="8296668" y="3745928"/>
                    <a:pt x="8287463" y="3838639"/>
                    <a:pt x="8278257" y="3931350"/>
                  </a:cubicBezTo>
                  <a:close/>
                  <a:moveTo>
                    <a:pt x="5480483" y="888318"/>
                  </a:moveTo>
                  <a:cubicBezTo>
                    <a:pt x="5539660" y="899496"/>
                    <a:pt x="5594892" y="907386"/>
                    <a:pt x="5648152" y="921195"/>
                  </a:cubicBezTo>
                  <a:cubicBezTo>
                    <a:pt x="5687603" y="931057"/>
                    <a:pt x="5721795" y="918564"/>
                    <a:pt x="5754671" y="911332"/>
                  </a:cubicBezTo>
                  <a:cubicBezTo>
                    <a:pt x="5674453" y="885031"/>
                    <a:pt x="5592262" y="858730"/>
                    <a:pt x="5509414" y="831771"/>
                  </a:cubicBezTo>
                  <a:cubicBezTo>
                    <a:pt x="5500208" y="850839"/>
                    <a:pt x="5491661" y="867277"/>
                    <a:pt x="5480483" y="888318"/>
                  </a:cubicBezTo>
                  <a:close/>
                  <a:moveTo>
                    <a:pt x="8365051" y="2382876"/>
                  </a:moveTo>
                  <a:cubicBezTo>
                    <a:pt x="8365051" y="2357890"/>
                    <a:pt x="8363736" y="2342766"/>
                    <a:pt x="8365051" y="2328301"/>
                  </a:cubicBezTo>
                  <a:cubicBezTo>
                    <a:pt x="8370311" y="2288192"/>
                    <a:pt x="8376886" y="2248083"/>
                    <a:pt x="8382804" y="2207974"/>
                  </a:cubicBezTo>
                  <a:cubicBezTo>
                    <a:pt x="8383462" y="2201398"/>
                    <a:pt x="8385435" y="2192851"/>
                    <a:pt x="8382147" y="2188905"/>
                  </a:cubicBezTo>
                  <a:cubicBezTo>
                    <a:pt x="8355846" y="2161289"/>
                    <a:pt x="8328887" y="2134988"/>
                    <a:pt x="8299956" y="2106057"/>
                  </a:cubicBezTo>
                  <a:cubicBezTo>
                    <a:pt x="8313107" y="2190878"/>
                    <a:pt x="8325599" y="2271754"/>
                    <a:pt x="8339408" y="2352629"/>
                  </a:cubicBezTo>
                  <a:cubicBezTo>
                    <a:pt x="8341380" y="2361835"/>
                    <a:pt x="8353873" y="2369725"/>
                    <a:pt x="8365051" y="2382876"/>
                  </a:cubicBezTo>
                  <a:close/>
                  <a:moveTo>
                    <a:pt x="1254560" y="2895089"/>
                  </a:moveTo>
                  <a:cubicBezTo>
                    <a:pt x="1287437" y="2855637"/>
                    <a:pt x="1318340" y="2819473"/>
                    <a:pt x="1347929" y="2783309"/>
                  </a:cubicBezTo>
                  <a:cubicBezTo>
                    <a:pt x="1351217" y="2779364"/>
                    <a:pt x="1355162" y="2773446"/>
                    <a:pt x="1354504" y="2768186"/>
                  </a:cubicBezTo>
                  <a:cubicBezTo>
                    <a:pt x="1351217" y="2735967"/>
                    <a:pt x="1347272" y="2703091"/>
                    <a:pt x="1342011" y="2663639"/>
                  </a:cubicBezTo>
                  <a:cubicBezTo>
                    <a:pt x="1315053" y="2706379"/>
                    <a:pt x="1294669" y="2745173"/>
                    <a:pt x="1268368" y="2778707"/>
                  </a:cubicBezTo>
                  <a:cubicBezTo>
                    <a:pt x="1241410" y="2814871"/>
                    <a:pt x="1241410" y="2851034"/>
                    <a:pt x="1254560" y="2895089"/>
                  </a:cubicBezTo>
                  <a:close/>
                  <a:moveTo>
                    <a:pt x="8112561" y="4930133"/>
                  </a:moveTo>
                  <a:cubicBezTo>
                    <a:pt x="8026425" y="4974187"/>
                    <a:pt x="7941604" y="5017584"/>
                    <a:pt x="7856783" y="5061638"/>
                  </a:cubicBezTo>
                  <a:cubicBezTo>
                    <a:pt x="7857441" y="5064268"/>
                    <a:pt x="7858098" y="5066241"/>
                    <a:pt x="7858755" y="5068871"/>
                  </a:cubicBezTo>
                  <a:cubicBezTo>
                    <a:pt x="7950152" y="5044543"/>
                    <a:pt x="8041548" y="5019557"/>
                    <a:pt x="8135575" y="4993913"/>
                  </a:cubicBezTo>
                  <a:cubicBezTo>
                    <a:pt x="8127026" y="4968927"/>
                    <a:pt x="8119136" y="4947886"/>
                    <a:pt x="8112561" y="4930133"/>
                  </a:cubicBezTo>
                  <a:close/>
                  <a:moveTo>
                    <a:pt x="1107274" y="3056183"/>
                  </a:moveTo>
                  <a:cubicBezTo>
                    <a:pt x="1105302" y="3055525"/>
                    <a:pt x="1103329" y="3054868"/>
                    <a:pt x="1100699" y="3054210"/>
                  </a:cubicBezTo>
                  <a:cubicBezTo>
                    <a:pt x="1084261" y="3085114"/>
                    <a:pt x="1067165" y="3116018"/>
                    <a:pt x="1051385" y="3146921"/>
                  </a:cubicBezTo>
                  <a:cubicBezTo>
                    <a:pt x="1050070" y="3150209"/>
                    <a:pt x="1050727" y="3156784"/>
                    <a:pt x="1053357" y="3159414"/>
                  </a:cubicBezTo>
                  <a:cubicBezTo>
                    <a:pt x="1085576" y="3198208"/>
                    <a:pt x="1118452" y="3236345"/>
                    <a:pt x="1150671" y="3275139"/>
                  </a:cubicBezTo>
                  <a:cubicBezTo>
                    <a:pt x="1152644" y="3273824"/>
                    <a:pt x="1154616" y="3272509"/>
                    <a:pt x="1156589" y="3271194"/>
                  </a:cubicBezTo>
                  <a:cubicBezTo>
                    <a:pt x="1140808" y="3199523"/>
                    <a:pt x="1124370" y="3127853"/>
                    <a:pt x="1107274" y="3056183"/>
                  </a:cubicBezTo>
                  <a:close/>
                  <a:moveTo>
                    <a:pt x="1722062" y="1795047"/>
                  </a:moveTo>
                  <a:cubicBezTo>
                    <a:pt x="1637898" y="1912744"/>
                    <a:pt x="1562283" y="2035044"/>
                    <a:pt x="1509023" y="2169180"/>
                  </a:cubicBezTo>
                  <a:cubicBezTo>
                    <a:pt x="1599104" y="2055428"/>
                    <a:pt x="1662884" y="1926552"/>
                    <a:pt x="1722062" y="1795047"/>
                  </a:cubicBezTo>
                  <a:close/>
                  <a:moveTo>
                    <a:pt x="8233545" y="2439423"/>
                  </a:moveTo>
                  <a:cubicBezTo>
                    <a:pt x="8246696" y="2593942"/>
                    <a:pt x="8259846" y="2746488"/>
                    <a:pt x="8272997" y="2899691"/>
                  </a:cubicBezTo>
                  <a:cubicBezTo>
                    <a:pt x="8277600" y="2885226"/>
                    <a:pt x="8277600" y="2871418"/>
                    <a:pt x="8277600" y="2856952"/>
                  </a:cubicBezTo>
                  <a:cubicBezTo>
                    <a:pt x="8274312" y="2733995"/>
                    <a:pt x="8269709" y="2611695"/>
                    <a:pt x="8267080" y="2488737"/>
                  </a:cubicBezTo>
                  <a:cubicBezTo>
                    <a:pt x="8267080" y="2464409"/>
                    <a:pt x="8258532" y="2447971"/>
                    <a:pt x="8233545" y="2439423"/>
                  </a:cubicBezTo>
                  <a:close/>
                  <a:moveTo>
                    <a:pt x="8141492" y="1770718"/>
                  </a:moveTo>
                  <a:cubicBezTo>
                    <a:pt x="8146752" y="1741787"/>
                    <a:pt x="8137547" y="1727979"/>
                    <a:pt x="8112561" y="1718774"/>
                  </a:cubicBezTo>
                  <a:cubicBezTo>
                    <a:pt x="8040891" y="1691815"/>
                    <a:pt x="7970535" y="1662227"/>
                    <a:pt x="7899522" y="1633296"/>
                  </a:cubicBezTo>
                  <a:cubicBezTo>
                    <a:pt x="7893604" y="1630665"/>
                    <a:pt x="7887029" y="1629350"/>
                    <a:pt x="7881111" y="1628035"/>
                  </a:cubicBezTo>
                  <a:cubicBezTo>
                    <a:pt x="7950152" y="1674720"/>
                    <a:pt x="8019849" y="1718116"/>
                    <a:pt x="8090862" y="1759541"/>
                  </a:cubicBezTo>
                  <a:cubicBezTo>
                    <a:pt x="8104670" y="1767431"/>
                    <a:pt x="8124396" y="1766773"/>
                    <a:pt x="8141492" y="1770718"/>
                  </a:cubicBezTo>
                  <a:close/>
                  <a:moveTo>
                    <a:pt x="6818549" y="871880"/>
                  </a:moveTo>
                  <a:cubicBezTo>
                    <a:pt x="6907315" y="887661"/>
                    <a:pt x="6995424" y="903441"/>
                    <a:pt x="7089449" y="919879"/>
                  </a:cubicBezTo>
                  <a:cubicBezTo>
                    <a:pt x="7082874" y="914619"/>
                    <a:pt x="7080245" y="911989"/>
                    <a:pt x="7077614" y="910016"/>
                  </a:cubicBezTo>
                  <a:cubicBezTo>
                    <a:pt x="7011862" y="871222"/>
                    <a:pt x="6940191" y="850182"/>
                    <a:pt x="6863918" y="840976"/>
                  </a:cubicBezTo>
                  <a:cubicBezTo>
                    <a:pt x="6837617" y="838346"/>
                    <a:pt x="6823809" y="844921"/>
                    <a:pt x="6818549" y="871880"/>
                  </a:cubicBezTo>
                  <a:close/>
                  <a:moveTo>
                    <a:pt x="8570856" y="4224607"/>
                  </a:moveTo>
                  <a:cubicBezTo>
                    <a:pt x="8653705" y="4175293"/>
                    <a:pt x="8683293" y="4123348"/>
                    <a:pt x="8670800" y="4049705"/>
                  </a:cubicBezTo>
                  <a:cubicBezTo>
                    <a:pt x="8611623" y="4092444"/>
                    <a:pt x="8577432" y="4149649"/>
                    <a:pt x="8570856" y="4224607"/>
                  </a:cubicBezTo>
                  <a:close/>
                  <a:moveTo>
                    <a:pt x="8363736" y="2669557"/>
                  </a:moveTo>
                  <a:cubicBezTo>
                    <a:pt x="8395955" y="2663639"/>
                    <a:pt x="8423570" y="2658379"/>
                    <a:pt x="8457104" y="2651804"/>
                  </a:cubicBezTo>
                  <a:cubicBezTo>
                    <a:pt x="8419625" y="2611695"/>
                    <a:pt x="8418311" y="2548572"/>
                    <a:pt x="8355846" y="2530162"/>
                  </a:cubicBezTo>
                  <a:cubicBezTo>
                    <a:pt x="8358475" y="2576846"/>
                    <a:pt x="8361106" y="2620900"/>
                    <a:pt x="8363736" y="2669557"/>
                  </a:cubicBezTo>
                  <a:close/>
                  <a:moveTo>
                    <a:pt x="8874633" y="3944501"/>
                  </a:moveTo>
                  <a:cubicBezTo>
                    <a:pt x="8877921" y="3946473"/>
                    <a:pt x="8881209" y="3948446"/>
                    <a:pt x="8884496" y="3949761"/>
                  </a:cubicBezTo>
                  <a:cubicBezTo>
                    <a:pt x="8918031" y="3896501"/>
                    <a:pt x="8950907" y="3843242"/>
                    <a:pt x="8984441" y="3789982"/>
                  </a:cubicBezTo>
                  <a:cubicBezTo>
                    <a:pt x="8982468" y="3788667"/>
                    <a:pt x="8980496" y="3787352"/>
                    <a:pt x="8978523" y="3785379"/>
                  </a:cubicBezTo>
                  <a:cubicBezTo>
                    <a:pt x="8947619" y="3807078"/>
                    <a:pt x="8916715" y="3828119"/>
                    <a:pt x="8886469" y="3850474"/>
                  </a:cubicBezTo>
                  <a:cubicBezTo>
                    <a:pt x="8880551" y="3855077"/>
                    <a:pt x="8875949" y="3863625"/>
                    <a:pt x="8875291" y="3870858"/>
                  </a:cubicBezTo>
                  <a:cubicBezTo>
                    <a:pt x="8873319" y="3895186"/>
                    <a:pt x="8874633" y="3920172"/>
                    <a:pt x="8874633" y="3944501"/>
                  </a:cubicBezTo>
                  <a:close/>
                  <a:moveTo>
                    <a:pt x="2269781" y="910016"/>
                  </a:moveTo>
                  <a:cubicBezTo>
                    <a:pt x="2288192" y="898839"/>
                    <a:pt x="2307918" y="890291"/>
                    <a:pt x="2323698" y="876483"/>
                  </a:cubicBezTo>
                  <a:cubicBezTo>
                    <a:pt x="2337506" y="864647"/>
                    <a:pt x="2344739" y="845579"/>
                    <a:pt x="2357890" y="832428"/>
                  </a:cubicBezTo>
                  <a:cubicBezTo>
                    <a:pt x="2399314" y="791004"/>
                    <a:pt x="2442053" y="750895"/>
                    <a:pt x="2484135" y="710786"/>
                  </a:cubicBezTo>
                  <a:cubicBezTo>
                    <a:pt x="2491368" y="704211"/>
                    <a:pt x="2497285" y="696320"/>
                    <a:pt x="2509121" y="683827"/>
                  </a:cubicBezTo>
                  <a:cubicBezTo>
                    <a:pt x="2460464" y="703553"/>
                    <a:pt x="2282274" y="868592"/>
                    <a:pt x="2269781" y="910016"/>
                  </a:cubicBezTo>
                  <a:close/>
                  <a:moveTo>
                    <a:pt x="1640528" y="1508366"/>
                  </a:moveTo>
                  <a:cubicBezTo>
                    <a:pt x="1739815" y="1416969"/>
                    <a:pt x="1839101" y="1325573"/>
                    <a:pt x="1938388" y="1234177"/>
                  </a:cubicBezTo>
                  <a:cubicBezTo>
                    <a:pt x="1826608" y="1311108"/>
                    <a:pt x="1724034" y="1399874"/>
                    <a:pt x="1640528" y="1508366"/>
                  </a:cubicBezTo>
                  <a:close/>
                  <a:moveTo>
                    <a:pt x="2123810" y="4328496"/>
                  </a:moveTo>
                  <a:cubicBezTo>
                    <a:pt x="2058058" y="4283127"/>
                    <a:pt x="1994935" y="4240388"/>
                    <a:pt x="1931155" y="4196991"/>
                  </a:cubicBezTo>
                  <a:cubicBezTo>
                    <a:pt x="1929182" y="4198963"/>
                    <a:pt x="1927210" y="4201594"/>
                    <a:pt x="1925895" y="4203566"/>
                  </a:cubicBezTo>
                  <a:cubicBezTo>
                    <a:pt x="1981785" y="4252223"/>
                    <a:pt x="2037674" y="4301538"/>
                    <a:pt x="2094222" y="4350852"/>
                  </a:cubicBezTo>
                  <a:cubicBezTo>
                    <a:pt x="2104085" y="4342962"/>
                    <a:pt x="2112632" y="4336387"/>
                    <a:pt x="2123810" y="4328496"/>
                  </a:cubicBezTo>
                  <a:close/>
                  <a:moveTo>
                    <a:pt x="8066534" y="1896964"/>
                  </a:moveTo>
                  <a:cubicBezTo>
                    <a:pt x="8065219" y="1898279"/>
                    <a:pt x="8063247" y="1898936"/>
                    <a:pt x="8061931" y="1900251"/>
                  </a:cubicBezTo>
                  <a:cubicBezTo>
                    <a:pt x="8072451" y="1928525"/>
                    <a:pt x="8082972" y="1956141"/>
                    <a:pt x="8094807" y="1983757"/>
                  </a:cubicBezTo>
                  <a:cubicBezTo>
                    <a:pt x="8096780" y="1988360"/>
                    <a:pt x="8102040" y="1994277"/>
                    <a:pt x="8105986" y="1994277"/>
                  </a:cubicBezTo>
                  <a:cubicBezTo>
                    <a:pt x="8131629" y="1994935"/>
                    <a:pt x="8157272" y="1994935"/>
                    <a:pt x="8188177" y="1994935"/>
                  </a:cubicBezTo>
                  <a:cubicBezTo>
                    <a:pt x="8144122" y="1960086"/>
                    <a:pt x="8105328" y="1928525"/>
                    <a:pt x="8066534" y="1896964"/>
                  </a:cubicBezTo>
                  <a:close/>
                  <a:moveTo>
                    <a:pt x="4544165" y="5361470"/>
                  </a:moveTo>
                  <a:cubicBezTo>
                    <a:pt x="4481043" y="5341087"/>
                    <a:pt x="4417262" y="5320704"/>
                    <a:pt x="4354797" y="5300978"/>
                  </a:cubicBezTo>
                  <a:cubicBezTo>
                    <a:pt x="4399509" y="5376593"/>
                    <a:pt x="4472495" y="5368046"/>
                    <a:pt x="4544165" y="5361470"/>
                  </a:cubicBezTo>
                  <a:close/>
                  <a:moveTo>
                    <a:pt x="9047563" y="3665710"/>
                  </a:moveTo>
                  <a:cubicBezTo>
                    <a:pt x="9052165" y="3665710"/>
                    <a:pt x="9057426" y="3665710"/>
                    <a:pt x="9062028" y="3665052"/>
                  </a:cubicBezTo>
                  <a:cubicBezTo>
                    <a:pt x="9055453" y="3557875"/>
                    <a:pt x="9049536" y="3450041"/>
                    <a:pt x="9042961" y="3342864"/>
                  </a:cubicBezTo>
                  <a:cubicBezTo>
                    <a:pt x="9042961" y="3450698"/>
                    <a:pt x="9025864" y="3559190"/>
                    <a:pt x="9047563" y="3665710"/>
                  </a:cubicBezTo>
                  <a:close/>
                  <a:moveTo>
                    <a:pt x="1425517" y="2582764"/>
                  </a:moveTo>
                  <a:cubicBezTo>
                    <a:pt x="1430120" y="2613667"/>
                    <a:pt x="1434065" y="2640626"/>
                    <a:pt x="1439325" y="2674160"/>
                  </a:cubicBezTo>
                  <a:cubicBezTo>
                    <a:pt x="1464969" y="2643256"/>
                    <a:pt x="1486667" y="2617613"/>
                    <a:pt x="1511653" y="2588024"/>
                  </a:cubicBezTo>
                  <a:cubicBezTo>
                    <a:pt x="1480092" y="2586709"/>
                    <a:pt x="1455763" y="2584736"/>
                    <a:pt x="1425517" y="2582764"/>
                  </a:cubicBezTo>
                  <a:close/>
                  <a:moveTo>
                    <a:pt x="1107932" y="3494753"/>
                  </a:moveTo>
                  <a:cubicBezTo>
                    <a:pt x="1109247" y="3493438"/>
                    <a:pt x="1110562" y="3492122"/>
                    <a:pt x="1111877" y="3490808"/>
                  </a:cubicBezTo>
                  <a:cubicBezTo>
                    <a:pt x="1063220" y="3437548"/>
                    <a:pt x="1013906" y="3383631"/>
                    <a:pt x="965249" y="3330371"/>
                  </a:cubicBezTo>
                  <a:cubicBezTo>
                    <a:pt x="962619" y="3331029"/>
                    <a:pt x="959989" y="3331686"/>
                    <a:pt x="958016" y="3332344"/>
                  </a:cubicBezTo>
                  <a:cubicBezTo>
                    <a:pt x="959331" y="3341549"/>
                    <a:pt x="956701" y="3354700"/>
                    <a:pt x="961961" y="3359960"/>
                  </a:cubicBezTo>
                  <a:cubicBezTo>
                    <a:pt x="1009303" y="3405987"/>
                    <a:pt x="1058618" y="3450041"/>
                    <a:pt x="1107932" y="3494753"/>
                  </a:cubicBezTo>
                  <a:close/>
                  <a:moveTo>
                    <a:pt x="1215109" y="2457176"/>
                  </a:moveTo>
                  <a:cubicBezTo>
                    <a:pt x="1215109" y="2499915"/>
                    <a:pt x="1215109" y="2534764"/>
                    <a:pt x="1215109" y="2569613"/>
                  </a:cubicBezTo>
                  <a:cubicBezTo>
                    <a:pt x="1217081" y="2569613"/>
                    <a:pt x="1218396" y="2570271"/>
                    <a:pt x="1220369" y="2570271"/>
                  </a:cubicBezTo>
                  <a:cubicBezTo>
                    <a:pt x="1234177" y="2550545"/>
                    <a:pt x="1247985" y="2530162"/>
                    <a:pt x="1262451" y="2509121"/>
                  </a:cubicBezTo>
                  <a:cubicBezTo>
                    <a:pt x="1248643" y="2493340"/>
                    <a:pt x="1234835" y="2478875"/>
                    <a:pt x="1215109" y="2457176"/>
                  </a:cubicBezTo>
                  <a:close/>
                  <a:moveTo>
                    <a:pt x="6787645" y="833743"/>
                  </a:moveTo>
                  <a:cubicBezTo>
                    <a:pt x="6735701" y="836374"/>
                    <a:pt x="6687044" y="838346"/>
                    <a:pt x="6638386" y="840976"/>
                  </a:cubicBezTo>
                  <a:cubicBezTo>
                    <a:pt x="6638386" y="843606"/>
                    <a:pt x="6638386" y="845579"/>
                    <a:pt x="6638386" y="848209"/>
                  </a:cubicBezTo>
                  <a:cubicBezTo>
                    <a:pt x="6672578" y="852812"/>
                    <a:pt x="6707427" y="855442"/>
                    <a:pt x="6741619" y="862675"/>
                  </a:cubicBezTo>
                  <a:cubicBezTo>
                    <a:pt x="6765289" y="866620"/>
                    <a:pt x="6777783" y="858730"/>
                    <a:pt x="6787645" y="833743"/>
                  </a:cubicBezTo>
                  <a:close/>
                  <a:moveTo>
                    <a:pt x="6846165" y="5514674"/>
                  </a:moveTo>
                  <a:cubicBezTo>
                    <a:pt x="6847480" y="5497578"/>
                    <a:pt x="6848138" y="5485085"/>
                    <a:pt x="6849452" y="5469304"/>
                  </a:cubicBezTo>
                  <a:cubicBezTo>
                    <a:pt x="6811974" y="5481798"/>
                    <a:pt x="6779755" y="5491661"/>
                    <a:pt x="6747536" y="5502181"/>
                  </a:cubicBezTo>
                  <a:cubicBezTo>
                    <a:pt x="6747536" y="5504153"/>
                    <a:pt x="6748194" y="5506126"/>
                    <a:pt x="6748194" y="5508099"/>
                  </a:cubicBezTo>
                  <a:cubicBezTo>
                    <a:pt x="6779755" y="5510729"/>
                    <a:pt x="6811316" y="5512701"/>
                    <a:pt x="6846165" y="5514674"/>
                  </a:cubicBezTo>
                  <a:close/>
                  <a:moveTo>
                    <a:pt x="8015247" y="4738135"/>
                  </a:moveTo>
                  <a:cubicBezTo>
                    <a:pt x="8089548" y="4711834"/>
                    <a:pt x="8109273" y="4693423"/>
                    <a:pt x="8101383" y="4658575"/>
                  </a:cubicBezTo>
                  <a:cubicBezTo>
                    <a:pt x="8070479" y="4687506"/>
                    <a:pt x="8042863" y="4712492"/>
                    <a:pt x="8015247" y="4738135"/>
                  </a:cubicBezTo>
                  <a:close/>
                  <a:moveTo>
                    <a:pt x="6011764" y="981687"/>
                  </a:moveTo>
                  <a:cubicBezTo>
                    <a:pt x="6086064" y="1000098"/>
                    <a:pt x="6097242" y="992865"/>
                    <a:pt x="6088695" y="961961"/>
                  </a:cubicBezTo>
                  <a:cubicBezTo>
                    <a:pt x="6064366" y="967879"/>
                    <a:pt x="6040037" y="974454"/>
                    <a:pt x="6011764" y="981687"/>
                  </a:cubicBezTo>
                  <a:close/>
                  <a:moveTo>
                    <a:pt x="3125223" y="667389"/>
                  </a:moveTo>
                  <a:cubicBezTo>
                    <a:pt x="3148894" y="659499"/>
                    <a:pt x="3172565" y="651609"/>
                    <a:pt x="3199524" y="642403"/>
                  </a:cubicBezTo>
                  <a:cubicBezTo>
                    <a:pt x="3163360" y="623993"/>
                    <a:pt x="3146264" y="652924"/>
                    <a:pt x="3125223" y="667389"/>
                  </a:cubicBezTo>
                  <a:close/>
                </a:path>
              </a:pathLst>
            </a:custGeom>
            <a:solidFill>
              <a:schemeClr val="accent1"/>
            </a:solidFill>
            <a:ln w="6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753F07-297F-4E39-95C3-2DBC542FC73A}"/>
                </a:ext>
              </a:extLst>
            </p:cNvPr>
            <p:cNvGrpSpPr/>
            <p:nvPr/>
          </p:nvGrpSpPr>
          <p:grpSpPr>
            <a:xfrm rot="18318950">
              <a:off x="8860231" y="2742627"/>
              <a:ext cx="717978" cy="1773041"/>
              <a:chOff x="8897800" y="2758339"/>
              <a:chExt cx="717978" cy="1773041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2EBF2E9-5930-4EFC-919E-AFC9EBE0E838}"/>
                  </a:ext>
                </a:extLst>
              </p:cNvPr>
              <p:cNvSpPr/>
              <p:nvPr/>
            </p:nvSpPr>
            <p:spPr>
              <a:xfrm>
                <a:off x="8897800" y="2758339"/>
                <a:ext cx="717978" cy="1773041"/>
              </a:xfrm>
              <a:custGeom>
                <a:avLst/>
                <a:gdLst>
                  <a:gd name="connsiteX0" fmla="*/ 766248 w 879473"/>
                  <a:gd name="connsiteY0" fmla="*/ 359651 h 2171852"/>
                  <a:gd name="connsiteX1" fmla="*/ 792046 w 879473"/>
                  <a:gd name="connsiteY1" fmla="*/ 347431 h 2171852"/>
                  <a:gd name="connsiteX2" fmla="*/ 807435 w 879473"/>
                  <a:gd name="connsiteY2" fmla="*/ 336568 h 2171852"/>
                  <a:gd name="connsiteX3" fmla="*/ 861746 w 879473"/>
                  <a:gd name="connsiteY3" fmla="*/ 256006 h 2171852"/>
                  <a:gd name="connsiteX4" fmla="*/ 870346 w 879473"/>
                  <a:gd name="connsiteY4" fmla="*/ 239712 h 2171852"/>
                  <a:gd name="connsiteX5" fmla="*/ 878493 w 879473"/>
                  <a:gd name="connsiteY5" fmla="*/ 174991 h 2171852"/>
                  <a:gd name="connsiteX6" fmla="*/ 778921 w 879473"/>
                  <a:gd name="connsiteY6" fmla="*/ 31970 h 2171852"/>
                  <a:gd name="connsiteX7" fmla="*/ 624585 w 879473"/>
                  <a:gd name="connsiteY7" fmla="*/ 1193 h 2171852"/>
                  <a:gd name="connsiteX8" fmla="*/ 468891 w 879473"/>
                  <a:gd name="connsiteY8" fmla="*/ 73156 h 2171852"/>
                  <a:gd name="connsiteX9" fmla="*/ 458029 w 879473"/>
                  <a:gd name="connsiteY9" fmla="*/ 275015 h 2171852"/>
                  <a:gd name="connsiteX10" fmla="*/ 474323 w 879473"/>
                  <a:gd name="connsiteY10" fmla="*/ 297192 h 2171852"/>
                  <a:gd name="connsiteX11" fmla="*/ 108624 w 879473"/>
                  <a:gd name="connsiteY11" fmla="*/ 1558583 h 2171852"/>
                  <a:gd name="connsiteX12" fmla="*/ 0 w 879473"/>
                  <a:gd name="connsiteY12" fmla="*/ 2171400 h 2171852"/>
                  <a:gd name="connsiteX13" fmla="*/ 2263 w 879473"/>
                  <a:gd name="connsiteY13" fmla="*/ 2171853 h 2171852"/>
                  <a:gd name="connsiteX14" fmla="*/ 103192 w 879473"/>
                  <a:gd name="connsiteY14" fmla="*/ 1984478 h 2171852"/>
                  <a:gd name="connsiteX15" fmla="*/ 257981 w 879473"/>
                  <a:gd name="connsiteY15" fmla="*/ 1687573 h 2171852"/>
                  <a:gd name="connsiteX16" fmla="*/ 766248 w 879473"/>
                  <a:gd name="connsiteY16" fmla="*/ 359651 h 2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473" h="2171852">
                    <a:moveTo>
                      <a:pt x="766248" y="359651"/>
                    </a:moveTo>
                    <a:cubicBezTo>
                      <a:pt x="775300" y="356935"/>
                      <a:pt x="784805" y="354672"/>
                      <a:pt x="792046" y="347431"/>
                    </a:cubicBezTo>
                    <a:cubicBezTo>
                      <a:pt x="797025" y="343810"/>
                      <a:pt x="802456" y="340642"/>
                      <a:pt x="807435" y="336568"/>
                    </a:cubicBezTo>
                    <a:cubicBezTo>
                      <a:pt x="834138" y="315296"/>
                      <a:pt x="856768" y="291761"/>
                      <a:pt x="861746" y="256006"/>
                    </a:cubicBezTo>
                    <a:cubicBezTo>
                      <a:pt x="864915" y="250575"/>
                      <a:pt x="869441" y="246049"/>
                      <a:pt x="870346" y="239712"/>
                    </a:cubicBezTo>
                    <a:cubicBezTo>
                      <a:pt x="876682" y="218440"/>
                      <a:pt x="881661" y="197168"/>
                      <a:pt x="878493" y="174991"/>
                    </a:cubicBezTo>
                    <a:cubicBezTo>
                      <a:pt x="869893" y="110269"/>
                      <a:pt x="832780" y="65010"/>
                      <a:pt x="778921" y="31970"/>
                    </a:cubicBezTo>
                    <a:cubicBezTo>
                      <a:pt x="731398" y="2551"/>
                      <a:pt x="678444" y="-2880"/>
                      <a:pt x="624585" y="1193"/>
                    </a:cubicBezTo>
                    <a:cubicBezTo>
                      <a:pt x="563937" y="5719"/>
                      <a:pt x="510078" y="26991"/>
                      <a:pt x="468891" y="73156"/>
                    </a:cubicBezTo>
                    <a:cubicBezTo>
                      <a:pt x="423632" y="123847"/>
                      <a:pt x="396476" y="206220"/>
                      <a:pt x="458029" y="275015"/>
                    </a:cubicBezTo>
                    <a:cubicBezTo>
                      <a:pt x="461197" y="284067"/>
                      <a:pt x="472060" y="287688"/>
                      <a:pt x="474323" y="297192"/>
                    </a:cubicBezTo>
                    <a:cubicBezTo>
                      <a:pt x="424537" y="424372"/>
                      <a:pt x="154336" y="1361250"/>
                      <a:pt x="108624" y="1558583"/>
                    </a:cubicBezTo>
                    <a:cubicBezTo>
                      <a:pt x="68342" y="1733738"/>
                      <a:pt x="23082" y="1999866"/>
                      <a:pt x="0" y="2171400"/>
                    </a:cubicBezTo>
                    <a:cubicBezTo>
                      <a:pt x="905" y="2171400"/>
                      <a:pt x="1810" y="2171853"/>
                      <a:pt x="2263" y="2171853"/>
                    </a:cubicBezTo>
                    <a:cubicBezTo>
                      <a:pt x="7242" y="2156917"/>
                      <a:pt x="90520" y="2008013"/>
                      <a:pt x="103192" y="1984478"/>
                    </a:cubicBezTo>
                    <a:cubicBezTo>
                      <a:pt x="155241" y="1885811"/>
                      <a:pt x="210458" y="1788955"/>
                      <a:pt x="257981" y="1687573"/>
                    </a:cubicBezTo>
                    <a:cubicBezTo>
                      <a:pt x="310030" y="1578045"/>
                      <a:pt x="613270" y="809533"/>
                      <a:pt x="766248" y="359651"/>
                    </a:cubicBezTo>
                    <a:close/>
                  </a:path>
                </a:pathLst>
              </a:custGeom>
              <a:solidFill>
                <a:schemeClr val="tx1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BC0A25B-7DC5-470D-9C61-84B46BCB6ADD}"/>
                  </a:ext>
                </a:extLst>
              </p:cNvPr>
              <p:cNvSpPr/>
              <p:nvPr/>
            </p:nvSpPr>
            <p:spPr>
              <a:xfrm>
                <a:off x="9259093" y="2872187"/>
                <a:ext cx="317308" cy="180130"/>
              </a:xfrm>
              <a:custGeom>
                <a:avLst/>
                <a:gdLst>
                  <a:gd name="connsiteX0" fmla="*/ 358993 w 388680"/>
                  <a:gd name="connsiteY0" fmla="*/ 189871 h 220647"/>
                  <a:gd name="connsiteX1" fmla="*/ 388412 w 388680"/>
                  <a:gd name="connsiteY1" fmla="*/ 130128 h 220647"/>
                  <a:gd name="connsiteX2" fmla="*/ 346320 w 388680"/>
                  <a:gd name="connsiteY2" fmla="*/ 50471 h 220647"/>
                  <a:gd name="connsiteX3" fmla="*/ 218688 w 388680"/>
                  <a:gd name="connsiteY3" fmla="*/ 4306 h 220647"/>
                  <a:gd name="connsiteX4" fmla="*/ 105991 w 388680"/>
                  <a:gd name="connsiteY4" fmla="*/ 5211 h 220647"/>
                  <a:gd name="connsiteX5" fmla="*/ 20902 w 388680"/>
                  <a:gd name="connsiteY5" fmla="*/ 56354 h 220647"/>
                  <a:gd name="connsiteX6" fmla="*/ 1893 w 388680"/>
                  <a:gd name="connsiteY6" fmla="*/ 113834 h 220647"/>
                  <a:gd name="connsiteX7" fmla="*/ 18639 w 388680"/>
                  <a:gd name="connsiteY7" fmla="*/ 143706 h 220647"/>
                  <a:gd name="connsiteX8" fmla="*/ 30407 w 388680"/>
                  <a:gd name="connsiteY8" fmla="*/ 158189 h 220647"/>
                  <a:gd name="connsiteX9" fmla="*/ 39459 w 388680"/>
                  <a:gd name="connsiteY9" fmla="*/ 136464 h 220647"/>
                  <a:gd name="connsiteX10" fmla="*/ 92865 w 388680"/>
                  <a:gd name="connsiteY10" fmla="*/ 85321 h 220647"/>
                  <a:gd name="connsiteX11" fmla="*/ 230908 w 388680"/>
                  <a:gd name="connsiteY11" fmla="*/ 82153 h 220647"/>
                  <a:gd name="connsiteX12" fmla="*/ 294724 w 388680"/>
                  <a:gd name="connsiteY12" fmla="*/ 105688 h 220647"/>
                  <a:gd name="connsiteX13" fmla="*/ 332290 w 388680"/>
                  <a:gd name="connsiteY13" fmla="*/ 178103 h 220647"/>
                  <a:gd name="connsiteX14" fmla="*/ 322332 w 388680"/>
                  <a:gd name="connsiteY14" fmla="*/ 220648 h 220647"/>
                  <a:gd name="connsiteX15" fmla="*/ 344510 w 388680"/>
                  <a:gd name="connsiteY15" fmla="*/ 204807 h 220647"/>
                  <a:gd name="connsiteX16" fmla="*/ 358993 w 388680"/>
                  <a:gd name="connsiteY16" fmla="*/ 189871 h 22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8680" h="220647">
                    <a:moveTo>
                      <a:pt x="358993" y="189871"/>
                    </a:moveTo>
                    <a:cubicBezTo>
                      <a:pt x="373476" y="172220"/>
                      <a:pt x="386601" y="153663"/>
                      <a:pt x="388412" y="130128"/>
                    </a:cubicBezTo>
                    <a:cubicBezTo>
                      <a:pt x="391127" y="94825"/>
                      <a:pt x="373023" y="69932"/>
                      <a:pt x="346320" y="50471"/>
                    </a:cubicBezTo>
                    <a:cubicBezTo>
                      <a:pt x="308302" y="22862"/>
                      <a:pt x="264400" y="10189"/>
                      <a:pt x="218688" y="4306"/>
                    </a:cubicBezTo>
                    <a:cubicBezTo>
                      <a:pt x="181122" y="-673"/>
                      <a:pt x="143556" y="-2483"/>
                      <a:pt x="105991" y="5211"/>
                    </a:cubicBezTo>
                    <a:cubicBezTo>
                      <a:pt x="70235" y="12905"/>
                      <a:pt x="43985" y="27841"/>
                      <a:pt x="20902" y="56354"/>
                    </a:cubicBezTo>
                    <a:cubicBezTo>
                      <a:pt x="19092" y="58165"/>
                      <a:pt x="-7159" y="83510"/>
                      <a:pt x="1893" y="113834"/>
                    </a:cubicBezTo>
                    <a:cubicBezTo>
                      <a:pt x="5514" y="126055"/>
                      <a:pt x="11398" y="133296"/>
                      <a:pt x="18639" y="143706"/>
                    </a:cubicBezTo>
                    <a:cubicBezTo>
                      <a:pt x="26786" y="154116"/>
                      <a:pt x="26333" y="150947"/>
                      <a:pt x="30407" y="158189"/>
                    </a:cubicBezTo>
                    <a:cubicBezTo>
                      <a:pt x="33575" y="150947"/>
                      <a:pt x="36743" y="143706"/>
                      <a:pt x="39459" y="136464"/>
                    </a:cubicBezTo>
                    <a:cubicBezTo>
                      <a:pt x="48511" y="110214"/>
                      <a:pt x="66615" y="93467"/>
                      <a:pt x="92865" y="85321"/>
                    </a:cubicBezTo>
                    <a:cubicBezTo>
                      <a:pt x="138578" y="71290"/>
                      <a:pt x="184743" y="72648"/>
                      <a:pt x="230908" y="82153"/>
                    </a:cubicBezTo>
                    <a:cubicBezTo>
                      <a:pt x="248559" y="86226"/>
                      <a:pt x="286577" y="101614"/>
                      <a:pt x="294724" y="105688"/>
                    </a:cubicBezTo>
                    <a:cubicBezTo>
                      <a:pt x="330027" y="124244"/>
                      <a:pt x="341794" y="141895"/>
                      <a:pt x="332290" y="178103"/>
                    </a:cubicBezTo>
                    <a:cubicBezTo>
                      <a:pt x="328669" y="192134"/>
                      <a:pt x="322785" y="206164"/>
                      <a:pt x="322332" y="220648"/>
                    </a:cubicBezTo>
                    <a:cubicBezTo>
                      <a:pt x="331384" y="217932"/>
                      <a:pt x="337268" y="212048"/>
                      <a:pt x="344510" y="204807"/>
                    </a:cubicBezTo>
                    <a:cubicBezTo>
                      <a:pt x="353562" y="195755"/>
                      <a:pt x="354467" y="195755"/>
                      <a:pt x="358993" y="189871"/>
                    </a:cubicBezTo>
                    <a:close/>
                  </a:path>
                </a:pathLst>
              </a:custGeom>
              <a:solidFill>
                <a:srgbClr val="585858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4881C38-ED08-4C14-9D49-5566F08A7370}"/>
                  </a:ext>
                </a:extLst>
              </p:cNvPr>
              <p:cNvSpPr/>
              <p:nvPr/>
            </p:nvSpPr>
            <p:spPr>
              <a:xfrm>
                <a:off x="8910733" y="2944426"/>
                <a:ext cx="598677" cy="1551853"/>
              </a:xfrm>
              <a:custGeom>
                <a:avLst/>
                <a:gdLst>
                  <a:gd name="connsiteX0" fmla="*/ 716915 w 733338"/>
                  <a:gd name="connsiteY0" fmla="*/ 38923 h 1900911"/>
                  <a:gd name="connsiteX1" fmla="*/ 694285 w 733338"/>
                  <a:gd name="connsiteY1" fmla="*/ 7242 h 1900911"/>
                  <a:gd name="connsiteX2" fmla="*/ 674823 w 733338"/>
                  <a:gd name="connsiteY2" fmla="*/ 0 h 1900911"/>
                  <a:gd name="connsiteX3" fmla="*/ 657172 w 733338"/>
                  <a:gd name="connsiteY3" fmla="*/ 35303 h 1900911"/>
                  <a:gd name="connsiteX4" fmla="*/ 671203 w 733338"/>
                  <a:gd name="connsiteY4" fmla="*/ 33040 h 1900911"/>
                  <a:gd name="connsiteX5" fmla="*/ 667129 w 733338"/>
                  <a:gd name="connsiteY5" fmla="*/ 51596 h 1900911"/>
                  <a:gd name="connsiteX6" fmla="*/ 262959 w 733338"/>
                  <a:gd name="connsiteY6" fmla="*/ 1175849 h 1900911"/>
                  <a:gd name="connsiteX7" fmla="*/ 132159 w 733338"/>
                  <a:gd name="connsiteY7" fmla="*/ 1502173 h 1900911"/>
                  <a:gd name="connsiteX8" fmla="*/ 39829 w 733338"/>
                  <a:gd name="connsiteY8" fmla="*/ 1802245 h 1900911"/>
                  <a:gd name="connsiteX9" fmla="*/ 0 w 733338"/>
                  <a:gd name="connsiteY9" fmla="*/ 1900911 h 1900911"/>
                  <a:gd name="connsiteX10" fmla="*/ 118581 w 733338"/>
                  <a:gd name="connsiteY10" fmla="*/ 1641573 h 1900911"/>
                  <a:gd name="connsiteX11" fmla="*/ 235351 w 733338"/>
                  <a:gd name="connsiteY11" fmla="*/ 1352815 h 1900911"/>
                  <a:gd name="connsiteX12" fmla="*/ 668940 w 733338"/>
                  <a:gd name="connsiteY12" fmla="*/ 261602 h 1900911"/>
                  <a:gd name="connsiteX13" fmla="*/ 731398 w 733338"/>
                  <a:gd name="connsiteY13" fmla="*/ 85088 h 1900911"/>
                  <a:gd name="connsiteX14" fmla="*/ 716915 w 733338"/>
                  <a:gd name="connsiteY14" fmla="*/ 38923 h 1900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3338" h="1900911">
                    <a:moveTo>
                      <a:pt x="716915" y="38923"/>
                    </a:moveTo>
                    <a:cubicBezTo>
                      <a:pt x="707863" y="31229"/>
                      <a:pt x="696548" y="20367"/>
                      <a:pt x="694285" y="7242"/>
                    </a:cubicBezTo>
                    <a:cubicBezTo>
                      <a:pt x="689307" y="4979"/>
                      <a:pt x="683423" y="2263"/>
                      <a:pt x="674823" y="0"/>
                    </a:cubicBezTo>
                    <a:cubicBezTo>
                      <a:pt x="669392" y="11315"/>
                      <a:pt x="662151" y="23988"/>
                      <a:pt x="657172" y="35303"/>
                    </a:cubicBezTo>
                    <a:cubicBezTo>
                      <a:pt x="661698" y="34397"/>
                      <a:pt x="666224" y="33945"/>
                      <a:pt x="671203" y="33040"/>
                    </a:cubicBezTo>
                    <a:cubicBezTo>
                      <a:pt x="672560" y="40734"/>
                      <a:pt x="668940" y="46165"/>
                      <a:pt x="667129" y="51596"/>
                    </a:cubicBezTo>
                    <a:cubicBezTo>
                      <a:pt x="534518" y="426347"/>
                      <a:pt x="397834" y="802004"/>
                      <a:pt x="262959" y="1175849"/>
                    </a:cubicBezTo>
                    <a:cubicBezTo>
                      <a:pt x="222678" y="1286736"/>
                      <a:pt x="166556" y="1389476"/>
                      <a:pt x="132159" y="1502173"/>
                    </a:cubicBezTo>
                    <a:cubicBezTo>
                      <a:pt x="121296" y="1537928"/>
                      <a:pt x="66079" y="1719872"/>
                      <a:pt x="39829" y="1802245"/>
                    </a:cubicBezTo>
                    <a:cubicBezTo>
                      <a:pt x="30324" y="1832116"/>
                      <a:pt x="16746" y="1864703"/>
                      <a:pt x="0" y="1900911"/>
                    </a:cubicBezTo>
                    <a:cubicBezTo>
                      <a:pt x="24893" y="1871040"/>
                      <a:pt x="95046" y="1705389"/>
                      <a:pt x="118581" y="1641573"/>
                    </a:cubicBezTo>
                    <a:cubicBezTo>
                      <a:pt x="154788" y="1544264"/>
                      <a:pt x="195975" y="1448766"/>
                      <a:pt x="235351" y="1352815"/>
                    </a:cubicBezTo>
                    <a:cubicBezTo>
                      <a:pt x="382445" y="990284"/>
                      <a:pt x="528182" y="626848"/>
                      <a:pt x="668940" y="261602"/>
                    </a:cubicBezTo>
                    <a:cubicBezTo>
                      <a:pt x="691570" y="203216"/>
                      <a:pt x="715105" y="145737"/>
                      <a:pt x="731398" y="85088"/>
                    </a:cubicBezTo>
                    <a:cubicBezTo>
                      <a:pt x="736377" y="66079"/>
                      <a:pt x="731851" y="51596"/>
                      <a:pt x="716915" y="389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654E606-520E-4FF8-B7EA-DA7FFFF43F43}"/>
                  </a:ext>
                </a:extLst>
              </p:cNvPr>
              <p:cNvSpPr/>
              <p:nvPr/>
            </p:nvSpPr>
            <p:spPr>
              <a:xfrm>
                <a:off x="9259289" y="2792867"/>
                <a:ext cx="347736" cy="175206"/>
              </a:xfrm>
              <a:custGeom>
                <a:avLst/>
                <a:gdLst>
                  <a:gd name="connsiteX0" fmla="*/ 425737 w 425952"/>
                  <a:gd name="connsiteY0" fmla="*/ 188818 h 214615"/>
                  <a:gd name="connsiteX1" fmla="*/ 350606 w 425952"/>
                  <a:gd name="connsiteY1" fmla="*/ 44892 h 214615"/>
                  <a:gd name="connsiteX2" fmla="*/ 237004 w 425952"/>
                  <a:gd name="connsiteY2" fmla="*/ 990 h 214615"/>
                  <a:gd name="connsiteX3" fmla="*/ 79952 w 425952"/>
                  <a:gd name="connsiteY3" fmla="*/ 29503 h 214615"/>
                  <a:gd name="connsiteX4" fmla="*/ 295 w 425952"/>
                  <a:gd name="connsiteY4" fmla="*/ 189723 h 214615"/>
                  <a:gd name="connsiteX5" fmla="*/ 9800 w 425952"/>
                  <a:gd name="connsiteY5" fmla="*/ 157589 h 214615"/>
                  <a:gd name="connsiteX6" fmla="*/ 130191 w 425952"/>
                  <a:gd name="connsiteY6" fmla="*/ 62996 h 214615"/>
                  <a:gd name="connsiteX7" fmla="*/ 346985 w 425952"/>
                  <a:gd name="connsiteY7" fmla="*/ 104182 h 214615"/>
                  <a:gd name="connsiteX8" fmla="*/ 416685 w 425952"/>
                  <a:gd name="connsiteY8" fmla="*/ 214616 h 214615"/>
                  <a:gd name="connsiteX9" fmla="*/ 425737 w 425952"/>
                  <a:gd name="connsiteY9" fmla="*/ 188818 h 21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952" h="214615">
                    <a:moveTo>
                      <a:pt x="425737" y="188818"/>
                    </a:moveTo>
                    <a:cubicBezTo>
                      <a:pt x="428905" y="127264"/>
                      <a:pt x="396771" y="80647"/>
                      <a:pt x="350606" y="44892"/>
                    </a:cubicBezTo>
                    <a:cubicBezTo>
                      <a:pt x="317566" y="18188"/>
                      <a:pt x="280453" y="990"/>
                      <a:pt x="237004" y="990"/>
                    </a:cubicBezTo>
                    <a:cubicBezTo>
                      <a:pt x="182240" y="-2179"/>
                      <a:pt x="128833" y="990"/>
                      <a:pt x="79952" y="29503"/>
                    </a:cubicBezTo>
                    <a:cubicBezTo>
                      <a:pt x="26546" y="66616"/>
                      <a:pt x="-3326" y="111424"/>
                      <a:pt x="295" y="189723"/>
                    </a:cubicBezTo>
                    <a:cubicBezTo>
                      <a:pt x="7084" y="171619"/>
                      <a:pt x="5726" y="169356"/>
                      <a:pt x="9800" y="157589"/>
                    </a:cubicBezTo>
                    <a:cubicBezTo>
                      <a:pt x="30167" y="101014"/>
                      <a:pt x="71806" y="71595"/>
                      <a:pt x="130191" y="62996"/>
                    </a:cubicBezTo>
                    <a:cubicBezTo>
                      <a:pt x="207585" y="51681"/>
                      <a:pt x="279548" y="66616"/>
                      <a:pt x="346985" y="104182"/>
                    </a:cubicBezTo>
                    <a:cubicBezTo>
                      <a:pt x="387266" y="130433"/>
                      <a:pt x="412612" y="165735"/>
                      <a:pt x="416685" y="214616"/>
                    </a:cubicBezTo>
                    <a:cubicBezTo>
                      <a:pt x="426642" y="199228"/>
                      <a:pt x="425285" y="192891"/>
                      <a:pt x="425737" y="1888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8408563-11E9-48EF-844A-162FF40BD37F}"/>
                  </a:ext>
                </a:extLst>
              </p:cNvPr>
              <p:cNvSpPr/>
              <p:nvPr/>
            </p:nvSpPr>
            <p:spPr>
              <a:xfrm>
                <a:off x="8910733" y="2939992"/>
                <a:ext cx="551646" cy="1556656"/>
              </a:xfrm>
              <a:custGeom>
                <a:avLst/>
                <a:gdLst>
                  <a:gd name="connsiteX0" fmla="*/ 657625 w 675728"/>
                  <a:gd name="connsiteY0" fmla="*/ 0 h 1906795"/>
                  <a:gd name="connsiteX1" fmla="*/ 592903 w 675728"/>
                  <a:gd name="connsiteY1" fmla="*/ 21725 h 1906795"/>
                  <a:gd name="connsiteX2" fmla="*/ 505552 w 675728"/>
                  <a:gd name="connsiteY2" fmla="*/ 83731 h 1906795"/>
                  <a:gd name="connsiteX3" fmla="*/ 229467 w 675728"/>
                  <a:gd name="connsiteY3" fmla="*/ 980780 h 1906795"/>
                  <a:gd name="connsiteX4" fmla="*/ 124464 w 675728"/>
                  <a:gd name="connsiteY4" fmla="*/ 1385855 h 1906795"/>
                  <a:gd name="connsiteX5" fmla="*/ 40734 w 675728"/>
                  <a:gd name="connsiteY5" fmla="*/ 1745218 h 1906795"/>
                  <a:gd name="connsiteX6" fmla="*/ 0 w 675728"/>
                  <a:gd name="connsiteY6" fmla="*/ 1906795 h 1906795"/>
                  <a:gd name="connsiteX7" fmla="*/ 161125 w 675728"/>
                  <a:gd name="connsiteY7" fmla="*/ 1411200 h 1906795"/>
                  <a:gd name="connsiteX8" fmla="*/ 622775 w 675728"/>
                  <a:gd name="connsiteY8" fmla="*/ 69700 h 1906795"/>
                  <a:gd name="connsiteX9" fmla="*/ 658077 w 675728"/>
                  <a:gd name="connsiteY9" fmla="*/ 41186 h 1906795"/>
                  <a:gd name="connsiteX10" fmla="*/ 658077 w 675728"/>
                  <a:gd name="connsiteY10" fmla="*/ 41186 h 1906795"/>
                  <a:gd name="connsiteX11" fmla="*/ 675729 w 675728"/>
                  <a:gd name="connsiteY11" fmla="*/ 5884 h 1906795"/>
                  <a:gd name="connsiteX12" fmla="*/ 657625 w 675728"/>
                  <a:gd name="connsiteY12" fmla="*/ 0 h 190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5728" h="1906795">
                    <a:moveTo>
                      <a:pt x="657625" y="0"/>
                    </a:moveTo>
                    <a:cubicBezTo>
                      <a:pt x="639974" y="19914"/>
                      <a:pt x="616438" y="21725"/>
                      <a:pt x="592903" y="21725"/>
                    </a:cubicBezTo>
                    <a:cubicBezTo>
                      <a:pt x="548549" y="21272"/>
                      <a:pt x="520940" y="38471"/>
                      <a:pt x="505552" y="83731"/>
                    </a:cubicBezTo>
                    <a:cubicBezTo>
                      <a:pt x="404170" y="379730"/>
                      <a:pt x="308219" y="677539"/>
                      <a:pt x="229467" y="980780"/>
                    </a:cubicBezTo>
                    <a:cubicBezTo>
                      <a:pt x="194164" y="1115654"/>
                      <a:pt x="157504" y="1250076"/>
                      <a:pt x="124464" y="1385855"/>
                    </a:cubicBezTo>
                    <a:cubicBezTo>
                      <a:pt x="95498" y="1505341"/>
                      <a:pt x="68795" y="1625279"/>
                      <a:pt x="40734" y="1745218"/>
                    </a:cubicBezTo>
                    <a:cubicBezTo>
                      <a:pt x="28061" y="1799077"/>
                      <a:pt x="14483" y="1853388"/>
                      <a:pt x="0" y="1906795"/>
                    </a:cubicBezTo>
                    <a:cubicBezTo>
                      <a:pt x="38018" y="1847052"/>
                      <a:pt x="149810" y="1445145"/>
                      <a:pt x="161125" y="1411200"/>
                    </a:cubicBezTo>
                    <a:cubicBezTo>
                      <a:pt x="312293" y="963128"/>
                      <a:pt x="465723" y="515962"/>
                      <a:pt x="622775" y="69700"/>
                    </a:cubicBezTo>
                    <a:cubicBezTo>
                      <a:pt x="629564" y="50238"/>
                      <a:pt x="639974" y="43449"/>
                      <a:pt x="658077" y="41186"/>
                    </a:cubicBezTo>
                    <a:cubicBezTo>
                      <a:pt x="660340" y="40734"/>
                      <a:pt x="655814" y="41639"/>
                      <a:pt x="658077" y="41186"/>
                    </a:cubicBezTo>
                    <a:cubicBezTo>
                      <a:pt x="662603" y="31229"/>
                      <a:pt x="666224" y="21725"/>
                      <a:pt x="675729" y="5884"/>
                    </a:cubicBezTo>
                    <a:cubicBezTo>
                      <a:pt x="667129" y="1358"/>
                      <a:pt x="668035" y="1810"/>
                      <a:pt x="65762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03FE1C-1826-4622-B969-F8722FD275AE}"/>
                </a:ext>
              </a:extLst>
            </p:cNvPr>
            <p:cNvGrpSpPr/>
            <p:nvPr/>
          </p:nvGrpSpPr>
          <p:grpSpPr>
            <a:xfrm rot="20709635">
              <a:off x="8180074" y="3129592"/>
              <a:ext cx="1764046" cy="769935"/>
              <a:chOff x="8425856" y="3118165"/>
              <a:chExt cx="1764046" cy="76993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FD3AEE-6559-4AA8-A88C-D9474FD723FE}"/>
                  </a:ext>
                </a:extLst>
              </p:cNvPr>
              <p:cNvSpPr/>
              <p:nvPr/>
            </p:nvSpPr>
            <p:spPr>
              <a:xfrm>
                <a:off x="8607012" y="3137669"/>
                <a:ext cx="2216" cy="1847"/>
              </a:xfrm>
              <a:custGeom>
                <a:avLst/>
                <a:gdLst>
                  <a:gd name="connsiteX0" fmla="*/ 2716 w 2715"/>
                  <a:gd name="connsiteY0" fmla="*/ 2263 h 2262"/>
                  <a:gd name="connsiteX1" fmla="*/ 0 w 2715"/>
                  <a:gd name="connsiteY1" fmla="*/ 0 h 2262"/>
                  <a:gd name="connsiteX2" fmla="*/ 2716 w 2715"/>
                  <a:gd name="connsiteY2" fmla="*/ 2263 h 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5" h="2262">
                    <a:moveTo>
                      <a:pt x="2716" y="2263"/>
                    </a:moveTo>
                    <a:cubicBezTo>
                      <a:pt x="1810" y="1810"/>
                      <a:pt x="905" y="905"/>
                      <a:pt x="0" y="0"/>
                    </a:cubicBezTo>
                    <a:cubicBezTo>
                      <a:pt x="905" y="905"/>
                      <a:pt x="1810" y="1810"/>
                      <a:pt x="2716" y="2263"/>
                    </a:cubicBezTo>
                    <a:close/>
                  </a:path>
                </a:pathLst>
              </a:custGeom>
              <a:noFill/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1E279E4-918D-4FCE-A0D1-8F0B4BBAD989}"/>
                  </a:ext>
                </a:extLst>
              </p:cNvPr>
              <p:cNvSpPr/>
              <p:nvPr/>
            </p:nvSpPr>
            <p:spPr>
              <a:xfrm>
                <a:off x="8425856" y="3118165"/>
                <a:ext cx="1764046" cy="769935"/>
              </a:xfrm>
              <a:custGeom>
                <a:avLst/>
                <a:gdLst>
                  <a:gd name="connsiteX0" fmla="*/ 266258 w 2160833"/>
                  <a:gd name="connsiteY0" fmla="*/ 411315 h 943117"/>
                  <a:gd name="connsiteX1" fmla="*/ 240913 w 2160833"/>
                  <a:gd name="connsiteY1" fmla="*/ 423988 h 943117"/>
                  <a:gd name="connsiteX2" fmla="*/ 222809 w 2160833"/>
                  <a:gd name="connsiteY2" fmla="*/ 429419 h 943117"/>
                  <a:gd name="connsiteX3" fmla="*/ 125953 w 2160833"/>
                  <a:gd name="connsiteY3" fmla="*/ 421725 h 943117"/>
                  <a:gd name="connsiteX4" fmla="*/ 107849 w 2160833"/>
                  <a:gd name="connsiteY4" fmla="*/ 418104 h 943117"/>
                  <a:gd name="connsiteX5" fmla="*/ 52179 w 2160833"/>
                  <a:gd name="connsiteY5" fmla="*/ 384160 h 943117"/>
                  <a:gd name="connsiteX6" fmla="*/ 1941 w 2160833"/>
                  <a:gd name="connsiteY6" fmla="*/ 217151 h 943117"/>
                  <a:gd name="connsiteX7" fmla="*/ 73904 w 2160833"/>
                  <a:gd name="connsiteY7" fmla="*/ 77298 h 943117"/>
                  <a:gd name="connsiteX8" fmla="*/ 226882 w 2160833"/>
                  <a:gd name="connsiteY8" fmla="*/ 357 h 943117"/>
                  <a:gd name="connsiteX9" fmla="*/ 391628 w 2160833"/>
                  <a:gd name="connsiteY9" fmla="*/ 117579 h 943117"/>
                  <a:gd name="connsiteX10" fmla="*/ 398869 w 2160833"/>
                  <a:gd name="connsiteY10" fmla="*/ 144283 h 943117"/>
                  <a:gd name="connsiteX11" fmla="*/ 1613642 w 2160833"/>
                  <a:gd name="connsiteY11" fmla="*/ 643951 h 943117"/>
                  <a:gd name="connsiteX12" fmla="*/ 2160833 w 2160833"/>
                  <a:gd name="connsiteY12" fmla="*/ 940855 h 943117"/>
                  <a:gd name="connsiteX13" fmla="*/ 2159475 w 2160833"/>
                  <a:gd name="connsiteY13" fmla="*/ 943118 h 943117"/>
                  <a:gd name="connsiteX14" fmla="*/ 1949922 w 2160833"/>
                  <a:gd name="connsiteY14" fmla="*/ 905100 h 943117"/>
                  <a:gd name="connsiteX15" fmla="*/ 1621336 w 2160833"/>
                  <a:gd name="connsiteY15" fmla="*/ 841283 h 943117"/>
                  <a:gd name="connsiteX16" fmla="*/ 266258 w 2160833"/>
                  <a:gd name="connsiteY16" fmla="*/ 411315 h 94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60833" h="943117">
                    <a:moveTo>
                      <a:pt x="266258" y="411315"/>
                    </a:moveTo>
                    <a:cubicBezTo>
                      <a:pt x="258564" y="416747"/>
                      <a:pt x="250870" y="422630"/>
                      <a:pt x="240913" y="423988"/>
                    </a:cubicBezTo>
                    <a:cubicBezTo>
                      <a:pt x="235029" y="425799"/>
                      <a:pt x="229145" y="428062"/>
                      <a:pt x="222809" y="429419"/>
                    </a:cubicBezTo>
                    <a:cubicBezTo>
                      <a:pt x="189769" y="437114"/>
                      <a:pt x="156730" y="440282"/>
                      <a:pt x="125953" y="421725"/>
                    </a:cubicBezTo>
                    <a:cubicBezTo>
                      <a:pt x="119616" y="420820"/>
                      <a:pt x="113280" y="421725"/>
                      <a:pt x="107849" y="418104"/>
                    </a:cubicBezTo>
                    <a:cubicBezTo>
                      <a:pt x="87482" y="409958"/>
                      <a:pt x="67568" y="400453"/>
                      <a:pt x="52179" y="384160"/>
                    </a:cubicBezTo>
                    <a:cubicBezTo>
                      <a:pt x="6920" y="337089"/>
                      <a:pt x="-5301" y="280062"/>
                      <a:pt x="1941" y="217151"/>
                    </a:cubicBezTo>
                    <a:cubicBezTo>
                      <a:pt x="8277" y="161481"/>
                      <a:pt x="37244" y="117127"/>
                      <a:pt x="73904" y="77298"/>
                    </a:cubicBezTo>
                    <a:cubicBezTo>
                      <a:pt x="115090" y="32944"/>
                      <a:pt x="165329" y="3977"/>
                      <a:pt x="226882" y="357"/>
                    </a:cubicBezTo>
                    <a:cubicBezTo>
                      <a:pt x="294772" y="-3717"/>
                      <a:pt x="375787" y="26607"/>
                      <a:pt x="391628" y="117579"/>
                    </a:cubicBezTo>
                    <a:cubicBezTo>
                      <a:pt x="396606" y="125726"/>
                      <a:pt x="392533" y="136588"/>
                      <a:pt x="398869" y="144283"/>
                    </a:cubicBezTo>
                    <a:cubicBezTo>
                      <a:pt x="529218" y="184564"/>
                      <a:pt x="1430793" y="556147"/>
                      <a:pt x="1613642" y="643951"/>
                    </a:cubicBezTo>
                    <a:cubicBezTo>
                      <a:pt x="1775672" y="721345"/>
                      <a:pt x="2012381" y="851693"/>
                      <a:pt x="2160833" y="940855"/>
                    </a:cubicBezTo>
                    <a:cubicBezTo>
                      <a:pt x="2160381" y="941760"/>
                      <a:pt x="2159928" y="942213"/>
                      <a:pt x="2159475" y="943118"/>
                    </a:cubicBezTo>
                    <a:cubicBezTo>
                      <a:pt x="2144992" y="937687"/>
                      <a:pt x="1976173" y="910078"/>
                      <a:pt x="1949922" y="905100"/>
                    </a:cubicBezTo>
                    <a:cubicBezTo>
                      <a:pt x="1840394" y="884280"/>
                      <a:pt x="1729960" y="867082"/>
                      <a:pt x="1621336" y="841283"/>
                    </a:cubicBezTo>
                    <a:cubicBezTo>
                      <a:pt x="1504114" y="812770"/>
                      <a:pt x="713425" y="571988"/>
                      <a:pt x="266258" y="411315"/>
                    </a:cubicBezTo>
                    <a:close/>
                  </a:path>
                </a:pathLst>
              </a:custGeom>
              <a:solidFill>
                <a:schemeClr val="tx1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104CAD2-5855-4AA7-8B14-1DD4B0C3DA88}"/>
                  </a:ext>
                </a:extLst>
              </p:cNvPr>
              <p:cNvSpPr/>
              <p:nvPr/>
            </p:nvSpPr>
            <p:spPr>
              <a:xfrm>
                <a:off x="8523397" y="3176519"/>
                <a:ext cx="230302" cy="284821"/>
              </a:xfrm>
              <a:custGeom>
                <a:avLst/>
                <a:gdLst>
                  <a:gd name="connsiteX0" fmla="*/ 101518 w 282104"/>
                  <a:gd name="connsiteY0" fmla="*/ 348886 h 348886"/>
                  <a:gd name="connsiteX1" fmla="*/ 36344 w 282104"/>
                  <a:gd name="connsiteY1" fmla="*/ 334403 h 348886"/>
                  <a:gd name="connsiteX2" fmla="*/ 136 w 282104"/>
                  <a:gd name="connsiteY2" fmla="*/ 251578 h 348886"/>
                  <a:gd name="connsiteX3" fmla="*/ 43585 w 282104"/>
                  <a:gd name="connsiteY3" fmla="*/ 123040 h 348886"/>
                  <a:gd name="connsiteX4" fmla="*/ 114643 w 282104"/>
                  <a:gd name="connsiteY4" fmla="*/ 35236 h 348886"/>
                  <a:gd name="connsiteX5" fmla="*/ 207878 w 282104"/>
                  <a:gd name="connsiteY5" fmla="*/ 386 h 348886"/>
                  <a:gd name="connsiteX6" fmla="*/ 264906 w 282104"/>
                  <a:gd name="connsiteY6" fmla="*/ 21206 h 348886"/>
                  <a:gd name="connsiteX7" fmla="*/ 278031 w 282104"/>
                  <a:gd name="connsiteY7" fmla="*/ 52887 h 348886"/>
                  <a:gd name="connsiteX8" fmla="*/ 282104 w 282104"/>
                  <a:gd name="connsiteY8" fmla="*/ 70991 h 348886"/>
                  <a:gd name="connsiteX9" fmla="*/ 259474 w 282104"/>
                  <a:gd name="connsiteY9" fmla="*/ 64655 h 348886"/>
                  <a:gd name="connsiteX10" fmla="*/ 186153 w 282104"/>
                  <a:gd name="connsiteY10" fmla="*/ 74612 h 348886"/>
                  <a:gd name="connsiteX11" fmla="*/ 97897 w 282104"/>
                  <a:gd name="connsiteY11" fmla="*/ 180973 h 348886"/>
                  <a:gd name="connsiteX12" fmla="*/ 76625 w 282104"/>
                  <a:gd name="connsiteY12" fmla="*/ 245694 h 348886"/>
                  <a:gd name="connsiteX13" fmla="*/ 110117 w 282104"/>
                  <a:gd name="connsiteY13" fmla="*/ 319920 h 348886"/>
                  <a:gd name="connsiteX14" fmla="*/ 149493 w 282104"/>
                  <a:gd name="connsiteY14" fmla="*/ 338929 h 348886"/>
                  <a:gd name="connsiteX15" fmla="*/ 123242 w 282104"/>
                  <a:gd name="connsiteY15" fmla="*/ 346623 h 348886"/>
                  <a:gd name="connsiteX16" fmla="*/ 101518 w 282104"/>
                  <a:gd name="connsiteY16" fmla="*/ 348886 h 34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2104" h="348886">
                    <a:moveTo>
                      <a:pt x="101518" y="348886"/>
                    </a:moveTo>
                    <a:cubicBezTo>
                      <a:pt x="78888" y="348886"/>
                      <a:pt x="55805" y="347981"/>
                      <a:pt x="36344" y="334403"/>
                    </a:cubicBezTo>
                    <a:cubicBezTo>
                      <a:pt x="7377" y="314489"/>
                      <a:pt x="-1222" y="285070"/>
                      <a:pt x="136" y="251578"/>
                    </a:cubicBezTo>
                    <a:cubicBezTo>
                      <a:pt x="1946" y="204508"/>
                      <a:pt x="19597" y="162869"/>
                      <a:pt x="43585" y="123040"/>
                    </a:cubicBezTo>
                    <a:cubicBezTo>
                      <a:pt x="63047" y="90453"/>
                      <a:pt x="85224" y="59676"/>
                      <a:pt x="114643" y="35236"/>
                    </a:cubicBezTo>
                    <a:cubicBezTo>
                      <a:pt x="142704" y="12154"/>
                      <a:pt x="171218" y="839"/>
                      <a:pt x="207878" y="386"/>
                    </a:cubicBezTo>
                    <a:cubicBezTo>
                      <a:pt x="210594" y="386"/>
                      <a:pt x="246349" y="-4592"/>
                      <a:pt x="264906" y="21206"/>
                    </a:cubicBezTo>
                    <a:cubicBezTo>
                      <a:pt x="272147" y="31615"/>
                      <a:pt x="274410" y="40667"/>
                      <a:pt x="278031" y="52887"/>
                    </a:cubicBezTo>
                    <a:cubicBezTo>
                      <a:pt x="281199" y="66013"/>
                      <a:pt x="278936" y="63297"/>
                      <a:pt x="282104" y="70991"/>
                    </a:cubicBezTo>
                    <a:cubicBezTo>
                      <a:pt x="274410" y="68728"/>
                      <a:pt x="266716" y="66918"/>
                      <a:pt x="259474" y="64655"/>
                    </a:cubicBezTo>
                    <a:cubicBezTo>
                      <a:pt x="233224" y="55603"/>
                      <a:pt x="208783" y="59224"/>
                      <a:pt x="186153" y="74612"/>
                    </a:cubicBezTo>
                    <a:cubicBezTo>
                      <a:pt x="146777" y="101768"/>
                      <a:pt x="119169" y="138428"/>
                      <a:pt x="97897" y="180973"/>
                    </a:cubicBezTo>
                    <a:cubicBezTo>
                      <a:pt x="89750" y="197266"/>
                      <a:pt x="78435" y="236642"/>
                      <a:pt x="76625" y="245694"/>
                    </a:cubicBezTo>
                    <a:cubicBezTo>
                      <a:pt x="68931" y="284618"/>
                      <a:pt x="75267" y="304984"/>
                      <a:pt x="110117" y="319920"/>
                    </a:cubicBezTo>
                    <a:cubicBezTo>
                      <a:pt x="123242" y="325804"/>
                      <a:pt x="137726" y="329877"/>
                      <a:pt x="149493" y="338929"/>
                    </a:cubicBezTo>
                    <a:cubicBezTo>
                      <a:pt x="141799" y="344360"/>
                      <a:pt x="133200" y="345266"/>
                      <a:pt x="123242" y="346623"/>
                    </a:cubicBezTo>
                    <a:cubicBezTo>
                      <a:pt x="109212" y="348434"/>
                      <a:pt x="108759" y="348886"/>
                      <a:pt x="101518" y="348886"/>
                    </a:cubicBezTo>
                    <a:close/>
                  </a:path>
                </a:pathLst>
              </a:custGeom>
              <a:solidFill>
                <a:srgbClr val="585858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DD7BD8F-0D22-4D07-94D9-0A37D12BEE54}"/>
                  </a:ext>
                </a:extLst>
              </p:cNvPr>
              <p:cNvSpPr/>
              <p:nvPr/>
            </p:nvSpPr>
            <p:spPr>
              <a:xfrm>
                <a:off x="8592233" y="3339040"/>
                <a:ext cx="1563306" cy="534660"/>
              </a:xfrm>
              <a:custGeom>
                <a:avLst/>
                <a:gdLst>
                  <a:gd name="connsiteX0" fmla="*/ 10862 w 1914941"/>
                  <a:gd name="connsiteY0" fmla="*/ 57027 h 654921"/>
                  <a:gd name="connsiteX1" fmla="*/ 0 w 1914941"/>
                  <a:gd name="connsiteY1" fmla="*/ 19462 h 654921"/>
                  <a:gd name="connsiteX2" fmla="*/ 6336 w 1914941"/>
                  <a:gd name="connsiteY2" fmla="*/ 0 h 654921"/>
                  <a:gd name="connsiteX3" fmla="*/ 45260 w 1914941"/>
                  <a:gd name="connsiteY3" fmla="*/ 8147 h 654921"/>
                  <a:gd name="connsiteX4" fmla="*/ 34850 w 1914941"/>
                  <a:gd name="connsiteY4" fmla="*/ 17651 h 654921"/>
                  <a:gd name="connsiteX5" fmla="*/ 52049 w 1914941"/>
                  <a:gd name="connsiteY5" fmla="*/ 25798 h 654921"/>
                  <a:gd name="connsiteX6" fmla="*/ 1183544 w 1914941"/>
                  <a:gd name="connsiteY6" fmla="*/ 409149 h 654921"/>
                  <a:gd name="connsiteX7" fmla="*/ 1520729 w 1914941"/>
                  <a:gd name="connsiteY7" fmla="*/ 510078 h 654921"/>
                  <a:gd name="connsiteX8" fmla="*/ 1813107 w 1914941"/>
                  <a:gd name="connsiteY8" fmla="*/ 624585 h 654921"/>
                  <a:gd name="connsiteX9" fmla="*/ 1914942 w 1914941"/>
                  <a:gd name="connsiteY9" fmla="*/ 654909 h 654921"/>
                  <a:gd name="connsiteX10" fmla="*/ 1637952 w 1914941"/>
                  <a:gd name="connsiteY10" fmla="*/ 586114 h 654921"/>
                  <a:gd name="connsiteX11" fmla="*/ 1339237 w 1914941"/>
                  <a:gd name="connsiteY11" fmla="*/ 497405 h 654921"/>
                  <a:gd name="connsiteX12" fmla="*/ 215437 w 1914941"/>
                  <a:gd name="connsiteY12" fmla="*/ 157504 h 654921"/>
                  <a:gd name="connsiteX13" fmla="*/ 38471 w 1914941"/>
                  <a:gd name="connsiteY13" fmla="*/ 96856 h 654921"/>
                  <a:gd name="connsiteX14" fmla="*/ 10862 w 1914941"/>
                  <a:gd name="connsiteY14" fmla="*/ 57027 h 65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14941" h="654921">
                    <a:moveTo>
                      <a:pt x="10862" y="57027"/>
                    </a:moveTo>
                    <a:cubicBezTo>
                      <a:pt x="10410" y="45260"/>
                      <a:pt x="9052" y="29419"/>
                      <a:pt x="0" y="19462"/>
                    </a:cubicBezTo>
                    <a:cubicBezTo>
                      <a:pt x="1810" y="14030"/>
                      <a:pt x="2716" y="8147"/>
                      <a:pt x="6336" y="0"/>
                    </a:cubicBezTo>
                    <a:cubicBezTo>
                      <a:pt x="18557" y="3168"/>
                      <a:pt x="33040" y="4979"/>
                      <a:pt x="45260" y="8147"/>
                    </a:cubicBezTo>
                    <a:cubicBezTo>
                      <a:pt x="42092" y="11315"/>
                      <a:pt x="38471" y="14483"/>
                      <a:pt x="34850" y="17651"/>
                    </a:cubicBezTo>
                    <a:cubicBezTo>
                      <a:pt x="39829" y="23535"/>
                      <a:pt x="46165" y="23988"/>
                      <a:pt x="52049" y="25798"/>
                    </a:cubicBezTo>
                    <a:cubicBezTo>
                      <a:pt x="428158" y="155241"/>
                      <a:pt x="806982" y="282421"/>
                      <a:pt x="1183544" y="409149"/>
                    </a:cubicBezTo>
                    <a:cubicBezTo>
                      <a:pt x="1295335" y="446714"/>
                      <a:pt x="1410748" y="466628"/>
                      <a:pt x="1520729" y="510078"/>
                    </a:cubicBezTo>
                    <a:cubicBezTo>
                      <a:pt x="1555579" y="523656"/>
                      <a:pt x="1732092" y="593808"/>
                      <a:pt x="1813107" y="624585"/>
                    </a:cubicBezTo>
                    <a:cubicBezTo>
                      <a:pt x="1842526" y="635900"/>
                      <a:pt x="1876471" y="645405"/>
                      <a:pt x="1914942" y="654909"/>
                    </a:cubicBezTo>
                    <a:cubicBezTo>
                      <a:pt x="1876018" y="655814"/>
                      <a:pt x="1702673" y="607386"/>
                      <a:pt x="1637952" y="586114"/>
                    </a:cubicBezTo>
                    <a:cubicBezTo>
                      <a:pt x="1539286" y="553527"/>
                      <a:pt x="1438809" y="526824"/>
                      <a:pt x="1339237" y="497405"/>
                    </a:cubicBezTo>
                    <a:cubicBezTo>
                      <a:pt x="963581" y="386971"/>
                      <a:pt x="588830" y="274727"/>
                      <a:pt x="215437" y="157504"/>
                    </a:cubicBezTo>
                    <a:cubicBezTo>
                      <a:pt x="156146" y="138948"/>
                      <a:pt x="95951" y="121296"/>
                      <a:pt x="38471" y="96856"/>
                    </a:cubicBezTo>
                    <a:cubicBezTo>
                      <a:pt x="19914" y="88709"/>
                      <a:pt x="11768" y="76489"/>
                      <a:pt x="10862" y="57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58DDCED-837C-4EF5-BF3E-8B98AA829698}"/>
                  </a:ext>
                </a:extLst>
              </p:cNvPr>
              <p:cNvSpPr/>
              <p:nvPr/>
            </p:nvSpPr>
            <p:spPr>
              <a:xfrm>
                <a:off x="8455510" y="3143682"/>
                <a:ext cx="270478" cy="318028"/>
              </a:xfrm>
              <a:custGeom>
                <a:avLst/>
                <a:gdLst>
                  <a:gd name="connsiteX0" fmla="*/ 66095 w 331317"/>
                  <a:gd name="connsiteY0" fmla="*/ 380058 h 389562"/>
                  <a:gd name="connsiteX1" fmla="*/ 15 w 331317"/>
                  <a:gd name="connsiteY1" fmla="*/ 231606 h 389562"/>
                  <a:gd name="connsiteX2" fmla="*/ 36223 w 331317"/>
                  <a:gd name="connsiteY2" fmla="*/ 115288 h 389562"/>
                  <a:gd name="connsiteX3" fmla="*/ 156614 w 331317"/>
                  <a:gd name="connsiteY3" fmla="*/ 10286 h 389562"/>
                  <a:gd name="connsiteX4" fmla="*/ 331317 w 331317"/>
                  <a:gd name="connsiteY4" fmla="*/ 47851 h 389562"/>
                  <a:gd name="connsiteX5" fmla="*/ 300088 w 331317"/>
                  <a:gd name="connsiteY5" fmla="*/ 35631 h 389562"/>
                  <a:gd name="connsiteX6" fmla="*/ 151183 w 331317"/>
                  <a:gd name="connsiteY6" fmla="*/ 70934 h 389562"/>
                  <a:gd name="connsiteX7" fmla="*/ 48443 w 331317"/>
                  <a:gd name="connsiteY7" fmla="*/ 266456 h 389562"/>
                  <a:gd name="connsiteX8" fmla="*/ 91440 w 331317"/>
                  <a:gd name="connsiteY8" fmla="*/ 389563 h 389562"/>
                  <a:gd name="connsiteX9" fmla="*/ 66095 w 331317"/>
                  <a:gd name="connsiteY9" fmla="*/ 380058 h 3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1317" h="389562">
                    <a:moveTo>
                      <a:pt x="66095" y="380058"/>
                    </a:moveTo>
                    <a:cubicBezTo>
                      <a:pt x="15856" y="344303"/>
                      <a:pt x="-437" y="289991"/>
                      <a:pt x="15" y="231606"/>
                    </a:cubicBezTo>
                    <a:cubicBezTo>
                      <a:pt x="-437" y="189062"/>
                      <a:pt x="9067" y="149233"/>
                      <a:pt x="36223" y="115288"/>
                    </a:cubicBezTo>
                    <a:cubicBezTo>
                      <a:pt x="67905" y="70481"/>
                      <a:pt x="103660" y="30653"/>
                      <a:pt x="156614" y="10286"/>
                    </a:cubicBezTo>
                    <a:cubicBezTo>
                      <a:pt x="219073" y="-8723"/>
                      <a:pt x="272479" y="-4197"/>
                      <a:pt x="331317" y="47851"/>
                    </a:cubicBezTo>
                    <a:cubicBezTo>
                      <a:pt x="312760" y="41968"/>
                      <a:pt x="311855" y="39252"/>
                      <a:pt x="300088" y="35631"/>
                    </a:cubicBezTo>
                    <a:cubicBezTo>
                      <a:pt x="243060" y="16170"/>
                      <a:pt x="194180" y="30653"/>
                      <a:pt x="151183" y="70934"/>
                    </a:cubicBezTo>
                    <a:cubicBezTo>
                      <a:pt x="94156" y="124340"/>
                      <a:pt x="61116" y="189967"/>
                      <a:pt x="48443" y="266456"/>
                    </a:cubicBezTo>
                    <a:cubicBezTo>
                      <a:pt x="43465" y="314432"/>
                      <a:pt x="55685" y="356071"/>
                      <a:pt x="91440" y="389563"/>
                    </a:cubicBezTo>
                    <a:cubicBezTo>
                      <a:pt x="73336" y="387752"/>
                      <a:pt x="69263" y="382321"/>
                      <a:pt x="66095" y="3800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7B3A1DC-1FF4-42A4-BDB2-3F66D9069241}"/>
                  </a:ext>
                </a:extLst>
              </p:cNvPr>
              <p:cNvSpPr/>
              <p:nvPr/>
            </p:nvSpPr>
            <p:spPr>
              <a:xfrm>
                <a:off x="8597406" y="3264502"/>
                <a:ext cx="1557764" cy="609557"/>
              </a:xfrm>
              <a:custGeom>
                <a:avLst/>
                <a:gdLst>
                  <a:gd name="connsiteX0" fmla="*/ 6789 w 1908152"/>
                  <a:gd name="connsiteY0" fmla="*/ 74105 h 746665"/>
                  <a:gd name="connsiteX1" fmla="*/ 64269 w 1908152"/>
                  <a:gd name="connsiteY1" fmla="*/ 36992 h 746665"/>
                  <a:gd name="connsiteX2" fmla="*/ 167009 w 1908152"/>
                  <a:gd name="connsiteY2" fmla="*/ 7120 h 746665"/>
                  <a:gd name="connsiteX3" fmla="*/ 1040523 w 1908152"/>
                  <a:gd name="connsiteY3" fmla="*/ 349284 h 746665"/>
                  <a:gd name="connsiteX4" fmla="*/ 1422515 w 1908152"/>
                  <a:gd name="connsiteY4" fmla="*/ 519461 h 746665"/>
                  <a:gd name="connsiteX5" fmla="*/ 1756080 w 1908152"/>
                  <a:gd name="connsiteY5" fmla="*/ 677871 h 746665"/>
                  <a:gd name="connsiteX6" fmla="*/ 1908153 w 1908152"/>
                  <a:gd name="connsiteY6" fmla="*/ 746665 h 746665"/>
                  <a:gd name="connsiteX7" fmla="*/ 1419800 w 1908152"/>
                  <a:gd name="connsiteY7" fmla="*/ 564268 h 746665"/>
                  <a:gd name="connsiteX8" fmla="*/ 82825 w 1908152"/>
                  <a:gd name="connsiteY8" fmla="*/ 89493 h 746665"/>
                  <a:gd name="connsiteX9" fmla="*/ 38923 w 1908152"/>
                  <a:gd name="connsiteY9" fmla="*/ 99450 h 746665"/>
                  <a:gd name="connsiteX10" fmla="*/ 38923 w 1908152"/>
                  <a:gd name="connsiteY10" fmla="*/ 99450 h 746665"/>
                  <a:gd name="connsiteX11" fmla="*/ 0 w 1908152"/>
                  <a:gd name="connsiteY11" fmla="*/ 91304 h 746665"/>
                  <a:gd name="connsiteX12" fmla="*/ 6789 w 1908152"/>
                  <a:gd name="connsiteY12" fmla="*/ 74105 h 74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8152" h="746665">
                    <a:moveTo>
                      <a:pt x="6789" y="74105"/>
                    </a:moveTo>
                    <a:cubicBezTo>
                      <a:pt x="33040" y="72747"/>
                      <a:pt x="49786" y="55548"/>
                      <a:pt x="64269" y="36992"/>
                    </a:cubicBezTo>
                    <a:cubicBezTo>
                      <a:pt x="91877" y="2142"/>
                      <a:pt x="122654" y="-8721"/>
                      <a:pt x="167009" y="7120"/>
                    </a:cubicBezTo>
                    <a:cubicBezTo>
                      <a:pt x="461650" y="112123"/>
                      <a:pt x="754481" y="222557"/>
                      <a:pt x="1040523" y="349284"/>
                    </a:cubicBezTo>
                    <a:cubicBezTo>
                      <a:pt x="1168155" y="405859"/>
                      <a:pt x="1296240" y="460623"/>
                      <a:pt x="1422515" y="519461"/>
                    </a:cubicBezTo>
                    <a:cubicBezTo>
                      <a:pt x="1534307" y="571057"/>
                      <a:pt x="1644741" y="624917"/>
                      <a:pt x="1756080" y="677871"/>
                    </a:cubicBezTo>
                    <a:cubicBezTo>
                      <a:pt x="1806318" y="701858"/>
                      <a:pt x="1857009" y="724488"/>
                      <a:pt x="1908153" y="746665"/>
                    </a:cubicBezTo>
                    <a:cubicBezTo>
                      <a:pt x="1838000" y="739424"/>
                      <a:pt x="1453292" y="576489"/>
                      <a:pt x="1419800" y="564268"/>
                    </a:cubicBezTo>
                    <a:cubicBezTo>
                      <a:pt x="975349" y="403144"/>
                      <a:pt x="529540" y="244734"/>
                      <a:pt x="82825" y="89493"/>
                    </a:cubicBezTo>
                    <a:cubicBezTo>
                      <a:pt x="63364" y="82704"/>
                      <a:pt x="51144" y="86778"/>
                      <a:pt x="38923" y="99450"/>
                    </a:cubicBezTo>
                    <a:cubicBezTo>
                      <a:pt x="37113" y="101261"/>
                      <a:pt x="40734" y="97640"/>
                      <a:pt x="38923" y="99450"/>
                    </a:cubicBezTo>
                    <a:cubicBezTo>
                      <a:pt x="28061" y="97187"/>
                      <a:pt x="18557" y="94019"/>
                      <a:pt x="0" y="91304"/>
                    </a:cubicBezTo>
                    <a:cubicBezTo>
                      <a:pt x="1810" y="82704"/>
                      <a:pt x="1810" y="83609"/>
                      <a:pt x="6789" y="7410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56B2B780-BFD9-4DB4-87DB-22AE64AFD675}"/>
              </a:ext>
            </a:extLst>
          </p:cNvPr>
          <p:cNvGrpSpPr/>
          <p:nvPr/>
        </p:nvGrpSpPr>
        <p:grpSpPr>
          <a:xfrm>
            <a:off x="521653" y="1221616"/>
            <a:ext cx="3033624" cy="2455338"/>
            <a:chOff x="749202" y="2229563"/>
            <a:chExt cx="4650011" cy="3763602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79B6D-AE9A-49C3-820C-283DD613C599}"/>
                </a:ext>
              </a:extLst>
            </p:cNvPr>
            <p:cNvSpPr/>
            <p:nvPr/>
          </p:nvSpPr>
          <p:spPr>
            <a:xfrm>
              <a:off x="749001" y="2229563"/>
              <a:ext cx="4649485" cy="3436093"/>
            </a:xfrm>
            <a:custGeom>
              <a:avLst/>
              <a:gdLst>
                <a:gd name="connsiteX0" fmla="*/ 1743592 w 4649485"/>
                <a:gd name="connsiteY0" fmla="*/ 0 h 3436093"/>
                <a:gd name="connsiteX1" fmla="*/ 1685467 w 4649485"/>
                <a:gd name="connsiteY1" fmla="*/ 0 h 3436093"/>
                <a:gd name="connsiteX2" fmla="*/ 91021 w 4649485"/>
                <a:gd name="connsiteY2" fmla="*/ 920557 h 3436093"/>
                <a:gd name="connsiteX3" fmla="*/ 60869 w 4649485"/>
                <a:gd name="connsiteY3" fmla="*/ 952889 h 3436093"/>
                <a:gd name="connsiteX4" fmla="*/ 8193 w 4649485"/>
                <a:gd name="connsiteY4" fmla="*/ 1054245 h 3436093"/>
                <a:gd name="connsiteX5" fmla="*/ 2380 w 4649485"/>
                <a:gd name="connsiteY5" fmla="*/ 1100745 h 3436093"/>
                <a:gd name="connsiteX6" fmla="*/ 76853 w 4649485"/>
                <a:gd name="connsiteY6" fmla="*/ 1396093 h 3436093"/>
                <a:gd name="connsiteX7" fmla="*/ 97924 w 4649485"/>
                <a:gd name="connsiteY7" fmla="*/ 1426245 h 3436093"/>
                <a:gd name="connsiteX8" fmla="*/ 3033970 w 4649485"/>
                <a:gd name="connsiteY8" fmla="*/ 3431926 h 3436093"/>
                <a:gd name="connsiteX9" fmla="*/ 3062669 w 4649485"/>
                <a:gd name="connsiteY9" fmla="*/ 3427566 h 3436093"/>
                <a:gd name="connsiteX10" fmla="*/ 4507806 w 4649485"/>
                <a:gd name="connsiteY10" fmla="*/ 1837117 h 3436093"/>
                <a:gd name="connsiteX11" fmla="*/ 4514344 w 4649485"/>
                <a:gd name="connsiteY11" fmla="*/ 1815684 h 3436093"/>
                <a:gd name="connsiteX12" fmla="*/ 4461669 w 4649485"/>
                <a:gd name="connsiteY12" fmla="*/ 1784078 h 3436093"/>
                <a:gd name="connsiteX13" fmla="*/ 4481649 w 4649485"/>
                <a:gd name="connsiteY13" fmla="*/ 1616968 h 3436093"/>
                <a:gd name="connsiteX14" fmla="*/ 4525606 w 4649485"/>
                <a:gd name="connsiteY14" fmla="*/ 1506167 h 3436093"/>
                <a:gd name="connsiteX15" fmla="*/ 4649486 w 4649485"/>
                <a:gd name="connsiteY15" fmla="*/ 1377202 h 3436093"/>
                <a:gd name="connsiteX16" fmla="*/ 4649486 w 4649485"/>
                <a:gd name="connsiteY16" fmla="*/ 1366304 h 3436093"/>
                <a:gd name="connsiteX17" fmla="*/ 1743592 w 4649485"/>
                <a:gd name="connsiteY17" fmla="*/ 0 h 34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9485" h="3436093">
                  <a:moveTo>
                    <a:pt x="1743592" y="0"/>
                  </a:moveTo>
                  <a:cubicBezTo>
                    <a:pt x="1724338" y="0"/>
                    <a:pt x="1704721" y="0"/>
                    <a:pt x="1685467" y="0"/>
                  </a:cubicBezTo>
                  <a:cubicBezTo>
                    <a:pt x="1683287" y="6176"/>
                    <a:pt x="523327" y="672072"/>
                    <a:pt x="91021" y="920557"/>
                  </a:cubicBezTo>
                  <a:cubicBezTo>
                    <a:pt x="77217" y="928549"/>
                    <a:pt x="68135" y="938721"/>
                    <a:pt x="60869" y="952889"/>
                  </a:cubicBezTo>
                  <a:cubicBezTo>
                    <a:pt x="44158" y="987037"/>
                    <a:pt x="27084" y="1021186"/>
                    <a:pt x="8193" y="1054245"/>
                  </a:cubicBezTo>
                  <a:cubicBezTo>
                    <a:pt x="-526" y="1069502"/>
                    <a:pt x="-1979" y="1084397"/>
                    <a:pt x="2380" y="1100745"/>
                  </a:cubicBezTo>
                  <a:cubicBezTo>
                    <a:pt x="27447" y="1199194"/>
                    <a:pt x="52150" y="1297644"/>
                    <a:pt x="76853" y="1396093"/>
                  </a:cubicBezTo>
                  <a:cubicBezTo>
                    <a:pt x="80123" y="1409171"/>
                    <a:pt x="86299" y="1418253"/>
                    <a:pt x="97924" y="1426245"/>
                  </a:cubicBezTo>
                  <a:cubicBezTo>
                    <a:pt x="227615" y="1514160"/>
                    <a:pt x="3025614" y="3426476"/>
                    <a:pt x="3033970" y="3431926"/>
                  </a:cubicBezTo>
                  <a:cubicBezTo>
                    <a:pt x="3044868" y="3438828"/>
                    <a:pt x="3053587" y="3437011"/>
                    <a:pt x="3062669" y="3427566"/>
                  </a:cubicBezTo>
                  <a:cubicBezTo>
                    <a:pt x="3093548" y="3395961"/>
                    <a:pt x="4456582" y="1894879"/>
                    <a:pt x="4507806" y="1837117"/>
                  </a:cubicBezTo>
                  <a:cubicBezTo>
                    <a:pt x="4513255" y="1830942"/>
                    <a:pt x="4523790" y="1820770"/>
                    <a:pt x="4514344" y="1815684"/>
                  </a:cubicBezTo>
                  <a:cubicBezTo>
                    <a:pt x="4492547" y="1804059"/>
                    <a:pt x="4486372" y="1797156"/>
                    <a:pt x="4461669" y="1784078"/>
                  </a:cubicBezTo>
                  <a:cubicBezTo>
                    <a:pt x="4442415" y="1763008"/>
                    <a:pt x="4465665" y="1667101"/>
                    <a:pt x="4481649" y="1616968"/>
                  </a:cubicBezTo>
                  <a:cubicBezTo>
                    <a:pt x="4484919" y="1606797"/>
                    <a:pt x="4497270" y="1543222"/>
                    <a:pt x="4525606" y="1506167"/>
                  </a:cubicBezTo>
                  <a:cubicBezTo>
                    <a:pt x="4527059" y="1504351"/>
                    <a:pt x="4607345" y="1415710"/>
                    <a:pt x="4649486" y="1377202"/>
                  </a:cubicBezTo>
                  <a:cubicBezTo>
                    <a:pt x="4649486" y="1373570"/>
                    <a:pt x="4649486" y="1369937"/>
                    <a:pt x="4649486" y="1366304"/>
                  </a:cubicBezTo>
                  <a:cubicBezTo>
                    <a:pt x="4643310" y="1359402"/>
                    <a:pt x="1832232" y="42141"/>
                    <a:pt x="1743592" y="0"/>
                  </a:cubicBezTo>
                  <a:close/>
                </a:path>
              </a:pathLst>
            </a:custGeom>
            <a:solidFill>
              <a:schemeClr val="tx1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CE32E4-DE28-40DC-B37B-85DA42B0FBC4}"/>
                </a:ext>
              </a:extLst>
            </p:cNvPr>
            <p:cNvSpPr/>
            <p:nvPr/>
          </p:nvSpPr>
          <p:spPr>
            <a:xfrm>
              <a:off x="858351" y="2240370"/>
              <a:ext cx="4485875" cy="2871197"/>
            </a:xfrm>
            <a:custGeom>
              <a:avLst/>
              <a:gdLst>
                <a:gd name="connsiteX0" fmla="*/ 4470385 w 4485875"/>
                <a:gd name="connsiteY0" fmla="*/ 1345324 h 2871197"/>
                <a:gd name="connsiteX1" fmla="*/ 1617894 w 4485875"/>
                <a:gd name="connsiteY1" fmla="*/ 4450 h 2871197"/>
                <a:gd name="connsiteX2" fmla="*/ 1584472 w 4485875"/>
                <a:gd name="connsiteY2" fmla="*/ 4813 h 2871197"/>
                <a:gd name="connsiteX3" fmla="*/ 10007 w 4485875"/>
                <a:gd name="connsiteY3" fmla="*/ 910839 h 2871197"/>
                <a:gd name="connsiteX4" fmla="*/ 9644 w 4485875"/>
                <a:gd name="connsiteY4" fmla="*/ 931183 h 2871197"/>
                <a:gd name="connsiteX5" fmla="*/ 3020889 w 4485875"/>
                <a:gd name="connsiteY5" fmla="*/ 2860574 h 2871197"/>
                <a:gd name="connsiteX6" fmla="*/ 3062667 w 4485875"/>
                <a:gd name="connsiteY6" fmla="*/ 2855851 h 2871197"/>
                <a:gd name="connsiteX7" fmla="*/ 4482374 w 4485875"/>
                <a:gd name="connsiteY7" fmla="*/ 1363852 h 2871197"/>
                <a:gd name="connsiteX8" fmla="*/ 4470385 w 4485875"/>
                <a:gd name="connsiteY8" fmla="*/ 1345324 h 287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5875" h="2871197">
                  <a:moveTo>
                    <a:pt x="4470385" y="1345324"/>
                  </a:moveTo>
                  <a:cubicBezTo>
                    <a:pt x="4389737" y="1297008"/>
                    <a:pt x="1750855" y="68025"/>
                    <a:pt x="1617894" y="4450"/>
                  </a:cubicBezTo>
                  <a:cubicBezTo>
                    <a:pt x="1605542" y="-1362"/>
                    <a:pt x="1596097" y="-1726"/>
                    <a:pt x="1584472" y="4813"/>
                  </a:cubicBezTo>
                  <a:cubicBezTo>
                    <a:pt x="1506366" y="50224"/>
                    <a:pt x="52511" y="886499"/>
                    <a:pt x="10007" y="910839"/>
                  </a:cubicBezTo>
                  <a:cubicBezTo>
                    <a:pt x="-2344" y="917741"/>
                    <a:pt x="-4161" y="922827"/>
                    <a:pt x="9644" y="931183"/>
                  </a:cubicBezTo>
                  <a:cubicBezTo>
                    <a:pt x="39796" y="949710"/>
                    <a:pt x="2848694" y="2750136"/>
                    <a:pt x="3020889" y="2860574"/>
                  </a:cubicBezTo>
                  <a:cubicBezTo>
                    <a:pt x="3043776" y="2875105"/>
                    <a:pt x="3044140" y="2875832"/>
                    <a:pt x="3062667" y="2855851"/>
                  </a:cubicBezTo>
                  <a:cubicBezTo>
                    <a:pt x="3133144" y="2781015"/>
                    <a:pt x="4462756" y="1387828"/>
                    <a:pt x="4482374" y="1363852"/>
                  </a:cubicBezTo>
                  <a:cubicBezTo>
                    <a:pt x="4490729" y="1353680"/>
                    <a:pt x="4483100" y="1352953"/>
                    <a:pt x="4470385" y="1345324"/>
                  </a:cubicBezTo>
                  <a:close/>
                </a:path>
              </a:pathLst>
            </a:custGeom>
            <a:solidFill>
              <a:srgbClr val="282828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FA6762-F5EC-46C5-9BE9-B1ED982B27BF}"/>
                </a:ext>
              </a:extLst>
            </p:cNvPr>
            <p:cNvSpPr/>
            <p:nvPr/>
          </p:nvSpPr>
          <p:spPr>
            <a:xfrm>
              <a:off x="3946173" y="3093810"/>
              <a:ext cx="585521" cy="241945"/>
            </a:xfrm>
            <a:custGeom>
              <a:avLst/>
              <a:gdLst>
                <a:gd name="connsiteX0" fmla="*/ 573897 w 585521"/>
                <a:gd name="connsiteY0" fmla="*/ 95180 h 241945"/>
                <a:gd name="connsiteX1" fmla="*/ 560092 w 585521"/>
                <a:gd name="connsiteY1" fmla="*/ 118430 h 241945"/>
                <a:gd name="connsiteX2" fmla="*/ 72931 w 585521"/>
                <a:gd name="connsiteY2" fmla="*/ 241946 h 241945"/>
                <a:gd name="connsiteX3" fmla="*/ 3544 w 585521"/>
                <a:gd name="connsiteY3" fmla="*/ 142770 h 241945"/>
                <a:gd name="connsiteX4" fmla="*/ 16985 w 585521"/>
                <a:gd name="connsiteY4" fmla="*/ 120246 h 241945"/>
                <a:gd name="connsiteX5" fmla="*/ 585522 w 585521"/>
                <a:gd name="connsiteY5" fmla="*/ 0 h 241945"/>
                <a:gd name="connsiteX6" fmla="*/ 573897 w 585521"/>
                <a:gd name="connsiteY6" fmla="*/ 95180 h 24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521" h="241945">
                  <a:moveTo>
                    <a:pt x="573897" y="95180"/>
                  </a:moveTo>
                  <a:cubicBezTo>
                    <a:pt x="572443" y="114797"/>
                    <a:pt x="572443" y="114797"/>
                    <a:pt x="560092" y="118430"/>
                  </a:cubicBezTo>
                  <a:cubicBezTo>
                    <a:pt x="523037" y="129328"/>
                    <a:pt x="93638" y="236497"/>
                    <a:pt x="72931" y="241946"/>
                  </a:cubicBezTo>
                  <a:cubicBezTo>
                    <a:pt x="47864" y="206344"/>
                    <a:pt x="22071" y="174012"/>
                    <a:pt x="3544" y="142770"/>
                  </a:cubicBezTo>
                  <a:cubicBezTo>
                    <a:pt x="-3722" y="130782"/>
                    <a:pt x="-89" y="124243"/>
                    <a:pt x="16985" y="120246"/>
                  </a:cubicBezTo>
                  <a:cubicBezTo>
                    <a:pt x="42778" y="114071"/>
                    <a:pt x="553916" y="5813"/>
                    <a:pt x="585522" y="0"/>
                  </a:cubicBezTo>
                  <a:cubicBezTo>
                    <a:pt x="580436" y="42141"/>
                    <a:pt x="574987" y="85008"/>
                    <a:pt x="573897" y="951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EF3C23-EA5F-48F7-97F0-7B59AEA1F55C}"/>
                </a:ext>
              </a:extLst>
            </p:cNvPr>
            <p:cNvSpPr/>
            <p:nvPr/>
          </p:nvSpPr>
          <p:spPr>
            <a:xfrm>
              <a:off x="770872" y="3326453"/>
              <a:ext cx="3047700" cy="2311101"/>
            </a:xfrm>
            <a:custGeom>
              <a:avLst/>
              <a:gdLst>
                <a:gd name="connsiteX0" fmla="*/ 3047700 w 3047700"/>
                <a:gd name="connsiteY0" fmla="*/ 1996819 h 2311101"/>
                <a:gd name="connsiteX1" fmla="*/ 3014278 w 3047700"/>
                <a:gd name="connsiteY1" fmla="*/ 2298707 h 2311101"/>
                <a:gd name="connsiteX2" fmla="*/ 2999020 w 3047700"/>
                <a:gd name="connsiteY2" fmla="*/ 2307425 h 2311101"/>
                <a:gd name="connsiteX3" fmla="*/ 88404 w 3047700"/>
                <a:gd name="connsiteY3" fmla="*/ 316640 h 2311101"/>
                <a:gd name="connsiteX4" fmla="*/ 2306 w 3047700"/>
                <a:gd name="connsiteY4" fmla="*/ 16569 h 2311101"/>
                <a:gd name="connsiteX5" fmla="*/ 3033 w 3047700"/>
                <a:gd name="connsiteY5" fmla="*/ 1674 h 2311101"/>
                <a:gd name="connsiteX6" fmla="*/ 19744 w 3047700"/>
                <a:gd name="connsiteY6" fmla="*/ 4944 h 2311101"/>
                <a:gd name="connsiteX7" fmla="*/ 3039708 w 3047700"/>
                <a:gd name="connsiteY7" fmla="*/ 1972116 h 2311101"/>
                <a:gd name="connsiteX8" fmla="*/ 3047700 w 3047700"/>
                <a:gd name="connsiteY8" fmla="*/ 1996819 h 231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700" h="2311101">
                  <a:moveTo>
                    <a:pt x="3047700" y="1996819"/>
                  </a:moveTo>
                  <a:cubicBezTo>
                    <a:pt x="3040798" y="2028788"/>
                    <a:pt x="3018638" y="2261652"/>
                    <a:pt x="3014278" y="2298707"/>
                  </a:cubicBezTo>
                  <a:cubicBezTo>
                    <a:pt x="3013552" y="2305972"/>
                    <a:pt x="3012462" y="2316871"/>
                    <a:pt x="2999020" y="2307425"/>
                  </a:cubicBezTo>
                  <a:cubicBezTo>
                    <a:pt x="2931813" y="2260925"/>
                    <a:pt x="111654" y="330081"/>
                    <a:pt x="88404" y="316640"/>
                  </a:cubicBezTo>
                  <a:cubicBezTo>
                    <a:pt x="65517" y="303198"/>
                    <a:pt x="5939" y="32190"/>
                    <a:pt x="2306" y="16569"/>
                  </a:cubicBezTo>
                  <a:cubicBezTo>
                    <a:pt x="853" y="11483"/>
                    <a:pt x="-2417" y="5307"/>
                    <a:pt x="3033" y="1674"/>
                  </a:cubicBezTo>
                  <a:cubicBezTo>
                    <a:pt x="8845" y="-2322"/>
                    <a:pt x="14658" y="1674"/>
                    <a:pt x="19744" y="4944"/>
                  </a:cubicBezTo>
                  <a:cubicBezTo>
                    <a:pt x="52076" y="26014"/>
                    <a:pt x="2984489" y="1936878"/>
                    <a:pt x="3039708" y="1972116"/>
                  </a:cubicBezTo>
                  <a:cubicBezTo>
                    <a:pt x="3049153" y="1978292"/>
                    <a:pt x="3046974" y="1986284"/>
                    <a:pt x="3047700" y="199681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7526770-F4B3-420C-A8F9-C3408DD120DC}"/>
                </a:ext>
              </a:extLst>
            </p:cNvPr>
            <p:cNvSpPr/>
            <p:nvPr/>
          </p:nvSpPr>
          <p:spPr>
            <a:xfrm>
              <a:off x="817226" y="3170445"/>
              <a:ext cx="3084900" cy="2005197"/>
            </a:xfrm>
            <a:custGeom>
              <a:avLst/>
              <a:gdLst>
                <a:gd name="connsiteX0" fmla="*/ 3084901 w 3084900"/>
                <a:gd name="connsiteY0" fmla="*/ 1960651 h 2005197"/>
                <a:gd name="connsiteX1" fmla="*/ 3079452 w 3084900"/>
                <a:gd name="connsiteY1" fmla="*/ 1976272 h 2005197"/>
                <a:gd name="connsiteX2" fmla="*/ 3075456 w 3084900"/>
                <a:gd name="connsiteY2" fmla="*/ 1988261 h 2005197"/>
                <a:gd name="connsiteX3" fmla="*/ 3048209 w 3084900"/>
                <a:gd name="connsiteY3" fmla="*/ 1999523 h 2005197"/>
                <a:gd name="connsiteX4" fmla="*/ 12624 w 3084900"/>
                <a:gd name="connsiteY4" fmla="*/ 53057 h 2005197"/>
                <a:gd name="connsiteX5" fmla="*/ 11897 w 3084900"/>
                <a:gd name="connsiteY5" fmla="*/ 11280 h 2005197"/>
                <a:gd name="connsiteX6" fmla="*/ 41687 w 3084900"/>
                <a:gd name="connsiteY6" fmla="*/ 5831 h 2005197"/>
                <a:gd name="connsiteX7" fmla="*/ 3067100 w 3084900"/>
                <a:gd name="connsiteY7" fmla="*/ 1944667 h 2005197"/>
                <a:gd name="connsiteX8" fmla="*/ 3084901 w 3084900"/>
                <a:gd name="connsiteY8" fmla="*/ 1960651 h 200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900" h="2005197">
                  <a:moveTo>
                    <a:pt x="3084901" y="1960651"/>
                  </a:moveTo>
                  <a:cubicBezTo>
                    <a:pt x="3083085" y="1966101"/>
                    <a:pt x="3081268" y="1971186"/>
                    <a:pt x="3079452" y="1976272"/>
                  </a:cubicBezTo>
                  <a:cubicBezTo>
                    <a:pt x="3077999" y="1980268"/>
                    <a:pt x="3076909" y="1984265"/>
                    <a:pt x="3075456" y="1988261"/>
                  </a:cubicBezTo>
                  <a:cubicBezTo>
                    <a:pt x="3066374" y="2009694"/>
                    <a:pt x="3060198" y="2007515"/>
                    <a:pt x="3048209" y="1999523"/>
                  </a:cubicBezTo>
                  <a:cubicBezTo>
                    <a:pt x="2958116" y="1940307"/>
                    <a:pt x="165566" y="151143"/>
                    <a:pt x="12624" y="53057"/>
                  </a:cubicBezTo>
                  <a:cubicBezTo>
                    <a:pt x="-4450" y="42159"/>
                    <a:pt x="-3724" y="37436"/>
                    <a:pt x="11897" y="11280"/>
                  </a:cubicBezTo>
                  <a:cubicBezTo>
                    <a:pt x="20253" y="-2888"/>
                    <a:pt x="28972" y="-2525"/>
                    <a:pt x="41687" y="5831"/>
                  </a:cubicBezTo>
                  <a:cubicBezTo>
                    <a:pt x="337398" y="195464"/>
                    <a:pt x="2812803" y="1781190"/>
                    <a:pt x="3067100" y="1944667"/>
                  </a:cubicBezTo>
                  <a:cubicBezTo>
                    <a:pt x="3074003" y="1948663"/>
                    <a:pt x="3083811" y="1950480"/>
                    <a:pt x="3084901" y="196065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05C146-E13C-454E-A041-B60496E03900}"/>
                </a:ext>
              </a:extLst>
            </p:cNvPr>
            <p:cNvSpPr/>
            <p:nvPr/>
          </p:nvSpPr>
          <p:spPr>
            <a:xfrm>
              <a:off x="3531216" y="3294706"/>
              <a:ext cx="1119635" cy="1187394"/>
            </a:xfrm>
            <a:custGeom>
              <a:avLst/>
              <a:gdLst>
                <a:gd name="connsiteX0" fmla="*/ 1119636 w 1119635"/>
                <a:gd name="connsiteY0" fmla="*/ 948166 h 1187394"/>
                <a:gd name="connsiteX1" fmla="*/ 1105831 w 1119635"/>
                <a:gd name="connsiteY1" fmla="*/ 1060420 h 1187394"/>
                <a:gd name="connsiteX2" fmla="*/ 1094569 w 1119635"/>
                <a:gd name="connsiteY2" fmla="*/ 1078584 h 1187394"/>
                <a:gd name="connsiteX3" fmla="*/ 701861 w 1119635"/>
                <a:gd name="connsiteY3" fmla="*/ 1184663 h 1187394"/>
                <a:gd name="connsiteX4" fmla="*/ 660084 w 1119635"/>
                <a:gd name="connsiteY4" fmla="*/ 1170858 h 1187394"/>
                <a:gd name="connsiteX5" fmla="*/ 0 w 1119635"/>
                <a:gd name="connsiteY5" fmla="*/ 136957 h 1187394"/>
                <a:gd name="connsiteX6" fmla="*/ 11262 w 1119635"/>
                <a:gd name="connsiteY6" fmla="*/ 0 h 1187394"/>
                <a:gd name="connsiteX7" fmla="*/ 682607 w 1119635"/>
                <a:gd name="connsiteY7" fmla="*/ 1043346 h 1187394"/>
                <a:gd name="connsiteX8" fmla="*/ 716029 w 1119635"/>
                <a:gd name="connsiteY8" fmla="*/ 1058967 h 1187394"/>
                <a:gd name="connsiteX9" fmla="*/ 1119636 w 1119635"/>
                <a:gd name="connsiteY9" fmla="*/ 948166 h 118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9635" h="1187394">
                  <a:moveTo>
                    <a:pt x="1119636" y="948166"/>
                  </a:moveTo>
                  <a:cubicBezTo>
                    <a:pt x="1119272" y="976502"/>
                    <a:pt x="1106558" y="1057514"/>
                    <a:pt x="1105831" y="1060420"/>
                  </a:cubicBezTo>
                  <a:cubicBezTo>
                    <a:pt x="1102561" y="1077495"/>
                    <a:pt x="1102561" y="1077495"/>
                    <a:pt x="1094569" y="1078584"/>
                  </a:cubicBezTo>
                  <a:cubicBezTo>
                    <a:pt x="1086577" y="1080764"/>
                    <a:pt x="726201" y="1177761"/>
                    <a:pt x="701861" y="1184663"/>
                  </a:cubicBezTo>
                  <a:cubicBezTo>
                    <a:pt x="678974" y="1187206"/>
                    <a:pt x="673525" y="1193382"/>
                    <a:pt x="660084" y="1170858"/>
                  </a:cubicBezTo>
                  <a:cubicBezTo>
                    <a:pt x="564904" y="1020096"/>
                    <a:pt x="108985" y="298618"/>
                    <a:pt x="0" y="136957"/>
                  </a:cubicBezTo>
                  <a:cubicBezTo>
                    <a:pt x="5086" y="92637"/>
                    <a:pt x="9809" y="29789"/>
                    <a:pt x="11262" y="0"/>
                  </a:cubicBezTo>
                  <a:cubicBezTo>
                    <a:pt x="48316" y="58488"/>
                    <a:pt x="551099" y="836639"/>
                    <a:pt x="682607" y="1043346"/>
                  </a:cubicBezTo>
                  <a:cubicBezTo>
                    <a:pt x="692779" y="1058967"/>
                    <a:pt x="696775" y="1064416"/>
                    <a:pt x="716029" y="1058967"/>
                  </a:cubicBezTo>
                  <a:cubicBezTo>
                    <a:pt x="844994" y="1023729"/>
                    <a:pt x="990307" y="982315"/>
                    <a:pt x="1119636" y="94816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019FC5-751C-4DFF-A18C-323EDFDEC07E}"/>
                </a:ext>
              </a:extLst>
            </p:cNvPr>
            <p:cNvSpPr/>
            <p:nvPr/>
          </p:nvSpPr>
          <p:spPr>
            <a:xfrm>
              <a:off x="3829376" y="5205077"/>
              <a:ext cx="53936" cy="97210"/>
            </a:xfrm>
            <a:custGeom>
              <a:avLst/>
              <a:gdLst>
                <a:gd name="connsiteX0" fmla="*/ 53860 w 53936"/>
                <a:gd name="connsiteY0" fmla="*/ 8848 h 97210"/>
                <a:gd name="connsiteX1" fmla="*/ 45868 w 53936"/>
                <a:gd name="connsiteY1" fmla="*/ 63703 h 97210"/>
                <a:gd name="connsiteX2" fmla="*/ 7723 w 53936"/>
                <a:gd name="connsiteY2" fmla="*/ 97125 h 97210"/>
                <a:gd name="connsiteX3" fmla="*/ 1184 w 53936"/>
                <a:gd name="connsiteY3" fmla="*/ 88043 h 97210"/>
                <a:gd name="connsiteX4" fmla="*/ 44051 w 53936"/>
                <a:gd name="connsiteY4" fmla="*/ 4489 h 97210"/>
                <a:gd name="connsiteX5" fmla="*/ 50954 w 53936"/>
                <a:gd name="connsiteY5" fmla="*/ 493 h 97210"/>
                <a:gd name="connsiteX6" fmla="*/ 53860 w 53936"/>
                <a:gd name="connsiteY6" fmla="*/ 8848 h 9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36" h="97210">
                  <a:moveTo>
                    <a:pt x="53860" y="8848"/>
                  </a:moveTo>
                  <a:cubicBezTo>
                    <a:pt x="50954" y="28102"/>
                    <a:pt x="48774" y="46266"/>
                    <a:pt x="45868" y="63703"/>
                  </a:cubicBezTo>
                  <a:cubicBezTo>
                    <a:pt x="44778" y="71333"/>
                    <a:pt x="15352" y="96762"/>
                    <a:pt x="7723" y="97125"/>
                  </a:cubicBezTo>
                  <a:cubicBezTo>
                    <a:pt x="821" y="97852"/>
                    <a:pt x="-1722" y="93856"/>
                    <a:pt x="1184" y="88043"/>
                  </a:cubicBezTo>
                  <a:cubicBezTo>
                    <a:pt x="15352" y="60071"/>
                    <a:pt x="29520" y="32461"/>
                    <a:pt x="44051" y="4489"/>
                  </a:cubicBezTo>
                  <a:cubicBezTo>
                    <a:pt x="45141" y="2309"/>
                    <a:pt x="47321" y="-1324"/>
                    <a:pt x="50954" y="493"/>
                  </a:cubicBezTo>
                  <a:cubicBezTo>
                    <a:pt x="55313" y="3036"/>
                    <a:pt x="53497" y="7395"/>
                    <a:pt x="53860" y="88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1CB6B0-44C0-4884-B98E-DA943E8255BA}"/>
                </a:ext>
              </a:extLst>
            </p:cNvPr>
            <p:cNvSpPr/>
            <p:nvPr/>
          </p:nvSpPr>
          <p:spPr>
            <a:xfrm>
              <a:off x="2910003" y="3295069"/>
              <a:ext cx="632474" cy="291849"/>
            </a:xfrm>
            <a:custGeom>
              <a:avLst/>
              <a:gdLst>
                <a:gd name="connsiteX0" fmla="*/ 632474 w 632474"/>
                <a:gd name="connsiteY0" fmla="*/ 0 h 291849"/>
                <a:gd name="connsiteX1" fmla="*/ 621212 w 632474"/>
                <a:gd name="connsiteY1" fmla="*/ 136957 h 291849"/>
                <a:gd name="connsiteX2" fmla="*/ 30879 w 632474"/>
                <a:gd name="connsiteY2" fmla="*/ 286993 h 291849"/>
                <a:gd name="connsiteX3" fmla="*/ 4359 w 632474"/>
                <a:gd name="connsiteY3" fmla="*/ 274278 h 291849"/>
                <a:gd name="connsiteX4" fmla="*/ 0 w 632474"/>
                <a:gd name="connsiteY4" fmla="*/ 148946 h 291849"/>
                <a:gd name="connsiteX5" fmla="*/ 632474 w 632474"/>
                <a:gd name="connsiteY5" fmla="*/ 0 h 2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474" h="291849">
                  <a:moveTo>
                    <a:pt x="632474" y="0"/>
                  </a:moveTo>
                  <a:cubicBezTo>
                    <a:pt x="629931" y="53403"/>
                    <a:pt x="625935" y="87188"/>
                    <a:pt x="621212" y="136957"/>
                  </a:cubicBezTo>
                  <a:cubicBezTo>
                    <a:pt x="552552" y="151489"/>
                    <a:pt x="70840" y="279001"/>
                    <a:pt x="30879" y="286993"/>
                  </a:cubicBezTo>
                  <a:cubicBezTo>
                    <a:pt x="4359" y="290989"/>
                    <a:pt x="2180" y="300071"/>
                    <a:pt x="4359" y="274278"/>
                  </a:cubicBezTo>
                  <a:cubicBezTo>
                    <a:pt x="4359" y="241583"/>
                    <a:pt x="1816" y="197262"/>
                    <a:pt x="0" y="148946"/>
                  </a:cubicBezTo>
                  <a:cubicBezTo>
                    <a:pt x="109711" y="122426"/>
                    <a:pt x="533662" y="23250"/>
                    <a:pt x="63247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C795D2-704B-4E58-9382-35697090EB66}"/>
                </a:ext>
              </a:extLst>
            </p:cNvPr>
            <p:cNvSpPr/>
            <p:nvPr/>
          </p:nvSpPr>
          <p:spPr>
            <a:xfrm>
              <a:off x="3207426" y="2750872"/>
              <a:ext cx="192766" cy="329133"/>
            </a:xfrm>
            <a:custGeom>
              <a:avLst/>
              <a:gdLst>
                <a:gd name="connsiteX0" fmla="*/ 105 w 192766"/>
                <a:gd name="connsiteY0" fmla="*/ 0 h 329133"/>
                <a:gd name="connsiteX1" fmla="*/ 189012 w 192766"/>
                <a:gd name="connsiteY1" fmla="*/ 297528 h 329133"/>
                <a:gd name="connsiteX2" fmla="*/ 178840 w 192766"/>
                <a:gd name="connsiteY2" fmla="*/ 314966 h 329133"/>
                <a:gd name="connsiteX3" fmla="*/ 118535 w 192766"/>
                <a:gd name="connsiteY3" fmla="*/ 329134 h 329133"/>
                <a:gd name="connsiteX4" fmla="*/ 10640 w 192766"/>
                <a:gd name="connsiteY4" fmla="*/ 158028 h 329133"/>
                <a:gd name="connsiteX5" fmla="*/ 2648 w 192766"/>
                <a:gd name="connsiteY5" fmla="*/ 134051 h 329133"/>
                <a:gd name="connsiteX6" fmla="*/ 105 w 192766"/>
                <a:gd name="connsiteY6" fmla="*/ 0 h 32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766" h="329133">
                  <a:moveTo>
                    <a:pt x="105" y="0"/>
                  </a:moveTo>
                  <a:cubicBezTo>
                    <a:pt x="64043" y="98086"/>
                    <a:pt x="124711" y="199442"/>
                    <a:pt x="189012" y="297528"/>
                  </a:cubicBezTo>
                  <a:cubicBezTo>
                    <a:pt x="195914" y="308063"/>
                    <a:pt x="193735" y="310969"/>
                    <a:pt x="178840" y="314966"/>
                  </a:cubicBezTo>
                  <a:cubicBezTo>
                    <a:pt x="155227" y="321505"/>
                    <a:pt x="140332" y="324411"/>
                    <a:pt x="118535" y="329134"/>
                  </a:cubicBezTo>
                  <a:cubicBezTo>
                    <a:pt x="78938" y="263743"/>
                    <a:pt x="50965" y="223418"/>
                    <a:pt x="10640" y="158028"/>
                  </a:cubicBezTo>
                  <a:cubicBezTo>
                    <a:pt x="1195" y="142770"/>
                    <a:pt x="2285" y="148946"/>
                    <a:pt x="2648" y="134051"/>
                  </a:cubicBezTo>
                  <a:cubicBezTo>
                    <a:pt x="2648" y="98813"/>
                    <a:pt x="-621" y="16348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B344F76-19FC-4218-928B-C656D512D04C}"/>
                </a:ext>
              </a:extLst>
            </p:cNvPr>
            <p:cNvSpPr/>
            <p:nvPr/>
          </p:nvSpPr>
          <p:spPr>
            <a:xfrm>
              <a:off x="2782890" y="3206065"/>
              <a:ext cx="134015" cy="380719"/>
            </a:xfrm>
            <a:custGeom>
              <a:avLst/>
              <a:gdLst>
                <a:gd name="connsiteX0" fmla="*/ 130020 w 134015"/>
                <a:gd name="connsiteY0" fmla="*/ 240856 h 380719"/>
                <a:gd name="connsiteX1" fmla="*/ 134016 w 134015"/>
                <a:gd name="connsiteY1" fmla="*/ 380720 h 380719"/>
                <a:gd name="connsiteX2" fmla="*/ 1055 w 134015"/>
                <a:gd name="connsiteY2" fmla="*/ 116977 h 380719"/>
                <a:gd name="connsiteX3" fmla="*/ 1055 w 134015"/>
                <a:gd name="connsiteY3" fmla="*/ 0 h 380719"/>
                <a:gd name="connsiteX4" fmla="*/ 130020 w 134015"/>
                <a:gd name="connsiteY4" fmla="*/ 240856 h 38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5" h="380719">
                  <a:moveTo>
                    <a:pt x="130020" y="240856"/>
                  </a:moveTo>
                  <a:cubicBezTo>
                    <a:pt x="131110" y="274641"/>
                    <a:pt x="131110" y="329134"/>
                    <a:pt x="134016" y="380720"/>
                  </a:cubicBezTo>
                  <a:cubicBezTo>
                    <a:pt x="89332" y="292079"/>
                    <a:pt x="37746" y="186727"/>
                    <a:pt x="1055" y="116977"/>
                  </a:cubicBezTo>
                  <a:cubicBezTo>
                    <a:pt x="691" y="75199"/>
                    <a:pt x="-1125" y="58125"/>
                    <a:pt x="1055" y="0"/>
                  </a:cubicBezTo>
                  <a:cubicBezTo>
                    <a:pt x="46102" y="92274"/>
                    <a:pt x="93692" y="183821"/>
                    <a:pt x="130020" y="2408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48B854F-35A8-4C00-BA26-BADA63098E71}"/>
                </a:ext>
              </a:extLst>
            </p:cNvPr>
            <p:cNvSpPr/>
            <p:nvPr/>
          </p:nvSpPr>
          <p:spPr>
            <a:xfrm>
              <a:off x="3850156" y="3781160"/>
              <a:ext cx="1385405" cy="1754407"/>
            </a:xfrm>
            <a:custGeom>
              <a:avLst/>
              <a:gdLst>
                <a:gd name="connsiteX0" fmla="*/ 1380130 w 1385405"/>
                <a:gd name="connsiteY0" fmla="*/ 22867 h 1754407"/>
                <a:gd name="connsiteX1" fmla="*/ 1381584 w 1385405"/>
                <a:gd name="connsiteY1" fmla="*/ 707 h 1754407"/>
                <a:gd name="connsiteX2" fmla="*/ 1362693 w 1385405"/>
                <a:gd name="connsiteY2" fmla="*/ 14148 h 1754407"/>
                <a:gd name="connsiteX3" fmla="*/ 62506 w 1385405"/>
                <a:gd name="connsiteY3" fmla="*/ 1394984 h 1754407"/>
                <a:gd name="connsiteX4" fmla="*/ 41436 w 1385405"/>
                <a:gd name="connsiteY4" fmla="*/ 1463644 h 1754407"/>
                <a:gd name="connsiteX5" fmla="*/ 22 w 1385405"/>
                <a:gd name="connsiteY5" fmla="*/ 1753906 h 1754407"/>
                <a:gd name="connsiteX6" fmla="*/ 1352884 w 1385405"/>
                <a:gd name="connsiteY6" fmla="*/ 276801 h 1754407"/>
                <a:gd name="connsiteX7" fmla="*/ 1343802 w 1385405"/>
                <a:gd name="connsiteY7" fmla="*/ 160551 h 1754407"/>
                <a:gd name="connsiteX8" fmla="*/ 1380130 w 1385405"/>
                <a:gd name="connsiteY8" fmla="*/ 22867 h 17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5405" h="1754407">
                  <a:moveTo>
                    <a:pt x="1380130" y="22867"/>
                  </a:moveTo>
                  <a:cubicBezTo>
                    <a:pt x="1382310" y="14875"/>
                    <a:pt x="1389939" y="5066"/>
                    <a:pt x="1381584" y="707"/>
                  </a:cubicBezTo>
                  <a:cubicBezTo>
                    <a:pt x="1374318" y="-2926"/>
                    <a:pt x="1368142" y="8336"/>
                    <a:pt x="1362693" y="14148"/>
                  </a:cubicBezTo>
                  <a:cubicBezTo>
                    <a:pt x="1262427" y="120590"/>
                    <a:pt x="81397" y="1375003"/>
                    <a:pt x="62506" y="1394984"/>
                  </a:cubicBezTo>
                  <a:cubicBezTo>
                    <a:pt x="43252" y="1414964"/>
                    <a:pt x="45795" y="1437488"/>
                    <a:pt x="41436" y="1463644"/>
                  </a:cubicBezTo>
                  <a:cubicBezTo>
                    <a:pt x="27631" y="1559914"/>
                    <a:pt x="13826" y="1656183"/>
                    <a:pt x="22" y="1753906"/>
                  </a:cubicBezTo>
                  <a:cubicBezTo>
                    <a:pt x="-5791" y="1783695"/>
                    <a:pt x="1167247" y="477696"/>
                    <a:pt x="1352884" y="276801"/>
                  </a:cubicBezTo>
                  <a:cubicBezTo>
                    <a:pt x="1365599" y="262997"/>
                    <a:pt x="1333630" y="252098"/>
                    <a:pt x="1343802" y="160551"/>
                  </a:cubicBezTo>
                  <a:cubicBezTo>
                    <a:pt x="1345255" y="140934"/>
                    <a:pt x="1364146" y="78449"/>
                    <a:pt x="1380130" y="228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DFB0999-68A2-440A-9E83-A4B91A0F34EF}"/>
                </a:ext>
              </a:extLst>
            </p:cNvPr>
            <p:cNvSpPr/>
            <p:nvPr/>
          </p:nvSpPr>
          <p:spPr>
            <a:xfrm>
              <a:off x="3916295" y="5090409"/>
              <a:ext cx="826367" cy="812456"/>
            </a:xfrm>
            <a:custGeom>
              <a:avLst/>
              <a:gdLst>
                <a:gd name="connsiteX0" fmla="*/ 121700 w 826367"/>
                <a:gd name="connsiteY0" fmla="*/ 235044 h 812456"/>
                <a:gd name="connsiteX1" fmla="*/ 0 w 826367"/>
                <a:gd name="connsiteY1" fmla="*/ 79922 h 812456"/>
                <a:gd name="connsiteX2" fmla="*/ 76653 w 826367"/>
                <a:gd name="connsiteY2" fmla="*/ 0 h 812456"/>
                <a:gd name="connsiteX3" fmla="*/ 200169 w 826367"/>
                <a:gd name="connsiteY3" fmla="*/ 143496 h 812456"/>
                <a:gd name="connsiteX4" fmla="*/ 247032 w 826367"/>
                <a:gd name="connsiteY4" fmla="*/ 238313 h 812456"/>
                <a:gd name="connsiteX5" fmla="*/ 354563 w 826367"/>
                <a:gd name="connsiteY5" fmla="*/ 439571 h 812456"/>
                <a:gd name="connsiteX6" fmla="*/ 507868 w 826367"/>
                <a:gd name="connsiteY6" fmla="*/ 565267 h 812456"/>
                <a:gd name="connsiteX7" fmla="*/ 810483 w 826367"/>
                <a:gd name="connsiteY7" fmla="*/ 681880 h 812456"/>
                <a:gd name="connsiteX8" fmla="*/ 826103 w 826367"/>
                <a:gd name="connsiteY8" fmla="*/ 688783 h 812456"/>
                <a:gd name="connsiteX9" fmla="*/ 815569 w 826367"/>
                <a:gd name="connsiteY9" fmla="*/ 701861 h 812456"/>
                <a:gd name="connsiteX10" fmla="*/ 772338 w 826367"/>
                <a:gd name="connsiteY10" fmla="*/ 782510 h 812456"/>
                <a:gd name="connsiteX11" fmla="*/ 788322 w 826367"/>
                <a:gd name="connsiteY11" fmla="*/ 808303 h 812456"/>
                <a:gd name="connsiteX12" fmla="*/ 755990 w 826367"/>
                <a:gd name="connsiteY12" fmla="*/ 806486 h 812456"/>
                <a:gd name="connsiteX13" fmla="*/ 487888 w 826367"/>
                <a:gd name="connsiteY13" fmla="*/ 688056 h 812456"/>
                <a:gd name="connsiteX14" fmla="*/ 274641 w 826367"/>
                <a:gd name="connsiteY14" fmla="*/ 520583 h 812456"/>
                <a:gd name="connsiteX15" fmla="*/ 121700 w 826367"/>
                <a:gd name="connsiteY15" fmla="*/ 235044 h 81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6367" h="812456">
                  <a:moveTo>
                    <a:pt x="121700" y="235044"/>
                  </a:moveTo>
                  <a:cubicBezTo>
                    <a:pt x="92637" y="194356"/>
                    <a:pt x="22524" y="125696"/>
                    <a:pt x="0" y="79922"/>
                  </a:cubicBezTo>
                  <a:cubicBezTo>
                    <a:pt x="6902" y="69750"/>
                    <a:pt x="63574" y="11262"/>
                    <a:pt x="76653" y="0"/>
                  </a:cubicBezTo>
                  <a:cubicBezTo>
                    <a:pt x="119520" y="42867"/>
                    <a:pt x="166020" y="93000"/>
                    <a:pt x="200169" y="143496"/>
                  </a:cubicBezTo>
                  <a:cubicBezTo>
                    <a:pt x="221239" y="174012"/>
                    <a:pt x="239040" y="220149"/>
                    <a:pt x="247032" y="238313"/>
                  </a:cubicBezTo>
                  <a:cubicBezTo>
                    <a:pt x="280454" y="314239"/>
                    <a:pt x="304794" y="372727"/>
                    <a:pt x="354563" y="439571"/>
                  </a:cubicBezTo>
                  <a:cubicBezTo>
                    <a:pt x="395614" y="494427"/>
                    <a:pt x="450833" y="529665"/>
                    <a:pt x="507868" y="565267"/>
                  </a:cubicBezTo>
                  <a:cubicBezTo>
                    <a:pt x="610677" y="619396"/>
                    <a:pt x="703678" y="658994"/>
                    <a:pt x="810483" y="681880"/>
                  </a:cubicBezTo>
                  <a:cubicBezTo>
                    <a:pt x="816295" y="682970"/>
                    <a:pt x="826103" y="688783"/>
                    <a:pt x="826103" y="688783"/>
                  </a:cubicBezTo>
                  <a:cubicBezTo>
                    <a:pt x="827920" y="694959"/>
                    <a:pt x="819928" y="698228"/>
                    <a:pt x="815569" y="701861"/>
                  </a:cubicBezTo>
                  <a:cubicBezTo>
                    <a:pt x="765799" y="744365"/>
                    <a:pt x="724021" y="724748"/>
                    <a:pt x="772338" y="782510"/>
                  </a:cubicBezTo>
                  <a:cubicBezTo>
                    <a:pt x="783963" y="795951"/>
                    <a:pt x="791228" y="802853"/>
                    <a:pt x="788322" y="808303"/>
                  </a:cubicBezTo>
                  <a:cubicBezTo>
                    <a:pt x="784326" y="816658"/>
                    <a:pt x="765072" y="810482"/>
                    <a:pt x="755990" y="806486"/>
                  </a:cubicBezTo>
                  <a:cubicBezTo>
                    <a:pt x="666259" y="767615"/>
                    <a:pt x="575802" y="729834"/>
                    <a:pt x="487888" y="688056"/>
                  </a:cubicBezTo>
                  <a:cubicBezTo>
                    <a:pt x="404696" y="648458"/>
                    <a:pt x="332767" y="592876"/>
                    <a:pt x="274641" y="520583"/>
                  </a:cubicBezTo>
                  <a:cubicBezTo>
                    <a:pt x="184184" y="399610"/>
                    <a:pt x="144950" y="267376"/>
                    <a:pt x="121700" y="2350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D8BB76E-F7B8-4D3E-A628-127DB53AD6DB}"/>
                </a:ext>
              </a:extLst>
            </p:cNvPr>
            <p:cNvSpPr/>
            <p:nvPr/>
          </p:nvSpPr>
          <p:spPr>
            <a:xfrm>
              <a:off x="3890502" y="5116928"/>
              <a:ext cx="554382" cy="874907"/>
            </a:xfrm>
            <a:custGeom>
              <a:avLst/>
              <a:gdLst>
                <a:gd name="connsiteX0" fmla="*/ 277911 w 554382"/>
                <a:gd name="connsiteY0" fmla="*/ 466454 h 874907"/>
                <a:gd name="connsiteX1" fmla="*/ 397067 w 554382"/>
                <a:gd name="connsiteY1" fmla="*/ 648822 h 874907"/>
                <a:gd name="connsiteX2" fmla="*/ 550736 w 554382"/>
                <a:gd name="connsiteY2" fmla="*/ 786142 h 874907"/>
                <a:gd name="connsiteX3" fmla="*/ 482802 w 554382"/>
                <a:gd name="connsiteY3" fmla="*/ 803217 h 874907"/>
                <a:gd name="connsiteX4" fmla="*/ 457009 w 554382"/>
                <a:gd name="connsiteY4" fmla="*/ 818838 h 874907"/>
                <a:gd name="connsiteX5" fmla="*/ 448290 w 554382"/>
                <a:gd name="connsiteY5" fmla="*/ 873694 h 874907"/>
                <a:gd name="connsiteX6" fmla="*/ 248485 w 554382"/>
                <a:gd name="connsiteY6" fmla="*/ 662990 h 874907"/>
                <a:gd name="connsiteX7" fmla="*/ 167110 w 554382"/>
                <a:gd name="connsiteY7" fmla="*/ 509685 h 874907"/>
                <a:gd name="connsiteX8" fmla="*/ 121700 w 554382"/>
                <a:gd name="connsiteY8" fmla="*/ 370548 h 874907"/>
                <a:gd name="connsiteX9" fmla="*/ 65391 w 554382"/>
                <a:gd name="connsiteY9" fmla="*/ 215063 h 874907"/>
                <a:gd name="connsiteX10" fmla="*/ 0 w 554382"/>
                <a:gd name="connsiteY10" fmla="*/ 128239 h 874907"/>
                <a:gd name="connsiteX11" fmla="*/ 18164 w 554382"/>
                <a:gd name="connsiteY11" fmla="*/ 61395 h 874907"/>
                <a:gd name="connsiteX12" fmla="*/ 77016 w 554382"/>
                <a:gd name="connsiteY12" fmla="*/ 0 h 874907"/>
                <a:gd name="connsiteX13" fmla="*/ 119156 w 554382"/>
                <a:gd name="connsiteY13" fmla="*/ 59215 h 874907"/>
                <a:gd name="connsiteX14" fmla="*/ 277911 w 554382"/>
                <a:gd name="connsiteY14" fmla="*/ 466454 h 87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4382" h="874907">
                  <a:moveTo>
                    <a:pt x="277911" y="466454"/>
                  </a:moveTo>
                  <a:cubicBezTo>
                    <a:pt x="310606" y="552552"/>
                    <a:pt x="343302" y="599779"/>
                    <a:pt x="397067" y="648822"/>
                  </a:cubicBezTo>
                  <a:cubicBezTo>
                    <a:pt x="448653" y="695685"/>
                    <a:pt x="544923" y="781783"/>
                    <a:pt x="550736" y="786142"/>
                  </a:cubicBezTo>
                  <a:cubicBezTo>
                    <a:pt x="561997" y="794498"/>
                    <a:pt x="549283" y="793408"/>
                    <a:pt x="482802" y="803217"/>
                  </a:cubicBezTo>
                  <a:cubicBezTo>
                    <a:pt x="461731" y="805396"/>
                    <a:pt x="460642" y="803580"/>
                    <a:pt x="457009" y="818838"/>
                  </a:cubicBezTo>
                  <a:cubicBezTo>
                    <a:pt x="452649" y="836275"/>
                    <a:pt x="452649" y="836275"/>
                    <a:pt x="448290" y="873694"/>
                  </a:cubicBezTo>
                  <a:cubicBezTo>
                    <a:pt x="442478" y="890041"/>
                    <a:pt x="308063" y="737099"/>
                    <a:pt x="248485" y="662990"/>
                  </a:cubicBezTo>
                  <a:cubicBezTo>
                    <a:pt x="209250" y="613947"/>
                    <a:pt x="185637" y="569990"/>
                    <a:pt x="167110" y="509685"/>
                  </a:cubicBezTo>
                  <a:cubicBezTo>
                    <a:pt x="152942" y="463548"/>
                    <a:pt x="136231" y="416321"/>
                    <a:pt x="121700" y="370548"/>
                  </a:cubicBezTo>
                  <a:cubicBezTo>
                    <a:pt x="112981" y="344028"/>
                    <a:pt x="75563" y="238676"/>
                    <a:pt x="65391" y="215063"/>
                  </a:cubicBezTo>
                  <a:cubicBezTo>
                    <a:pt x="57035" y="195446"/>
                    <a:pt x="3633" y="134414"/>
                    <a:pt x="0" y="128239"/>
                  </a:cubicBezTo>
                  <a:cubicBezTo>
                    <a:pt x="727" y="93000"/>
                    <a:pt x="5086" y="78469"/>
                    <a:pt x="18164" y="61395"/>
                  </a:cubicBezTo>
                  <a:cubicBezTo>
                    <a:pt x="33422" y="45047"/>
                    <a:pt x="61758" y="11262"/>
                    <a:pt x="77016" y="0"/>
                  </a:cubicBezTo>
                  <a:cubicBezTo>
                    <a:pt x="90094" y="13078"/>
                    <a:pt x="111164" y="43594"/>
                    <a:pt x="119156" y="59215"/>
                  </a:cubicBezTo>
                  <a:cubicBezTo>
                    <a:pt x="186727" y="188180"/>
                    <a:pt x="250665" y="381083"/>
                    <a:pt x="277911" y="466454"/>
                  </a:cubicBezTo>
                  <a:close/>
                </a:path>
              </a:pathLst>
            </a:custGeom>
            <a:solidFill>
              <a:schemeClr val="accent3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7E701B-C6AE-4AB5-8970-1B17B2AF023D}"/>
                </a:ext>
              </a:extLst>
            </p:cNvPr>
            <p:cNvSpPr/>
            <p:nvPr/>
          </p:nvSpPr>
          <p:spPr>
            <a:xfrm>
              <a:off x="2783286" y="2685446"/>
              <a:ext cx="1867655" cy="1675868"/>
            </a:xfrm>
            <a:custGeom>
              <a:avLst/>
              <a:gdLst>
                <a:gd name="connsiteX0" fmla="*/ 426425 w 1867655"/>
                <a:gd name="connsiteY0" fmla="*/ 68332 h 1675868"/>
                <a:gd name="connsiteX1" fmla="*/ 437687 w 1867655"/>
                <a:gd name="connsiteY1" fmla="*/ 59613 h 1675868"/>
                <a:gd name="connsiteX2" fmla="*/ 757738 w 1867655"/>
                <a:gd name="connsiteY2" fmla="*/ 762 h 1675868"/>
                <a:gd name="connsiteX3" fmla="*/ 779898 w 1867655"/>
                <a:gd name="connsiteY3" fmla="*/ 10207 h 1675868"/>
                <a:gd name="connsiteX4" fmla="*/ 973891 w 1867655"/>
                <a:gd name="connsiteY4" fmla="*/ 284485 h 1675868"/>
                <a:gd name="connsiteX5" fmla="*/ 1012036 w 1867655"/>
                <a:gd name="connsiteY5" fmla="*/ 300469 h 1675868"/>
                <a:gd name="connsiteX6" fmla="*/ 1562408 w 1867655"/>
                <a:gd name="connsiteY6" fmla="*/ 195844 h 1675868"/>
                <a:gd name="connsiteX7" fmla="*/ 1585295 w 1867655"/>
                <a:gd name="connsiteY7" fmla="*/ 209285 h 1675868"/>
                <a:gd name="connsiteX8" fmla="*/ 1748045 w 1867655"/>
                <a:gd name="connsiteY8" fmla="*/ 408364 h 1675868"/>
                <a:gd name="connsiteX9" fmla="*/ 1183142 w 1867655"/>
                <a:gd name="connsiteY9" fmla="*/ 528610 h 1675868"/>
                <a:gd name="connsiteX10" fmla="*/ 1170790 w 1867655"/>
                <a:gd name="connsiteY10" fmla="*/ 558400 h 1675868"/>
                <a:gd name="connsiteX11" fmla="*/ 1859573 w 1867655"/>
                <a:gd name="connsiteY11" fmla="*/ 1541441 h 1675868"/>
                <a:gd name="connsiteX12" fmla="*/ 1856667 w 1867655"/>
                <a:gd name="connsiteY12" fmla="*/ 1568324 h 1675868"/>
                <a:gd name="connsiteX13" fmla="*/ 1467228 w 1867655"/>
                <a:gd name="connsiteY13" fmla="*/ 1672586 h 1675868"/>
                <a:gd name="connsiteX14" fmla="*/ 1429447 w 1867655"/>
                <a:gd name="connsiteY14" fmla="*/ 1658781 h 1675868"/>
                <a:gd name="connsiteX15" fmla="*/ 769727 w 1867655"/>
                <a:gd name="connsiteY15" fmla="*/ 627786 h 1675868"/>
                <a:gd name="connsiteX16" fmla="*/ 750110 w 1867655"/>
                <a:gd name="connsiteY16" fmla="*/ 615071 h 1675868"/>
                <a:gd name="connsiteX17" fmla="*/ 140159 w 1867655"/>
                <a:gd name="connsiteY17" fmla="*/ 761111 h 1675868"/>
                <a:gd name="connsiteX18" fmla="*/ 129260 w 1867655"/>
                <a:gd name="connsiteY18" fmla="*/ 761838 h 1675868"/>
                <a:gd name="connsiteX19" fmla="*/ 3201 w 1867655"/>
                <a:gd name="connsiteY19" fmla="*/ 532243 h 1675868"/>
                <a:gd name="connsiteX20" fmla="*/ 19912 w 1867655"/>
                <a:gd name="connsiteY20" fmla="*/ 515532 h 1675868"/>
                <a:gd name="connsiteX21" fmla="*/ 602617 w 1867655"/>
                <a:gd name="connsiteY21" fmla="*/ 380755 h 1675868"/>
                <a:gd name="connsiteX22" fmla="*/ 609519 w 1867655"/>
                <a:gd name="connsiteY22" fmla="*/ 361864 h 1675868"/>
                <a:gd name="connsiteX23" fmla="*/ 426425 w 1867655"/>
                <a:gd name="connsiteY23" fmla="*/ 68332 h 167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67655" h="1675868">
                  <a:moveTo>
                    <a:pt x="426425" y="68332"/>
                  </a:moveTo>
                  <a:cubicBezTo>
                    <a:pt x="420613" y="63246"/>
                    <a:pt x="432601" y="60340"/>
                    <a:pt x="437687" y="59613"/>
                  </a:cubicBezTo>
                  <a:cubicBezTo>
                    <a:pt x="489999" y="49805"/>
                    <a:pt x="727223" y="7301"/>
                    <a:pt x="757738" y="762"/>
                  </a:cubicBezTo>
                  <a:cubicBezTo>
                    <a:pt x="769000" y="-1781"/>
                    <a:pt x="774449" y="2215"/>
                    <a:pt x="779898" y="10207"/>
                  </a:cubicBezTo>
                  <a:cubicBezTo>
                    <a:pt x="798426" y="37453"/>
                    <a:pt x="935747" y="228176"/>
                    <a:pt x="973891" y="284485"/>
                  </a:cubicBezTo>
                  <a:cubicBezTo>
                    <a:pt x="988059" y="305555"/>
                    <a:pt x="988059" y="305192"/>
                    <a:pt x="1012036" y="300469"/>
                  </a:cubicBezTo>
                  <a:cubicBezTo>
                    <a:pt x="1067618" y="289934"/>
                    <a:pt x="1526080" y="203836"/>
                    <a:pt x="1562408" y="195844"/>
                  </a:cubicBezTo>
                  <a:cubicBezTo>
                    <a:pt x="1575486" y="192938"/>
                    <a:pt x="1579846" y="202383"/>
                    <a:pt x="1585295" y="209285"/>
                  </a:cubicBezTo>
                  <a:cubicBezTo>
                    <a:pt x="1628526" y="263778"/>
                    <a:pt x="1768389" y="404005"/>
                    <a:pt x="1748045" y="408364"/>
                  </a:cubicBezTo>
                  <a:cubicBezTo>
                    <a:pt x="1684834" y="421805"/>
                    <a:pt x="1305205" y="502091"/>
                    <a:pt x="1183142" y="528610"/>
                  </a:cubicBezTo>
                  <a:cubicBezTo>
                    <a:pt x="1160255" y="533696"/>
                    <a:pt x="1157349" y="539509"/>
                    <a:pt x="1170790" y="558400"/>
                  </a:cubicBezTo>
                  <a:cubicBezTo>
                    <a:pt x="1189681" y="585282"/>
                    <a:pt x="1804354" y="1460066"/>
                    <a:pt x="1859573" y="1541441"/>
                  </a:cubicBezTo>
                  <a:cubicBezTo>
                    <a:pt x="1866112" y="1550886"/>
                    <a:pt x="1875194" y="1561421"/>
                    <a:pt x="1856667" y="1568324"/>
                  </a:cubicBezTo>
                  <a:cubicBezTo>
                    <a:pt x="1752041" y="1596660"/>
                    <a:pt x="1492295" y="1664957"/>
                    <a:pt x="1467228" y="1672586"/>
                  </a:cubicBezTo>
                  <a:cubicBezTo>
                    <a:pt x="1446521" y="1678761"/>
                    <a:pt x="1441435" y="1677308"/>
                    <a:pt x="1429447" y="1658781"/>
                  </a:cubicBezTo>
                  <a:cubicBezTo>
                    <a:pt x="1397115" y="1609738"/>
                    <a:pt x="795883" y="665931"/>
                    <a:pt x="769727" y="627786"/>
                  </a:cubicBezTo>
                  <a:cubicBezTo>
                    <a:pt x="765004" y="620884"/>
                    <a:pt x="761371" y="612165"/>
                    <a:pt x="750110" y="615071"/>
                  </a:cubicBezTo>
                  <a:cubicBezTo>
                    <a:pt x="629863" y="645224"/>
                    <a:pt x="222987" y="740404"/>
                    <a:pt x="140159" y="761111"/>
                  </a:cubicBezTo>
                  <a:cubicBezTo>
                    <a:pt x="136526" y="761838"/>
                    <a:pt x="132893" y="762201"/>
                    <a:pt x="129260" y="761838"/>
                  </a:cubicBezTo>
                  <a:cubicBezTo>
                    <a:pt x="119452" y="760021"/>
                    <a:pt x="5018" y="538782"/>
                    <a:pt x="3201" y="532243"/>
                  </a:cubicBezTo>
                  <a:cubicBezTo>
                    <a:pt x="-4428" y="514079"/>
                    <a:pt x="1748" y="521708"/>
                    <a:pt x="19912" y="515532"/>
                  </a:cubicBezTo>
                  <a:cubicBezTo>
                    <a:pt x="91479" y="498821"/>
                    <a:pt x="583000" y="385841"/>
                    <a:pt x="602617" y="380755"/>
                  </a:cubicBezTo>
                  <a:cubicBezTo>
                    <a:pt x="617512" y="376758"/>
                    <a:pt x="616422" y="372399"/>
                    <a:pt x="609519" y="361864"/>
                  </a:cubicBezTo>
                  <a:cubicBezTo>
                    <a:pt x="551757" y="273950"/>
                    <a:pt x="443862" y="91945"/>
                    <a:pt x="426425" y="68332"/>
                  </a:cubicBezTo>
                  <a:close/>
                </a:path>
              </a:pathLst>
            </a:custGeom>
            <a:solidFill>
              <a:schemeClr val="accent1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36">
            <a:extLst>
              <a:ext uri="{FF2B5EF4-FFF2-40B4-BE49-F238E27FC236}">
                <a16:creationId xmlns:a16="http://schemas.microsoft.com/office/drawing/2014/main" id="{09A5A97A-DDEF-44F1-BA21-88ACEE7DB41B}"/>
              </a:ext>
            </a:extLst>
          </p:cNvPr>
          <p:cNvGrpSpPr/>
          <p:nvPr/>
        </p:nvGrpSpPr>
        <p:grpSpPr>
          <a:xfrm>
            <a:off x="534729" y="4243709"/>
            <a:ext cx="2868946" cy="2242231"/>
            <a:chOff x="3043236" y="3016540"/>
            <a:chExt cx="4096162" cy="320136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0AFD967-004F-4673-9437-388B60D7B403}"/>
                </a:ext>
              </a:extLst>
            </p:cNvPr>
            <p:cNvSpPr/>
            <p:nvPr/>
          </p:nvSpPr>
          <p:spPr>
            <a:xfrm>
              <a:off x="3043236" y="3016540"/>
              <a:ext cx="4096162" cy="3201364"/>
            </a:xfrm>
            <a:custGeom>
              <a:avLst/>
              <a:gdLst>
                <a:gd name="connsiteX0" fmla="*/ 2063616 w 4096162"/>
                <a:gd name="connsiteY0" fmla="*/ 3201364 h 3201364"/>
                <a:gd name="connsiteX1" fmla="*/ 2060415 w 4096162"/>
                <a:gd name="connsiteY1" fmla="*/ 3201364 h 3201364"/>
                <a:gd name="connsiteX2" fmla="*/ 2042487 w 4096162"/>
                <a:gd name="connsiteY2" fmla="*/ 3188239 h 3201364"/>
                <a:gd name="connsiteX3" fmla="*/ 1983902 w 4096162"/>
                <a:gd name="connsiteY3" fmla="*/ 3146621 h 3201364"/>
                <a:gd name="connsiteX4" fmla="*/ 1954450 w 4096162"/>
                <a:gd name="connsiteY4" fmla="*/ 3033293 h 3201364"/>
                <a:gd name="connsiteX5" fmla="*/ 1972698 w 4096162"/>
                <a:gd name="connsiteY5" fmla="*/ 2992635 h 3201364"/>
                <a:gd name="connsiteX6" fmla="*/ 2016876 w 4096162"/>
                <a:gd name="connsiteY6" fmla="*/ 2916443 h 3201364"/>
                <a:gd name="connsiteX7" fmla="*/ 2088587 w 4096162"/>
                <a:gd name="connsiteY7" fmla="*/ 2857858 h 3201364"/>
                <a:gd name="connsiteX8" fmla="*/ 2018477 w 4096162"/>
                <a:gd name="connsiteY8" fmla="*/ 2851775 h 3201364"/>
                <a:gd name="connsiteX9" fmla="*/ 1978140 w 4096162"/>
                <a:gd name="connsiteY9" fmla="*/ 2866822 h 3201364"/>
                <a:gd name="connsiteX10" fmla="*/ 1914433 w 4096162"/>
                <a:gd name="connsiteY10" fmla="*/ 2878667 h 3201364"/>
                <a:gd name="connsiteX11" fmla="*/ 1857128 w 4096162"/>
                <a:gd name="connsiteY11" fmla="*/ 2881868 h 3201364"/>
                <a:gd name="connsiteX12" fmla="*/ 1819992 w 4096162"/>
                <a:gd name="connsiteY12" fmla="*/ 2867462 h 3201364"/>
                <a:gd name="connsiteX13" fmla="*/ 1504018 w 4096162"/>
                <a:gd name="connsiteY13" fmla="*/ 2452565 h 3201364"/>
                <a:gd name="connsiteX14" fmla="*/ 7060 w 4096162"/>
                <a:gd name="connsiteY14" fmla="*/ 538469 h 3201364"/>
                <a:gd name="connsiteX15" fmla="*/ 2578 w 4096162"/>
                <a:gd name="connsiteY15" fmla="*/ 509657 h 3201364"/>
                <a:gd name="connsiteX16" fmla="*/ 206825 w 4096162"/>
                <a:gd name="connsiteY16" fmla="*/ 0 h 3201364"/>
                <a:gd name="connsiteX17" fmla="*/ 286859 w 4096162"/>
                <a:gd name="connsiteY17" fmla="*/ 0 h 3201364"/>
                <a:gd name="connsiteX18" fmla="*/ 376817 w 4096162"/>
                <a:gd name="connsiteY18" fmla="*/ 35855 h 3201364"/>
                <a:gd name="connsiteX19" fmla="*/ 385781 w 4096162"/>
                <a:gd name="connsiteY19" fmla="*/ 35535 h 3201364"/>
                <a:gd name="connsiteX20" fmla="*/ 472538 w 4096162"/>
                <a:gd name="connsiteY20" fmla="*/ 0 h 3201364"/>
                <a:gd name="connsiteX21" fmla="*/ 2057213 w 4096162"/>
                <a:gd name="connsiteY21" fmla="*/ 0 h 3201364"/>
                <a:gd name="connsiteX22" fmla="*/ 2064577 w 4096162"/>
                <a:gd name="connsiteY22" fmla="*/ 11525 h 3201364"/>
                <a:gd name="connsiteX23" fmla="*/ 2264662 w 4096162"/>
                <a:gd name="connsiteY23" fmla="*/ 231779 h 3201364"/>
                <a:gd name="connsiteX24" fmla="*/ 3211625 w 4096162"/>
                <a:gd name="connsiteY24" fmla="*/ 1273823 h 3201364"/>
                <a:gd name="connsiteX25" fmla="*/ 4044620 w 4096162"/>
                <a:gd name="connsiteY25" fmla="*/ 2190053 h 3201364"/>
                <a:gd name="connsiteX26" fmla="*/ 4096162 w 4096162"/>
                <a:gd name="connsiteY26" fmla="*/ 2244156 h 3201364"/>
                <a:gd name="connsiteX27" fmla="*/ 4096162 w 4096162"/>
                <a:gd name="connsiteY27" fmla="*/ 2266566 h 3201364"/>
                <a:gd name="connsiteX28" fmla="*/ 3809640 w 4096162"/>
                <a:gd name="connsiteY28" fmla="*/ 2266886 h 3201364"/>
                <a:gd name="connsiteX29" fmla="*/ 3790752 w 4096162"/>
                <a:gd name="connsiteY29" fmla="*/ 2274249 h 3201364"/>
                <a:gd name="connsiteX30" fmla="*/ 3657255 w 4096162"/>
                <a:gd name="connsiteY30" fmla="*/ 2568134 h 3201364"/>
                <a:gd name="connsiteX31" fmla="*/ 3664298 w 4096162"/>
                <a:gd name="connsiteY31" fmla="*/ 2595026 h 3201364"/>
                <a:gd name="connsiteX32" fmla="*/ 3901840 w 4096162"/>
                <a:gd name="connsiteY32" fmla="*/ 2867782 h 3201364"/>
                <a:gd name="connsiteX33" fmla="*/ 3907922 w 4096162"/>
                <a:gd name="connsiteY33" fmla="*/ 2877386 h 3201364"/>
                <a:gd name="connsiteX34" fmla="*/ 3897998 w 4096162"/>
                <a:gd name="connsiteY34" fmla="*/ 2877386 h 3201364"/>
                <a:gd name="connsiteX35" fmla="*/ 2158377 w 4096162"/>
                <a:gd name="connsiteY35" fmla="*/ 2877386 h 3201364"/>
                <a:gd name="connsiteX36" fmla="*/ 2142690 w 4096162"/>
                <a:gd name="connsiteY36" fmla="*/ 2875145 h 3201364"/>
                <a:gd name="connsiteX37" fmla="*/ 2112277 w 4096162"/>
                <a:gd name="connsiteY37" fmla="*/ 2886030 h 3201364"/>
                <a:gd name="connsiteX38" fmla="*/ 2056253 w 4096162"/>
                <a:gd name="connsiteY38" fmla="*/ 3001919 h 3201364"/>
                <a:gd name="connsiteX39" fmla="*/ 2070659 w 4096162"/>
                <a:gd name="connsiteY39" fmla="*/ 3068508 h 3201364"/>
                <a:gd name="connsiteX40" fmla="*/ 2114198 w 4096162"/>
                <a:gd name="connsiteY40" fmla="*/ 3103402 h 3201364"/>
                <a:gd name="connsiteX41" fmla="*/ 2162858 w 4096162"/>
                <a:gd name="connsiteY41" fmla="*/ 3135736 h 3201364"/>
                <a:gd name="connsiteX42" fmla="*/ 2063616 w 4096162"/>
                <a:gd name="connsiteY42" fmla="*/ 3201364 h 3201364"/>
                <a:gd name="connsiteX43" fmla="*/ 3760980 w 4096162"/>
                <a:gd name="connsiteY43" fmla="*/ 2266566 h 3201364"/>
                <a:gd name="connsiteX44" fmla="*/ 3737930 w 4096162"/>
                <a:gd name="connsiteY44" fmla="*/ 2266566 h 3201364"/>
                <a:gd name="connsiteX45" fmla="*/ 2556947 w 4096162"/>
                <a:gd name="connsiteY45" fmla="*/ 2265605 h 3201364"/>
                <a:gd name="connsiteX46" fmla="*/ 2368066 w 4096162"/>
                <a:gd name="connsiteY46" fmla="*/ 2304982 h 3201364"/>
                <a:gd name="connsiteX47" fmla="*/ 2336693 w 4096162"/>
                <a:gd name="connsiteY47" fmla="*/ 2304982 h 3201364"/>
                <a:gd name="connsiteX48" fmla="*/ 2172143 w 4096162"/>
                <a:gd name="connsiteY48" fmla="*/ 2266566 h 3201364"/>
                <a:gd name="connsiteX49" fmla="*/ 2170542 w 4096162"/>
                <a:gd name="connsiteY49" fmla="*/ 2266566 h 3201364"/>
                <a:gd name="connsiteX50" fmla="*/ 2152614 w 4096162"/>
                <a:gd name="connsiteY50" fmla="*/ 2277771 h 3201364"/>
                <a:gd name="connsiteX51" fmla="*/ 2051451 w 4096162"/>
                <a:gd name="connsiteY51" fmla="*/ 2480417 h 3201364"/>
                <a:gd name="connsiteX52" fmla="*/ 2046329 w 4096162"/>
                <a:gd name="connsiteY52" fmla="*/ 2492902 h 3201364"/>
                <a:gd name="connsiteX53" fmla="*/ 2100752 w 4096162"/>
                <a:gd name="connsiteY53" fmla="*/ 2492582 h 3201364"/>
                <a:gd name="connsiteX54" fmla="*/ 2186869 w 4096162"/>
                <a:gd name="connsiteY54" fmla="*/ 2548286 h 3201364"/>
                <a:gd name="connsiteX55" fmla="*/ 2220483 w 4096162"/>
                <a:gd name="connsiteY55" fmla="*/ 2703872 h 3201364"/>
                <a:gd name="connsiteX56" fmla="*/ 2220163 w 4096162"/>
                <a:gd name="connsiteY56" fmla="*/ 2745490 h 3201364"/>
                <a:gd name="connsiteX57" fmla="*/ 3616598 w 4096162"/>
                <a:gd name="connsiteY57" fmla="*/ 2745490 h 3201364"/>
                <a:gd name="connsiteX58" fmla="*/ 3760980 w 4096162"/>
                <a:gd name="connsiteY58" fmla="*/ 2266566 h 3201364"/>
                <a:gd name="connsiteX59" fmla="*/ 1700261 w 4096162"/>
                <a:gd name="connsiteY59" fmla="*/ 553196 h 3201364"/>
                <a:gd name="connsiteX60" fmla="*/ 1680733 w 4096162"/>
                <a:gd name="connsiteY60" fmla="*/ 553196 h 3201364"/>
                <a:gd name="connsiteX61" fmla="*/ 1349392 w 4096162"/>
                <a:gd name="connsiteY61" fmla="*/ 553196 h 3201364"/>
                <a:gd name="connsiteX62" fmla="*/ 1328583 w 4096162"/>
                <a:gd name="connsiteY62" fmla="*/ 553836 h 3201364"/>
                <a:gd name="connsiteX63" fmla="*/ 1266156 w 4096162"/>
                <a:gd name="connsiteY63" fmla="*/ 640593 h 3201364"/>
                <a:gd name="connsiteX64" fmla="*/ 1346511 w 4096162"/>
                <a:gd name="connsiteY64" fmla="*/ 696617 h 3201364"/>
                <a:gd name="connsiteX65" fmla="*/ 1805906 w 4096162"/>
                <a:gd name="connsiteY65" fmla="*/ 696937 h 3201364"/>
                <a:gd name="connsiteX66" fmla="*/ 1828956 w 4096162"/>
                <a:gd name="connsiteY66" fmla="*/ 706541 h 3201364"/>
                <a:gd name="connsiteX67" fmla="*/ 2160297 w 4096162"/>
                <a:gd name="connsiteY67" fmla="*/ 1099028 h 3201364"/>
                <a:gd name="connsiteX68" fmla="*/ 2394317 w 4096162"/>
                <a:gd name="connsiteY68" fmla="*/ 1376587 h 3201364"/>
                <a:gd name="connsiteX69" fmla="*/ 2452902 w 4096162"/>
                <a:gd name="connsiteY69" fmla="*/ 1407960 h 3201364"/>
                <a:gd name="connsiteX70" fmla="*/ 2518530 w 4096162"/>
                <a:gd name="connsiteY70" fmla="*/ 1367943 h 3201364"/>
                <a:gd name="connsiteX71" fmla="*/ 2505084 w 4096162"/>
                <a:gd name="connsiteY71" fmla="*/ 1285028 h 3201364"/>
                <a:gd name="connsiteX72" fmla="*/ 2053372 w 4096162"/>
                <a:gd name="connsiteY72" fmla="*/ 749119 h 3201364"/>
                <a:gd name="connsiteX73" fmla="*/ 2009193 w 4096162"/>
                <a:gd name="connsiteY73" fmla="*/ 696297 h 3201364"/>
                <a:gd name="connsiteX74" fmla="*/ 2030322 w 4096162"/>
                <a:gd name="connsiteY74" fmla="*/ 696297 h 3201364"/>
                <a:gd name="connsiteX75" fmla="*/ 2292834 w 4096162"/>
                <a:gd name="connsiteY75" fmla="*/ 696297 h 3201364"/>
                <a:gd name="connsiteX76" fmla="*/ 2320046 w 4096162"/>
                <a:gd name="connsiteY76" fmla="*/ 694696 h 3201364"/>
                <a:gd name="connsiteX77" fmla="*/ 2379591 w 4096162"/>
                <a:gd name="connsiteY77" fmla="*/ 606979 h 3201364"/>
                <a:gd name="connsiteX78" fmla="*/ 2305959 w 4096162"/>
                <a:gd name="connsiteY78" fmla="*/ 553196 h 3201364"/>
                <a:gd name="connsiteX79" fmla="*/ 1905789 w 4096162"/>
                <a:gd name="connsiteY79" fmla="*/ 553516 h 3201364"/>
                <a:gd name="connsiteX80" fmla="*/ 1876336 w 4096162"/>
                <a:gd name="connsiteY80" fmla="*/ 539430 h 3201364"/>
                <a:gd name="connsiteX81" fmla="*/ 1619587 w 4096162"/>
                <a:gd name="connsiteY81" fmla="*/ 234660 h 3201364"/>
                <a:gd name="connsiteX82" fmla="*/ 1514902 w 4096162"/>
                <a:gd name="connsiteY82" fmla="*/ 222175 h 3201364"/>
                <a:gd name="connsiteX83" fmla="*/ 1510100 w 4096162"/>
                <a:gd name="connsiteY83" fmla="*/ 327820 h 3201364"/>
                <a:gd name="connsiteX84" fmla="*/ 1548197 w 4096162"/>
                <a:gd name="connsiteY84" fmla="*/ 372959 h 3201364"/>
                <a:gd name="connsiteX85" fmla="*/ 1700261 w 4096162"/>
                <a:gd name="connsiteY85" fmla="*/ 553196 h 3201364"/>
                <a:gd name="connsiteX86" fmla="*/ 2029041 w 4096162"/>
                <a:gd name="connsiteY86" fmla="*/ 2525876 h 3201364"/>
                <a:gd name="connsiteX87" fmla="*/ 1919555 w 4096162"/>
                <a:gd name="connsiteY87" fmla="*/ 2745490 h 3201364"/>
                <a:gd name="connsiteX88" fmla="*/ 2115158 w 4096162"/>
                <a:gd name="connsiteY88" fmla="*/ 2745490 h 3201364"/>
                <a:gd name="connsiteX89" fmla="*/ 2029041 w 4096162"/>
                <a:gd name="connsiteY89" fmla="*/ 2525876 h 32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096162" h="3201364">
                  <a:moveTo>
                    <a:pt x="2063616" y="3201364"/>
                  </a:moveTo>
                  <a:cubicBezTo>
                    <a:pt x="2062656" y="3201364"/>
                    <a:pt x="2061375" y="3201364"/>
                    <a:pt x="2060415" y="3201364"/>
                  </a:cubicBezTo>
                  <a:cubicBezTo>
                    <a:pt x="2054332" y="3196882"/>
                    <a:pt x="2048250" y="3192720"/>
                    <a:pt x="2042487" y="3188239"/>
                  </a:cubicBezTo>
                  <a:cubicBezTo>
                    <a:pt x="2022959" y="3174473"/>
                    <a:pt x="2001830" y="3162307"/>
                    <a:pt x="1983902" y="3146621"/>
                  </a:cubicBezTo>
                  <a:cubicBezTo>
                    <a:pt x="1938763" y="3106604"/>
                    <a:pt x="1933961" y="3082914"/>
                    <a:pt x="1954450" y="3033293"/>
                  </a:cubicBezTo>
                  <a:cubicBezTo>
                    <a:pt x="1960212" y="3019527"/>
                    <a:pt x="1969496" y="3006721"/>
                    <a:pt x="1972698" y="2992635"/>
                  </a:cubicBezTo>
                  <a:cubicBezTo>
                    <a:pt x="1979420" y="2962222"/>
                    <a:pt x="1995107" y="2936932"/>
                    <a:pt x="2016876" y="2916443"/>
                  </a:cubicBezTo>
                  <a:cubicBezTo>
                    <a:pt x="2039286" y="2895634"/>
                    <a:pt x="2064256" y="2877386"/>
                    <a:pt x="2088587" y="2857858"/>
                  </a:cubicBezTo>
                  <a:cubicBezTo>
                    <a:pt x="2065217" y="2844732"/>
                    <a:pt x="2043128" y="2838329"/>
                    <a:pt x="2018477" y="2851775"/>
                  </a:cubicBezTo>
                  <a:cubicBezTo>
                    <a:pt x="2005992" y="2858498"/>
                    <a:pt x="1991265" y="2861059"/>
                    <a:pt x="1978140" y="2866822"/>
                  </a:cubicBezTo>
                  <a:cubicBezTo>
                    <a:pt x="1957651" y="2875785"/>
                    <a:pt x="1936522" y="2878987"/>
                    <a:pt x="1914433" y="2878667"/>
                  </a:cubicBezTo>
                  <a:cubicBezTo>
                    <a:pt x="1895224" y="2878346"/>
                    <a:pt x="1875056" y="2876426"/>
                    <a:pt x="1857128" y="2881868"/>
                  </a:cubicBezTo>
                  <a:cubicBezTo>
                    <a:pt x="1838240" y="2887630"/>
                    <a:pt x="1829596" y="2879627"/>
                    <a:pt x="1819992" y="2867462"/>
                  </a:cubicBezTo>
                  <a:cubicBezTo>
                    <a:pt x="1714667" y="2729163"/>
                    <a:pt x="1610943" y="2589584"/>
                    <a:pt x="1504018" y="2452565"/>
                  </a:cubicBezTo>
                  <a:cubicBezTo>
                    <a:pt x="1005886" y="1813893"/>
                    <a:pt x="506473" y="1176181"/>
                    <a:pt x="7060" y="538469"/>
                  </a:cubicBezTo>
                  <a:cubicBezTo>
                    <a:pt x="-623" y="528865"/>
                    <a:pt x="-1904" y="520862"/>
                    <a:pt x="2578" y="509657"/>
                  </a:cubicBezTo>
                  <a:cubicBezTo>
                    <a:pt x="71087" y="339985"/>
                    <a:pt x="138956" y="169992"/>
                    <a:pt x="206825" y="0"/>
                  </a:cubicBezTo>
                  <a:cubicBezTo>
                    <a:pt x="233396" y="0"/>
                    <a:pt x="260288" y="0"/>
                    <a:pt x="286859" y="0"/>
                  </a:cubicBezTo>
                  <a:cubicBezTo>
                    <a:pt x="316952" y="12165"/>
                    <a:pt x="346725" y="24010"/>
                    <a:pt x="376817" y="35855"/>
                  </a:cubicBezTo>
                  <a:cubicBezTo>
                    <a:pt x="379379" y="36816"/>
                    <a:pt x="383220" y="36496"/>
                    <a:pt x="385781" y="35535"/>
                  </a:cubicBezTo>
                  <a:cubicBezTo>
                    <a:pt x="414914" y="23690"/>
                    <a:pt x="443726" y="11845"/>
                    <a:pt x="472538" y="0"/>
                  </a:cubicBezTo>
                  <a:cubicBezTo>
                    <a:pt x="1000763" y="0"/>
                    <a:pt x="1528988" y="0"/>
                    <a:pt x="2057213" y="0"/>
                  </a:cubicBezTo>
                  <a:cubicBezTo>
                    <a:pt x="2059775" y="3842"/>
                    <a:pt x="2061695" y="8324"/>
                    <a:pt x="2064577" y="11525"/>
                  </a:cubicBezTo>
                  <a:cubicBezTo>
                    <a:pt x="2131165" y="85156"/>
                    <a:pt x="2198073" y="158468"/>
                    <a:pt x="2264662" y="231779"/>
                  </a:cubicBezTo>
                  <a:cubicBezTo>
                    <a:pt x="2580316" y="579127"/>
                    <a:pt x="2895971" y="926475"/>
                    <a:pt x="3211625" y="1273823"/>
                  </a:cubicBezTo>
                  <a:cubicBezTo>
                    <a:pt x="3489184" y="1579233"/>
                    <a:pt x="3767062" y="1884963"/>
                    <a:pt x="4044620" y="2190053"/>
                  </a:cubicBezTo>
                  <a:cubicBezTo>
                    <a:pt x="4061267" y="2208621"/>
                    <a:pt x="4078875" y="2226229"/>
                    <a:pt x="4096162" y="2244156"/>
                  </a:cubicBezTo>
                  <a:cubicBezTo>
                    <a:pt x="4096162" y="2251519"/>
                    <a:pt x="4096162" y="2259203"/>
                    <a:pt x="4096162" y="2266566"/>
                  </a:cubicBezTo>
                  <a:cubicBezTo>
                    <a:pt x="4000762" y="2266566"/>
                    <a:pt x="3905041" y="2266566"/>
                    <a:pt x="3809640" y="2266886"/>
                  </a:cubicBezTo>
                  <a:cubicBezTo>
                    <a:pt x="3803238" y="2266886"/>
                    <a:pt x="3794274" y="2269447"/>
                    <a:pt x="3790752" y="2274249"/>
                  </a:cubicBezTo>
                  <a:cubicBezTo>
                    <a:pt x="3725124" y="2362607"/>
                    <a:pt x="3678384" y="2459608"/>
                    <a:pt x="3657255" y="2568134"/>
                  </a:cubicBezTo>
                  <a:cubicBezTo>
                    <a:pt x="3655014" y="2579339"/>
                    <a:pt x="3656935" y="2586702"/>
                    <a:pt x="3664298" y="2595026"/>
                  </a:cubicBezTo>
                  <a:cubicBezTo>
                    <a:pt x="3743692" y="2685624"/>
                    <a:pt x="3822766" y="2776863"/>
                    <a:pt x="3901840" y="2867782"/>
                  </a:cubicBezTo>
                  <a:cubicBezTo>
                    <a:pt x="3904080" y="2870343"/>
                    <a:pt x="3905361" y="2873224"/>
                    <a:pt x="3907922" y="2877386"/>
                  </a:cubicBezTo>
                  <a:cubicBezTo>
                    <a:pt x="3903120" y="2877386"/>
                    <a:pt x="3900559" y="2877386"/>
                    <a:pt x="3897998" y="2877386"/>
                  </a:cubicBezTo>
                  <a:cubicBezTo>
                    <a:pt x="3318231" y="2877386"/>
                    <a:pt x="2738144" y="2877386"/>
                    <a:pt x="2158377" y="2877386"/>
                  </a:cubicBezTo>
                  <a:cubicBezTo>
                    <a:pt x="2153254" y="2877386"/>
                    <a:pt x="2147172" y="2877386"/>
                    <a:pt x="2142690" y="2875145"/>
                  </a:cubicBezTo>
                  <a:cubicBezTo>
                    <a:pt x="2128284" y="2867782"/>
                    <a:pt x="2120921" y="2875465"/>
                    <a:pt x="2112277" y="2886030"/>
                  </a:cubicBezTo>
                  <a:cubicBezTo>
                    <a:pt x="2085065" y="2920604"/>
                    <a:pt x="2074181" y="2962863"/>
                    <a:pt x="2056253" y="3001919"/>
                  </a:cubicBezTo>
                  <a:cubicBezTo>
                    <a:pt x="2044088" y="3028490"/>
                    <a:pt x="2052091" y="3049940"/>
                    <a:pt x="2070659" y="3068508"/>
                  </a:cubicBezTo>
                  <a:cubicBezTo>
                    <a:pt x="2083785" y="3081633"/>
                    <a:pt x="2099151" y="3092518"/>
                    <a:pt x="2114198" y="3103402"/>
                  </a:cubicBezTo>
                  <a:cubicBezTo>
                    <a:pt x="2129564" y="3114607"/>
                    <a:pt x="2145891" y="3124531"/>
                    <a:pt x="2162858" y="3135736"/>
                  </a:cubicBezTo>
                  <a:cubicBezTo>
                    <a:pt x="2129564" y="3158146"/>
                    <a:pt x="2096590" y="3179915"/>
                    <a:pt x="2063616" y="3201364"/>
                  </a:cubicBezTo>
                  <a:close/>
                  <a:moveTo>
                    <a:pt x="3760980" y="2266566"/>
                  </a:moveTo>
                  <a:cubicBezTo>
                    <a:pt x="3750735" y="2266566"/>
                    <a:pt x="3744332" y="2266566"/>
                    <a:pt x="3737930" y="2266566"/>
                  </a:cubicBezTo>
                  <a:cubicBezTo>
                    <a:pt x="3344162" y="2266566"/>
                    <a:pt x="2950714" y="2267526"/>
                    <a:pt x="2556947" y="2265605"/>
                  </a:cubicBezTo>
                  <a:cubicBezTo>
                    <a:pt x="2490038" y="2265285"/>
                    <a:pt x="2426971" y="2271368"/>
                    <a:pt x="2368066" y="2304982"/>
                  </a:cubicBezTo>
                  <a:cubicBezTo>
                    <a:pt x="2357502" y="2311065"/>
                    <a:pt x="2347897" y="2310425"/>
                    <a:pt x="2336693" y="2304982"/>
                  </a:cubicBezTo>
                  <a:cubicBezTo>
                    <a:pt x="2284831" y="2279371"/>
                    <a:pt x="2232008" y="2257282"/>
                    <a:pt x="2172143" y="2266566"/>
                  </a:cubicBezTo>
                  <a:cubicBezTo>
                    <a:pt x="2171502" y="2266566"/>
                    <a:pt x="2171182" y="2266566"/>
                    <a:pt x="2170542" y="2266566"/>
                  </a:cubicBezTo>
                  <a:cubicBezTo>
                    <a:pt x="2161258" y="2264965"/>
                    <a:pt x="2156456" y="2269447"/>
                    <a:pt x="2152614" y="2277771"/>
                  </a:cubicBezTo>
                  <a:cubicBezTo>
                    <a:pt x="2119000" y="2345640"/>
                    <a:pt x="2085065" y="2412868"/>
                    <a:pt x="2051451" y="2480417"/>
                  </a:cubicBezTo>
                  <a:cubicBezTo>
                    <a:pt x="2049530" y="2484259"/>
                    <a:pt x="2048250" y="2488420"/>
                    <a:pt x="2046329" y="2492902"/>
                  </a:cubicBezTo>
                  <a:cubicBezTo>
                    <a:pt x="2065537" y="2492902"/>
                    <a:pt x="2083465" y="2494183"/>
                    <a:pt x="2100752" y="2492582"/>
                  </a:cubicBezTo>
                  <a:cubicBezTo>
                    <a:pt x="2144291" y="2489061"/>
                    <a:pt x="2171182" y="2506348"/>
                    <a:pt x="2186869" y="2548286"/>
                  </a:cubicBezTo>
                  <a:cubicBezTo>
                    <a:pt x="2205757" y="2598867"/>
                    <a:pt x="2226566" y="2648168"/>
                    <a:pt x="2220483" y="2703872"/>
                  </a:cubicBezTo>
                  <a:cubicBezTo>
                    <a:pt x="2218882" y="2717318"/>
                    <a:pt x="2220163" y="2731404"/>
                    <a:pt x="2220163" y="2745490"/>
                  </a:cubicBezTo>
                  <a:cubicBezTo>
                    <a:pt x="2686922" y="2745490"/>
                    <a:pt x="3151120" y="2745490"/>
                    <a:pt x="3616598" y="2745490"/>
                  </a:cubicBezTo>
                  <a:cubicBezTo>
                    <a:pt x="3608594" y="2569735"/>
                    <a:pt x="3656615" y="2411268"/>
                    <a:pt x="3760980" y="2266566"/>
                  </a:cubicBezTo>
                  <a:close/>
                  <a:moveTo>
                    <a:pt x="1700261" y="553196"/>
                  </a:moveTo>
                  <a:cubicBezTo>
                    <a:pt x="1691298" y="553196"/>
                    <a:pt x="1685855" y="553196"/>
                    <a:pt x="1680733" y="553196"/>
                  </a:cubicBezTo>
                  <a:cubicBezTo>
                    <a:pt x="1570286" y="553196"/>
                    <a:pt x="1459839" y="553196"/>
                    <a:pt x="1349392" y="553196"/>
                  </a:cubicBezTo>
                  <a:cubicBezTo>
                    <a:pt x="1342349" y="553196"/>
                    <a:pt x="1335626" y="553196"/>
                    <a:pt x="1328583" y="553836"/>
                  </a:cubicBezTo>
                  <a:cubicBezTo>
                    <a:pt x="1286325" y="557037"/>
                    <a:pt x="1255592" y="599616"/>
                    <a:pt x="1266156" y="640593"/>
                  </a:cubicBezTo>
                  <a:cubicBezTo>
                    <a:pt x="1275440" y="677409"/>
                    <a:pt x="1302972" y="696617"/>
                    <a:pt x="1346511" y="696617"/>
                  </a:cubicBezTo>
                  <a:cubicBezTo>
                    <a:pt x="1499536" y="696617"/>
                    <a:pt x="1652881" y="696617"/>
                    <a:pt x="1805906" y="696937"/>
                  </a:cubicBezTo>
                  <a:cubicBezTo>
                    <a:pt x="1813590" y="696937"/>
                    <a:pt x="1824154" y="700779"/>
                    <a:pt x="1828956" y="706541"/>
                  </a:cubicBezTo>
                  <a:cubicBezTo>
                    <a:pt x="1939723" y="837157"/>
                    <a:pt x="2049850" y="968092"/>
                    <a:pt x="2160297" y="1099028"/>
                  </a:cubicBezTo>
                  <a:cubicBezTo>
                    <a:pt x="2238411" y="1191548"/>
                    <a:pt x="2316524" y="1284067"/>
                    <a:pt x="2394317" y="1376587"/>
                  </a:cubicBezTo>
                  <a:cubicBezTo>
                    <a:pt x="2409684" y="1394834"/>
                    <a:pt x="2428252" y="1407960"/>
                    <a:pt x="2452902" y="1407960"/>
                  </a:cubicBezTo>
                  <a:cubicBezTo>
                    <a:pt x="2482675" y="1407960"/>
                    <a:pt x="2505725" y="1394834"/>
                    <a:pt x="2518530" y="1367943"/>
                  </a:cubicBezTo>
                  <a:cubicBezTo>
                    <a:pt x="2532616" y="1337850"/>
                    <a:pt x="2526534" y="1310318"/>
                    <a:pt x="2505084" y="1285028"/>
                  </a:cubicBezTo>
                  <a:cubicBezTo>
                    <a:pt x="2354300" y="1106391"/>
                    <a:pt x="2203836" y="927755"/>
                    <a:pt x="2053372" y="749119"/>
                  </a:cubicBezTo>
                  <a:cubicBezTo>
                    <a:pt x="2039606" y="732472"/>
                    <a:pt x="2025840" y="716145"/>
                    <a:pt x="2009193" y="696297"/>
                  </a:cubicBezTo>
                  <a:cubicBezTo>
                    <a:pt x="2019117" y="696297"/>
                    <a:pt x="2024560" y="696297"/>
                    <a:pt x="2030322" y="696297"/>
                  </a:cubicBezTo>
                  <a:cubicBezTo>
                    <a:pt x="2117719" y="696297"/>
                    <a:pt x="2205437" y="696297"/>
                    <a:pt x="2292834" y="696297"/>
                  </a:cubicBezTo>
                  <a:cubicBezTo>
                    <a:pt x="2301798" y="696297"/>
                    <a:pt x="2311082" y="695656"/>
                    <a:pt x="2320046" y="694696"/>
                  </a:cubicBezTo>
                  <a:cubicBezTo>
                    <a:pt x="2361663" y="689894"/>
                    <a:pt x="2390155" y="647956"/>
                    <a:pt x="2379591" y="606979"/>
                  </a:cubicBezTo>
                  <a:cubicBezTo>
                    <a:pt x="2370947" y="573364"/>
                    <a:pt x="2343736" y="553196"/>
                    <a:pt x="2305959" y="553196"/>
                  </a:cubicBezTo>
                  <a:cubicBezTo>
                    <a:pt x="2172463" y="553196"/>
                    <a:pt x="2039286" y="552876"/>
                    <a:pt x="1905789" y="553516"/>
                  </a:cubicBezTo>
                  <a:cubicBezTo>
                    <a:pt x="1892663" y="553516"/>
                    <a:pt x="1884660" y="549354"/>
                    <a:pt x="1876336" y="539430"/>
                  </a:cubicBezTo>
                  <a:cubicBezTo>
                    <a:pt x="1791180" y="437626"/>
                    <a:pt x="1705384" y="336143"/>
                    <a:pt x="1619587" y="234660"/>
                  </a:cubicBezTo>
                  <a:cubicBezTo>
                    <a:pt x="1590135" y="199765"/>
                    <a:pt x="1546596" y="194963"/>
                    <a:pt x="1514902" y="222175"/>
                  </a:cubicBezTo>
                  <a:cubicBezTo>
                    <a:pt x="1483209" y="249386"/>
                    <a:pt x="1481288" y="292925"/>
                    <a:pt x="1510100" y="327820"/>
                  </a:cubicBezTo>
                  <a:cubicBezTo>
                    <a:pt x="1522586" y="342866"/>
                    <a:pt x="1535711" y="357913"/>
                    <a:pt x="1548197" y="372959"/>
                  </a:cubicBezTo>
                  <a:cubicBezTo>
                    <a:pt x="1598138" y="432184"/>
                    <a:pt x="1648079" y="491089"/>
                    <a:pt x="1700261" y="553196"/>
                  </a:cubicBezTo>
                  <a:close/>
                  <a:moveTo>
                    <a:pt x="2029041" y="2525876"/>
                  </a:moveTo>
                  <a:cubicBezTo>
                    <a:pt x="1991906" y="2600468"/>
                    <a:pt x="1955730" y="2672819"/>
                    <a:pt x="1919555" y="2745490"/>
                  </a:cubicBezTo>
                  <a:cubicBezTo>
                    <a:pt x="1985503" y="2745490"/>
                    <a:pt x="2049850" y="2745490"/>
                    <a:pt x="2115158" y="2745490"/>
                  </a:cubicBezTo>
                  <a:cubicBezTo>
                    <a:pt x="2114198" y="2660974"/>
                    <a:pt x="2079623" y="2591824"/>
                    <a:pt x="2029041" y="2525876"/>
                  </a:cubicBezTo>
                  <a:close/>
                </a:path>
              </a:pathLst>
            </a:custGeom>
            <a:solidFill>
              <a:srgbClr val="000000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BB1BFE8-4A3D-4B3C-A127-2EDEC1BC8225}"/>
                </a:ext>
              </a:extLst>
            </p:cNvPr>
            <p:cNvSpPr/>
            <p:nvPr/>
          </p:nvSpPr>
          <p:spPr>
            <a:xfrm>
              <a:off x="5090205" y="5281052"/>
              <a:ext cx="1714010" cy="480977"/>
            </a:xfrm>
            <a:custGeom>
              <a:avLst/>
              <a:gdLst>
                <a:gd name="connsiteX0" fmla="*/ 1714010 w 1714010"/>
                <a:gd name="connsiteY0" fmla="*/ 2053 h 480977"/>
                <a:gd name="connsiteX1" fmla="*/ 1570269 w 1714010"/>
                <a:gd name="connsiteY1" fmla="*/ 480977 h 480977"/>
                <a:gd name="connsiteX2" fmla="*/ 173834 w 1714010"/>
                <a:gd name="connsiteY2" fmla="*/ 480977 h 480977"/>
                <a:gd name="connsiteX3" fmla="*/ 174154 w 1714010"/>
                <a:gd name="connsiteY3" fmla="*/ 439360 h 480977"/>
                <a:gd name="connsiteX4" fmla="*/ 140540 w 1714010"/>
                <a:gd name="connsiteY4" fmla="*/ 283773 h 480977"/>
                <a:gd name="connsiteX5" fmla="*/ 54423 w 1714010"/>
                <a:gd name="connsiteY5" fmla="*/ 228070 h 480977"/>
                <a:gd name="connsiteX6" fmla="*/ 0 w 1714010"/>
                <a:gd name="connsiteY6" fmla="*/ 228390 h 480977"/>
                <a:gd name="connsiteX7" fmla="*/ 5122 w 1714010"/>
                <a:gd name="connsiteY7" fmla="*/ 215904 h 480977"/>
                <a:gd name="connsiteX8" fmla="*/ 106285 w 1714010"/>
                <a:gd name="connsiteY8" fmla="*/ 13258 h 480977"/>
                <a:gd name="connsiteX9" fmla="*/ 124213 w 1714010"/>
                <a:gd name="connsiteY9" fmla="*/ 2053 h 480977"/>
                <a:gd name="connsiteX10" fmla="*/ 125814 w 1714010"/>
                <a:gd name="connsiteY10" fmla="*/ 2053 h 480977"/>
                <a:gd name="connsiteX11" fmla="*/ 290364 w 1714010"/>
                <a:gd name="connsiteY11" fmla="*/ 40470 h 480977"/>
                <a:gd name="connsiteX12" fmla="*/ 321737 w 1714010"/>
                <a:gd name="connsiteY12" fmla="*/ 40470 h 480977"/>
                <a:gd name="connsiteX13" fmla="*/ 510618 w 1714010"/>
                <a:gd name="connsiteY13" fmla="*/ 1093 h 480977"/>
                <a:gd name="connsiteX14" fmla="*/ 1691601 w 1714010"/>
                <a:gd name="connsiteY14" fmla="*/ 2053 h 480977"/>
                <a:gd name="connsiteX15" fmla="*/ 1714010 w 1714010"/>
                <a:gd name="connsiteY15" fmla="*/ 2053 h 4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14010" h="480977">
                  <a:moveTo>
                    <a:pt x="1714010" y="2053"/>
                  </a:moveTo>
                  <a:cubicBezTo>
                    <a:pt x="1609646" y="146755"/>
                    <a:pt x="1561625" y="305223"/>
                    <a:pt x="1570269" y="480977"/>
                  </a:cubicBezTo>
                  <a:cubicBezTo>
                    <a:pt x="1104791" y="480977"/>
                    <a:pt x="640593" y="480977"/>
                    <a:pt x="173834" y="480977"/>
                  </a:cubicBezTo>
                  <a:cubicBezTo>
                    <a:pt x="173834" y="466892"/>
                    <a:pt x="172553" y="453126"/>
                    <a:pt x="174154" y="439360"/>
                  </a:cubicBezTo>
                  <a:cubicBezTo>
                    <a:pt x="180237" y="383656"/>
                    <a:pt x="159428" y="334355"/>
                    <a:pt x="140540" y="283773"/>
                  </a:cubicBezTo>
                  <a:cubicBezTo>
                    <a:pt x="124853" y="241836"/>
                    <a:pt x="97962" y="224548"/>
                    <a:pt x="54423" y="228070"/>
                  </a:cubicBezTo>
                  <a:cubicBezTo>
                    <a:pt x="36816" y="229670"/>
                    <a:pt x="19208" y="228390"/>
                    <a:pt x="0" y="228390"/>
                  </a:cubicBezTo>
                  <a:cubicBezTo>
                    <a:pt x="1601" y="223908"/>
                    <a:pt x="2881" y="219746"/>
                    <a:pt x="5122" y="215904"/>
                  </a:cubicBezTo>
                  <a:cubicBezTo>
                    <a:pt x="38736" y="148356"/>
                    <a:pt x="72991" y="80807"/>
                    <a:pt x="106285" y="13258"/>
                  </a:cubicBezTo>
                  <a:cubicBezTo>
                    <a:pt x="110447" y="4935"/>
                    <a:pt x="114929" y="453"/>
                    <a:pt x="124213" y="2053"/>
                  </a:cubicBezTo>
                  <a:cubicBezTo>
                    <a:pt x="124853" y="2053"/>
                    <a:pt x="125173" y="2053"/>
                    <a:pt x="125814" y="2053"/>
                  </a:cubicBezTo>
                  <a:cubicBezTo>
                    <a:pt x="185679" y="-6910"/>
                    <a:pt x="238822" y="14859"/>
                    <a:pt x="290364" y="40470"/>
                  </a:cubicBezTo>
                  <a:cubicBezTo>
                    <a:pt x="301248" y="45912"/>
                    <a:pt x="310852" y="46552"/>
                    <a:pt x="321737" y="40470"/>
                  </a:cubicBezTo>
                  <a:cubicBezTo>
                    <a:pt x="380322" y="6855"/>
                    <a:pt x="443709" y="773"/>
                    <a:pt x="510618" y="1093"/>
                  </a:cubicBezTo>
                  <a:cubicBezTo>
                    <a:pt x="904385" y="3014"/>
                    <a:pt x="1297833" y="2053"/>
                    <a:pt x="1691601" y="2053"/>
                  </a:cubicBezTo>
                  <a:cubicBezTo>
                    <a:pt x="1697363" y="2053"/>
                    <a:pt x="1703766" y="2053"/>
                    <a:pt x="1714010" y="2053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BEC7F2A-A725-4770-A96D-4BB28B687785}"/>
                </a:ext>
              </a:extLst>
            </p:cNvPr>
            <p:cNvSpPr/>
            <p:nvPr/>
          </p:nvSpPr>
          <p:spPr>
            <a:xfrm>
              <a:off x="4307394" y="3221317"/>
              <a:ext cx="1261887" cy="1203186"/>
            </a:xfrm>
            <a:custGeom>
              <a:avLst/>
              <a:gdLst>
                <a:gd name="connsiteX0" fmla="*/ 436103 w 1261887"/>
                <a:gd name="connsiteY0" fmla="*/ 348418 h 1203187"/>
                <a:gd name="connsiteX1" fmla="*/ 284038 w 1261887"/>
                <a:gd name="connsiteY1" fmla="*/ 168181 h 1203187"/>
                <a:gd name="connsiteX2" fmla="*/ 245942 w 1261887"/>
                <a:gd name="connsiteY2" fmla="*/ 123042 h 1203187"/>
                <a:gd name="connsiteX3" fmla="*/ 250744 w 1261887"/>
                <a:gd name="connsiteY3" fmla="*/ 17397 h 1203187"/>
                <a:gd name="connsiteX4" fmla="*/ 355428 w 1261887"/>
                <a:gd name="connsiteY4" fmla="*/ 29882 h 1203187"/>
                <a:gd name="connsiteX5" fmla="*/ 612178 w 1261887"/>
                <a:gd name="connsiteY5" fmla="*/ 334652 h 1203187"/>
                <a:gd name="connsiteX6" fmla="*/ 641630 w 1261887"/>
                <a:gd name="connsiteY6" fmla="*/ 348738 h 1203187"/>
                <a:gd name="connsiteX7" fmla="*/ 1041801 w 1261887"/>
                <a:gd name="connsiteY7" fmla="*/ 348418 h 1203187"/>
                <a:gd name="connsiteX8" fmla="*/ 1115432 w 1261887"/>
                <a:gd name="connsiteY8" fmla="*/ 402201 h 1203187"/>
                <a:gd name="connsiteX9" fmla="*/ 1055887 w 1261887"/>
                <a:gd name="connsiteY9" fmla="*/ 489918 h 1203187"/>
                <a:gd name="connsiteX10" fmla="*/ 1028675 w 1261887"/>
                <a:gd name="connsiteY10" fmla="*/ 491519 h 1203187"/>
                <a:gd name="connsiteX11" fmla="*/ 766163 w 1261887"/>
                <a:gd name="connsiteY11" fmla="*/ 491519 h 1203187"/>
                <a:gd name="connsiteX12" fmla="*/ 745034 w 1261887"/>
                <a:gd name="connsiteY12" fmla="*/ 491519 h 1203187"/>
                <a:gd name="connsiteX13" fmla="*/ 789213 w 1261887"/>
                <a:gd name="connsiteY13" fmla="*/ 544341 h 1203187"/>
                <a:gd name="connsiteX14" fmla="*/ 1240926 w 1261887"/>
                <a:gd name="connsiteY14" fmla="*/ 1080249 h 1203187"/>
                <a:gd name="connsiteX15" fmla="*/ 1254372 w 1261887"/>
                <a:gd name="connsiteY15" fmla="*/ 1163165 h 1203187"/>
                <a:gd name="connsiteX16" fmla="*/ 1188744 w 1261887"/>
                <a:gd name="connsiteY16" fmla="*/ 1203182 h 1203187"/>
                <a:gd name="connsiteX17" fmla="*/ 1130159 w 1261887"/>
                <a:gd name="connsiteY17" fmla="*/ 1171809 h 1203187"/>
                <a:gd name="connsiteX18" fmla="*/ 896139 w 1261887"/>
                <a:gd name="connsiteY18" fmla="*/ 894250 h 1203187"/>
                <a:gd name="connsiteX19" fmla="*/ 564798 w 1261887"/>
                <a:gd name="connsiteY19" fmla="*/ 501763 h 1203187"/>
                <a:gd name="connsiteX20" fmla="*/ 541748 w 1261887"/>
                <a:gd name="connsiteY20" fmla="*/ 492159 h 1203187"/>
                <a:gd name="connsiteX21" fmla="*/ 82352 w 1261887"/>
                <a:gd name="connsiteY21" fmla="*/ 491839 h 1203187"/>
                <a:gd name="connsiteX22" fmla="*/ 1998 w 1261887"/>
                <a:gd name="connsiteY22" fmla="*/ 435815 h 1203187"/>
                <a:gd name="connsiteX23" fmla="*/ 64424 w 1261887"/>
                <a:gd name="connsiteY23" fmla="*/ 349058 h 1203187"/>
                <a:gd name="connsiteX24" fmla="*/ 85233 w 1261887"/>
                <a:gd name="connsiteY24" fmla="*/ 348418 h 1203187"/>
                <a:gd name="connsiteX25" fmla="*/ 416574 w 1261887"/>
                <a:gd name="connsiteY25" fmla="*/ 348418 h 1203187"/>
                <a:gd name="connsiteX26" fmla="*/ 436103 w 1261887"/>
                <a:gd name="connsiteY26" fmla="*/ 348418 h 120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1887" h="1203187">
                  <a:moveTo>
                    <a:pt x="436103" y="348418"/>
                  </a:moveTo>
                  <a:cubicBezTo>
                    <a:pt x="383600" y="286311"/>
                    <a:pt x="333979" y="227086"/>
                    <a:pt x="284038" y="168181"/>
                  </a:cubicBezTo>
                  <a:cubicBezTo>
                    <a:pt x="271233" y="153134"/>
                    <a:pt x="258427" y="138088"/>
                    <a:pt x="245942" y="123042"/>
                  </a:cubicBezTo>
                  <a:cubicBezTo>
                    <a:pt x="217130" y="88147"/>
                    <a:pt x="219050" y="44608"/>
                    <a:pt x="250744" y="17397"/>
                  </a:cubicBezTo>
                  <a:cubicBezTo>
                    <a:pt x="282437" y="-9815"/>
                    <a:pt x="325976" y="-4693"/>
                    <a:pt x="355428" y="29882"/>
                  </a:cubicBezTo>
                  <a:cubicBezTo>
                    <a:pt x="441225" y="131365"/>
                    <a:pt x="526701" y="232848"/>
                    <a:pt x="612178" y="334652"/>
                  </a:cubicBezTo>
                  <a:cubicBezTo>
                    <a:pt x="620501" y="344576"/>
                    <a:pt x="628505" y="348738"/>
                    <a:pt x="641630" y="348738"/>
                  </a:cubicBezTo>
                  <a:cubicBezTo>
                    <a:pt x="775127" y="348097"/>
                    <a:pt x="908304" y="348418"/>
                    <a:pt x="1041801" y="348418"/>
                  </a:cubicBezTo>
                  <a:cubicBezTo>
                    <a:pt x="1079577" y="348418"/>
                    <a:pt x="1106789" y="368586"/>
                    <a:pt x="1115432" y="402201"/>
                  </a:cubicBezTo>
                  <a:cubicBezTo>
                    <a:pt x="1125997" y="443178"/>
                    <a:pt x="1097825" y="485116"/>
                    <a:pt x="1055887" y="489918"/>
                  </a:cubicBezTo>
                  <a:cubicBezTo>
                    <a:pt x="1046923" y="490878"/>
                    <a:pt x="1037959" y="491519"/>
                    <a:pt x="1028675" y="491519"/>
                  </a:cubicBezTo>
                  <a:cubicBezTo>
                    <a:pt x="941278" y="491519"/>
                    <a:pt x="853561" y="491519"/>
                    <a:pt x="766163" y="491519"/>
                  </a:cubicBezTo>
                  <a:cubicBezTo>
                    <a:pt x="760401" y="491519"/>
                    <a:pt x="754959" y="491519"/>
                    <a:pt x="745034" y="491519"/>
                  </a:cubicBezTo>
                  <a:cubicBezTo>
                    <a:pt x="761361" y="511367"/>
                    <a:pt x="775127" y="527694"/>
                    <a:pt x="789213" y="544341"/>
                  </a:cubicBezTo>
                  <a:cubicBezTo>
                    <a:pt x="939677" y="722977"/>
                    <a:pt x="1090462" y="901613"/>
                    <a:pt x="1240926" y="1080249"/>
                  </a:cubicBezTo>
                  <a:cubicBezTo>
                    <a:pt x="1262055" y="1105540"/>
                    <a:pt x="1268457" y="1133072"/>
                    <a:pt x="1254372" y="1163165"/>
                  </a:cubicBezTo>
                  <a:cubicBezTo>
                    <a:pt x="1241566" y="1190056"/>
                    <a:pt x="1218516" y="1203502"/>
                    <a:pt x="1188744" y="1203182"/>
                  </a:cubicBezTo>
                  <a:cubicBezTo>
                    <a:pt x="1164093" y="1203182"/>
                    <a:pt x="1145845" y="1190056"/>
                    <a:pt x="1130159" y="1171809"/>
                  </a:cubicBezTo>
                  <a:cubicBezTo>
                    <a:pt x="1052365" y="1079289"/>
                    <a:pt x="973932" y="986770"/>
                    <a:pt x="896139" y="894250"/>
                  </a:cubicBezTo>
                  <a:cubicBezTo>
                    <a:pt x="785692" y="763314"/>
                    <a:pt x="675565" y="632379"/>
                    <a:pt x="564798" y="501763"/>
                  </a:cubicBezTo>
                  <a:cubicBezTo>
                    <a:pt x="559996" y="496000"/>
                    <a:pt x="549751" y="492159"/>
                    <a:pt x="541748" y="492159"/>
                  </a:cubicBezTo>
                  <a:cubicBezTo>
                    <a:pt x="388723" y="491519"/>
                    <a:pt x="235377" y="491839"/>
                    <a:pt x="82352" y="491839"/>
                  </a:cubicBezTo>
                  <a:cubicBezTo>
                    <a:pt x="38493" y="491839"/>
                    <a:pt x="11282" y="472631"/>
                    <a:pt x="1998" y="435815"/>
                  </a:cubicBezTo>
                  <a:cubicBezTo>
                    <a:pt x="-8247" y="394837"/>
                    <a:pt x="22166" y="352259"/>
                    <a:pt x="64424" y="349058"/>
                  </a:cubicBezTo>
                  <a:cubicBezTo>
                    <a:pt x="71467" y="348418"/>
                    <a:pt x="78190" y="348418"/>
                    <a:pt x="85233" y="348418"/>
                  </a:cubicBezTo>
                  <a:cubicBezTo>
                    <a:pt x="195680" y="348418"/>
                    <a:pt x="306127" y="348418"/>
                    <a:pt x="416574" y="348418"/>
                  </a:cubicBezTo>
                  <a:cubicBezTo>
                    <a:pt x="422017" y="348418"/>
                    <a:pt x="427139" y="348418"/>
                    <a:pt x="436103" y="348418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7E32C5-038F-4910-B74F-59F6CAABBA62}"/>
                </a:ext>
              </a:extLst>
            </p:cNvPr>
            <p:cNvSpPr/>
            <p:nvPr/>
          </p:nvSpPr>
          <p:spPr>
            <a:xfrm>
              <a:off x="4962790" y="5542416"/>
              <a:ext cx="195603" cy="219613"/>
            </a:xfrm>
            <a:custGeom>
              <a:avLst/>
              <a:gdLst>
                <a:gd name="connsiteX0" fmla="*/ 109487 w 195603"/>
                <a:gd name="connsiteY0" fmla="*/ 0 h 219613"/>
                <a:gd name="connsiteX1" fmla="*/ 195603 w 195603"/>
                <a:gd name="connsiteY1" fmla="*/ 219614 h 219613"/>
                <a:gd name="connsiteX2" fmla="*/ 0 w 195603"/>
                <a:gd name="connsiteY2" fmla="*/ 219614 h 219613"/>
                <a:gd name="connsiteX3" fmla="*/ 109487 w 195603"/>
                <a:gd name="connsiteY3" fmla="*/ 0 h 21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603" h="219613">
                  <a:moveTo>
                    <a:pt x="109487" y="0"/>
                  </a:moveTo>
                  <a:cubicBezTo>
                    <a:pt x="160068" y="65948"/>
                    <a:pt x="194643" y="135098"/>
                    <a:pt x="195603" y="219614"/>
                  </a:cubicBezTo>
                  <a:cubicBezTo>
                    <a:pt x="129976" y="219614"/>
                    <a:pt x="65948" y="219614"/>
                    <a:pt x="0" y="219614"/>
                  </a:cubicBezTo>
                  <a:cubicBezTo>
                    <a:pt x="35855" y="146943"/>
                    <a:pt x="72031" y="74592"/>
                    <a:pt x="109487" y="0"/>
                  </a:cubicBezTo>
                  <a:close/>
                </a:path>
              </a:pathLst>
            </a:custGeom>
            <a:solidFill>
              <a:schemeClr val="accent2"/>
            </a:solidFill>
            <a:ln w="3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929C7B-CCA5-43FF-8B02-F32C317707BB}"/>
              </a:ext>
            </a:extLst>
          </p:cNvPr>
          <p:cNvGrpSpPr/>
          <p:nvPr/>
        </p:nvGrpSpPr>
        <p:grpSpPr>
          <a:xfrm>
            <a:off x="5523628" y="4546155"/>
            <a:ext cx="2002689" cy="2024885"/>
            <a:chOff x="2914648" y="208598"/>
            <a:chExt cx="6359839" cy="6430299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865F47-0369-43DE-B710-40BC4818563E}"/>
                </a:ext>
              </a:extLst>
            </p:cNvPr>
            <p:cNvSpPr/>
            <p:nvPr/>
          </p:nvSpPr>
          <p:spPr>
            <a:xfrm>
              <a:off x="4892988" y="553401"/>
              <a:ext cx="3714748" cy="1495418"/>
            </a:xfrm>
            <a:custGeom>
              <a:avLst/>
              <a:gdLst>
                <a:gd name="connsiteX0" fmla="*/ 3371850 w 3714750"/>
                <a:gd name="connsiteY0" fmla="*/ 735330 h 1495425"/>
                <a:gd name="connsiteX1" fmla="*/ 3722370 w 3714750"/>
                <a:gd name="connsiteY1" fmla="*/ 1495425 h 1495425"/>
                <a:gd name="connsiteX2" fmla="*/ 3292793 w 3714750"/>
                <a:gd name="connsiteY2" fmla="*/ 1123950 h 1495425"/>
                <a:gd name="connsiteX3" fmla="*/ 3455670 w 3714750"/>
                <a:gd name="connsiteY3" fmla="*/ 1048703 h 1495425"/>
                <a:gd name="connsiteX4" fmla="*/ 3504247 w 3714750"/>
                <a:gd name="connsiteY4" fmla="*/ 998220 h 1495425"/>
                <a:gd name="connsiteX5" fmla="*/ 3444240 w 3714750"/>
                <a:gd name="connsiteY5" fmla="*/ 954405 h 1495425"/>
                <a:gd name="connsiteX6" fmla="*/ 3221355 w 3714750"/>
                <a:gd name="connsiteY6" fmla="*/ 945832 h 1495425"/>
                <a:gd name="connsiteX7" fmla="*/ 3168015 w 3714750"/>
                <a:gd name="connsiteY7" fmla="*/ 924878 h 1495425"/>
                <a:gd name="connsiteX8" fmla="*/ 2774633 w 3714750"/>
                <a:gd name="connsiteY8" fmla="*/ 581978 h 1495425"/>
                <a:gd name="connsiteX9" fmla="*/ 2440305 w 3714750"/>
                <a:gd name="connsiteY9" fmla="*/ 499110 h 1495425"/>
                <a:gd name="connsiteX10" fmla="*/ 2415540 w 3714750"/>
                <a:gd name="connsiteY10" fmla="*/ 783908 h 1495425"/>
                <a:gd name="connsiteX11" fmla="*/ 2407920 w 3714750"/>
                <a:gd name="connsiteY11" fmla="*/ 786765 h 1495425"/>
                <a:gd name="connsiteX12" fmla="*/ 2327910 w 3714750"/>
                <a:gd name="connsiteY12" fmla="*/ 490538 h 1495425"/>
                <a:gd name="connsiteX13" fmla="*/ 1382077 w 3714750"/>
                <a:gd name="connsiteY13" fmla="*/ 566738 h 1495425"/>
                <a:gd name="connsiteX14" fmla="*/ 1521143 w 3714750"/>
                <a:gd name="connsiteY14" fmla="*/ 788670 h 1495425"/>
                <a:gd name="connsiteX15" fmla="*/ 1283970 w 3714750"/>
                <a:gd name="connsiteY15" fmla="*/ 648653 h 1495425"/>
                <a:gd name="connsiteX16" fmla="*/ 1123950 w 3714750"/>
                <a:gd name="connsiteY16" fmla="*/ 600075 h 1495425"/>
                <a:gd name="connsiteX17" fmla="*/ 330517 w 3714750"/>
                <a:gd name="connsiteY17" fmla="*/ 700088 h 1495425"/>
                <a:gd name="connsiteX18" fmla="*/ 288608 w 3714750"/>
                <a:gd name="connsiteY18" fmla="*/ 707708 h 1495425"/>
                <a:gd name="connsiteX19" fmla="*/ 310515 w 3714750"/>
                <a:gd name="connsiteY19" fmla="*/ 1005840 h 1495425"/>
                <a:gd name="connsiteX20" fmla="*/ 302895 w 3714750"/>
                <a:gd name="connsiteY20" fmla="*/ 1009650 h 1495425"/>
                <a:gd name="connsiteX21" fmla="*/ 174308 w 3714750"/>
                <a:gd name="connsiteY21" fmla="*/ 726758 h 1495425"/>
                <a:gd name="connsiteX22" fmla="*/ 9525 w 3714750"/>
                <a:gd name="connsiteY22" fmla="*/ 755333 h 1495425"/>
                <a:gd name="connsiteX23" fmla="*/ 0 w 3714750"/>
                <a:gd name="connsiteY23" fmla="*/ 743903 h 1495425"/>
                <a:gd name="connsiteX24" fmla="*/ 358140 w 3714750"/>
                <a:gd name="connsiteY24" fmla="*/ 401003 h 1495425"/>
                <a:gd name="connsiteX25" fmla="*/ 604838 w 3714750"/>
                <a:gd name="connsiteY25" fmla="*/ 568643 h 1495425"/>
                <a:gd name="connsiteX26" fmla="*/ 675323 w 3714750"/>
                <a:gd name="connsiteY26" fmla="*/ 570548 h 1495425"/>
                <a:gd name="connsiteX27" fmla="*/ 662940 w 3714750"/>
                <a:gd name="connsiteY27" fmla="*/ 500063 h 1495425"/>
                <a:gd name="connsiteX28" fmla="*/ 577215 w 3714750"/>
                <a:gd name="connsiteY28" fmla="*/ 386715 h 1495425"/>
                <a:gd name="connsiteX29" fmla="*/ 711518 w 3714750"/>
                <a:gd name="connsiteY29" fmla="*/ 366713 h 1495425"/>
                <a:gd name="connsiteX30" fmla="*/ 693420 w 3714750"/>
                <a:gd name="connsiteY30" fmla="*/ 119063 h 1495425"/>
                <a:gd name="connsiteX31" fmla="*/ 703898 w 3714750"/>
                <a:gd name="connsiteY31" fmla="*/ 118110 h 1495425"/>
                <a:gd name="connsiteX32" fmla="*/ 795338 w 3714750"/>
                <a:gd name="connsiteY32" fmla="*/ 301943 h 1495425"/>
                <a:gd name="connsiteX33" fmla="*/ 883920 w 3714750"/>
                <a:gd name="connsiteY33" fmla="*/ 350520 h 1495425"/>
                <a:gd name="connsiteX34" fmla="*/ 1654493 w 3714750"/>
                <a:gd name="connsiteY34" fmla="*/ 245745 h 1495425"/>
                <a:gd name="connsiteX35" fmla="*/ 1708785 w 3714750"/>
                <a:gd name="connsiteY35" fmla="*/ 207645 h 1495425"/>
                <a:gd name="connsiteX36" fmla="*/ 1949768 w 3714750"/>
                <a:gd name="connsiteY36" fmla="*/ 0 h 1495425"/>
                <a:gd name="connsiteX37" fmla="*/ 1856423 w 3714750"/>
                <a:gd name="connsiteY37" fmla="*/ 221933 h 1495425"/>
                <a:gd name="connsiteX38" fmla="*/ 2095500 w 3714750"/>
                <a:gd name="connsiteY38" fmla="*/ 210503 h 1495425"/>
                <a:gd name="connsiteX39" fmla="*/ 2761298 w 3714750"/>
                <a:gd name="connsiteY39" fmla="*/ 287655 h 1495425"/>
                <a:gd name="connsiteX40" fmla="*/ 3248025 w 3714750"/>
                <a:gd name="connsiteY40" fmla="*/ 590550 h 1495425"/>
                <a:gd name="connsiteX41" fmla="*/ 3319463 w 3714750"/>
                <a:gd name="connsiteY41" fmla="*/ 612458 h 1495425"/>
                <a:gd name="connsiteX42" fmla="*/ 3664268 w 3714750"/>
                <a:gd name="connsiteY42" fmla="*/ 641033 h 1495425"/>
                <a:gd name="connsiteX43" fmla="*/ 3371850 w 3714750"/>
                <a:gd name="connsiteY43" fmla="*/ 73533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14750" h="1495425">
                  <a:moveTo>
                    <a:pt x="3371850" y="735330"/>
                  </a:moveTo>
                  <a:cubicBezTo>
                    <a:pt x="3543300" y="970598"/>
                    <a:pt x="3646170" y="1218248"/>
                    <a:pt x="3722370" y="1495425"/>
                  </a:cubicBezTo>
                  <a:cubicBezTo>
                    <a:pt x="3574733" y="1367790"/>
                    <a:pt x="3438525" y="1249680"/>
                    <a:pt x="3292793" y="1123950"/>
                  </a:cubicBezTo>
                  <a:cubicBezTo>
                    <a:pt x="3351847" y="1097280"/>
                    <a:pt x="3405188" y="1075373"/>
                    <a:pt x="3455670" y="1048703"/>
                  </a:cubicBezTo>
                  <a:cubicBezTo>
                    <a:pt x="3475672" y="1038225"/>
                    <a:pt x="3489008" y="1015365"/>
                    <a:pt x="3504247" y="998220"/>
                  </a:cubicBezTo>
                  <a:cubicBezTo>
                    <a:pt x="3484245" y="982980"/>
                    <a:pt x="3465195" y="957263"/>
                    <a:pt x="3444240" y="954405"/>
                  </a:cubicBezTo>
                  <a:cubicBezTo>
                    <a:pt x="3369945" y="947738"/>
                    <a:pt x="3295650" y="949643"/>
                    <a:pt x="3221355" y="945832"/>
                  </a:cubicBezTo>
                  <a:cubicBezTo>
                    <a:pt x="3202305" y="944880"/>
                    <a:pt x="3176588" y="938213"/>
                    <a:pt x="3168015" y="924878"/>
                  </a:cubicBezTo>
                  <a:cubicBezTo>
                    <a:pt x="3066097" y="776288"/>
                    <a:pt x="2923222" y="673418"/>
                    <a:pt x="2774633" y="581978"/>
                  </a:cubicBezTo>
                  <a:cubicBezTo>
                    <a:pt x="2678430" y="522923"/>
                    <a:pt x="2562225" y="510540"/>
                    <a:pt x="2440305" y="499110"/>
                  </a:cubicBezTo>
                  <a:cubicBezTo>
                    <a:pt x="2431733" y="596265"/>
                    <a:pt x="2423160" y="689610"/>
                    <a:pt x="2415540" y="783908"/>
                  </a:cubicBezTo>
                  <a:cubicBezTo>
                    <a:pt x="2412683" y="784860"/>
                    <a:pt x="2409825" y="785813"/>
                    <a:pt x="2407920" y="786765"/>
                  </a:cubicBezTo>
                  <a:cubicBezTo>
                    <a:pt x="2381250" y="689610"/>
                    <a:pt x="2355533" y="592455"/>
                    <a:pt x="2327910" y="490538"/>
                  </a:cubicBezTo>
                  <a:cubicBezTo>
                    <a:pt x="2014538" y="477203"/>
                    <a:pt x="1704023" y="518160"/>
                    <a:pt x="1382077" y="566738"/>
                  </a:cubicBezTo>
                  <a:cubicBezTo>
                    <a:pt x="1429702" y="641985"/>
                    <a:pt x="1472565" y="710565"/>
                    <a:pt x="1521143" y="788670"/>
                  </a:cubicBezTo>
                  <a:cubicBezTo>
                    <a:pt x="1427798" y="753428"/>
                    <a:pt x="1348740" y="711518"/>
                    <a:pt x="1283970" y="648653"/>
                  </a:cubicBezTo>
                  <a:cubicBezTo>
                    <a:pt x="1235393" y="601980"/>
                    <a:pt x="1188720" y="591503"/>
                    <a:pt x="1123950" y="600075"/>
                  </a:cubicBezTo>
                  <a:cubicBezTo>
                    <a:pt x="860108" y="636270"/>
                    <a:pt x="595313" y="666750"/>
                    <a:pt x="330517" y="700088"/>
                  </a:cubicBezTo>
                  <a:cubicBezTo>
                    <a:pt x="320040" y="701040"/>
                    <a:pt x="309563" y="703898"/>
                    <a:pt x="288608" y="707708"/>
                  </a:cubicBezTo>
                  <a:cubicBezTo>
                    <a:pt x="296228" y="807720"/>
                    <a:pt x="302895" y="906780"/>
                    <a:pt x="310515" y="1005840"/>
                  </a:cubicBezTo>
                  <a:cubicBezTo>
                    <a:pt x="307658" y="1006793"/>
                    <a:pt x="304800" y="1008698"/>
                    <a:pt x="302895" y="1009650"/>
                  </a:cubicBezTo>
                  <a:cubicBezTo>
                    <a:pt x="260985" y="918210"/>
                    <a:pt x="220028" y="825818"/>
                    <a:pt x="174308" y="726758"/>
                  </a:cubicBezTo>
                  <a:cubicBezTo>
                    <a:pt x="122873" y="735330"/>
                    <a:pt x="65723" y="745808"/>
                    <a:pt x="9525" y="755333"/>
                  </a:cubicBezTo>
                  <a:cubicBezTo>
                    <a:pt x="6667" y="751523"/>
                    <a:pt x="2858" y="747713"/>
                    <a:pt x="0" y="743903"/>
                  </a:cubicBezTo>
                  <a:cubicBezTo>
                    <a:pt x="119063" y="629603"/>
                    <a:pt x="239078" y="515303"/>
                    <a:pt x="358140" y="401003"/>
                  </a:cubicBezTo>
                  <a:cubicBezTo>
                    <a:pt x="444817" y="460058"/>
                    <a:pt x="524827" y="514350"/>
                    <a:pt x="604838" y="568643"/>
                  </a:cubicBezTo>
                  <a:cubicBezTo>
                    <a:pt x="628650" y="584835"/>
                    <a:pt x="658177" y="602933"/>
                    <a:pt x="675323" y="570548"/>
                  </a:cubicBezTo>
                  <a:cubicBezTo>
                    <a:pt x="684848" y="553403"/>
                    <a:pt x="675323" y="520065"/>
                    <a:pt x="662940" y="500063"/>
                  </a:cubicBezTo>
                  <a:cubicBezTo>
                    <a:pt x="640080" y="461963"/>
                    <a:pt x="609600" y="428625"/>
                    <a:pt x="577215" y="386715"/>
                  </a:cubicBezTo>
                  <a:cubicBezTo>
                    <a:pt x="627698" y="379095"/>
                    <a:pt x="668655" y="373380"/>
                    <a:pt x="711518" y="366713"/>
                  </a:cubicBezTo>
                  <a:cubicBezTo>
                    <a:pt x="705802" y="282893"/>
                    <a:pt x="699135" y="200978"/>
                    <a:pt x="693420" y="119063"/>
                  </a:cubicBezTo>
                  <a:cubicBezTo>
                    <a:pt x="697230" y="119063"/>
                    <a:pt x="700088" y="118110"/>
                    <a:pt x="703898" y="118110"/>
                  </a:cubicBezTo>
                  <a:cubicBezTo>
                    <a:pt x="734377" y="179070"/>
                    <a:pt x="766763" y="240030"/>
                    <a:pt x="795338" y="301943"/>
                  </a:cubicBezTo>
                  <a:cubicBezTo>
                    <a:pt x="813435" y="341948"/>
                    <a:pt x="837248" y="357188"/>
                    <a:pt x="883920" y="350520"/>
                  </a:cubicBezTo>
                  <a:cubicBezTo>
                    <a:pt x="1140143" y="314325"/>
                    <a:pt x="1397318" y="281940"/>
                    <a:pt x="1654493" y="245745"/>
                  </a:cubicBezTo>
                  <a:cubicBezTo>
                    <a:pt x="1674495" y="242888"/>
                    <a:pt x="1695450" y="223838"/>
                    <a:pt x="1708785" y="207645"/>
                  </a:cubicBezTo>
                  <a:cubicBezTo>
                    <a:pt x="1772602" y="123825"/>
                    <a:pt x="1846898" y="52388"/>
                    <a:pt x="1949768" y="0"/>
                  </a:cubicBezTo>
                  <a:cubicBezTo>
                    <a:pt x="1917383" y="76200"/>
                    <a:pt x="1887855" y="145733"/>
                    <a:pt x="1856423" y="221933"/>
                  </a:cubicBezTo>
                  <a:cubicBezTo>
                    <a:pt x="1943100" y="218123"/>
                    <a:pt x="2019300" y="215265"/>
                    <a:pt x="2095500" y="210503"/>
                  </a:cubicBezTo>
                  <a:cubicBezTo>
                    <a:pt x="2322195" y="197168"/>
                    <a:pt x="2543175" y="226695"/>
                    <a:pt x="2761298" y="287655"/>
                  </a:cubicBezTo>
                  <a:cubicBezTo>
                    <a:pt x="2953703" y="341948"/>
                    <a:pt x="3109913" y="451485"/>
                    <a:pt x="3248025" y="590550"/>
                  </a:cubicBezTo>
                  <a:cubicBezTo>
                    <a:pt x="3269933" y="612458"/>
                    <a:pt x="3288030" y="619125"/>
                    <a:pt x="3319463" y="612458"/>
                  </a:cubicBezTo>
                  <a:cubicBezTo>
                    <a:pt x="3435668" y="588645"/>
                    <a:pt x="3549968" y="595313"/>
                    <a:pt x="3664268" y="641033"/>
                  </a:cubicBezTo>
                  <a:cubicBezTo>
                    <a:pt x="3565208" y="673418"/>
                    <a:pt x="3472815" y="702945"/>
                    <a:pt x="3371850" y="73533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44E65F-4FFB-4CA0-99A3-1D702A11D43A}"/>
                </a:ext>
              </a:extLst>
            </p:cNvPr>
            <p:cNvSpPr/>
            <p:nvPr/>
          </p:nvSpPr>
          <p:spPr>
            <a:xfrm>
              <a:off x="3197541" y="859153"/>
              <a:ext cx="1362074" cy="3867131"/>
            </a:xfrm>
            <a:custGeom>
              <a:avLst/>
              <a:gdLst>
                <a:gd name="connsiteX0" fmla="*/ 1258253 w 1362075"/>
                <a:gd name="connsiteY0" fmla="*/ 285750 h 3867150"/>
                <a:gd name="connsiteX1" fmla="*/ 1274445 w 1362075"/>
                <a:gd name="connsiteY1" fmla="*/ 0 h 3867150"/>
                <a:gd name="connsiteX2" fmla="*/ 1287780 w 1362075"/>
                <a:gd name="connsiteY2" fmla="*/ 0 h 3867150"/>
                <a:gd name="connsiteX3" fmla="*/ 1361123 w 1362075"/>
                <a:gd name="connsiteY3" fmla="*/ 224790 h 3867150"/>
                <a:gd name="connsiteX4" fmla="*/ 1344930 w 1362075"/>
                <a:gd name="connsiteY4" fmla="*/ 288608 h 3867150"/>
                <a:gd name="connsiteX5" fmla="*/ 874395 w 1362075"/>
                <a:gd name="connsiteY5" fmla="*/ 873443 h 3867150"/>
                <a:gd name="connsiteX6" fmla="*/ 796290 w 1362075"/>
                <a:gd name="connsiteY6" fmla="*/ 896303 h 3867150"/>
                <a:gd name="connsiteX7" fmla="*/ 607695 w 1362075"/>
                <a:gd name="connsiteY7" fmla="*/ 822960 h 3867150"/>
                <a:gd name="connsiteX8" fmla="*/ 539115 w 1362075"/>
                <a:gd name="connsiteY8" fmla="*/ 826770 h 3867150"/>
                <a:gd name="connsiteX9" fmla="*/ 555308 w 1362075"/>
                <a:gd name="connsiteY9" fmla="*/ 893445 h 3867150"/>
                <a:gd name="connsiteX10" fmla="*/ 687705 w 1362075"/>
                <a:gd name="connsiteY10" fmla="*/ 1045845 h 3867150"/>
                <a:gd name="connsiteX11" fmla="*/ 462915 w 1362075"/>
                <a:gd name="connsiteY11" fmla="*/ 1538288 h 3867150"/>
                <a:gd name="connsiteX12" fmla="*/ 750570 w 1362075"/>
                <a:gd name="connsiteY12" fmla="*/ 1538288 h 3867150"/>
                <a:gd name="connsiteX13" fmla="*/ 752475 w 1362075"/>
                <a:gd name="connsiteY13" fmla="*/ 1554480 h 3867150"/>
                <a:gd name="connsiteX14" fmla="*/ 520065 w 1362075"/>
                <a:gd name="connsiteY14" fmla="*/ 1625918 h 3867150"/>
                <a:gd name="connsiteX15" fmla="*/ 472440 w 1362075"/>
                <a:gd name="connsiteY15" fmla="*/ 1693545 h 3867150"/>
                <a:gd name="connsiteX16" fmla="*/ 589598 w 1362075"/>
                <a:gd name="connsiteY16" fmla="*/ 2439353 h 3867150"/>
                <a:gd name="connsiteX17" fmla="*/ 628650 w 1362075"/>
                <a:gd name="connsiteY17" fmla="*/ 2637473 h 3867150"/>
                <a:gd name="connsiteX18" fmla="*/ 834390 w 1362075"/>
                <a:gd name="connsiteY18" fmla="*/ 2495550 h 3867150"/>
                <a:gd name="connsiteX19" fmla="*/ 847725 w 1362075"/>
                <a:gd name="connsiteY19" fmla="*/ 2502218 h 3867150"/>
                <a:gd name="connsiteX20" fmla="*/ 731520 w 1362075"/>
                <a:gd name="connsiteY20" fmla="*/ 2704148 h 3867150"/>
                <a:gd name="connsiteX21" fmla="*/ 681037 w 1362075"/>
                <a:gd name="connsiteY21" fmla="*/ 2925128 h 3867150"/>
                <a:gd name="connsiteX22" fmla="*/ 803910 w 1362075"/>
                <a:gd name="connsiteY22" fmla="*/ 3688080 h 3867150"/>
                <a:gd name="connsiteX23" fmla="*/ 1093470 w 1362075"/>
                <a:gd name="connsiteY23" fmla="*/ 3641408 h 3867150"/>
                <a:gd name="connsiteX24" fmla="*/ 1098233 w 1362075"/>
                <a:gd name="connsiteY24" fmla="*/ 3649980 h 3867150"/>
                <a:gd name="connsiteX25" fmla="*/ 900112 w 1362075"/>
                <a:gd name="connsiteY25" fmla="*/ 3760470 h 3867150"/>
                <a:gd name="connsiteX26" fmla="*/ 849630 w 1362075"/>
                <a:gd name="connsiteY26" fmla="*/ 3872865 h 3867150"/>
                <a:gd name="connsiteX27" fmla="*/ 833437 w 1362075"/>
                <a:gd name="connsiteY27" fmla="*/ 3874770 h 3867150"/>
                <a:gd name="connsiteX28" fmla="*/ 481012 w 1362075"/>
                <a:gd name="connsiteY28" fmla="*/ 3592830 h 3867150"/>
                <a:gd name="connsiteX29" fmla="*/ 662940 w 1362075"/>
                <a:gd name="connsiteY29" fmla="*/ 3412808 h 3867150"/>
                <a:gd name="connsiteX30" fmla="*/ 698183 w 1362075"/>
                <a:gd name="connsiteY30" fmla="*/ 3344228 h 3867150"/>
                <a:gd name="connsiteX31" fmla="*/ 618173 w 1362075"/>
                <a:gd name="connsiteY31" fmla="*/ 3338513 h 3867150"/>
                <a:gd name="connsiteX32" fmla="*/ 499110 w 1362075"/>
                <a:gd name="connsiteY32" fmla="*/ 3404235 h 3867150"/>
                <a:gd name="connsiteX33" fmla="*/ 405765 w 1362075"/>
                <a:gd name="connsiteY33" fmla="*/ 3303270 h 3867150"/>
                <a:gd name="connsiteX34" fmla="*/ 241935 w 1362075"/>
                <a:gd name="connsiteY34" fmla="*/ 3109913 h 3867150"/>
                <a:gd name="connsiteX35" fmla="*/ 444818 w 1362075"/>
                <a:gd name="connsiteY35" fmla="*/ 3176588 h 3867150"/>
                <a:gd name="connsiteX36" fmla="*/ 393383 w 1362075"/>
                <a:gd name="connsiteY36" fmla="*/ 2885123 h 3867150"/>
                <a:gd name="connsiteX37" fmla="*/ 282893 w 1362075"/>
                <a:gd name="connsiteY37" fmla="*/ 2315528 h 3867150"/>
                <a:gd name="connsiteX38" fmla="*/ 227647 w 1362075"/>
                <a:gd name="connsiteY38" fmla="*/ 2244090 h 3867150"/>
                <a:gd name="connsiteX39" fmla="*/ 0 w 1362075"/>
                <a:gd name="connsiteY39" fmla="*/ 2090738 h 3867150"/>
                <a:gd name="connsiteX40" fmla="*/ 245745 w 1362075"/>
                <a:gd name="connsiteY40" fmla="*/ 2128838 h 3867150"/>
                <a:gd name="connsiteX41" fmla="*/ 216218 w 1362075"/>
                <a:gd name="connsiteY41" fmla="*/ 1897380 h 3867150"/>
                <a:gd name="connsiteX42" fmla="*/ 196215 w 1362075"/>
                <a:gd name="connsiteY42" fmla="*/ 1461135 h 3867150"/>
                <a:gd name="connsiteX43" fmla="*/ 307658 w 1362075"/>
                <a:gd name="connsiteY43" fmla="*/ 1132523 h 3867150"/>
                <a:gd name="connsiteX44" fmla="*/ 309563 w 1362075"/>
                <a:gd name="connsiteY44" fmla="*/ 1052513 h 3867150"/>
                <a:gd name="connsiteX45" fmla="*/ 246697 w 1362075"/>
                <a:gd name="connsiteY45" fmla="*/ 761048 h 3867150"/>
                <a:gd name="connsiteX46" fmla="*/ 400050 w 1362075"/>
                <a:gd name="connsiteY46" fmla="*/ 969645 h 3867150"/>
                <a:gd name="connsiteX47" fmla="*/ 1258253 w 1362075"/>
                <a:gd name="connsiteY47" fmla="*/ 285750 h 38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2075" h="3867150">
                  <a:moveTo>
                    <a:pt x="1258253" y="285750"/>
                  </a:moveTo>
                  <a:cubicBezTo>
                    <a:pt x="1263967" y="186690"/>
                    <a:pt x="1268730" y="93345"/>
                    <a:pt x="1274445" y="0"/>
                  </a:cubicBezTo>
                  <a:cubicBezTo>
                    <a:pt x="1279208" y="0"/>
                    <a:pt x="1283017" y="0"/>
                    <a:pt x="1287780" y="0"/>
                  </a:cubicBezTo>
                  <a:cubicBezTo>
                    <a:pt x="1312545" y="74295"/>
                    <a:pt x="1340167" y="148590"/>
                    <a:pt x="1361123" y="224790"/>
                  </a:cubicBezTo>
                  <a:cubicBezTo>
                    <a:pt x="1366838" y="243840"/>
                    <a:pt x="1358265" y="273368"/>
                    <a:pt x="1344930" y="288608"/>
                  </a:cubicBezTo>
                  <a:cubicBezTo>
                    <a:pt x="1188720" y="483870"/>
                    <a:pt x="1030605" y="677228"/>
                    <a:pt x="874395" y="873443"/>
                  </a:cubicBezTo>
                  <a:cubicBezTo>
                    <a:pt x="850583" y="902970"/>
                    <a:pt x="830580" y="910590"/>
                    <a:pt x="796290" y="896303"/>
                  </a:cubicBezTo>
                  <a:cubicBezTo>
                    <a:pt x="734378" y="869633"/>
                    <a:pt x="671512" y="843915"/>
                    <a:pt x="607695" y="822960"/>
                  </a:cubicBezTo>
                  <a:cubicBezTo>
                    <a:pt x="587693" y="816293"/>
                    <a:pt x="561975" y="824865"/>
                    <a:pt x="539115" y="826770"/>
                  </a:cubicBezTo>
                  <a:cubicBezTo>
                    <a:pt x="543878" y="849630"/>
                    <a:pt x="542925" y="876300"/>
                    <a:pt x="555308" y="893445"/>
                  </a:cubicBezTo>
                  <a:cubicBezTo>
                    <a:pt x="595312" y="944880"/>
                    <a:pt x="641033" y="992505"/>
                    <a:pt x="687705" y="1045845"/>
                  </a:cubicBezTo>
                  <a:cubicBezTo>
                    <a:pt x="591503" y="1184910"/>
                    <a:pt x="488633" y="1337310"/>
                    <a:pt x="462915" y="1538288"/>
                  </a:cubicBezTo>
                  <a:cubicBezTo>
                    <a:pt x="562928" y="1538288"/>
                    <a:pt x="657225" y="1538288"/>
                    <a:pt x="750570" y="1538288"/>
                  </a:cubicBezTo>
                  <a:cubicBezTo>
                    <a:pt x="751523" y="1544003"/>
                    <a:pt x="751523" y="1548765"/>
                    <a:pt x="752475" y="1554480"/>
                  </a:cubicBezTo>
                  <a:cubicBezTo>
                    <a:pt x="675323" y="1578293"/>
                    <a:pt x="598170" y="1604963"/>
                    <a:pt x="520065" y="1625918"/>
                  </a:cubicBezTo>
                  <a:cubicBezTo>
                    <a:pt x="481012" y="1636395"/>
                    <a:pt x="465772" y="1652588"/>
                    <a:pt x="472440" y="1693545"/>
                  </a:cubicBezTo>
                  <a:cubicBezTo>
                    <a:pt x="512445" y="1942148"/>
                    <a:pt x="549593" y="2190750"/>
                    <a:pt x="589598" y="2439353"/>
                  </a:cubicBezTo>
                  <a:cubicBezTo>
                    <a:pt x="600075" y="2502218"/>
                    <a:pt x="614362" y="2564130"/>
                    <a:pt x="628650" y="2637473"/>
                  </a:cubicBezTo>
                  <a:cubicBezTo>
                    <a:pt x="701993" y="2586990"/>
                    <a:pt x="768668" y="2541270"/>
                    <a:pt x="834390" y="2495550"/>
                  </a:cubicBezTo>
                  <a:cubicBezTo>
                    <a:pt x="839153" y="2497455"/>
                    <a:pt x="843915" y="2499360"/>
                    <a:pt x="847725" y="2502218"/>
                  </a:cubicBezTo>
                  <a:cubicBezTo>
                    <a:pt x="809625" y="2569845"/>
                    <a:pt x="782003" y="2646998"/>
                    <a:pt x="731520" y="2704148"/>
                  </a:cubicBezTo>
                  <a:cubicBezTo>
                    <a:pt x="669608" y="2773680"/>
                    <a:pt x="664845" y="2839403"/>
                    <a:pt x="681037" y="2925128"/>
                  </a:cubicBezTo>
                  <a:cubicBezTo>
                    <a:pt x="726758" y="3174683"/>
                    <a:pt x="762000" y="3426143"/>
                    <a:pt x="803910" y="3688080"/>
                  </a:cubicBezTo>
                  <a:cubicBezTo>
                    <a:pt x="902018" y="3671888"/>
                    <a:pt x="998220" y="3656648"/>
                    <a:pt x="1093470" y="3641408"/>
                  </a:cubicBezTo>
                  <a:cubicBezTo>
                    <a:pt x="1095375" y="3644265"/>
                    <a:pt x="1097280" y="3647123"/>
                    <a:pt x="1098233" y="3649980"/>
                  </a:cubicBezTo>
                  <a:cubicBezTo>
                    <a:pt x="1032510" y="3687128"/>
                    <a:pt x="967740" y="3726180"/>
                    <a:pt x="900112" y="3760470"/>
                  </a:cubicBezTo>
                  <a:cubicBezTo>
                    <a:pt x="853440" y="3784283"/>
                    <a:pt x="807720" y="3802380"/>
                    <a:pt x="849630" y="3872865"/>
                  </a:cubicBezTo>
                  <a:cubicBezTo>
                    <a:pt x="843915" y="3873818"/>
                    <a:pt x="839153" y="3874770"/>
                    <a:pt x="833437" y="3874770"/>
                  </a:cubicBezTo>
                  <a:cubicBezTo>
                    <a:pt x="717233" y="3782378"/>
                    <a:pt x="601028" y="3689033"/>
                    <a:pt x="481012" y="3592830"/>
                  </a:cubicBezTo>
                  <a:cubicBezTo>
                    <a:pt x="534353" y="3517583"/>
                    <a:pt x="590550" y="3456623"/>
                    <a:pt x="662940" y="3412808"/>
                  </a:cubicBezTo>
                  <a:cubicBezTo>
                    <a:pt x="688658" y="3396615"/>
                    <a:pt x="717233" y="3379470"/>
                    <a:pt x="698183" y="3344228"/>
                  </a:cubicBezTo>
                  <a:cubicBezTo>
                    <a:pt x="677228" y="3306128"/>
                    <a:pt x="646748" y="3322320"/>
                    <a:pt x="618173" y="3338513"/>
                  </a:cubicBezTo>
                  <a:cubicBezTo>
                    <a:pt x="574358" y="3363278"/>
                    <a:pt x="529590" y="3387090"/>
                    <a:pt x="499110" y="3404235"/>
                  </a:cubicBezTo>
                  <a:cubicBezTo>
                    <a:pt x="463868" y="3365183"/>
                    <a:pt x="437197" y="3331845"/>
                    <a:pt x="405765" y="3303270"/>
                  </a:cubicBezTo>
                  <a:cubicBezTo>
                    <a:pt x="346710" y="3249930"/>
                    <a:pt x="287655" y="3195638"/>
                    <a:pt x="241935" y="3109913"/>
                  </a:cubicBezTo>
                  <a:cubicBezTo>
                    <a:pt x="315278" y="3134678"/>
                    <a:pt x="374333" y="3153728"/>
                    <a:pt x="444818" y="3176588"/>
                  </a:cubicBezTo>
                  <a:cubicBezTo>
                    <a:pt x="426720" y="3073718"/>
                    <a:pt x="410528" y="2978468"/>
                    <a:pt x="393383" y="2885123"/>
                  </a:cubicBezTo>
                  <a:cubicBezTo>
                    <a:pt x="357187" y="2695575"/>
                    <a:pt x="318135" y="2505075"/>
                    <a:pt x="282893" y="2315528"/>
                  </a:cubicBezTo>
                  <a:cubicBezTo>
                    <a:pt x="276225" y="2280285"/>
                    <a:pt x="262890" y="2259330"/>
                    <a:pt x="227647" y="2244090"/>
                  </a:cubicBezTo>
                  <a:cubicBezTo>
                    <a:pt x="147638" y="2210753"/>
                    <a:pt x="73343" y="2165033"/>
                    <a:pt x="0" y="2090738"/>
                  </a:cubicBezTo>
                  <a:cubicBezTo>
                    <a:pt x="89535" y="2105025"/>
                    <a:pt x="161925" y="2116455"/>
                    <a:pt x="245745" y="2128838"/>
                  </a:cubicBezTo>
                  <a:cubicBezTo>
                    <a:pt x="235268" y="2046923"/>
                    <a:pt x="220980" y="1972627"/>
                    <a:pt x="216218" y="1897380"/>
                  </a:cubicBezTo>
                  <a:cubicBezTo>
                    <a:pt x="206693" y="1751648"/>
                    <a:pt x="195263" y="1605915"/>
                    <a:pt x="196215" y="1461135"/>
                  </a:cubicBezTo>
                  <a:cubicBezTo>
                    <a:pt x="197168" y="1342073"/>
                    <a:pt x="254318" y="1236345"/>
                    <a:pt x="307658" y="1132523"/>
                  </a:cubicBezTo>
                  <a:cubicBezTo>
                    <a:pt x="321945" y="1103948"/>
                    <a:pt x="324803" y="1082040"/>
                    <a:pt x="309563" y="1052513"/>
                  </a:cubicBezTo>
                  <a:cubicBezTo>
                    <a:pt x="265747" y="963930"/>
                    <a:pt x="246697" y="868680"/>
                    <a:pt x="246697" y="761048"/>
                  </a:cubicBezTo>
                  <a:cubicBezTo>
                    <a:pt x="300038" y="833438"/>
                    <a:pt x="346710" y="897255"/>
                    <a:pt x="400050" y="969645"/>
                  </a:cubicBezTo>
                  <a:cubicBezTo>
                    <a:pt x="620078" y="647700"/>
                    <a:pt x="895350" y="406718"/>
                    <a:pt x="1258253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794439-8449-4379-878E-44E76C9D8E08}"/>
                </a:ext>
              </a:extLst>
            </p:cNvPr>
            <p:cNvSpPr/>
            <p:nvPr/>
          </p:nvSpPr>
          <p:spPr>
            <a:xfrm>
              <a:off x="2914648" y="3040368"/>
              <a:ext cx="2419349" cy="2800337"/>
            </a:xfrm>
            <a:custGeom>
              <a:avLst/>
              <a:gdLst>
                <a:gd name="connsiteX0" fmla="*/ 2345055 w 2419350"/>
                <a:gd name="connsiteY0" fmla="*/ 2572702 h 2800350"/>
                <a:gd name="connsiteX1" fmla="*/ 2427923 w 2419350"/>
                <a:gd name="connsiteY1" fmla="*/ 2808922 h 2800350"/>
                <a:gd name="connsiteX2" fmla="*/ 2070735 w 2419350"/>
                <a:gd name="connsiteY2" fmla="*/ 2724150 h 2800350"/>
                <a:gd name="connsiteX3" fmla="*/ 1775460 w 2419350"/>
                <a:gd name="connsiteY3" fmla="*/ 2638425 h 2800350"/>
                <a:gd name="connsiteX4" fmla="*/ 1585913 w 2419350"/>
                <a:gd name="connsiteY4" fmla="*/ 2641283 h 2800350"/>
                <a:gd name="connsiteX5" fmla="*/ 1583055 w 2419350"/>
                <a:gd name="connsiteY5" fmla="*/ 2622233 h 2800350"/>
                <a:gd name="connsiteX6" fmla="*/ 1768793 w 2419350"/>
                <a:gd name="connsiteY6" fmla="*/ 2523172 h 2800350"/>
                <a:gd name="connsiteX7" fmla="*/ 1726883 w 2419350"/>
                <a:gd name="connsiteY7" fmla="*/ 2490788 h 2800350"/>
                <a:gd name="connsiteX8" fmla="*/ 1028700 w 2419350"/>
                <a:gd name="connsiteY8" fmla="*/ 2018348 h 2800350"/>
                <a:gd name="connsiteX9" fmla="*/ 948690 w 2419350"/>
                <a:gd name="connsiteY9" fmla="*/ 2009775 h 2800350"/>
                <a:gd name="connsiteX10" fmla="*/ 690563 w 2419350"/>
                <a:gd name="connsiteY10" fmla="*/ 2073593 h 2800350"/>
                <a:gd name="connsiteX11" fmla="*/ 683895 w 2419350"/>
                <a:gd name="connsiteY11" fmla="*/ 2055495 h 2800350"/>
                <a:gd name="connsiteX12" fmla="*/ 879158 w 2419350"/>
                <a:gd name="connsiteY12" fmla="*/ 1913573 h 2800350"/>
                <a:gd name="connsiteX13" fmla="*/ 728663 w 2419350"/>
                <a:gd name="connsiteY13" fmla="*/ 1796415 h 2800350"/>
                <a:gd name="connsiteX14" fmla="*/ 296228 w 2419350"/>
                <a:gd name="connsiteY14" fmla="*/ 1123950 h 2800350"/>
                <a:gd name="connsiteX15" fmla="*/ 219075 w 2419350"/>
                <a:gd name="connsiteY15" fmla="*/ 1031557 h 2800350"/>
                <a:gd name="connsiteX16" fmla="*/ 0 w 2419350"/>
                <a:gd name="connsiteY16" fmla="*/ 893445 h 2800350"/>
                <a:gd name="connsiteX17" fmla="*/ 8573 w 2419350"/>
                <a:gd name="connsiteY17" fmla="*/ 878205 h 2800350"/>
                <a:gd name="connsiteX18" fmla="*/ 251460 w 2419350"/>
                <a:gd name="connsiteY18" fmla="*/ 919163 h 2800350"/>
                <a:gd name="connsiteX19" fmla="*/ 307658 w 2419350"/>
                <a:gd name="connsiteY19" fmla="*/ 0 h 2800350"/>
                <a:gd name="connsiteX20" fmla="*/ 501968 w 2419350"/>
                <a:gd name="connsiteY20" fmla="*/ 110490 h 2800350"/>
                <a:gd name="connsiteX21" fmla="*/ 527685 w 2419350"/>
                <a:gd name="connsiteY21" fmla="*/ 224790 h 2800350"/>
                <a:gd name="connsiteX22" fmla="*/ 505778 w 2419350"/>
                <a:gd name="connsiteY22" fmla="*/ 351472 h 2800350"/>
                <a:gd name="connsiteX23" fmla="*/ 563880 w 2419350"/>
                <a:gd name="connsiteY23" fmla="*/ 359092 h 2800350"/>
                <a:gd name="connsiteX24" fmla="*/ 581025 w 2419350"/>
                <a:gd name="connsiteY24" fmla="*/ 441960 h 2800350"/>
                <a:gd name="connsiteX25" fmla="*/ 573405 w 2419350"/>
                <a:gd name="connsiteY25" fmla="*/ 453390 h 2800350"/>
                <a:gd name="connsiteX26" fmla="*/ 494348 w 2419350"/>
                <a:gd name="connsiteY26" fmla="*/ 588645 h 2800350"/>
                <a:gd name="connsiteX27" fmla="*/ 520065 w 2419350"/>
                <a:gd name="connsiteY27" fmla="*/ 867727 h 2800350"/>
                <a:gd name="connsiteX28" fmla="*/ 500063 w 2419350"/>
                <a:gd name="connsiteY28" fmla="*/ 973455 h 2800350"/>
                <a:gd name="connsiteX29" fmla="*/ 621983 w 2419350"/>
                <a:gd name="connsiteY29" fmla="*/ 1244917 h 2800350"/>
                <a:gd name="connsiteX30" fmla="*/ 660083 w 2419350"/>
                <a:gd name="connsiteY30" fmla="*/ 1338263 h 2800350"/>
                <a:gd name="connsiteX31" fmla="*/ 859155 w 2419350"/>
                <a:gd name="connsiteY31" fmla="*/ 1231582 h 2800350"/>
                <a:gd name="connsiteX32" fmla="*/ 708660 w 2419350"/>
                <a:gd name="connsiteY32" fmla="*/ 1407795 h 2800350"/>
                <a:gd name="connsiteX33" fmla="*/ 1504950 w 2419350"/>
                <a:gd name="connsiteY33" fmla="*/ 2010727 h 2800350"/>
                <a:gd name="connsiteX34" fmla="*/ 1551623 w 2419350"/>
                <a:gd name="connsiteY34" fmla="*/ 1752600 h 2800350"/>
                <a:gd name="connsiteX35" fmla="*/ 1629728 w 2419350"/>
                <a:gd name="connsiteY35" fmla="*/ 2015490 h 2800350"/>
                <a:gd name="connsiteX36" fmla="*/ 1710690 w 2419350"/>
                <a:gd name="connsiteY36" fmla="*/ 2149793 h 2800350"/>
                <a:gd name="connsiteX37" fmla="*/ 2345055 w 2419350"/>
                <a:gd name="connsiteY37" fmla="*/ 2572702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19350" h="2800350">
                  <a:moveTo>
                    <a:pt x="2345055" y="2572702"/>
                  </a:moveTo>
                  <a:cubicBezTo>
                    <a:pt x="2377440" y="2665095"/>
                    <a:pt x="2401253" y="2733675"/>
                    <a:pt x="2427923" y="2808922"/>
                  </a:cubicBezTo>
                  <a:cubicBezTo>
                    <a:pt x="2301240" y="2795588"/>
                    <a:pt x="2174558" y="2808922"/>
                    <a:pt x="2070735" y="2724150"/>
                  </a:cubicBezTo>
                  <a:cubicBezTo>
                    <a:pt x="1984058" y="2653665"/>
                    <a:pt x="1896428" y="2602230"/>
                    <a:pt x="1775460" y="2638425"/>
                  </a:cubicBezTo>
                  <a:cubicBezTo>
                    <a:pt x="1717358" y="2655570"/>
                    <a:pt x="1649730" y="2641283"/>
                    <a:pt x="1585913" y="2641283"/>
                  </a:cubicBezTo>
                  <a:cubicBezTo>
                    <a:pt x="1584960" y="2634615"/>
                    <a:pt x="1584008" y="2628900"/>
                    <a:pt x="1583055" y="2622233"/>
                  </a:cubicBezTo>
                  <a:cubicBezTo>
                    <a:pt x="1643063" y="2590800"/>
                    <a:pt x="1702118" y="2558415"/>
                    <a:pt x="1768793" y="2523172"/>
                  </a:cubicBezTo>
                  <a:cubicBezTo>
                    <a:pt x="1751648" y="2509838"/>
                    <a:pt x="1740218" y="2499360"/>
                    <a:pt x="1726883" y="2490788"/>
                  </a:cubicBezTo>
                  <a:cubicBezTo>
                    <a:pt x="1494473" y="2333625"/>
                    <a:pt x="1261110" y="2176463"/>
                    <a:pt x="1028700" y="2018348"/>
                  </a:cubicBezTo>
                  <a:cubicBezTo>
                    <a:pt x="1001078" y="1999298"/>
                    <a:pt x="979170" y="2001202"/>
                    <a:pt x="948690" y="2009775"/>
                  </a:cubicBezTo>
                  <a:cubicBezTo>
                    <a:pt x="863918" y="2034540"/>
                    <a:pt x="777240" y="2052638"/>
                    <a:pt x="690563" y="2073593"/>
                  </a:cubicBezTo>
                  <a:cubicBezTo>
                    <a:pt x="688658" y="2067877"/>
                    <a:pt x="685800" y="2061210"/>
                    <a:pt x="683895" y="2055495"/>
                  </a:cubicBezTo>
                  <a:cubicBezTo>
                    <a:pt x="747713" y="2009775"/>
                    <a:pt x="810578" y="1963102"/>
                    <a:pt x="879158" y="1913573"/>
                  </a:cubicBezTo>
                  <a:cubicBezTo>
                    <a:pt x="825818" y="1871663"/>
                    <a:pt x="779145" y="1831657"/>
                    <a:pt x="728663" y="1796415"/>
                  </a:cubicBezTo>
                  <a:cubicBezTo>
                    <a:pt x="490538" y="1632585"/>
                    <a:pt x="351473" y="1404938"/>
                    <a:pt x="296228" y="1123950"/>
                  </a:cubicBezTo>
                  <a:cubicBezTo>
                    <a:pt x="286703" y="1075373"/>
                    <a:pt x="261938" y="1053465"/>
                    <a:pt x="219075" y="1031557"/>
                  </a:cubicBezTo>
                  <a:cubicBezTo>
                    <a:pt x="142875" y="991552"/>
                    <a:pt x="72390" y="940117"/>
                    <a:pt x="0" y="893445"/>
                  </a:cubicBezTo>
                  <a:cubicBezTo>
                    <a:pt x="2858" y="888682"/>
                    <a:pt x="5715" y="882967"/>
                    <a:pt x="8573" y="878205"/>
                  </a:cubicBezTo>
                  <a:cubicBezTo>
                    <a:pt x="86678" y="891540"/>
                    <a:pt x="165735" y="904875"/>
                    <a:pt x="251460" y="919163"/>
                  </a:cubicBezTo>
                  <a:cubicBezTo>
                    <a:pt x="202883" y="601980"/>
                    <a:pt x="201930" y="298132"/>
                    <a:pt x="307658" y="0"/>
                  </a:cubicBezTo>
                  <a:cubicBezTo>
                    <a:pt x="375285" y="37147"/>
                    <a:pt x="445770" y="64770"/>
                    <a:pt x="501968" y="110490"/>
                  </a:cubicBezTo>
                  <a:cubicBezTo>
                    <a:pt x="525780" y="130492"/>
                    <a:pt x="527685" y="185738"/>
                    <a:pt x="527685" y="224790"/>
                  </a:cubicBezTo>
                  <a:cubicBezTo>
                    <a:pt x="527685" y="265747"/>
                    <a:pt x="514350" y="306705"/>
                    <a:pt x="505778" y="351472"/>
                  </a:cubicBezTo>
                  <a:cubicBezTo>
                    <a:pt x="526733" y="354330"/>
                    <a:pt x="543878" y="356235"/>
                    <a:pt x="563880" y="359092"/>
                  </a:cubicBezTo>
                  <a:cubicBezTo>
                    <a:pt x="569595" y="387667"/>
                    <a:pt x="575310" y="416242"/>
                    <a:pt x="581025" y="441960"/>
                  </a:cubicBezTo>
                  <a:cubicBezTo>
                    <a:pt x="577215" y="447675"/>
                    <a:pt x="576263" y="452438"/>
                    <a:pt x="573405" y="453390"/>
                  </a:cubicBezTo>
                  <a:cubicBezTo>
                    <a:pt x="500063" y="471488"/>
                    <a:pt x="486728" y="521017"/>
                    <a:pt x="494348" y="588645"/>
                  </a:cubicBezTo>
                  <a:cubicBezTo>
                    <a:pt x="505778" y="681038"/>
                    <a:pt x="511493" y="773430"/>
                    <a:pt x="520065" y="867727"/>
                  </a:cubicBezTo>
                  <a:cubicBezTo>
                    <a:pt x="461010" y="901065"/>
                    <a:pt x="451485" y="921067"/>
                    <a:pt x="500063" y="973455"/>
                  </a:cubicBezTo>
                  <a:cubicBezTo>
                    <a:pt x="572453" y="1051560"/>
                    <a:pt x="585788" y="1152525"/>
                    <a:pt x="621983" y="1244917"/>
                  </a:cubicBezTo>
                  <a:cubicBezTo>
                    <a:pt x="633413" y="1273492"/>
                    <a:pt x="645795" y="1302067"/>
                    <a:pt x="660083" y="1338263"/>
                  </a:cubicBezTo>
                  <a:cubicBezTo>
                    <a:pt x="724853" y="1303973"/>
                    <a:pt x="785813" y="1270635"/>
                    <a:pt x="859155" y="1231582"/>
                  </a:cubicBezTo>
                  <a:cubicBezTo>
                    <a:pt x="803910" y="1296352"/>
                    <a:pt x="757238" y="1350645"/>
                    <a:pt x="708660" y="1407795"/>
                  </a:cubicBezTo>
                  <a:cubicBezTo>
                    <a:pt x="949643" y="1641157"/>
                    <a:pt x="1226820" y="1817370"/>
                    <a:pt x="1504950" y="2010727"/>
                  </a:cubicBezTo>
                  <a:cubicBezTo>
                    <a:pt x="1521143" y="1921192"/>
                    <a:pt x="1535430" y="1841182"/>
                    <a:pt x="1551623" y="1752600"/>
                  </a:cubicBezTo>
                  <a:cubicBezTo>
                    <a:pt x="1600200" y="1838325"/>
                    <a:pt x="1624965" y="1925002"/>
                    <a:pt x="1629728" y="2015490"/>
                  </a:cubicBezTo>
                  <a:cubicBezTo>
                    <a:pt x="1633538" y="2079307"/>
                    <a:pt x="1657350" y="2115502"/>
                    <a:pt x="1710690" y="2149793"/>
                  </a:cubicBezTo>
                  <a:cubicBezTo>
                    <a:pt x="1931670" y="2292668"/>
                    <a:pt x="2148840" y="2441258"/>
                    <a:pt x="2345055" y="257270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EC98E09-9668-499C-8BF8-429D5205B76F}"/>
                </a:ext>
              </a:extLst>
            </p:cNvPr>
            <p:cNvSpPr/>
            <p:nvPr/>
          </p:nvSpPr>
          <p:spPr>
            <a:xfrm>
              <a:off x="3710937" y="208598"/>
              <a:ext cx="2933698" cy="2143115"/>
            </a:xfrm>
            <a:custGeom>
              <a:avLst/>
              <a:gdLst>
                <a:gd name="connsiteX0" fmla="*/ 1632585 w 2933700"/>
                <a:gd name="connsiteY0" fmla="*/ 627698 h 2143125"/>
                <a:gd name="connsiteX1" fmla="*/ 1799273 w 2933700"/>
                <a:gd name="connsiteY1" fmla="*/ 862013 h 2143125"/>
                <a:gd name="connsiteX2" fmla="*/ 1793558 w 2933700"/>
                <a:gd name="connsiteY2" fmla="*/ 870585 h 2143125"/>
                <a:gd name="connsiteX3" fmla="*/ 1544003 w 2933700"/>
                <a:gd name="connsiteY3" fmla="*/ 696278 h 2143125"/>
                <a:gd name="connsiteX4" fmla="*/ 884873 w 2933700"/>
                <a:gd name="connsiteY4" fmla="*/ 1375410 h 2143125"/>
                <a:gd name="connsiteX5" fmla="*/ 1129665 w 2933700"/>
                <a:gd name="connsiteY5" fmla="*/ 1448753 h 2143125"/>
                <a:gd name="connsiteX6" fmla="*/ 877253 w 2933700"/>
                <a:gd name="connsiteY6" fmla="*/ 1500188 h 2143125"/>
                <a:gd name="connsiteX7" fmla="*/ 720090 w 2933700"/>
                <a:gd name="connsiteY7" fmla="*/ 1582103 h 2143125"/>
                <a:gd name="connsiteX8" fmla="*/ 285750 w 2933700"/>
                <a:gd name="connsiteY8" fmla="*/ 2118360 h 2143125"/>
                <a:gd name="connsiteX9" fmla="*/ 223838 w 2933700"/>
                <a:gd name="connsiteY9" fmla="*/ 2149793 h 2143125"/>
                <a:gd name="connsiteX10" fmla="*/ 0 w 2933700"/>
                <a:gd name="connsiteY10" fmla="*/ 2151698 h 2143125"/>
                <a:gd name="connsiteX11" fmla="*/ 267653 w 2933700"/>
                <a:gd name="connsiteY11" fmla="*/ 1696403 h 2143125"/>
                <a:gd name="connsiteX12" fmla="*/ 79058 w 2933700"/>
                <a:gd name="connsiteY12" fmla="*/ 1525905 h 2143125"/>
                <a:gd name="connsiteX13" fmla="*/ 83820 w 2933700"/>
                <a:gd name="connsiteY13" fmla="*/ 1519238 h 2143125"/>
                <a:gd name="connsiteX14" fmla="*/ 301943 w 2933700"/>
                <a:gd name="connsiteY14" fmla="*/ 1596390 h 2143125"/>
                <a:gd name="connsiteX15" fmla="*/ 371475 w 2933700"/>
                <a:gd name="connsiteY15" fmla="*/ 1575435 h 2143125"/>
                <a:gd name="connsiteX16" fmla="*/ 877253 w 2933700"/>
                <a:gd name="connsiteY16" fmla="*/ 949643 h 2143125"/>
                <a:gd name="connsiteX17" fmla="*/ 891540 w 2933700"/>
                <a:gd name="connsiteY17" fmla="*/ 883920 h 2143125"/>
                <a:gd name="connsiteX18" fmla="*/ 941070 w 2933700"/>
                <a:gd name="connsiteY18" fmla="*/ 572453 h 2143125"/>
                <a:gd name="connsiteX19" fmla="*/ 1008698 w 2933700"/>
                <a:gd name="connsiteY19" fmla="*/ 794385 h 2143125"/>
                <a:gd name="connsiteX20" fmla="*/ 1030605 w 2933700"/>
                <a:gd name="connsiteY20" fmla="*/ 804863 h 2143125"/>
                <a:gd name="connsiteX21" fmla="*/ 1154430 w 2933700"/>
                <a:gd name="connsiteY21" fmla="*/ 666750 h 2143125"/>
                <a:gd name="connsiteX22" fmla="*/ 1575435 w 2933700"/>
                <a:gd name="connsiteY22" fmla="*/ 336233 h 2143125"/>
                <a:gd name="connsiteX23" fmla="*/ 2319338 w 2933700"/>
                <a:gd name="connsiteY23" fmla="*/ 202883 h 2143125"/>
                <a:gd name="connsiteX24" fmla="*/ 2394585 w 2933700"/>
                <a:gd name="connsiteY24" fmla="*/ 179070 h 2143125"/>
                <a:gd name="connsiteX25" fmla="*/ 2680335 w 2933700"/>
                <a:gd name="connsiteY25" fmla="*/ 0 h 2143125"/>
                <a:gd name="connsiteX26" fmla="*/ 2508885 w 2933700"/>
                <a:gd name="connsiteY26" fmla="*/ 246698 h 2143125"/>
                <a:gd name="connsiteX27" fmla="*/ 2937510 w 2933700"/>
                <a:gd name="connsiteY27" fmla="*/ 426720 h 2143125"/>
                <a:gd name="connsiteX28" fmla="*/ 2848928 w 2933700"/>
                <a:gd name="connsiteY28" fmla="*/ 536258 h 2143125"/>
                <a:gd name="connsiteX29" fmla="*/ 2841308 w 2933700"/>
                <a:gd name="connsiteY29" fmla="*/ 543878 h 2143125"/>
                <a:gd name="connsiteX30" fmla="*/ 2564130 w 2933700"/>
                <a:gd name="connsiteY30" fmla="*/ 565785 h 2143125"/>
                <a:gd name="connsiteX31" fmla="*/ 1969770 w 2933700"/>
                <a:gd name="connsiteY31" fmla="*/ 466725 h 2143125"/>
                <a:gd name="connsiteX32" fmla="*/ 1919288 w 2933700"/>
                <a:gd name="connsiteY32" fmla="*/ 428625 h 2143125"/>
                <a:gd name="connsiteX33" fmla="*/ 1864995 w 2933700"/>
                <a:gd name="connsiteY33" fmla="*/ 386715 h 2143125"/>
                <a:gd name="connsiteX34" fmla="*/ 1834515 w 2933700"/>
                <a:gd name="connsiteY34" fmla="*/ 447675 h 2143125"/>
                <a:gd name="connsiteX35" fmla="*/ 1772603 w 2933700"/>
                <a:gd name="connsiteY35" fmla="*/ 545783 h 2143125"/>
                <a:gd name="connsiteX36" fmla="*/ 1632585 w 2933700"/>
                <a:gd name="connsiteY36" fmla="*/ 627698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33700" h="2143125">
                  <a:moveTo>
                    <a:pt x="1632585" y="627698"/>
                  </a:moveTo>
                  <a:cubicBezTo>
                    <a:pt x="1691640" y="710565"/>
                    <a:pt x="1744980" y="786765"/>
                    <a:pt x="1799273" y="862013"/>
                  </a:cubicBezTo>
                  <a:cubicBezTo>
                    <a:pt x="1797367" y="864870"/>
                    <a:pt x="1795463" y="867728"/>
                    <a:pt x="1793558" y="870585"/>
                  </a:cubicBezTo>
                  <a:cubicBezTo>
                    <a:pt x="1710690" y="812483"/>
                    <a:pt x="1627823" y="754380"/>
                    <a:pt x="1544003" y="696278"/>
                  </a:cubicBezTo>
                  <a:cubicBezTo>
                    <a:pt x="1299210" y="894398"/>
                    <a:pt x="1087755" y="1122045"/>
                    <a:pt x="884873" y="1375410"/>
                  </a:cubicBezTo>
                  <a:cubicBezTo>
                    <a:pt x="967740" y="1400175"/>
                    <a:pt x="1044893" y="1423988"/>
                    <a:pt x="1129665" y="1448753"/>
                  </a:cubicBezTo>
                  <a:cubicBezTo>
                    <a:pt x="1045845" y="1486853"/>
                    <a:pt x="962025" y="1502093"/>
                    <a:pt x="877253" y="1500188"/>
                  </a:cubicBezTo>
                  <a:cubicBezTo>
                    <a:pt x="803910" y="1498283"/>
                    <a:pt x="762953" y="1527810"/>
                    <a:pt x="720090" y="1582103"/>
                  </a:cubicBezTo>
                  <a:cubicBezTo>
                    <a:pt x="578168" y="1763078"/>
                    <a:pt x="432435" y="1941195"/>
                    <a:pt x="285750" y="2118360"/>
                  </a:cubicBezTo>
                  <a:cubicBezTo>
                    <a:pt x="272415" y="2135505"/>
                    <a:pt x="244793" y="2148840"/>
                    <a:pt x="223838" y="2149793"/>
                  </a:cubicBezTo>
                  <a:cubicBezTo>
                    <a:pt x="151448" y="2153603"/>
                    <a:pt x="79058" y="2151698"/>
                    <a:pt x="0" y="2151698"/>
                  </a:cubicBezTo>
                  <a:cubicBezTo>
                    <a:pt x="20955" y="1952625"/>
                    <a:pt x="168593" y="1840230"/>
                    <a:pt x="267653" y="1696403"/>
                  </a:cubicBezTo>
                  <a:cubicBezTo>
                    <a:pt x="204788" y="1640205"/>
                    <a:pt x="141923" y="1583055"/>
                    <a:pt x="79058" y="1525905"/>
                  </a:cubicBezTo>
                  <a:cubicBezTo>
                    <a:pt x="80963" y="1524000"/>
                    <a:pt x="81915" y="1521143"/>
                    <a:pt x="83820" y="1519238"/>
                  </a:cubicBezTo>
                  <a:cubicBezTo>
                    <a:pt x="157163" y="1544955"/>
                    <a:pt x="230505" y="1568768"/>
                    <a:pt x="301943" y="1596390"/>
                  </a:cubicBezTo>
                  <a:cubicBezTo>
                    <a:pt x="333375" y="1608773"/>
                    <a:pt x="351473" y="1600200"/>
                    <a:pt x="371475" y="1575435"/>
                  </a:cubicBezTo>
                  <a:cubicBezTo>
                    <a:pt x="540068" y="1366838"/>
                    <a:pt x="709613" y="1159193"/>
                    <a:pt x="877253" y="949643"/>
                  </a:cubicBezTo>
                  <a:cubicBezTo>
                    <a:pt x="889635" y="933450"/>
                    <a:pt x="892493" y="905828"/>
                    <a:pt x="891540" y="883920"/>
                  </a:cubicBezTo>
                  <a:cubicBezTo>
                    <a:pt x="886778" y="741998"/>
                    <a:pt x="899160" y="657225"/>
                    <a:pt x="941070" y="572453"/>
                  </a:cubicBezTo>
                  <a:cubicBezTo>
                    <a:pt x="963930" y="646748"/>
                    <a:pt x="985838" y="721043"/>
                    <a:pt x="1008698" y="794385"/>
                  </a:cubicBezTo>
                  <a:cubicBezTo>
                    <a:pt x="1016318" y="798195"/>
                    <a:pt x="1022985" y="802005"/>
                    <a:pt x="1030605" y="804863"/>
                  </a:cubicBezTo>
                  <a:cubicBezTo>
                    <a:pt x="1071563" y="758190"/>
                    <a:pt x="1106805" y="705803"/>
                    <a:pt x="1154430" y="666750"/>
                  </a:cubicBezTo>
                  <a:cubicBezTo>
                    <a:pt x="1291590" y="553403"/>
                    <a:pt x="1428750" y="437198"/>
                    <a:pt x="1575435" y="336233"/>
                  </a:cubicBezTo>
                  <a:cubicBezTo>
                    <a:pt x="1800225" y="181928"/>
                    <a:pt x="2053590" y="146685"/>
                    <a:pt x="2319338" y="202883"/>
                  </a:cubicBezTo>
                  <a:cubicBezTo>
                    <a:pt x="2352675" y="209550"/>
                    <a:pt x="2372678" y="202883"/>
                    <a:pt x="2394585" y="179070"/>
                  </a:cubicBezTo>
                  <a:cubicBezTo>
                    <a:pt x="2473643" y="96203"/>
                    <a:pt x="2566988" y="36195"/>
                    <a:pt x="2680335" y="0"/>
                  </a:cubicBezTo>
                  <a:cubicBezTo>
                    <a:pt x="2622233" y="85725"/>
                    <a:pt x="2566035" y="165735"/>
                    <a:pt x="2508885" y="246698"/>
                  </a:cubicBezTo>
                  <a:cubicBezTo>
                    <a:pt x="2655570" y="308610"/>
                    <a:pt x="2794635" y="366713"/>
                    <a:pt x="2937510" y="426720"/>
                  </a:cubicBezTo>
                  <a:cubicBezTo>
                    <a:pt x="2904173" y="468630"/>
                    <a:pt x="2876550" y="501968"/>
                    <a:pt x="2848928" y="536258"/>
                  </a:cubicBezTo>
                  <a:cubicBezTo>
                    <a:pt x="2847023" y="539115"/>
                    <a:pt x="2844165" y="543878"/>
                    <a:pt x="2841308" y="543878"/>
                  </a:cubicBezTo>
                  <a:cubicBezTo>
                    <a:pt x="2747963" y="553403"/>
                    <a:pt x="2646045" y="591503"/>
                    <a:pt x="2564130" y="565785"/>
                  </a:cubicBezTo>
                  <a:cubicBezTo>
                    <a:pt x="2368868" y="503873"/>
                    <a:pt x="2176463" y="449580"/>
                    <a:pt x="1969770" y="466725"/>
                  </a:cubicBezTo>
                  <a:cubicBezTo>
                    <a:pt x="1937385" y="469583"/>
                    <a:pt x="1932623" y="448628"/>
                    <a:pt x="1919288" y="428625"/>
                  </a:cubicBezTo>
                  <a:cubicBezTo>
                    <a:pt x="1906905" y="410528"/>
                    <a:pt x="1883092" y="400050"/>
                    <a:pt x="1864995" y="386715"/>
                  </a:cubicBezTo>
                  <a:cubicBezTo>
                    <a:pt x="1854517" y="406718"/>
                    <a:pt x="1832610" y="428625"/>
                    <a:pt x="1834515" y="447675"/>
                  </a:cubicBezTo>
                  <a:cubicBezTo>
                    <a:pt x="1840230" y="501015"/>
                    <a:pt x="1818323" y="525780"/>
                    <a:pt x="1772603" y="545783"/>
                  </a:cubicBezTo>
                  <a:cubicBezTo>
                    <a:pt x="1725930" y="566738"/>
                    <a:pt x="1684020" y="597218"/>
                    <a:pt x="1632585" y="6276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7AFFB60-DC91-485D-9FB3-0DFBF232FA6D}"/>
                </a:ext>
              </a:extLst>
            </p:cNvPr>
            <p:cNvSpPr/>
            <p:nvPr/>
          </p:nvSpPr>
          <p:spPr>
            <a:xfrm>
              <a:off x="3650930" y="5086329"/>
              <a:ext cx="3800473" cy="1276344"/>
            </a:xfrm>
            <a:custGeom>
              <a:avLst/>
              <a:gdLst>
                <a:gd name="connsiteX0" fmla="*/ 3809048 w 3800475"/>
                <a:gd name="connsiteY0" fmla="*/ 420052 h 1276350"/>
                <a:gd name="connsiteX1" fmla="*/ 3714750 w 3800475"/>
                <a:gd name="connsiteY1" fmla="*/ 538163 h 1276350"/>
                <a:gd name="connsiteX2" fmla="*/ 3665220 w 3800475"/>
                <a:gd name="connsiteY2" fmla="*/ 551498 h 1276350"/>
                <a:gd name="connsiteX3" fmla="*/ 3414712 w 3800475"/>
                <a:gd name="connsiteY3" fmla="*/ 568643 h 1276350"/>
                <a:gd name="connsiteX4" fmla="*/ 3352800 w 3800475"/>
                <a:gd name="connsiteY4" fmla="*/ 610552 h 1276350"/>
                <a:gd name="connsiteX5" fmla="*/ 3405187 w 3800475"/>
                <a:gd name="connsiteY5" fmla="*/ 663893 h 1276350"/>
                <a:gd name="connsiteX6" fmla="*/ 3542348 w 3800475"/>
                <a:gd name="connsiteY6" fmla="*/ 725805 h 1276350"/>
                <a:gd name="connsiteX7" fmla="*/ 3400425 w 3800475"/>
                <a:gd name="connsiteY7" fmla="*/ 839152 h 1276350"/>
                <a:gd name="connsiteX8" fmla="*/ 3398520 w 3800475"/>
                <a:gd name="connsiteY8" fmla="*/ 825818 h 1276350"/>
                <a:gd name="connsiteX9" fmla="*/ 3325178 w 3800475"/>
                <a:gd name="connsiteY9" fmla="*/ 817245 h 1276350"/>
                <a:gd name="connsiteX10" fmla="*/ 2514600 w 3800475"/>
                <a:gd name="connsiteY10" fmla="*/ 978218 h 1276350"/>
                <a:gd name="connsiteX11" fmla="*/ 2433637 w 3800475"/>
                <a:gd name="connsiteY11" fmla="*/ 1037273 h 1276350"/>
                <a:gd name="connsiteX12" fmla="*/ 2232660 w 3800475"/>
                <a:gd name="connsiteY12" fmla="*/ 1278255 h 1276350"/>
                <a:gd name="connsiteX13" fmla="*/ 2298383 w 3800475"/>
                <a:gd name="connsiteY13" fmla="*/ 1033463 h 1276350"/>
                <a:gd name="connsiteX14" fmla="*/ 1860233 w 3800475"/>
                <a:gd name="connsiteY14" fmla="*/ 1079182 h 1276350"/>
                <a:gd name="connsiteX15" fmla="*/ 1305877 w 3800475"/>
                <a:gd name="connsiteY15" fmla="*/ 1028700 h 1276350"/>
                <a:gd name="connsiteX16" fmla="*/ 1234440 w 3800475"/>
                <a:gd name="connsiteY16" fmla="*/ 1055370 h 1276350"/>
                <a:gd name="connsiteX17" fmla="*/ 1020127 w 3800475"/>
                <a:gd name="connsiteY17" fmla="*/ 1263968 h 1276350"/>
                <a:gd name="connsiteX18" fmla="*/ 1138238 w 3800475"/>
                <a:gd name="connsiteY18" fmla="*/ 981075 h 1276350"/>
                <a:gd name="connsiteX19" fmla="*/ 1069658 w 3800475"/>
                <a:gd name="connsiteY19" fmla="*/ 951548 h 1276350"/>
                <a:gd name="connsiteX20" fmla="*/ 312420 w 3800475"/>
                <a:gd name="connsiteY20" fmla="*/ 222885 h 1276350"/>
                <a:gd name="connsiteX21" fmla="*/ 224790 w 3800475"/>
                <a:gd name="connsiteY21" fmla="*/ 180975 h 1276350"/>
                <a:gd name="connsiteX22" fmla="*/ 2857 w 3800475"/>
                <a:gd name="connsiteY22" fmla="*/ 199073 h 1276350"/>
                <a:gd name="connsiteX23" fmla="*/ 0 w 3800475"/>
                <a:gd name="connsiteY23" fmla="*/ 185738 h 1276350"/>
                <a:gd name="connsiteX24" fmla="*/ 238125 w 3800475"/>
                <a:gd name="connsiteY24" fmla="*/ 70485 h 1276350"/>
                <a:gd name="connsiteX25" fmla="*/ 217170 w 3800475"/>
                <a:gd name="connsiteY25" fmla="*/ 0 h 1276350"/>
                <a:gd name="connsiteX26" fmla="*/ 278130 w 3800475"/>
                <a:gd name="connsiteY26" fmla="*/ 16193 h 1276350"/>
                <a:gd name="connsiteX27" fmla="*/ 652463 w 3800475"/>
                <a:gd name="connsiteY27" fmla="*/ 273368 h 1276350"/>
                <a:gd name="connsiteX28" fmla="*/ 774383 w 3800475"/>
                <a:gd name="connsiteY28" fmla="*/ 410527 h 1276350"/>
                <a:gd name="connsiteX29" fmla="*/ 812483 w 3800475"/>
                <a:gd name="connsiteY29" fmla="*/ 378143 h 1276350"/>
                <a:gd name="connsiteX30" fmla="*/ 857250 w 3800475"/>
                <a:gd name="connsiteY30" fmla="*/ 407670 h 1276350"/>
                <a:gd name="connsiteX31" fmla="*/ 852488 w 3800475"/>
                <a:gd name="connsiteY31" fmla="*/ 522923 h 1276350"/>
                <a:gd name="connsiteX32" fmla="*/ 822960 w 3800475"/>
                <a:gd name="connsiteY32" fmla="*/ 536257 h 1276350"/>
                <a:gd name="connsiteX33" fmla="*/ 790575 w 3800475"/>
                <a:gd name="connsiteY33" fmla="*/ 580073 h 1276350"/>
                <a:gd name="connsiteX34" fmla="*/ 830580 w 3800475"/>
                <a:gd name="connsiteY34" fmla="*/ 621982 h 1276350"/>
                <a:gd name="connsiteX35" fmla="*/ 1015365 w 3800475"/>
                <a:gd name="connsiteY35" fmla="*/ 640080 h 1276350"/>
                <a:gd name="connsiteX36" fmla="*/ 1098233 w 3800475"/>
                <a:gd name="connsiteY36" fmla="*/ 659130 h 1276350"/>
                <a:gd name="connsiteX37" fmla="*/ 1759268 w 3800475"/>
                <a:gd name="connsiteY37" fmla="*/ 804863 h 1276350"/>
                <a:gd name="connsiteX38" fmla="*/ 1678305 w 3800475"/>
                <a:gd name="connsiteY38" fmla="*/ 599123 h 1276350"/>
                <a:gd name="connsiteX39" fmla="*/ 1689735 w 3800475"/>
                <a:gd name="connsiteY39" fmla="*/ 587693 h 1276350"/>
                <a:gd name="connsiteX40" fmla="*/ 1880235 w 3800475"/>
                <a:gd name="connsiteY40" fmla="*/ 760095 h 1276350"/>
                <a:gd name="connsiteX41" fmla="*/ 1974533 w 3800475"/>
                <a:gd name="connsiteY41" fmla="*/ 795338 h 1276350"/>
                <a:gd name="connsiteX42" fmla="*/ 2722245 w 3800475"/>
                <a:gd name="connsiteY42" fmla="*/ 653415 h 1276350"/>
                <a:gd name="connsiteX43" fmla="*/ 2762250 w 3800475"/>
                <a:gd name="connsiteY43" fmla="*/ 612457 h 1276350"/>
                <a:gd name="connsiteX44" fmla="*/ 2810828 w 3800475"/>
                <a:gd name="connsiteY44" fmla="*/ 377190 h 1276350"/>
                <a:gd name="connsiteX45" fmla="*/ 2869883 w 3800475"/>
                <a:gd name="connsiteY45" fmla="*/ 632460 h 1276350"/>
                <a:gd name="connsiteX46" fmla="*/ 3809048 w 3800475"/>
                <a:gd name="connsiteY46" fmla="*/ 420052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800475" h="1276350">
                  <a:moveTo>
                    <a:pt x="3809048" y="420052"/>
                  </a:moveTo>
                  <a:cubicBezTo>
                    <a:pt x="3780473" y="457200"/>
                    <a:pt x="3749993" y="500063"/>
                    <a:pt x="3714750" y="538163"/>
                  </a:cubicBezTo>
                  <a:cubicBezTo>
                    <a:pt x="3705225" y="548640"/>
                    <a:pt x="3682365" y="550545"/>
                    <a:pt x="3665220" y="551498"/>
                  </a:cubicBezTo>
                  <a:cubicBezTo>
                    <a:pt x="3581400" y="557213"/>
                    <a:pt x="3497580" y="559118"/>
                    <a:pt x="3414712" y="568643"/>
                  </a:cubicBezTo>
                  <a:cubicBezTo>
                    <a:pt x="3392805" y="571500"/>
                    <a:pt x="3373755" y="596265"/>
                    <a:pt x="3352800" y="610552"/>
                  </a:cubicBezTo>
                  <a:cubicBezTo>
                    <a:pt x="3369945" y="628650"/>
                    <a:pt x="3384233" y="652463"/>
                    <a:pt x="3405187" y="663893"/>
                  </a:cubicBezTo>
                  <a:cubicBezTo>
                    <a:pt x="3446145" y="686752"/>
                    <a:pt x="3489960" y="702945"/>
                    <a:pt x="3542348" y="725805"/>
                  </a:cubicBezTo>
                  <a:cubicBezTo>
                    <a:pt x="3489960" y="767715"/>
                    <a:pt x="3445193" y="803910"/>
                    <a:pt x="3400425" y="839152"/>
                  </a:cubicBezTo>
                  <a:cubicBezTo>
                    <a:pt x="3399473" y="834390"/>
                    <a:pt x="3398520" y="830580"/>
                    <a:pt x="3398520" y="825818"/>
                  </a:cubicBezTo>
                  <a:cubicBezTo>
                    <a:pt x="3373755" y="822007"/>
                    <a:pt x="3348037" y="812482"/>
                    <a:pt x="3325178" y="817245"/>
                  </a:cubicBezTo>
                  <a:cubicBezTo>
                    <a:pt x="3054668" y="869632"/>
                    <a:pt x="2785110" y="924877"/>
                    <a:pt x="2514600" y="978218"/>
                  </a:cubicBezTo>
                  <a:cubicBezTo>
                    <a:pt x="2476500" y="985838"/>
                    <a:pt x="2450783" y="998220"/>
                    <a:pt x="2433637" y="1037273"/>
                  </a:cubicBezTo>
                  <a:cubicBezTo>
                    <a:pt x="2391728" y="1135380"/>
                    <a:pt x="2325053" y="1215390"/>
                    <a:pt x="2232660" y="1278255"/>
                  </a:cubicBezTo>
                  <a:cubicBezTo>
                    <a:pt x="2255520" y="1193482"/>
                    <a:pt x="2276475" y="1114425"/>
                    <a:pt x="2298383" y="1033463"/>
                  </a:cubicBezTo>
                  <a:cubicBezTo>
                    <a:pt x="2145030" y="1049655"/>
                    <a:pt x="2003108" y="1067752"/>
                    <a:pt x="1860233" y="1079182"/>
                  </a:cubicBezTo>
                  <a:cubicBezTo>
                    <a:pt x="1673543" y="1093470"/>
                    <a:pt x="1487805" y="1075373"/>
                    <a:pt x="1305877" y="1028700"/>
                  </a:cubicBezTo>
                  <a:cubicBezTo>
                    <a:pt x="1271588" y="1020127"/>
                    <a:pt x="1253490" y="1025843"/>
                    <a:pt x="1234440" y="1055370"/>
                  </a:cubicBezTo>
                  <a:cubicBezTo>
                    <a:pt x="1180148" y="1138238"/>
                    <a:pt x="1109663" y="1206818"/>
                    <a:pt x="1020127" y="1263968"/>
                  </a:cubicBezTo>
                  <a:cubicBezTo>
                    <a:pt x="1061085" y="1166813"/>
                    <a:pt x="1098233" y="1076325"/>
                    <a:pt x="1138238" y="981075"/>
                  </a:cubicBezTo>
                  <a:cubicBezTo>
                    <a:pt x="1108710" y="968693"/>
                    <a:pt x="1089660" y="960120"/>
                    <a:pt x="1069658" y="951548"/>
                  </a:cubicBezTo>
                  <a:cubicBezTo>
                    <a:pt x="726758" y="802005"/>
                    <a:pt x="479107" y="554355"/>
                    <a:pt x="312420" y="222885"/>
                  </a:cubicBezTo>
                  <a:cubicBezTo>
                    <a:pt x="290513" y="179070"/>
                    <a:pt x="268605" y="174307"/>
                    <a:pt x="224790" y="180975"/>
                  </a:cubicBezTo>
                  <a:cubicBezTo>
                    <a:pt x="151447" y="192405"/>
                    <a:pt x="77152" y="193357"/>
                    <a:pt x="2857" y="199073"/>
                  </a:cubicBezTo>
                  <a:cubicBezTo>
                    <a:pt x="1905" y="194310"/>
                    <a:pt x="952" y="190500"/>
                    <a:pt x="0" y="185738"/>
                  </a:cubicBezTo>
                  <a:cubicBezTo>
                    <a:pt x="78105" y="147638"/>
                    <a:pt x="157163" y="110490"/>
                    <a:pt x="238125" y="70485"/>
                  </a:cubicBezTo>
                  <a:cubicBezTo>
                    <a:pt x="231457" y="48577"/>
                    <a:pt x="226695" y="31432"/>
                    <a:pt x="217170" y="0"/>
                  </a:cubicBezTo>
                  <a:cubicBezTo>
                    <a:pt x="242888" y="6668"/>
                    <a:pt x="263842" y="6668"/>
                    <a:pt x="278130" y="16193"/>
                  </a:cubicBezTo>
                  <a:cubicBezTo>
                    <a:pt x="403860" y="100013"/>
                    <a:pt x="531495" y="182880"/>
                    <a:pt x="652463" y="273368"/>
                  </a:cubicBezTo>
                  <a:cubicBezTo>
                    <a:pt x="699135" y="308610"/>
                    <a:pt x="732472" y="361950"/>
                    <a:pt x="774383" y="410527"/>
                  </a:cubicBezTo>
                  <a:cubicBezTo>
                    <a:pt x="786765" y="400050"/>
                    <a:pt x="798195" y="390525"/>
                    <a:pt x="812483" y="378143"/>
                  </a:cubicBezTo>
                  <a:cubicBezTo>
                    <a:pt x="827722" y="387668"/>
                    <a:pt x="842963" y="397193"/>
                    <a:pt x="857250" y="407670"/>
                  </a:cubicBezTo>
                  <a:cubicBezTo>
                    <a:pt x="894397" y="433388"/>
                    <a:pt x="891540" y="500063"/>
                    <a:pt x="852488" y="522923"/>
                  </a:cubicBezTo>
                  <a:cubicBezTo>
                    <a:pt x="842963" y="528638"/>
                    <a:pt x="830580" y="529590"/>
                    <a:pt x="822960" y="536257"/>
                  </a:cubicBezTo>
                  <a:cubicBezTo>
                    <a:pt x="809625" y="549593"/>
                    <a:pt x="788670" y="567690"/>
                    <a:pt x="790575" y="580073"/>
                  </a:cubicBezTo>
                  <a:cubicBezTo>
                    <a:pt x="794385" y="597218"/>
                    <a:pt x="814388" y="619125"/>
                    <a:pt x="830580" y="621982"/>
                  </a:cubicBezTo>
                  <a:cubicBezTo>
                    <a:pt x="891540" y="631507"/>
                    <a:pt x="953452" y="633413"/>
                    <a:pt x="1015365" y="640080"/>
                  </a:cubicBezTo>
                  <a:cubicBezTo>
                    <a:pt x="1042988" y="642938"/>
                    <a:pt x="1073468" y="646748"/>
                    <a:pt x="1098233" y="659130"/>
                  </a:cubicBezTo>
                  <a:cubicBezTo>
                    <a:pt x="1303020" y="761048"/>
                    <a:pt x="1520190" y="805815"/>
                    <a:pt x="1759268" y="804863"/>
                  </a:cubicBezTo>
                  <a:cubicBezTo>
                    <a:pt x="1730693" y="731520"/>
                    <a:pt x="1704023" y="665798"/>
                    <a:pt x="1678305" y="599123"/>
                  </a:cubicBezTo>
                  <a:cubicBezTo>
                    <a:pt x="1682115" y="595313"/>
                    <a:pt x="1685925" y="591502"/>
                    <a:pt x="1689735" y="587693"/>
                  </a:cubicBezTo>
                  <a:cubicBezTo>
                    <a:pt x="1753552" y="644843"/>
                    <a:pt x="1820227" y="699135"/>
                    <a:pt x="1880235" y="760095"/>
                  </a:cubicBezTo>
                  <a:cubicBezTo>
                    <a:pt x="1908810" y="788670"/>
                    <a:pt x="1932623" y="802957"/>
                    <a:pt x="1974533" y="795338"/>
                  </a:cubicBezTo>
                  <a:cubicBezTo>
                    <a:pt x="2223135" y="746760"/>
                    <a:pt x="2472690" y="701993"/>
                    <a:pt x="2722245" y="653415"/>
                  </a:cubicBezTo>
                  <a:cubicBezTo>
                    <a:pt x="2738437" y="650557"/>
                    <a:pt x="2758440" y="628650"/>
                    <a:pt x="2762250" y="612457"/>
                  </a:cubicBezTo>
                  <a:cubicBezTo>
                    <a:pt x="2778443" y="536257"/>
                    <a:pt x="2789873" y="458152"/>
                    <a:pt x="2810828" y="377190"/>
                  </a:cubicBezTo>
                  <a:cubicBezTo>
                    <a:pt x="2829878" y="458152"/>
                    <a:pt x="2848928" y="539115"/>
                    <a:pt x="2869883" y="632460"/>
                  </a:cubicBezTo>
                  <a:cubicBezTo>
                    <a:pt x="3181350" y="561975"/>
                    <a:pt x="3494723" y="491490"/>
                    <a:pt x="3809048" y="4200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D99D541-A397-452B-8B41-BD8B60A134B7}"/>
                </a:ext>
              </a:extLst>
            </p:cNvPr>
            <p:cNvSpPr/>
            <p:nvPr/>
          </p:nvSpPr>
          <p:spPr>
            <a:xfrm>
              <a:off x="6038846" y="4114783"/>
              <a:ext cx="2647949" cy="2524114"/>
            </a:xfrm>
            <a:custGeom>
              <a:avLst/>
              <a:gdLst>
                <a:gd name="connsiteX0" fmla="*/ 2568893 w 2647950"/>
                <a:gd name="connsiteY0" fmla="*/ 0 h 2524125"/>
                <a:gd name="connsiteX1" fmla="*/ 2534602 w 2647950"/>
                <a:gd name="connsiteY1" fmla="*/ 380047 h 2524125"/>
                <a:gd name="connsiteX2" fmla="*/ 2471738 w 2647950"/>
                <a:gd name="connsiteY2" fmla="*/ 478155 h 2524125"/>
                <a:gd name="connsiteX3" fmla="*/ 2648902 w 2647950"/>
                <a:gd name="connsiteY3" fmla="*/ 723900 h 2524125"/>
                <a:gd name="connsiteX4" fmla="*/ 2638425 w 2647950"/>
                <a:gd name="connsiteY4" fmla="*/ 732472 h 2524125"/>
                <a:gd name="connsiteX5" fmla="*/ 2394585 w 2647950"/>
                <a:gd name="connsiteY5" fmla="*/ 569595 h 2524125"/>
                <a:gd name="connsiteX6" fmla="*/ 2286000 w 2647950"/>
                <a:gd name="connsiteY6" fmla="*/ 702945 h 2524125"/>
                <a:gd name="connsiteX7" fmla="*/ 2227898 w 2647950"/>
                <a:gd name="connsiteY7" fmla="*/ 725805 h 2524125"/>
                <a:gd name="connsiteX8" fmla="*/ 2149793 w 2647950"/>
                <a:gd name="connsiteY8" fmla="*/ 741997 h 2524125"/>
                <a:gd name="connsiteX9" fmla="*/ 2174558 w 2647950"/>
                <a:gd name="connsiteY9" fmla="*/ 820103 h 2524125"/>
                <a:gd name="connsiteX10" fmla="*/ 2193608 w 2647950"/>
                <a:gd name="connsiteY10" fmla="*/ 820103 h 2524125"/>
                <a:gd name="connsiteX11" fmla="*/ 2137410 w 2647950"/>
                <a:gd name="connsiteY11" fmla="*/ 891540 h 2524125"/>
                <a:gd name="connsiteX12" fmla="*/ 1872615 w 2647950"/>
                <a:gd name="connsiteY12" fmla="*/ 1260157 h 2524125"/>
                <a:gd name="connsiteX13" fmla="*/ 1867852 w 2647950"/>
                <a:gd name="connsiteY13" fmla="*/ 1344930 h 2524125"/>
                <a:gd name="connsiteX14" fmla="*/ 1895475 w 2647950"/>
                <a:gd name="connsiteY14" fmla="*/ 1684973 h 2524125"/>
                <a:gd name="connsiteX15" fmla="*/ 1764030 w 2647950"/>
                <a:gd name="connsiteY15" fmla="*/ 1455420 h 2524125"/>
                <a:gd name="connsiteX16" fmla="*/ 1724978 w 2647950"/>
                <a:gd name="connsiteY16" fmla="*/ 1511618 h 2524125"/>
                <a:gd name="connsiteX17" fmla="*/ 1127760 w 2647950"/>
                <a:gd name="connsiteY17" fmla="*/ 2112645 h 2524125"/>
                <a:gd name="connsiteX18" fmla="*/ 1006793 w 2647950"/>
                <a:gd name="connsiteY18" fmla="*/ 2320290 h 2524125"/>
                <a:gd name="connsiteX19" fmla="*/ 971550 w 2647950"/>
                <a:gd name="connsiteY19" fmla="*/ 2527935 h 2524125"/>
                <a:gd name="connsiteX20" fmla="*/ 957263 w 2647950"/>
                <a:gd name="connsiteY20" fmla="*/ 2526983 h 2524125"/>
                <a:gd name="connsiteX21" fmla="*/ 882015 w 2647950"/>
                <a:gd name="connsiteY21" fmla="*/ 2235518 h 2524125"/>
                <a:gd name="connsiteX22" fmla="*/ 0 w 2647950"/>
                <a:gd name="connsiteY22" fmla="*/ 2178368 h 2524125"/>
                <a:gd name="connsiteX23" fmla="*/ 94297 w 2647950"/>
                <a:gd name="connsiteY23" fmla="*/ 2015490 h 2524125"/>
                <a:gd name="connsiteX24" fmla="*/ 134303 w 2647950"/>
                <a:gd name="connsiteY24" fmla="*/ 1993582 h 2524125"/>
                <a:gd name="connsiteX25" fmla="*/ 295275 w 2647950"/>
                <a:gd name="connsiteY25" fmla="*/ 1960245 h 2524125"/>
                <a:gd name="connsiteX26" fmla="*/ 397193 w 2647950"/>
                <a:gd name="connsiteY26" fmla="*/ 1982152 h 2524125"/>
                <a:gd name="connsiteX27" fmla="*/ 443865 w 2647950"/>
                <a:gd name="connsiteY27" fmla="*/ 1992630 h 2524125"/>
                <a:gd name="connsiteX28" fmla="*/ 1065848 w 2647950"/>
                <a:gd name="connsiteY28" fmla="*/ 1823085 h 2524125"/>
                <a:gd name="connsiteX29" fmla="*/ 1232535 w 2647950"/>
                <a:gd name="connsiteY29" fmla="*/ 1685925 h 2524125"/>
                <a:gd name="connsiteX30" fmla="*/ 1026795 w 2647950"/>
                <a:gd name="connsiteY30" fmla="*/ 1591627 h 2524125"/>
                <a:gd name="connsiteX31" fmla="*/ 1027747 w 2647950"/>
                <a:gd name="connsiteY31" fmla="*/ 1575435 h 2524125"/>
                <a:gd name="connsiteX32" fmla="*/ 1291590 w 2647950"/>
                <a:gd name="connsiteY32" fmla="*/ 1567815 h 2524125"/>
                <a:gd name="connsiteX33" fmla="*/ 1365885 w 2647950"/>
                <a:gd name="connsiteY33" fmla="*/ 1534477 h 2524125"/>
                <a:gd name="connsiteX34" fmla="*/ 1613535 w 2647950"/>
                <a:gd name="connsiteY34" fmla="*/ 1160145 h 2524125"/>
                <a:gd name="connsiteX35" fmla="*/ 1780223 w 2647950"/>
                <a:gd name="connsiteY35" fmla="*/ 903922 h 2524125"/>
                <a:gd name="connsiteX36" fmla="*/ 1786890 w 2647950"/>
                <a:gd name="connsiteY36" fmla="*/ 792480 h 2524125"/>
                <a:gd name="connsiteX37" fmla="*/ 1687830 w 2647950"/>
                <a:gd name="connsiteY37" fmla="*/ 607695 h 2524125"/>
                <a:gd name="connsiteX38" fmla="*/ 1893570 w 2647950"/>
                <a:gd name="connsiteY38" fmla="*/ 762953 h 2524125"/>
                <a:gd name="connsiteX39" fmla="*/ 1905952 w 2647950"/>
                <a:gd name="connsiteY39" fmla="*/ 739140 h 2524125"/>
                <a:gd name="connsiteX40" fmla="*/ 2421255 w 2647950"/>
                <a:gd name="connsiteY40" fmla="*/ 78105 h 2524125"/>
                <a:gd name="connsiteX41" fmla="*/ 2568893 w 2647950"/>
                <a:gd name="connsiteY41" fmla="*/ 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950" h="2524125">
                  <a:moveTo>
                    <a:pt x="2568893" y="0"/>
                  </a:moveTo>
                  <a:cubicBezTo>
                    <a:pt x="2557463" y="131445"/>
                    <a:pt x="2551748" y="256222"/>
                    <a:pt x="2534602" y="380047"/>
                  </a:cubicBezTo>
                  <a:cubicBezTo>
                    <a:pt x="2529840" y="415290"/>
                    <a:pt x="2492693" y="446722"/>
                    <a:pt x="2471738" y="478155"/>
                  </a:cubicBezTo>
                  <a:cubicBezTo>
                    <a:pt x="2530793" y="561022"/>
                    <a:pt x="2589848" y="641985"/>
                    <a:pt x="2648902" y="723900"/>
                  </a:cubicBezTo>
                  <a:cubicBezTo>
                    <a:pt x="2645093" y="726757"/>
                    <a:pt x="2642235" y="729615"/>
                    <a:pt x="2638425" y="732472"/>
                  </a:cubicBezTo>
                  <a:cubicBezTo>
                    <a:pt x="2559368" y="680085"/>
                    <a:pt x="2480310" y="626745"/>
                    <a:pt x="2394585" y="569595"/>
                  </a:cubicBezTo>
                  <a:cubicBezTo>
                    <a:pt x="2356485" y="617220"/>
                    <a:pt x="2323148" y="661988"/>
                    <a:pt x="2286000" y="702945"/>
                  </a:cubicBezTo>
                  <a:cubicBezTo>
                    <a:pt x="2273618" y="716280"/>
                    <a:pt x="2247900" y="721043"/>
                    <a:pt x="2227898" y="725805"/>
                  </a:cubicBezTo>
                  <a:cubicBezTo>
                    <a:pt x="2202180" y="732472"/>
                    <a:pt x="2175510" y="736282"/>
                    <a:pt x="2149793" y="741997"/>
                  </a:cubicBezTo>
                  <a:cubicBezTo>
                    <a:pt x="2158365" y="767715"/>
                    <a:pt x="2165985" y="794385"/>
                    <a:pt x="2174558" y="820103"/>
                  </a:cubicBezTo>
                  <a:cubicBezTo>
                    <a:pt x="2181225" y="820103"/>
                    <a:pt x="2186940" y="820103"/>
                    <a:pt x="2193608" y="820103"/>
                  </a:cubicBezTo>
                  <a:cubicBezTo>
                    <a:pt x="2174558" y="843915"/>
                    <a:pt x="2155508" y="866775"/>
                    <a:pt x="2137410" y="891540"/>
                  </a:cubicBezTo>
                  <a:cubicBezTo>
                    <a:pt x="2048827" y="1014413"/>
                    <a:pt x="1958340" y="1135380"/>
                    <a:pt x="1872615" y="1260157"/>
                  </a:cubicBezTo>
                  <a:cubicBezTo>
                    <a:pt x="1858327" y="1280160"/>
                    <a:pt x="1859280" y="1319213"/>
                    <a:pt x="1867852" y="1344930"/>
                  </a:cubicBezTo>
                  <a:cubicBezTo>
                    <a:pt x="1903095" y="1454468"/>
                    <a:pt x="1916430" y="1564957"/>
                    <a:pt x="1895475" y="1684973"/>
                  </a:cubicBezTo>
                  <a:cubicBezTo>
                    <a:pt x="1851660" y="1607820"/>
                    <a:pt x="1810702" y="1536382"/>
                    <a:pt x="1764030" y="1455420"/>
                  </a:cubicBezTo>
                  <a:cubicBezTo>
                    <a:pt x="1746885" y="1480185"/>
                    <a:pt x="1735455" y="1496377"/>
                    <a:pt x="1724978" y="1511618"/>
                  </a:cubicBezTo>
                  <a:cubicBezTo>
                    <a:pt x="1562100" y="1748790"/>
                    <a:pt x="1380173" y="1968818"/>
                    <a:pt x="1127760" y="2112645"/>
                  </a:cubicBezTo>
                  <a:cubicBezTo>
                    <a:pt x="1037272" y="2164080"/>
                    <a:pt x="996315" y="2214563"/>
                    <a:pt x="1006793" y="2320290"/>
                  </a:cubicBezTo>
                  <a:cubicBezTo>
                    <a:pt x="1013460" y="2387918"/>
                    <a:pt x="984885" y="2458402"/>
                    <a:pt x="971550" y="2527935"/>
                  </a:cubicBezTo>
                  <a:cubicBezTo>
                    <a:pt x="966788" y="2527935"/>
                    <a:pt x="962025" y="2526983"/>
                    <a:pt x="957263" y="2526983"/>
                  </a:cubicBezTo>
                  <a:cubicBezTo>
                    <a:pt x="932497" y="2430780"/>
                    <a:pt x="907732" y="2334577"/>
                    <a:pt x="882015" y="2235518"/>
                  </a:cubicBezTo>
                  <a:cubicBezTo>
                    <a:pt x="575310" y="2321243"/>
                    <a:pt x="287655" y="2267902"/>
                    <a:pt x="0" y="2178368"/>
                  </a:cubicBezTo>
                  <a:cubicBezTo>
                    <a:pt x="32385" y="2122170"/>
                    <a:pt x="60960" y="2067877"/>
                    <a:pt x="94297" y="2015490"/>
                  </a:cubicBezTo>
                  <a:cubicBezTo>
                    <a:pt x="101918" y="2004060"/>
                    <a:pt x="120015" y="1996440"/>
                    <a:pt x="134303" y="1993582"/>
                  </a:cubicBezTo>
                  <a:cubicBezTo>
                    <a:pt x="187643" y="1981200"/>
                    <a:pt x="240982" y="1969770"/>
                    <a:pt x="295275" y="1960245"/>
                  </a:cubicBezTo>
                  <a:cubicBezTo>
                    <a:pt x="331470" y="1953577"/>
                    <a:pt x="371475" y="1926907"/>
                    <a:pt x="397193" y="1982152"/>
                  </a:cubicBezTo>
                  <a:cubicBezTo>
                    <a:pt x="401003" y="1990725"/>
                    <a:pt x="427672" y="1990725"/>
                    <a:pt x="443865" y="1992630"/>
                  </a:cubicBezTo>
                  <a:cubicBezTo>
                    <a:pt x="674370" y="2021205"/>
                    <a:pt x="882968" y="1968818"/>
                    <a:pt x="1065848" y="1823085"/>
                  </a:cubicBezTo>
                  <a:cubicBezTo>
                    <a:pt x="1119188" y="1780223"/>
                    <a:pt x="1171575" y="1736407"/>
                    <a:pt x="1232535" y="1685925"/>
                  </a:cubicBezTo>
                  <a:cubicBezTo>
                    <a:pt x="1156335" y="1650682"/>
                    <a:pt x="1091565" y="1621155"/>
                    <a:pt x="1026795" y="1591627"/>
                  </a:cubicBezTo>
                  <a:cubicBezTo>
                    <a:pt x="1026795" y="1585913"/>
                    <a:pt x="1027747" y="1581150"/>
                    <a:pt x="1027747" y="1575435"/>
                  </a:cubicBezTo>
                  <a:cubicBezTo>
                    <a:pt x="1115378" y="1572577"/>
                    <a:pt x="1203007" y="1567815"/>
                    <a:pt x="1291590" y="1567815"/>
                  </a:cubicBezTo>
                  <a:cubicBezTo>
                    <a:pt x="1323975" y="1567815"/>
                    <a:pt x="1346835" y="1562100"/>
                    <a:pt x="1365885" y="1534477"/>
                  </a:cubicBezTo>
                  <a:cubicBezTo>
                    <a:pt x="1447800" y="1409700"/>
                    <a:pt x="1531620" y="1285875"/>
                    <a:pt x="1613535" y="1160145"/>
                  </a:cubicBezTo>
                  <a:cubicBezTo>
                    <a:pt x="1669732" y="1074420"/>
                    <a:pt x="1720215" y="985838"/>
                    <a:pt x="1780223" y="903922"/>
                  </a:cubicBezTo>
                  <a:cubicBezTo>
                    <a:pt x="1810702" y="862965"/>
                    <a:pt x="1813560" y="833438"/>
                    <a:pt x="1786890" y="792480"/>
                  </a:cubicBezTo>
                  <a:cubicBezTo>
                    <a:pt x="1749743" y="734378"/>
                    <a:pt x="1715453" y="675322"/>
                    <a:pt x="1687830" y="607695"/>
                  </a:cubicBezTo>
                  <a:cubicBezTo>
                    <a:pt x="1753552" y="657225"/>
                    <a:pt x="1819275" y="706755"/>
                    <a:pt x="1893570" y="762953"/>
                  </a:cubicBezTo>
                  <a:cubicBezTo>
                    <a:pt x="1897380" y="755332"/>
                    <a:pt x="1900238" y="745807"/>
                    <a:pt x="1905952" y="739140"/>
                  </a:cubicBezTo>
                  <a:cubicBezTo>
                    <a:pt x="2078355" y="519113"/>
                    <a:pt x="2252663" y="300038"/>
                    <a:pt x="2421255" y="78105"/>
                  </a:cubicBezTo>
                  <a:cubicBezTo>
                    <a:pt x="2456498" y="30480"/>
                    <a:pt x="2500313" y="13335"/>
                    <a:pt x="25688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5FE3230-EA15-4981-89F6-F4BAF4C3339F}"/>
                </a:ext>
              </a:extLst>
            </p:cNvPr>
            <p:cNvSpPr/>
            <p:nvPr/>
          </p:nvSpPr>
          <p:spPr>
            <a:xfrm>
              <a:off x="7942623" y="2347904"/>
              <a:ext cx="1228724" cy="3467084"/>
            </a:xfrm>
            <a:custGeom>
              <a:avLst/>
              <a:gdLst>
                <a:gd name="connsiteX0" fmla="*/ 500332 w 1228725"/>
                <a:gd name="connsiteY0" fmla="*/ 2669858 h 3467100"/>
                <a:gd name="connsiteX1" fmla="*/ 306022 w 1228725"/>
                <a:gd name="connsiteY1" fmla="*/ 2546033 h 3467100"/>
                <a:gd name="connsiteX2" fmla="*/ 309832 w 1228725"/>
                <a:gd name="connsiteY2" fmla="*/ 2537460 h 3467100"/>
                <a:gd name="connsiteX3" fmla="*/ 486997 w 1228725"/>
                <a:gd name="connsiteY3" fmla="*/ 2571750 h 3467100"/>
                <a:gd name="connsiteX4" fmla="*/ 598439 w 1228725"/>
                <a:gd name="connsiteY4" fmla="*/ 2510790 h 3467100"/>
                <a:gd name="connsiteX5" fmla="*/ 615584 w 1228725"/>
                <a:gd name="connsiteY5" fmla="*/ 2470785 h 3467100"/>
                <a:gd name="connsiteX6" fmla="*/ 723217 w 1228725"/>
                <a:gd name="connsiteY6" fmla="*/ 2551748 h 3467100"/>
                <a:gd name="connsiteX7" fmla="*/ 787034 w 1228725"/>
                <a:gd name="connsiteY7" fmla="*/ 2563178 h 3467100"/>
                <a:gd name="connsiteX8" fmla="*/ 788939 w 1228725"/>
                <a:gd name="connsiteY8" fmla="*/ 2494598 h 3467100"/>
                <a:gd name="connsiteX9" fmla="*/ 688927 w 1228725"/>
                <a:gd name="connsiteY9" fmla="*/ 2338388 h 3467100"/>
                <a:gd name="connsiteX10" fmla="*/ 664161 w 1228725"/>
                <a:gd name="connsiteY10" fmla="*/ 2223135 h 3467100"/>
                <a:gd name="connsiteX11" fmla="*/ 699404 w 1228725"/>
                <a:gd name="connsiteY11" fmla="*/ 1759268 h 3467100"/>
                <a:gd name="connsiteX12" fmla="*/ 694642 w 1228725"/>
                <a:gd name="connsiteY12" fmla="*/ 1709738 h 3467100"/>
                <a:gd name="connsiteX13" fmla="*/ 474614 w 1228725"/>
                <a:gd name="connsiteY13" fmla="*/ 1778318 h 3467100"/>
                <a:gd name="connsiteX14" fmla="*/ 466042 w 1228725"/>
                <a:gd name="connsiteY14" fmla="*/ 1767840 h 3467100"/>
                <a:gd name="connsiteX15" fmla="*/ 647969 w 1228725"/>
                <a:gd name="connsiteY15" fmla="*/ 1612582 h 3467100"/>
                <a:gd name="connsiteX16" fmla="*/ 684164 w 1228725"/>
                <a:gd name="connsiteY16" fmla="*/ 1525905 h 3467100"/>
                <a:gd name="connsiteX17" fmla="*/ 571769 w 1228725"/>
                <a:gd name="connsiteY17" fmla="*/ 918210 h 3467100"/>
                <a:gd name="connsiteX18" fmla="*/ 532717 w 1228725"/>
                <a:gd name="connsiteY18" fmla="*/ 658178 h 3467100"/>
                <a:gd name="connsiteX19" fmla="*/ 354599 w 1228725"/>
                <a:gd name="connsiteY19" fmla="*/ 787718 h 3467100"/>
                <a:gd name="connsiteX20" fmla="*/ 468899 w 1228725"/>
                <a:gd name="connsiteY20" fmla="*/ 549593 h 3467100"/>
                <a:gd name="connsiteX21" fmla="*/ 512714 w 1228725"/>
                <a:gd name="connsiteY21" fmla="*/ 391478 h 3467100"/>
                <a:gd name="connsiteX22" fmla="*/ 461279 w 1228725"/>
                <a:gd name="connsiteY22" fmla="*/ 0 h 3467100"/>
                <a:gd name="connsiteX23" fmla="*/ 644159 w 1228725"/>
                <a:gd name="connsiteY23" fmla="*/ 173355 h 3467100"/>
                <a:gd name="connsiteX24" fmla="*/ 807036 w 1228725"/>
                <a:gd name="connsiteY24" fmla="*/ 529590 h 3467100"/>
                <a:gd name="connsiteX25" fmla="*/ 850852 w 1228725"/>
                <a:gd name="connsiteY25" fmla="*/ 904875 h 3467100"/>
                <a:gd name="connsiteX26" fmla="*/ 901334 w 1228725"/>
                <a:gd name="connsiteY26" fmla="*/ 973455 h 3467100"/>
                <a:gd name="connsiteX27" fmla="*/ 1150889 w 1228725"/>
                <a:gd name="connsiteY27" fmla="*/ 1167765 h 3467100"/>
                <a:gd name="connsiteX28" fmla="*/ 900382 w 1228725"/>
                <a:gd name="connsiteY28" fmla="*/ 1110615 h 3467100"/>
                <a:gd name="connsiteX29" fmla="*/ 962294 w 1228725"/>
                <a:gd name="connsiteY29" fmla="*/ 1521143 h 3467100"/>
                <a:gd name="connsiteX30" fmla="*/ 962294 w 1228725"/>
                <a:gd name="connsiteY30" fmla="*/ 2110740 h 3467100"/>
                <a:gd name="connsiteX31" fmla="*/ 1012777 w 1228725"/>
                <a:gd name="connsiteY31" fmla="*/ 2206943 h 3467100"/>
                <a:gd name="connsiteX32" fmla="*/ 1237567 w 1228725"/>
                <a:gd name="connsiteY32" fmla="*/ 2343150 h 3467100"/>
                <a:gd name="connsiteX33" fmla="*/ 1229947 w 1228725"/>
                <a:gd name="connsiteY33" fmla="*/ 2354580 h 3467100"/>
                <a:gd name="connsiteX34" fmla="*/ 938482 w 1228725"/>
                <a:gd name="connsiteY34" fmla="*/ 2299335 h 3467100"/>
                <a:gd name="connsiteX35" fmla="*/ 907049 w 1228725"/>
                <a:gd name="connsiteY35" fmla="*/ 2440305 h 3467100"/>
                <a:gd name="connsiteX36" fmla="*/ 508904 w 1228725"/>
                <a:gd name="connsiteY36" fmla="*/ 3025140 h 3467100"/>
                <a:gd name="connsiteX37" fmla="*/ 360314 w 1228725"/>
                <a:gd name="connsiteY37" fmla="*/ 3124200 h 3467100"/>
                <a:gd name="connsiteX38" fmla="*/ 325072 w 1228725"/>
                <a:gd name="connsiteY38" fmla="*/ 3291840 h 3467100"/>
                <a:gd name="connsiteX39" fmla="*/ 252682 w 1228725"/>
                <a:gd name="connsiteY39" fmla="*/ 3473768 h 3467100"/>
                <a:gd name="connsiteX40" fmla="*/ 215534 w 1228725"/>
                <a:gd name="connsiteY40" fmla="*/ 3190875 h 3467100"/>
                <a:gd name="connsiteX41" fmla="*/ 46942 w 1228725"/>
                <a:gd name="connsiteY41" fmla="*/ 3258502 h 3467100"/>
                <a:gd name="connsiteX42" fmla="*/ 1222 w 1228725"/>
                <a:gd name="connsiteY42" fmla="*/ 3090863 h 3467100"/>
                <a:gd name="connsiteX43" fmla="*/ 96472 w 1228725"/>
                <a:gd name="connsiteY43" fmla="*/ 2937510 h 3467100"/>
                <a:gd name="connsiteX44" fmla="*/ 424132 w 1228725"/>
                <a:gd name="connsiteY44" fmla="*/ 2740343 h 3467100"/>
                <a:gd name="connsiteX45" fmla="*/ 500332 w 1228725"/>
                <a:gd name="connsiteY45" fmla="*/ 2669858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8725" h="3467100">
                  <a:moveTo>
                    <a:pt x="500332" y="2669858"/>
                  </a:moveTo>
                  <a:cubicBezTo>
                    <a:pt x="430799" y="2626043"/>
                    <a:pt x="368886" y="2586038"/>
                    <a:pt x="306022" y="2546033"/>
                  </a:cubicBezTo>
                  <a:cubicBezTo>
                    <a:pt x="306974" y="2543175"/>
                    <a:pt x="307927" y="2540318"/>
                    <a:pt x="309832" y="2537460"/>
                  </a:cubicBezTo>
                  <a:cubicBezTo>
                    <a:pt x="368886" y="2548890"/>
                    <a:pt x="427942" y="2560320"/>
                    <a:pt x="486997" y="2571750"/>
                  </a:cubicBezTo>
                  <a:cubicBezTo>
                    <a:pt x="568911" y="2586990"/>
                    <a:pt x="568911" y="2586990"/>
                    <a:pt x="598439" y="2510790"/>
                  </a:cubicBezTo>
                  <a:cubicBezTo>
                    <a:pt x="603202" y="2499360"/>
                    <a:pt x="607964" y="2488883"/>
                    <a:pt x="615584" y="2470785"/>
                  </a:cubicBezTo>
                  <a:cubicBezTo>
                    <a:pt x="653684" y="2500313"/>
                    <a:pt x="686069" y="2529840"/>
                    <a:pt x="723217" y="2551748"/>
                  </a:cubicBezTo>
                  <a:cubicBezTo>
                    <a:pt x="740361" y="2562225"/>
                    <a:pt x="765127" y="2559368"/>
                    <a:pt x="787034" y="2563178"/>
                  </a:cubicBezTo>
                  <a:cubicBezTo>
                    <a:pt x="787986" y="2540318"/>
                    <a:pt x="797511" y="2512695"/>
                    <a:pt x="788939" y="2494598"/>
                  </a:cubicBezTo>
                  <a:cubicBezTo>
                    <a:pt x="760364" y="2440305"/>
                    <a:pt x="727979" y="2385060"/>
                    <a:pt x="688927" y="2338388"/>
                  </a:cubicBezTo>
                  <a:cubicBezTo>
                    <a:pt x="658447" y="2301240"/>
                    <a:pt x="660352" y="2265998"/>
                    <a:pt x="664161" y="2223135"/>
                  </a:cubicBezTo>
                  <a:cubicBezTo>
                    <a:pt x="678449" y="2068830"/>
                    <a:pt x="687974" y="1914525"/>
                    <a:pt x="699404" y="1759268"/>
                  </a:cubicBezTo>
                  <a:cubicBezTo>
                    <a:pt x="700357" y="1744980"/>
                    <a:pt x="696547" y="1730693"/>
                    <a:pt x="694642" y="1709738"/>
                  </a:cubicBezTo>
                  <a:cubicBezTo>
                    <a:pt x="618442" y="1733550"/>
                    <a:pt x="546052" y="1755457"/>
                    <a:pt x="474614" y="1778318"/>
                  </a:cubicBezTo>
                  <a:cubicBezTo>
                    <a:pt x="471757" y="1774507"/>
                    <a:pt x="468899" y="1770698"/>
                    <a:pt x="466042" y="1767840"/>
                  </a:cubicBezTo>
                  <a:cubicBezTo>
                    <a:pt x="526049" y="1715453"/>
                    <a:pt x="585104" y="1661160"/>
                    <a:pt x="647969" y="1612582"/>
                  </a:cubicBezTo>
                  <a:cubicBezTo>
                    <a:pt x="680354" y="1587818"/>
                    <a:pt x="691784" y="1564957"/>
                    <a:pt x="684164" y="1525905"/>
                  </a:cubicBezTo>
                  <a:cubicBezTo>
                    <a:pt x="645111" y="1323023"/>
                    <a:pt x="607964" y="1121093"/>
                    <a:pt x="571769" y="918210"/>
                  </a:cubicBezTo>
                  <a:cubicBezTo>
                    <a:pt x="557482" y="836295"/>
                    <a:pt x="547004" y="752475"/>
                    <a:pt x="532717" y="658178"/>
                  </a:cubicBezTo>
                  <a:cubicBezTo>
                    <a:pt x="472709" y="701993"/>
                    <a:pt x="416511" y="742950"/>
                    <a:pt x="354599" y="787718"/>
                  </a:cubicBezTo>
                  <a:cubicBezTo>
                    <a:pt x="371744" y="695325"/>
                    <a:pt x="409844" y="615315"/>
                    <a:pt x="468899" y="549593"/>
                  </a:cubicBezTo>
                  <a:cubicBezTo>
                    <a:pt x="512714" y="501015"/>
                    <a:pt x="523192" y="454343"/>
                    <a:pt x="512714" y="391478"/>
                  </a:cubicBezTo>
                  <a:cubicBezTo>
                    <a:pt x="491759" y="265747"/>
                    <a:pt x="478424" y="139065"/>
                    <a:pt x="461279" y="0"/>
                  </a:cubicBezTo>
                  <a:cubicBezTo>
                    <a:pt x="526049" y="61913"/>
                    <a:pt x="580342" y="122872"/>
                    <a:pt x="644159" y="173355"/>
                  </a:cubicBezTo>
                  <a:cubicBezTo>
                    <a:pt x="760364" y="265747"/>
                    <a:pt x="803227" y="383857"/>
                    <a:pt x="807036" y="529590"/>
                  </a:cubicBezTo>
                  <a:cubicBezTo>
                    <a:pt x="809894" y="654368"/>
                    <a:pt x="835611" y="779145"/>
                    <a:pt x="850852" y="904875"/>
                  </a:cubicBezTo>
                  <a:cubicBezTo>
                    <a:pt x="854661" y="938213"/>
                    <a:pt x="867997" y="959168"/>
                    <a:pt x="901334" y="973455"/>
                  </a:cubicBezTo>
                  <a:cubicBezTo>
                    <a:pt x="998489" y="1016318"/>
                    <a:pt x="1081357" y="1079182"/>
                    <a:pt x="1150889" y="1167765"/>
                  </a:cubicBezTo>
                  <a:cubicBezTo>
                    <a:pt x="1064211" y="1147763"/>
                    <a:pt x="983249" y="1129665"/>
                    <a:pt x="900382" y="1110615"/>
                  </a:cubicBezTo>
                  <a:cubicBezTo>
                    <a:pt x="922289" y="1255395"/>
                    <a:pt x="944197" y="1387793"/>
                    <a:pt x="962294" y="1521143"/>
                  </a:cubicBezTo>
                  <a:cubicBezTo>
                    <a:pt x="988011" y="1717357"/>
                    <a:pt x="987059" y="1914525"/>
                    <a:pt x="962294" y="2110740"/>
                  </a:cubicBezTo>
                  <a:cubicBezTo>
                    <a:pt x="956579" y="2157413"/>
                    <a:pt x="963247" y="2183130"/>
                    <a:pt x="1012777" y="2206943"/>
                  </a:cubicBezTo>
                  <a:cubicBezTo>
                    <a:pt x="1091834" y="2245043"/>
                    <a:pt x="1163272" y="2297430"/>
                    <a:pt x="1237567" y="2343150"/>
                  </a:cubicBezTo>
                  <a:cubicBezTo>
                    <a:pt x="1234709" y="2346960"/>
                    <a:pt x="1232804" y="2350770"/>
                    <a:pt x="1229947" y="2354580"/>
                  </a:cubicBezTo>
                  <a:cubicBezTo>
                    <a:pt x="1133744" y="2336483"/>
                    <a:pt x="1037542" y="2317433"/>
                    <a:pt x="938482" y="2299335"/>
                  </a:cubicBezTo>
                  <a:cubicBezTo>
                    <a:pt x="927052" y="2351723"/>
                    <a:pt x="914669" y="2395538"/>
                    <a:pt x="907049" y="2440305"/>
                  </a:cubicBezTo>
                  <a:cubicBezTo>
                    <a:pt x="865139" y="2696528"/>
                    <a:pt x="717502" y="2882265"/>
                    <a:pt x="508904" y="3025140"/>
                  </a:cubicBezTo>
                  <a:cubicBezTo>
                    <a:pt x="459374" y="3059430"/>
                    <a:pt x="391747" y="3078480"/>
                    <a:pt x="360314" y="3124200"/>
                  </a:cubicBezTo>
                  <a:cubicBezTo>
                    <a:pt x="329834" y="3167063"/>
                    <a:pt x="340311" y="3235643"/>
                    <a:pt x="325072" y="3291840"/>
                  </a:cubicBezTo>
                  <a:cubicBezTo>
                    <a:pt x="308879" y="3354705"/>
                    <a:pt x="284114" y="3414713"/>
                    <a:pt x="252682" y="3473768"/>
                  </a:cubicBezTo>
                  <a:cubicBezTo>
                    <a:pt x="240299" y="3381375"/>
                    <a:pt x="227917" y="3289935"/>
                    <a:pt x="215534" y="3190875"/>
                  </a:cubicBezTo>
                  <a:cubicBezTo>
                    <a:pt x="152669" y="3216593"/>
                    <a:pt x="99329" y="3237548"/>
                    <a:pt x="46942" y="3258502"/>
                  </a:cubicBezTo>
                  <a:cubicBezTo>
                    <a:pt x="30749" y="3199448"/>
                    <a:pt x="15509" y="3145155"/>
                    <a:pt x="1222" y="3090863"/>
                  </a:cubicBezTo>
                  <a:cubicBezTo>
                    <a:pt x="-9256" y="3050858"/>
                    <a:pt x="49799" y="2965133"/>
                    <a:pt x="96472" y="2937510"/>
                  </a:cubicBezTo>
                  <a:cubicBezTo>
                    <a:pt x="206961" y="2873693"/>
                    <a:pt x="315547" y="2807970"/>
                    <a:pt x="424132" y="2740343"/>
                  </a:cubicBezTo>
                  <a:cubicBezTo>
                    <a:pt x="448897" y="2724150"/>
                    <a:pt x="470804" y="2697480"/>
                    <a:pt x="500332" y="26698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7791024-CBCA-43D6-89E8-F58430266ABF}"/>
                </a:ext>
              </a:extLst>
            </p:cNvPr>
            <p:cNvSpPr/>
            <p:nvPr/>
          </p:nvSpPr>
          <p:spPr>
            <a:xfrm>
              <a:off x="7343770" y="1090610"/>
              <a:ext cx="1857374" cy="2324089"/>
            </a:xfrm>
            <a:custGeom>
              <a:avLst/>
              <a:gdLst>
                <a:gd name="connsiteX0" fmla="*/ 1001077 w 1857375"/>
                <a:gd name="connsiteY0" fmla="*/ 461010 h 2324100"/>
                <a:gd name="connsiteX1" fmla="*/ 768668 w 1857375"/>
                <a:gd name="connsiteY1" fmla="*/ 581978 h 2324100"/>
                <a:gd name="connsiteX2" fmla="*/ 908685 w 1857375"/>
                <a:gd name="connsiteY2" fmla="*/ 701040 h 2324100"/>
                <a:gd name="connsiteX3" fmla="*/ 1510665 w 1857375"/>
                <a:gd name="connsiteY3" fmla="*/ 1252538 h 2324100"/>
                <a:gd name="connsiteX4" fmla="*/ 1589723 w 1857375"/>
                <a:gd name="connsiteY4" fmla="*/ 1264920 h 2324100"/>
                <a:gd name="connsiteX5" fmla="*/ 1854518 w 1857375"/>
                <a:gd name="connsiteY5" fmla="*/ 1168718 h 2324100"/>
                <a:gd name="connsiteX6" fmla="*/ 1861185 w 1857375"/>
                <a:gd name="connsiteY6" fmla="*/ 1185863 h 2324100"/>
                <a:gd name="connsiteX7" fmla="*/ 1636395 w 1857375"/>
                <a:gd name="connsiteY7" fmla="*/ 1371600 h 2324100"/>
                <a:gd name="connsiteX8" fmla="*/ 1638300 w 1857375"/>
                <a:gd name="connsiteY8" fmla="*/ 1389698 h 2324100"/>
                <a:gd name="connsiteX9" fmla="*/ 1781175 w 1857375"/>
                <a:gd name="connsiteY9" fmla="*/ 2056448 h 2324100"/>
                <a:gd name="connsiteX10" fmla="*/ 1736407 w 1857375"/>
                <a:gd name="connsiteY10" fmla="*/ 2327910 h 2324100"/>
                <a:gd name="connsiteX11" fmla="*/ 1510665 w 1857375"/>
                <a:gd name="connsiteY11" fmla="*/ 2185035 h 2324100"/>
                <a:gd name="connsiteX12" fmla="*/ 1492568 w 1857375"/>
                <a:gd name="connsiteY12" fmla="*/ 2123123 h 2324100"/>
                <a:gd name="connsiteX13" fmla="*/ 1514475 w 1857375"/>
                <a:gd name="connsiteY13" fmla="*/ 1967865 h 2324100"/>
                <a:gd name="connsiteX14" fmla="*/ 1465898 w 1857375"/>
                <a:gd name="connsiteY14" fmla="*/ 1959293 h 2324100"/>
                <a:gd name="connsiteX15" fmla="*/ 1482090 w 1857375"/>
                <a:gd name="connsiteY15" fmla="*/ 1855470 h 2324100"/>
                <a:gd name="connsiteX16" fmla="*/ 1517332 w 1857375"/>
                <a:gd name="connsiteY16" fmla="*/ 1785938 h 2324100"/>
                <a:gd name="connsiteX17" fmla="*/ 1447800 w 1857375"/>
                <a:gd name="connsiteY17" fmla="*/ 1599248 h 2324100"/>
                <a:gd name="connsiteX18" fmla="*/ 1024890 w 1857375"/>
                <a:gd name="connsiteY18" fmla="*/ 1155383 h 2324100"/>
                <a:gd name="connsiteX19" fmla="*/ 912495 w 1857375"/>
                <a:gd name="connsiteY19" fmla="*/ 1396365 h 2324100"/>
                <a:gd name="connsiteX20" fmla="*/ 911543 w 1857375"/>
                <a:gd name="connsiteY20" fmla="*/ 1116330 h 2324100"/>
                <a:gd name="connsiteX21" fmla="*/ 892493 w 1857375"/>
                <a:gd name="connsiteY21" fmla="*/ 1055370 h 2324100"/>
                <a:gd name="connsiteX22" fmla="*/ 223838 w 1857375"/>
                <a:gd name="connsiteY22" fmla="*/ 497205 h 2324100"/>
                <a:gd name="connsiteX23" fmla="*/ 200025 w 1857375"/>
                <a:gd name="connsiteY23" fmla="*/ 485775 h 2324100"/>
                <a:gd name="connsiteX24" fmla="*/ 163830 w 1857375"/>
                <a:gd name="connsiteY24" fmla="*/ 699135 h 2324100"/>
                <a:gd name="connsiteX25" fmla="*/ 75247 w 1857375"/>
                <a:gd name="connsiteY25" fmla="*/ 447675 h 2324100"/>
                <a:gd name="connsiteX26" fmla="*/ 14288 w 1857375"/>
                <a:gd name="connsiteY26" fmla="*/ 328613 h 2324100"/>
                <a:gd name="connsiteX27" fmla="*/ 0 w 1857375"/>
                <a:gd name="connsiteY27" fmla="*/ 307658 h 2324100"/>
                <a:gd name="connsiteX28" fmla="*/ 22860 w 1857375"/>
                <a:gd name="connsiteY28" fmla="*/ 0 h 2324100"/>
                <a:gd name="connsiteX29" fmla="*/ 92393 w 1857375"/>
                <a:gd name="connsiteY29" fmla="*/ 39052 h 2324100"/>
                <a:gd name="connsiteX30" fmla="*/ 596265 w 1857375"/>
                <a:gd name="connsiteY30" fmla="*/ 443865 h 2324100"/>
                <a:gd name="connsiteX31" fmla="*/ 689610 w 1857375"/>
                <a:gd name="connsiteY31" fmla="*/ 466725 h 2324100"/>
                <a:gd name="connsiteX32" fmla="*/ 1001077 w 1857375"/>
                <a:gd name="connsiteY32" fmla="*/ 46101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57375" h="2324100">
                  <a:moveTo>
                    <a:pt x="1001077" y="461010"/>
                  </a:moveTo>
                  <a:cubicBezTo>
                    <a:pt x="919163" y="503872"/>
                    <a:pt x="847725" y="541020"/>
                    <a:pt x="768668" y="581978"/>
                  </a:cubicBezTo>
                  <a:cubicBezTo>
                    <a:pt x="820102" y="625793"/>
                    <a:pt x="865823" y="661988"/>
                    <a:pt x="908685" y="701040"/>
                  </a:cubicBezTo>
                  <a:cubicBezTo>
                    <a:pt x="1109663" y="883920"/>
                    <a:pt x="1311593" y="1066800"/>
                    <a:pt x="1510665" y="1252538"/>
                  </a:cubicBezTo>
                  <a:cubicBezTo>
                    <a:pt x="1538288" y="1278255"/>
                    <a:pt x="1555432" y="1280160"/>
                    <a:pt x="1589723" y="1264920"/>
                  </a:cubicBezTo>
                  <a:cubicBezTo>
                    <a:pt x="1676400" y="1228725"/>
                    <a:pt x="1765935" y="1200150"/>
                    <a:pt x="1854518" y="1168718"/>
                  </a:cubicBezTo>
                  <a:cubicBezTo>
                    <a:pt x="1856423" y="1174433"/>
                    <a:pt x="1859280" y="1180148"/>
                    <a:pt x="1861185" y="1185863"/>
                  </a:cubicBezTo>
                  <a:cubicBezTo>
                    <a:pt x="1784985" y="1248728"/>
                    <a:pt x="1708785" y="1311593"/>
                    <a:pt x="1636395" y="1371600"/>
                  </a:cubicBezTo>
                  <a:cubicBezTo>
                    <a:pt x="1637348" y="1383030"/>
                    <a:pt x="1636395" y="1387793"/>
                    <a:pt x="1638300" y="1389698"/>
                  </a:cubicBezTo>
                  <a:cubicBezTo>
                    <a:pt x="1814513" y="1584960"/>
                    <a:pt x="1811655" y="1818323"/>
                    <a:pt x="1781175" y="2056448"/>
                  </a:cubicBezTo>
                  <a:cubicBezTo>
                    <a:pt x="1769745" y="2147888"/>
                    <a:pt x="1751648" y="2239328"/>
                    <a:pt x="1736407" y="2327910"/>
                  </a:cubicBezTo>
                  <a:cubicBezTo>
                    <a:pt x="1657350" y="2278380"/>
                    <a:pt x="1582102" y="2234565"/>
                    <a:pt x="1510665" y="2185035"/>
                  </a:cubicBezTo>
                  <a:cubicBezTo>
                    <a:pt x="1496377" y="2175510"/>
                    <a:pt x="1490663" y="2144078"/>
                    <a:pt x="1492568" y="2123123"/>
                  </a:cubicBezTo>
                  <a:cubicBezTo>
                    <a:pt x="1496377" y="2072640"/>
                    <a:pt x="1506855" y="2022157"/>
                    <a:pt x="1514475" y="1967865"/>
                  </a:cubicBezTo>
                  <a:cubicBezTo>
                    <a:pt x="1495425" y="1964055"/>
                    <a:pt x="1481138" y="1962150"/>
                    <a:pt x="1465898" y="1959293"/>
                  </a:cubicBezTo>
                  <a:cubicBezTo>
                    <a:pt x="1443990" y="1934528"/>
                    <a:pt x="1452563" y="1868805"/>
                    <a:pt x="1482090" y="1855470"/>
                  </a:cubicBezTo>
                  <a:cubicBezTo>
                    <a:pt x="1515427" y="1840230"/>
                    <a:pt x="1520190" y="1818323"/>
                    <a:pt x="1517332" y="1785938"/>
                  </a:cubicBezTo>
                  <a:cubicBezTo>
                    <a:pt x="1511618" y="1716405"/>
                    <a:pt x="1496377" y="1650682"/>
                    <a:pt x="1447800" y="1599248"/>
                  </a:cubicBezTo>
                  <a:cubicBezTo>
                    <a:pt x="1310640" y="1453515"/>
                    <a:pt x="1171575" y="1308735"/>
                    <a:pt x="1024890" y="1155383"/>
                  </a:cubicBezTo>
                  <a:cubicBezTo>
                    <a:pt x="983932" y="1243013"/>
                    <a:pt x="950595" y="1314450"/>
                    <a:pt x="912495" y="1396365"/>
                  </a:cubicBezTo>
                  <a:cubicBezTo>
                    <a:pt x="912495" y="1295400"/>
                    <a:pt x="913448" y="1205865"/>
                    <a:pt x="911543" y="1116330"/>
                  </a:cubicBezTo>
                  <a:cubicBezTo>
                    <a:pt x="911543" y="1095375"/>
                    <a:pt x="906780" y="1066800"/>
                    <a:pt x="892493" y="1055370"/>
                  </a:cubicBezTo>
                  <a:cubicBezTo>
                    <a:pt x="670560" y="867728"/>
                    <a:pt x="446722" y="682943"/>
                    <a:pt x="223838" y="497205"/>
                  </a:cubicBezTo>
                  <a:cubicBezTo>
                    <a:pt x="220028" y="493395"/>
                    <a:pt x="214313" y="492442"/>
                    <a:pt x="200025" y="485775"/>
                  </a:cubicBezTo>
                  <a:cubicBezTo>
                    <a:pt x="188595" y="556260"/>
                    <a:pt x="177165" y="622935"/>
                    <a:pt x="163830" y="699135"/>
                  </a:cubicBezTo>
                  <a:cubicBezTo>
                    <a:pt x="110490" y="619125"/>
                    <a:pt x="86678" y="535305"/>
                    <a:pt x="75247" y="447675"/>
                  </a:cubicBezTo>
                  <a:cubicBezTo>
                    <a:pt x="68580" y="399097"/>
                    <a:pt x="64770" y="353378"/>
                    <a:pt x="14288" y="328613"/>
                  </a:cubicBezTo>
                  <a:cubicBezTo>
                    <a:pt x="7620" y="325755"/>
                    <a:pt x="0" y="314325"/>
                    <a:pt x="0" y="307658"/>
                  </a:cubicBezTo>
                  <a:cubicBezTo>
                    <a:pt x="6668" y="209550"/>
                    <a:pt x="14288" y="112395"/>
                    <a:pt x="22860" y="0"/>
                  </a:cubicBezTo>
                  <a:cubicBezTo>
                    <a:pt x="51435" y="16192"/>
                    <a:pt x="74295" y="24765"/>
                    <a:pt x="92393" y="39052"/>
                  </a:cubicBezTo>
                  <a:cubicBezTo>
                    <a:pt x="260985" y="173355"/>
                    <a:pt x="429578" y="307658"/>
                    <a:pt x="596265" y="443865"/>
                  </a:cubicBezTo>
                  <a:cubicBezTo>
                    <a:pt x="626745" y="468630"/>
                    <a:pt x="652463" y="476250"/>
                    <a:pt x="689610" y="466725"/>
                  </a:cubicBezTo>
                  <a:cubicBezTo>
                    <a:pt x="791527" y="441960"/>
                    <a:pt x="891540" y="440055"/>
                    <a:pt x="1001077" y="46101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AC1C66-814F-4A10-9BB1-38697A769A6D}"/>
                </a:ext>
              </a:extLst>
            </p:cNvPr>
            <p:cNvSpPr/>
            <p:nvPr/>
          </p:nvSpPr>
          <p:spPr>
            <a:xfrm>
              <a:off x="8893487" y="3510900"/>
              <a:ext cx="381000" cy="333374"/>
            </a:xfrm>
            <a:custGeom>
              <a:avLst/>
              <a:gdLst>
                <a:gd name="connsiteX0" fmla="*/ 134302 w 381000"/>
                <a:gd name="connsiteY0" fmla="*/ 127635 h 333375"/>
                <a:gd name="connsiteX1" fmla="*/ 64770 w 381000"/>
                <a:gd name="connsiteY1" fmla="*/ 340995 h 333375"/>
                <a:gd name="connsiteX2" fmla="*/ 55245 w 381000"/>
                <a:gd name="connsiteY2" fmla="*/ 340995 h 333375"/>
                <a:gd name="connsiteX3" fmla="*/ 0 w 381000"/>
                <a:gd name="connsiteY3" fmla="*/ 0 h 333375"/>
                <a:gd name="connsiteX4" fmla="*/ 124777 w 381000"/>
                <a:gd name="connsiteY4" fmla="*/ 29528 h 333375"/>
                <a:gd name="connsiteX5" fmla="*/ 381952 w 381000"/>
                <a:gd name="connsiteY5" fmla="*/ 286703 h 333375"/>
                <a:gd name="connsiteX6" fmla="*/ 134302 w 381000"/>
                <a:gd name="connsiteY6" fmla="*/ 12763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33375">
                  <a:moveTo>
                    <a:pt x="134302" y="127635"/>
                  </a:moveTo>
                  <a:cubicBezTo>
                    <a:pt x="108585" y="206692"/>
                    <a:pt x="86677" y="274320"/>
                    <a:pt x="64770" y="340995"/>
                  </a:cubicBezTo>
                  <a:cubicBezTo>
                    <a:pt x="61913" y="340995"/>
                    <a:pt x="58102" y="340995"/>
                    <a:pt x="55245" y="340995"/>
                  </a:cubicBezTo>
                  <a:cubicBezTo>
                    <a:pt x="37147" y="230505"/>
                    <a:pt x="19050" y="120015"/>
                    <a:pt x="0" y="0"/>
                  </a:cubicBezTo>
                  <a:cubicBezTo>
                    <a:pt x="44768" y="11430"/>
                    <a:pt x="83820" y="25717"/>
                    <a:pt x="124777" y="29528"/>
                  </a:cubicBezTo>
                  <a:cubicBezTo>
                    <a:pt x="276225" y="45720"/>
                    <a:pt x="325755" y="162878"/>
                    <a:pt x="381952" y="286703"/>
                  </a:cubicBezTo>
                  <a:cubicBezTo>
                    <a:pt x="295275" y="231457"/>
                    <a:pt x="217170" y="181928"/>
                    <a:pt x="134302" y="12763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A75F6A5-4464-40F0-BA05-88EAF05D08AA}"/>
                </a:ext>
              </a:extLst>
            </p:cNvPr>
            <p:cNvSpPr/>
            <p:nvPr/>
          </p:nvSpPr>
          <p:spPr>
            <a:xfrm>
              <a:off x="6901810" y="1081982"/>
              <a:ext cx="342900" cy="247648"/>
            </a:xfrm>
            <a:custGeom>
              <a:avLst/>
              <a:gdLst>
                <a:gd name="connsiteX0" fmla="*/ 2857 w 342900"/>
                <a:gd name="connsiteY0" fmla="*/ 1007 h 247650"/>
                <a:gd name="connsiteX1" fmla="*/ 246697 w 342900"/>
                <a:gd name="connsiteY1" fmla="*/ 55 h 247650"/>
                <a:gd name="connsiteX2" fmla="*/ 294322 w 342900"/>
                <a:gd name="connsiteY2" fmla="*/ 38155 h 247650"/>
                <a:gd name="connsiteX3" fmla="*/ 348615 w 342900"/>
                <a:gd name="connsiteY3" fmla="*/ 250562 h 247650"/>
                <a:gd name="connsiteX4" fmla="*/ 0 w 342900"/>
                <a:gd name="connsiteY4" fmla="*/ 17200 h 247650"/>
                <a:gd name="connsiteX5" fmla="*/ 2857 w 342900"/>
                <a:gd name="connsiteY5" fmla="*/ 100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247650">
                  <a:moveTo>
                    <a:pt x="2857" y="1007"/>
                  </a:moveTo>
                  <a:cubicBezTo>
                    <a:pt x="83820" y="1007"/>
                    <a:pt x="165735" y="1960"/>
                    <a:pt x="246697" y="55"/>
                  </a:cubicBezTo>
                  <a:cubicBezTo>
                    <a:pt x="275272" y="-898"/>
                    <a:pt x="287655" y="10532"/>
                    <a:pt x="294322" y="38155"/>
                  </a:cubicBezTo>
                  <a:cubicBezTo>
                    <a:pt x="309563" y="106735"/>
                    <a:pt x="328613" y="174362"/>
                    <a:pt x="348615" y="250562"/>
                  </a:cubicBezTo>
                  <a:cubicBezTo>
                    <a:pt x="227647" y="169600"/>
                    <a:pt x="113347" y="93400"/>
                    <a:pt x="0" y="17200"/>
                  </a:cubicBezTo>
                  <a:cubicBezTo>
                    <a:pt x="953" y="11485"/>
                    <a:pt x="1905" y="5770"/>
                    <a:pt x="2857" y="10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6484887-00EB-4E09-A8BF-02253F2A1C1B}"/>
                </a:ext>
              </a:extLst>
            </p:cNvPr>
            <p:cNvSpPr/>
            <p:nvPr/>
          </p:nvSpPr>
          <p:spPr>
            <a:xfrm>
              <a:off x="3713796" y="2481745"/>
              <a:ext cx="409575" cy="209548"/>
            </a:xfrm>
            <a:custGeom>
              <a:avLst/>
              <a:gdLst>
                <a:gd name="connsiteX0" fmla="*/ 407670 w 409575"/>
                <a:gd name="connsiteY0" fmla="*/ 180482 h 209550"/>
                <a:gd name="connsiteX1" fmla="*/ 121920 w 409575"/>
                <a:gd name="connsiteY1" fmla="*/ 60467 h 209550"/>
                <a:gd name="connsiteX2" fmla="*/ 13335 w 409575"/>
                <a:gd name="connsiteY2" fmla="*/ 212867 h 209550"/>
                <a:gd name="connsiteX3" fmla="*/ 0 w 409575"/>
                <a:gd name="connsiteY3" fmla="*/ 69992 h 209550"/>
                <a:gd name="connsiteX4" fmla="*/ 16192 w 409575"/>
                <a:gd name="connsiteY4" fmla="*/ 45227 h 209550"/>
                <a:gd name="connsiteX5" fmla="*/ 31432 w 409575"/>
                <a:gd name="connsiteY5" fmla="*/ 40465 h 209550"/>
                <a:gd name="connsiteX6" fmla="*/ 331470 w 409575"/>
                <a:gd name="connsiteY6" fmla="*/ 96662 h 209550"/>
                <a:gd name="connsiteX7" fmla="*/ 413385 w 409575"/>
                <a:gd name="connsiteY7" fmla="*/ 168100 h 209550"/>
                <a:gd name="connsiteX8" fmla="*/ 407670 w 409575"/>
                <a:gd name="connsiteY8" fmla="*/ 18048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09550">
                  <a:moveTo>
                    <a:pt x="407670" y="180482"/>
                  </a:moveTo>
                  <a:cubicBezTo>
                    <a:pt x="314325" y="141430"/>
                    <a:pt x="220980" y="102377"/>
                    <a:pt x="121920" y="60467"/>
                  </a:cubicBezTo>
                  <a:cubicBezTo>
                    <a:pt x="90488" y="105235"/>
                    <a:pt x="56198" y="151907"/>
                    <a:pt x="13335" y="212867"/>
                  </a:cubicBezTo>
                  <a:cubicBezTo>
                    <a:pt x="7620" y="156670"/>
                    <a:pt x="2857" y="112855"/>
                    <a:pt x="0" y="69992"/>
                  </a:cubicBezTo>
                  <a:cubicBezTo>
                    <a:pt x="0" y="62372"/>
                    <a:pt x="9525" y="52847"/>
                    <a:pt x="16192" y="45227"/>
                  </a:cubicBezTo>
                  <a:cubicBezTo>
                    <a:pt x="19050" y="41417"/>
                    <a:pt x="26670" y="42370"/>
                    <a:pt x="31432" y="40465"/>
                  </a:cubicBezTo>
                  <a:cubicBezTo>
                    <a:pt x="145732" y="-18590"/>
                    <a:pt x="248602" y="-23353"/>
                    <a:pt x="331470" y="96662"/>
                  </a:cubicBezTo>
                  <a:cubicBezTo>
                    <a:pt x="351473" y="125237"/>
                    <a:pt x="385763" y="144287"/>
                    <a:pt x="413385" y="168100"/>
                  </a:cubicBezTo>
                  <a:cubicBezTo>
                    <a:pt x="411480" y="171910"/>
                    <a:pt x="409575" y="175720"/>
                    <a:pt x="407670" y="1804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3770BEC-6B48-4164-A0F2-00752FE0E9C7}"/>
                </a:ext>
              </a:extLst>
            </p:cNvPr>
            <p:cNvSpPr/>
            <p:nvPr/>
          </p:nvSpPr>
          <p:spPr>
            <a:xfrm>
              <a:off x="3124197" y="2632698"/>
              <a:ext cx="266700" cy="304799"/>
            </a:xfrm>
            <a:custGeom>
              <a:avLst/>
              <a:gdLst>
                <a:gd name="connsiteX0" fmla="*/ 269558 w 266700"/>
                <a:gd name="connsiteY0" fmla="*/ 305753 h 304800"/>
                <a:gd name="connsiteX1" fmla="*/ 150495 w 266700"/>
                <a:gd name="connsiteY1" fmla="*/ 286703 h 304800"/>
                <a:gd name="connsiteX2" fmla="*/ 131445 w 266700"/>
                <a:gd name="connsiteY2" fmla="*/ 175260 h 304800"/>
                <a:gd name="connsiteX3" fmla="*/ 0 w 266700"/>
                <a:gd name="connsiteY3" fmla="*/ 0 h 304800"/>
                <a:gd name="connsiteX4" fmla="*/ 228600 w 266700"/>
                <a:gd name="connsiteY4" fmla="*/ 121920 h 304800"/>
                <a:gd name="connsiteX5" fmla="*/ 249555 w 266700"/>
                <a:gd name="connsiteY5" fmla="*/ 155258 h 304800"/>
                <a:gd name="connsiteX6" fmla="*/ 269558 w 266700"/>
                <a:gd name="connsiteY6" fmla="*/ 30575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304800">
                  <a:moveTo>
                    <a:pt x="269558" y="305753"/>
                  </a:moveTo>
                  <a:cubicBezTo>
                    <a:pt x="227648" y="299085"/>
                    <a:pt x="192405" y="293370"/>
                    <a:pt x="150495" y="286703"/>
                  </a:cubicBezTo>
                  <a:cubicBezTo>
                    <a:pt x="188595" y="238125"/>
                    <a:pt x="163830" y="208597"/>
                    <a:pt x="131445" y="175260"/>
                  </a:cubicBezTo>
                  <a:cubicBezTo>
                    <a:pt x="80963" y="121920"/>
                    <a:pt x="38100" y="62865"/>
                    <a:pt x="0" y="0"/>
                  </a:cubicBezTo>
                  <a:cubicBezTo>
                    <a:pt x="76200" y="40005"/>
                    <a:pt x="152400" y="80010"/>
                    <a:pt x="228600" y="121920"/>
                  </a:cubicBezTo>
                  <a:cubicBezTo>
                    <a:pt x="239077" y="127635"/>
                    <a:pt x="246698" y="142875"/>
                    <a:pt x="249555" y="155258"/>
                  </a:cubicBezTo>
                  <a:cubicBezTo>
                    <a:pt x="256223" y="201930"/>
                    <a:pt x="261938" y="248603"/>
                    <a:pt x="269558" y="3057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572652-8F58-4671-86E1-89353F4FFBFF}"/>
                </a:ext>
              </a:extLst>
            </p:cNvPr>
            <p:cNvSpPr/>
            <p:nvPr/>
          </p:nvSpPr>
          <p:spPr>
            <a:xfrm>
              <a:off x="5316853" y="5386364"/>
              <a:ext cx="152400" cy="285748"/>
            </a:xfrm>
            <a:custGeom>
              <a:avLst/>
              <a:gdLst>
                <a:gd name="connsiteX0" fmla="*/ 91440 w 152400"/>
                <a:gd name="connsiteY0" fmla="*/ 288607 h 285750"/>
                <a:gd name="connsiteX1" fmla="*/ 0 w 152400"/>
                <a:gd name="connsiteY1" fmla="*/ 234315 h 285750"/>
                <a:gd name="connsiteX2" fmla="*/ 146685 w 152400"/>
                <a:gd name="connsiteY2" fmla="*/ 0 h 285750"/>
                <a:gd name="connsiteX3" fmla="*/ 156210 w 152400"/>
                <a:gd name="connsiteY3" fmla="*/ 2857 h 285750"/>
                <a:gd name="connsiteX4" fmla="*/ 91440 w 152400"/>
                <a:gd name="connsiteY4" fmla="*/ 28860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91440" y="288607"/>
                  </a:moveTo>
                  <a:cubicBezTo>
                    <a:pt x="53340" y="265748"/>
                    <a:pt x="26670" y="250507"/>
                    <a:pt x="0" y="234315"/>
                  </a:cubicBezTo>
                  <a:cubicBezTo>
                    <a:pt x="48577" y="156210"/>
                    <a:pt x="97155" y="78105"/>
                    <a:pt x="146685" y="0"/>
                  </a:cubicBezTo>
                  <a:cubicBezTo>
                    <a:pt x="149542" y="952"/>
                    <a:pt x="153352" y="1905"/>
                    <a:pt x="156210" y="2857"/>
                  </a:cubicBezTo>
                  <a:cubicBezTo>
                    <a:pt x="135255" y="96202"/>
                    <a:pt x="114300" y="188595"/>
                    <a:pt x="91440" y="2886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97A7C8E-5C11-4152-B652-9582FDE7BE3E}"/>
                </a:ext>
              </a:extLst>
            </p:cNvPr>
            <p:cNvSpPr/>
            <p:nvPr/>
          </p:nvSpPr>
          <p:spPr>
            <a:xfrm>
              <a:off x="5565455" y="6190268"/>
              <a:ext cx="200025" cy="209548"/>
            </a:xfrm>
            <a:custGeom>
              <a:avLst/>
              <a:gdLst>
                <a:gd name="connsiteX0" fmla="*/ 201930 w 200025"/>
                <a:gd name="connsiteY0" fmla="*/ 0 h 209550"/>
                <a:gd name="connsiteX1" fmla="*/ 9525 w 200025"/>
                <a:gd name="connsiteY1" fmla="*/ 218122 h 209550"/>
                <a:gd name="connsiteX2" fmla="*/ 0 w 200025"/>
                <a:gd name="connsiteY2" fmla="*/ 210502 h 209550"/>
                <a:gd name="connsiteX3" fmla="*/ 69533 w 200025"/>
                <a:gd name="connsiteY3" fmla="*/ 35242 h 209550"/>
                <a:gd name="connsiteX4" fmla="*/ 115253 w 200025"/>
                <a:gd name="connsiteY4" fmla="*/ 8572 h 209550"/>
                <a:gd name="connsiteX5" fmla="*/ 201930 w 2000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209550">
                  <a:moveTo>
                    <a:pt x="201930" y="0"/>
                  </a:moveTo>
                  <a:cubicBezTo>
                    <a:pt x="131445" y="80010"/>
                    <a:pt x="70485" y="148590"/>
                    <a:pt x="9525" y="218122"/>
                  </a:cubicBezTo>
                  <a:cubicBezTo>
                    <a:pt x="6668" y="215265"/>
                    <a:pt x="2858" y="213360"/>
                    <a:pt x="0" y="210502"/>
                  </a:cubicBezTo>
                  <a:cubicBezTo>
                    <a:pt x="22860" y="152400"/>
                    <a:pt x="42863" y="92392"/>
                    <a:pt x="69533" y="35242"/>
                  </a:cubicBezTo>
                  <a:cubicBezTo>
                    <a:pt x="75248" y="21907"/>
                    <a:pt x="98108" y="12382"/>
                    <a:pt x="115253" y="8572"/>
                  </a:cubicBezTo>
                  <a:cubicBezTo>
                    <a:pt x="136208" y="2857"/>
                    <a:pt x="160973" y="3810"/>
                    <a:pt x="20193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C47D83-228A-4D45-B277-46C607FF9724}"/>
                </a:ext>
              </a:extLst>
            </p:cNvPr>
            <p:cNvSpPr/>
            <p:nvPr/>
          </p:nvSpPr>
          <p:spPr>
            <a:xfrm>
              <a:off x="7433308" y="5222533"/>
              <a:ext cx="104775" cy="219074"/>
            </a:xfrm>
            <a:custGeom>
              <a:avLst/>
              <a:gdLst>
                <a:gd name="connsiteX0" fmla="*/ 60008 w 104775"/>
                <a:gd name="connsiteY0" fmla="*/ 213360 h 219075"/>
                <a:gd name="connsiteX1" fmla="*/ 0 w 104775"/>
                <a:gd name="connsiteY1" fmla="*/ 5715 h 219075"/>
                <a:gd name="connsiteX2" fmla="*/ 7620 w 104775"/>
                <a:gd name="connsiteY2" fmla="*/ 0 h 219075"/>
                <a:gd name="connsiteX3" fmla="*/ 102870 w 104775"/>
                <a:gd name="connsiteY3" fmla="*/ 130493 h 219075"/>
                <a:gd name="connsiteX4" fmla="*/ 76200 w 104775"/>
                <a:gd name="connsiteY4" fmla="*/ 219075 h 219075"/>
                <a:gd name="connsiteX5" fmla="*/ 60008 w 104775"/>
                <a:gd name="connsiteY5" fmla="*/ 21336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219075">
                  <a:moveTo>
                    <a:pt x="60008" y="213360"/>
                  </a:moveTo>
                  <a:cubicBezTo>
                    <a:pt x="40005" y="143828"/>
                    <a:pt x="20003" y="74295"/>
                    <a:pt x="0" y="5715"/>
                  </a:cubicBezTo>
                  <a:cubicBezTo>
                    <a:pt x="2858" y="3810"/>
                    <a:pt x="5715" y="1905"/>
                    <a:pt x="7620" y="0"/>
                  </a:cubicBezTo>
                  <a:cubicBezTo>
                    <a:pt x="40958" y="42863"/>
                    <a:pt x="80963" y="82868"/>
                    <a:pt x="102870" y="130493"/>
                  </a:cubicBezTo>
                  <a:cubicBezTo>
                    <a:pt x="112395" y="151448"/>
                    <a:pt x="85725" y="189548"/>
                    <a:pt x="76200" y="219075"/>
                  </a:cubicBezTo>
                  <a:cubicBezTo>
                    <a:pt x="70485" y="217170"/>
                    <a:pt x="64770" y="215265"/>
                    <a:pt x="60008" y="2133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4A81039-FC0B-4E0E-8803-858FA3A79C89}"/>
                </a:ext>
              </a:extLst>
            </p:cNvPr>
            <p:cNvSpPr/>
            <p:nvPr/>
          </p:nvSpPr>
          <p:spPr>
            <a:xfrm>
              <a:off x="8340088" y="3909041"/>
              <a:ext cx="171449" cy="85724"/>
            </a:xfrm>
            <a:custGeom>
              <a:avLst/>
              <a:gdLst>
                <a:gd name="connsiteX0" fmla="*/ 125730 w 171450"/>
                <a:gd name="connsiteY0" fmla="*/ 94297 h 85725"/>
                <a:gd name="connsiteX1" fmla="*/ 0 w 171450"/>
                <a:gd name="connsiteY1" fmla="*/ 7620 h 85725"/>
                <a:gd name="connsiteX2" fmla="*/ 3810 w 171450"/>
                <a:gd name="connsiteY2" fmla="*/ 0 h 85725"/>
                <a:gd name="connsiteX3" fmla="*/ 177165 w 171450"/>
                <a:gd name="connsiteY3" fmla="*/ 48578 h 85725"/>
                <a:gd name="connsiteX4" fmla="*/ 125730 w 171450"/>
                <a:gd name="connsiteY4" fmla="*/ 9429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85725">
                  <a:moveTo>
                    <a:pt x="125730" y="94297"/>
                  </a:moveTo>
                  <a:cubicBezTo>
                    <a:pt x="81915" y="64770"/>
                    <a:pt x="40958" y="36195"/>
                    <a:pt x="0" y="7620"/>
                  </a:cubicBezTo>
                  <a:cubicBezTo>
                    <a:pt x="953" y="4763"/>
                    <a:pt x="2858" y="2858"/>
                    <a:pt x="3810" y="0"/>
                  </a:cubicBezTo>
                  <a:cubicBezTo>
                    <a:pt x="58103" y="15240"/>
                    <a:pt x="113348" y="30480"/>
                    <a:pt x="177165" y="48578"/>
                  </a:cubicBezTo>
                  <a:cubicBezTo>
                    <a:pt x="154305" y="68580"/>
                    <a:pt x="140970" y="80963"/>
                    <a:pt x="125730" y="942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57BC358-A5A2-4DEE-8FAB-9EDE1CA097BF}"/>
                </a:ext>
              </a:extLst>
            </p:cNvPr>
            <p:cNvSpPr/>
            <p:nvPr/>
          </p:nvSpPr>
          <p:spPr>
            <a:xfrm>
              <a:off x="5774056" y="6168390"/>
              <a:ext cx="114300" cy="66675"/>
            </a:xfrm>
            <a:custGeom>
              <a:avLst/>
              <a:gdLst>
                <a:gd name="connsiteX0" fmla="*/ 0 w 114300"/>
                <a:gd name="connsiteY0" fmla="*/ 18098 h 66675"/>
                <a:gd name="connsiteX1" fmla="*/ 115252 w 114300"/>
                <a:gd name="connsiteY1" fmla="*/ 0 h 66675"/>
                <a:gd name="connsiteX2" fmla="*/ 100013 w 114300"/>
                <a:gd name="connsiteY2" fmla="*/ 68580 h 66675"/>
                <a:gd name="connsiteX3" fmla="*/ 0 w 114300"/>
                <a:gd name="connsiteY3" fmla="*/ 28575 h 66675"/>
                <a:gd name="connsiteX4" fmla="*/ 0 w 114300"/>
                <a:gd name="connsiteY4" fmla="*/ 1809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0" y="18098"/>
                  </a:moveTo>
                  <a:cubicBezTo>
                    <a:pt x="35242" y="12383"/>
                    <a:pt x="71438" y="6668"/>
                    <a:pt x="115252" y="0"/>
                  </a:cubicBezTo>
                  <a:cubicBezTo>
                    <a:pt x="109538" y="24765"/>
                    <a:pt x="105727" y="43815"/>
                    <a:pt x="100013" y="68580"/>
                  </a:cubicBezTo>
                  <a:cubicBezTo>
                    <a:pt x="62865" y="53340"/>
                    <a:pt x="31432" y="40958"/>
                    <a:pt x="0" y="28575"/>
                  </a:cubicBezTo>
                  <a:cubicBezTo>
                    <a:pt x="0" y="24765"/>
                    <a:pt x="0" y="20955"/>
                    <a:pt x="0" y="180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41FDB-A349-4497-B347-4787BB3BAF51}"/>
              </a:ext>
            </a:extLst>
          </p:cNvPr>
          <p:cNvGrpSpPr/>
          <p:nvPr/>
        </p:nvGrpSpPr>
        <p:grpSpPr>
          <a:xfrm flipH="1">
            <a:off x="693820" y="1140868"/>
            <a:ext cx="1633755" cy="5425966"/>
            <a:chOff x="1706695" y="1521538"/>
            <a:chExt cx="1452264" cy="48232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48AF59-4083-4918-B7CF-1FE82A14F7C0}"/>
                </a:ext>
              </a:extLst>
            </p:cNvPr>
            <p:cNvGrpSpPr/>
            <p:nvPr/>
          </p:nvGrpSpPr>
          <p:grpSpPr>
            <a:xfrm>
              <a:off x="1706695" y="1521538"/>
              <a:ext cx="1452264" cy="4823205"/>
              <a:chOff x="1706695" y="1521538"/>
              <a:chExt cx="1452264" cy="482320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912C46E-1EB5-41E2-9D02-D3C702AEA3A4}"/>
                  </a:ext>
                </a:extLst>
              </p:cNvPr>
              <p:cNvSpPr/>
              <p:nvPr/>
            </p:nvSpPr>
            <p:spPr>
              <a:xfrm>
                <a:off x="1706695" y="1521538"/>
                <a:ext cx="1452264" cy="4823205"/>
              </a:xfrm>
              <a:custGeom>
                <a:avLst/>
                <a:gdLst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429892 w 1452264"/>
                  <a:gd name="connsiteY3" fmla="*/ 560222 h 4823205"/>
                  <a:gd name="connsiteX4" fmla="*/ 432699 w 1452264"/>
                  <a:gd name="connsiteY4" fmla="*/ 562690 h 4823205"/>
                  <a:gd name="connsiteX5" fmla="*/ 534661 w 1452264"/>
                  <a:gd name="connsiteY5" fmla="*/ 671365 h 4823205"/>
                  <a:gd name="connsiteX6" fmla="*/ 629248 w 1452264"/>
                  <a:gd name="connsiteY6" fmla="*/ 718627 h 4823205"/>
                  <a:gd name="connsiteX7" fmla="*/ 661932 w 1452264"/>
                  <a:gd name="connsiteY7" fmla="*/ 780988 h 4823205"/>
                  <a:gd name="connsiteX8" fmla="*/ 725278 w 1452264"/>
                  <a:gd name="connsiteY8" fmla="*/ 780988 h 4823205"/>
                  <a:gd name="connsiteX9" fmla="*/ 724404 w 1452264"/>
                  <a:gd name="connsiteY9" fmla="*/ 718517 h 4823205"/>
                  <a:gd name="connsiteX10" fmla="*/ 747999 w 1452264"/>
                  <a:gd name="connsiteY10" fmla="*/ 681078 h 4823205"/>
                  <a:gd name="connsiteX11" fmla="*/ 753555 w 1452264"/>
                  <a:gd name="connsiteY11" fmla="*/ 623540 h 4823205"/>
                  <a:gd name="connsiteX12" fmla="*/ 788278 w 1452264"/>
                  <a:gd name="connsiteY12" fmla="*/ 700476 h 4823205"/>
                  <a:gd name="connsiteX13" fmla="*/ 1057385 w 1452264"/>
                  <a:gd name="connsiteY13" fmla="*/ 779463 h 4823205"/>
                  <a:gd name="connsiteX14" fmla="*/ 1140456 w 1452264"/>
                  <a:gd name="connsiteY14" fmla="*/ 815650 h 4823205"/>
                  <a:gd name="connsiteX15" fmla="*/ 1184548 w 1452264"/>
                  <a:gd name="connsiteY15" fmla="*/ 952388 h 4823205"/>
                  <a:gd name="connsiteX16" fmla="*/ 1214714 w 1452264"/>
                  <a:gd name="connsiteY16" fmla="*/ 989885 h 4823205"/>
                  <a:gd name="connsiteX17" fmla="*/ 1213534 w 1452264"/>
                  <a:gd name="connsiteY17" fmla="*/ 1046479 h 4823205"/>
                  <a:gd name="connsiteX18" fmla="*/ 1232827 w 1452264"/>
                  <a:gd name="connsiteY18" fmla="*/ 1068938 h 4823205"/>
                  <a:gd name="connsiteX19" fmla="*/ 1228039 w 1452264"/>
                  <a:gd name="connsiteY19" fmla="*/ 1092881 h 4823205"/>
                  <a:gd name="connsiteX20" fmla="*/ 1255752 w 1452264"/>
                  <a:gd name="connsiteY20" fmla="*/ 1107329 h 4823205"/>
                  <a:gd name="connsiteX21" fmla="*/ 1253415 w 1452264"/>
                  <a:gd name="connsiteY21" fmla="*/ 1153993 h 4823205"/>
                  <a:gd name="connsiteX22" fmla="*/ 1374725 w 1452264"/>
                  <a:gd name="connsiteY22" fmla="*/ 1335473 h 4823205"/>
                  <a:gd name="connsiteX23" fmla="*/ 1426173 w 1452264"/>
                  <a:gd name="connsiteY23" fmla="*/ 1365811 h 4823205"/>
                  <a:gd name="connsiteX24" fmla="*/ 1451897 w 1452264"/>
                  <a:gd name="connsiteY24" fmla="*/ 1515078 h 4823205"/>
                  <a:gd name="connsiteX25" fmla="*/ 1298780 w 1452264"/>
                  <a:gd name="connsiteY25" fmla="*/ 1661637 h 4823205"/>
                  <a:gd name="connsiteX26" fmla="*/ 1155447 w 1452264"/>
                  <a:gd name="connsiteY26" fmla="*/ 1663492 h 4823205"/>
                  <a:gd name="connsiteX27" fmla="*/ 1118480 w 1452264"/>
                  <a:gd name="connsiteY27" fmla="*/ 1640728 h 4823205"/>
                  <a:gd name="connsiteX28" fmla="*/ 1111335 w 1452264"/>
                  <a:gd name="connsiteY28" fmla="*/ 1695576 h 4823205"/>
                  <a:gd name="connsiteX29" fmla="*/ 1122090 w 1452264"/>
                  <a:gd name="connsiteY29" fmla="*/ 1824178 h 4823205"/>
                  <a:gd name="connsiteX30" fmla="*/ 1352018 w 1452264"/>
                  <a:gd name="connsiteY30" fmla="*/ 2541990 h 4823205"/>
                  <a:gd name="connsiteX31" fmla="*/ 1320699 w 1452264"/>
                  <a:gd name="connsiteY31" fmla="*/ 2577701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2579205 h 4823205"/>
                  <a:gd name="connsiteX33" fmla="*/ 1311995 w 1452264"/>
                  <a:gd name="connsiteY33" fmla="*/ 4058767 h 4823205"/>
                  <a:gd name="connsiteX34" fmla="*/ 1116989 w 1452264"/>
                  <a:gd name="connsiteY34" fmla="*/ 4253773 h 4823205"/>
                  <a:gd name="connsiteX35" fmla="*/ 1101160 w 1452264"/>
                  <a:gd name="connsiteY35" fmla="*/ 4253773 h 4823205"/>
                  <a:gd name="connsiteX36" fmla="*/ 1100136 w 1452264"/>
                  <a:gd name="connsiteY36" fmla="*/ 4270222 h 4823205"/>
                  <a:gd name="connsiteX37" fmla="*/ 1089308 w 1452264"/>
                  <a:gd name="connsiteY37" fmla="*/ 4302884 h 4823205"/>
                  <a:gd name="connsiteX38" fmla="*/ 1115642 w 1452264"/>
                  <a:gd name="connsiteY38" fmla="*/ 4368867 h 4823205"/>
                  <a:gd name="connsiteX39" fmla="*/ 1101724 w 1452264"/>
                  <a:gd name="connsiteY39" fmla="*/ 4455758 h 4823205"/>
                  <a:gd name="connsiteX40" fmla="*/ 1424694 w 1452264"/>
                  <a:gd name="connsiteY40" fmla="*/ 4699909 h 4823205"/>
                  <a:gd name="connsiteX41" fmla="*/ 1436128 w 1452264"/>
                  <a:gd name="connsiteY41" fmla="*/ 4801438 h 4823205"/>
                  <a:gd name="connsiteX42" fmla="*/ 1150447 w 1452264"/>
                  <a:gd name="connsiteY42" fmla="*/ 4794769 h 4823205"/>
                  <a:gd name="connsiteX43" fmla="*/ 852688 w 1452264"/>
                  <a:gd name="connsiteY43" fmla="*/ 4682606 h 4823205"/>
                  <a:gd name="connsiteX44" fmla="*/ 846159 w 1452264"/>
                  <a:gd name="connsiteY44" fmla="*/ 4554122 h 4823205"/>
                  <a:gd name="connsiteX45" fmla="*/ 834045 w 1452264"/>
                  <a:gd name="connsiteY45" fmla="*/ 4496590 h 4823205"/>
                  <a:gd name="connsiteX46" fmla="*/ 855617 w 1452264"/>
                  <a:gd name="connsiteY46" fmla="*/ 4358249 h 4823205"/>
                  <a:gd name="connsiteX47" fmla="*/ 828484 w 1452264"/>
                  <a:gd name="connsiteY47" fmla="*/ 4288694 h 4823205"/>
                  <a:gd name="connsiteX48" fmla="*/ 821430 w 1452264"/>
                  <a:gd name="connsiteY48" fmla="*/ 4253773 h 4823205"/>
                  <a:gd name="connsiteX49" fmla="*/ 473682 w 1452264"/>
                  <a:gd name="connsiteY49" fmla="*/ 4253773 h 4823205"/>
                  <a:gd name="connsiteX50" fmla="*/ 475170 w 1452264"/>
                  <a:gd name="connsiteY50" fmla="*/ 4264707 h 4823205"/>
                  <a:gd name="connsiteX51" fmla="*/ 479133 w 1452264"/>
                  <a:gd name="connsiteY51" fmla="*/ 4388672 h 4823205"/>
                  <a:gd name="connsiteX52" fmla="*/ 450044 w 1452264"/>
                  <a:gd name="connsiteY52" fmla="*/ 4573437 h 4823205"/>
                  <a:gd name="connsiteX53" fmla="*/ 622022 w 1452264"/>
                  <a:gd name="connsiteY53" fmla="*/ 4745669 h 4823205"/>
                  <a:gd name="connsiteX54" fmla="*/ 417599 w 1452264"/>
                  <a:gd name="connsiteY54" fmla="*/ 4817381 h 4823205"/>
                  <a:gd name="connsiteX55" fmla="*/ 215772 w 1452264"/>
                  <a:gd name="connsiteY55" fmla="*/ 4675439 h 4823205"/>
                  <a:gd name="connsiteX56" fmla="*/ 257311 w 1452264"/>
                  <a:gd name="connsiteY56" fmla="*/ 4553722 h 4823205"/>
                  <a:gd name="connsiteX57" fmla="*/ 209430 w 1452264"/>
                  <a:gd name="connsiteY57" fmla="*/ 4405033 h 4823205"/>
                  <a:gd name="connsiteX58" fmla="*/ 221594 w 1452264"/>
                  <a:gd name="connsiteY58" fmla="*/ 4253770 h 4823205"/>
                  <a:gd name="connsiteX59" fmla="*/ 227107 w 1452264"/>
                  <a:gd name="connsiteY59" fmla="*/ 4215541 h 4823205"/>
                  <a:gd name="connsiteX60" fmla="*/ 199099 w 1452264"/>
                  <a:gd name="connsiteY60" fmla="*/ 4196657 h 4823205"/>
                  <a:gd name="connsiteX61" fmla="*/ 141983 w 1452264"/>
                  <a:gd name="connsiteY61" fmla="*/ 4058767 h 4823205"/>
                  <a:gd name="connsiteX62" fmla="*/ 141983 w 1452264"/>
                  <a:gd name="connsiteY62" fmla="*/ 2558422 h 4823205"/>
                  <a:gd name="connsiteX63" fmla="*/ 138440 w 1452264"/>
                  <a:gd name="connsiteY63" fmla="*/ 2545626 h 4823205"/>
                  <a:gd name="connsiteX64" fmla="*/ 209958 w 1452264"/>
                  <a:gd name="connsiteY64" fmla="*/ 1909483 h 4823205"/>
                  <a:gd name="connsiteX65" fmla="*/ 218313 w 1452264"/>
                  <a:gd name="connsiteY65" fmla="*/ 1851243 h 4823205"/>
                  <a:gd name="connsiteX66" fmla="*/ 218313 w 1452264"/>
                  <a:gd name="connsiteY66" fmla="*/ 1835088 h 4823205"/>
                  <a:gd name="connsiteX67" fmla="*/ 195640 w 1452264"/>
                  <a:gd name="connsiteY67" fmla="*/ 1802722 h 4823205"/>
                  <a:gd name="connsiteX68" fmla="*/ 218313 w 1452264"/>
                  <a:gd name="connsiteY68" fmla="*/ 1695787 h 4823205"/>
                  <a:gd name="connsiteX69" fmla="*/ 162481 w 1452264"/>
                  <a:gd name="connsiteY69" fmla="*/ 1585902 h 4823205"/>
                  <a:gd name="connsiteX70" fmla="*/ 134537 w 1452264"/>
                  <a:gd name="connsiteY70" fmla="*/ 1514532 h 4823205"/>
                  <a:gd name="connsiteX71" fmla="*/ 142193 w 1452264"/>
                  <a:gd name="connsiteY71" fmla="*/ 1441045 h 4823205"/>
                  <a:gd name="connsiteX72" fmla="*/ 117580 w 1452264"/>
                  <a:gd name="connsiteY72" fmla="*/ 1424719 h 4823205"/>
                  <a:gd name="connsiteX73" fmla="*/ 94262 w 1452264"/>
                  <a:gd name="connsiteY73" fmla="*/ 1317009 h 4823205"/>
                  <a:gd name="connsiteX74" fmla="*/ 24747 w 1452264"/>
                  <a:gd name="connsiteY74" fmla="*/ 1153622 h 4823205"/>
                  <a:gd name="connsiteX75" fmla="*/ 4228 w 1452264"/>
                  <a:gd name="connsiteY75" fmla="*/ 993508 h 4823205"/>
                  <a:gd name="connsiteX76" fmla="*/ 37077 w 1452264"/>
                  <a:gd name="connsiteY76" fmla="*/ 792428 h 4823205"/>
                  <a:gd name="connsiteX77" fmla="*/ 295196 w 1452264"/>
                  <a:gd name="connsiteY77" fmla="*/ 679240 h 4823205"/>
                  <a:gd name="connsiteX78" fmla="*/ 429892 w 1452264"/>
                  <a:gd name="connsiteY78" fmla="*/ 560222 h 4823205"/>
                  <a:gd name="connsiteX79" fmla="*/ 586627 w 1452264"/>
                  <a:gd name="connsiteY79" fmla="*/ 0 h 4823205"/>
                  <a:gd name="connsiteX80" fmla="*/ 842017 w 1452264"/>
                  <a:gd name="connsiteY80" fmla="*/ 252852 h 4823205"/>
                  <a:gd name="connsiteX81" fmla="*/ 854462 w 1452264"/>
                  <a:gd name="connsiteY81" fmla="*/ 375490 h 4823205"/>
                  <a:gd name="connsiteX82" fmla="*/ 818444 w 1452264"/>
                  <a:gd name="connsiteY82" fmla="*/ 404104 h 4823205"/>
                  <a:gd name="connsiteX83" fmla="*/ 756701 w 1452264"/>
                  <a:gd name="connsiteY83" fmla="*/ 561140 h 4823205"/>
                  <a:gd name="connsiteX84" fmla="*/ 749460 w 1452264"/>
                  <a:gd name="connsiteY84" fmla="*/ 608589 h 4823205"/>
                  <a:gd name="connsiteX85" fmla="*/ 733130 w 1452264"/>
                  <a:gd name="connsiteY85" fmla="*/ 660187 h 4823205"/>
                  <a:gd name="connsiteX86" fmla="*/ 705714 w 1452264"/>
                  <a:gd name="connsiteY86" fmla="*/ 687345 h 4823205"/>
                  <a:gd name="connsiteX87" fmla="*/ 673967 w 1452264"/>
                  <a:gd name="connsiteY87" fmla="*/ 687345 h 4823205"/>
                  <a:gd name="connsiteX88" fmla="*/ 641591 w 1452264"/>
                  <a:gd name="connsiteY88" fmla="*/ 671076 h 4823205"/>
                  <a:gd name="connsiteX89" fmla="*/ 514845 w 1452264"/>
                  <a:gd name="connsiteY89" fmla="*/ 616468 h 4823205"/>
                  <a:gd name="connsiteX90" fmla="*/ 448661 w 1452264"/>
                  <a:gd name="connsiteY90" fmla="*/ 543657 h 4823205"/>
                  <a:gd name="connsiteX91" fmla="*/ 403644 w 1452264"/>
                  <a:gd name="connsiteY91" fmla="*/ 422306 h 4823205"/>
                  <a:gd name="connsiteX92" fmla="*/ 376278 w 1452264"/>
                  <a:gd name="connsiteY92" fmla="*/ 441448 h 4823205"/>
                  <a:gd name="connsiteX93" fmla="*/ 324182 w 1452264"/>
                  <a:gd name="connsiteY93" fmla="*/ 316277 h 4823205"/>
                  <a:gd name="connsiteX94" fmla="*/ 356291 w 1452264"/>
                  <a:gd name="connsiteY94" fmla="*/ 286332 h 4823205"/>
                  <a:gd name="connsiteX95" fmla="*/ 586627 w 1452264"/>
                  <a:gd name="connsiteY95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52018 w 1452264"/>
                  <a:gd name="connsiteY31" fmla="*/ 2541990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1995 w 1452264"/>
                  <a:gd name="connsiteY32" fmla="*/ 4058767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05041 w 1452264"/>
                  <a:gd name="connsiteY32" fmla="*/ 4117873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320727 w 1452264"/>
                  <a:gd name="connsiteY31" fmla="*/ 2548944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41983 w 1452264"/>
                  <a:gd name="connsiteY60" fmla="*/ 4058767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41983 w 1452264"/>
                  <a:gd name="connsiteY61" fmla="*/ 2558422 h 4823205"/>
                  <a:gd name="connsiteX62" fmla="*/ 138440 w 1452264"/>
                  <a:gd name="connsiteY62" fmla="*/ 2545626 h 4823205"/>
                  <a:gd name="connsiteX63" fmla="*/ 209958 w 1452264"/>
                  <a:gd name="connsiteY63" fmla="*/ 1909483 h 4823205"/>
                  <a:gd name="connsiteX64" fmla="*/ 218313 w 1452264"/>
                  <a:gd name="connsiteY64" fmla="*/ 1851243 h 4823205"/>
                  <a:gd name="connsiteX65" fmla="*/ 218313 w 1452264"/>
                  <a:gd name="connsiteY65" fmla="*/ 1835088 h 4823205"/>
                  <a:gd name="connsiteX66" fmla="*/ 195640 w 1452264"/>
                  <a:gd name="connsiteY66" fmla="*/ 1802722 h 4823205"/>
                  <a:gd name="connsiteX67" fmla="*/ 218313 w 1452264"/>
                  <a:gd name="connsiteY67" fmla="*/ 1695787 h 4823205"/>
                  <a:gd name="connsiteX68" fmla="*/ 162481 w 1452264"/>
                  <a:gd name="connsiteY68" fmla="*/ 1585902 h 4823205"/>
                  <a:gd name="connsiteX69" fmla="*/ 134537 w 1452264"/>
                  <a:gd name="connsiteY69" fmla="*/ 1514532 h 4823205"/>
                  <a:gd name="connsiteX70" fmla="*/ 142193 w 1452264"/>
                  <a:gd name="connsiteY70" fmla="*/ 1441045 h 4823205"/>
                  <a:gd name="connsiteX71" fmla="*/ 117580 w 1452264"/>
                  <a:gd name="connsiteY71" fmla="*/ 1424719 h 4823205"/>
                  <a:gd name="connsiteX72" fmla="*/ 94262 w 1452264"/>
                  <a:gd name="connsiteY72" fmla="*/ 1317009 h 4823205"/>
                  <a:gd name="connsiteX73" fmla="*/ 24747 w 1452264"/>
                  <a:gd name="connsiteY73" fmla="*/ 1153622 h 4823205"/>
                  <a:gd name="connsiteX74" fmla="*/ 4228 w 1452264"/>
                  <a:gd name="connsiteY74" fmla="*/ 993508 h 4823205"/>
                  <a:gd name="connsiteX75" fmla="*/ 37077 w 1452264"/>
                  <a:gd name="connsiteY75" fmla="*/ 792428 h 4823205"/>
                  <a:gd name="connsiteX76" fmla="*/ 295196 w 1452264"/>
                  <a:gd name="connsiteY76" fmla="*/ 679240 h 4823205"/>
                  <a:gd name="connsiteX77" fmla="*/ 429892 w 1452264"/>
                  <a:gd name="connsiteY77" fmla="*/ 560222 h 4823205"/>
                  <a:gd name="connsiteX78" fmla="*/ 586627 w 1452264"/>
                  <a:gd name="connsiteY78" fmla="*/ 0 h 4823205"/>
                  <a:gd name="connsiteX79" fmla="*/ 842017 w 1452264"/>
                  <a:gd name="connsiteY79" fmla="*/ 252852 h 4823205"/>
                  <a:gd name="connsiteX80" fmla="*/ 854462 w 1452264"/>
                  <a:gd name="connsiteY80" fmla="*/ 375490 h 4823205"/>
                  <a:gd name="connsiteX81" fmla="*/ 818444 w 1452264"/>
                  <a:gd name="connsiteY81" fmla="*/ 404104 h 4823205"/>
                  <a:gd name="connsiteX82" fmla="*/ 756701 w 1452264"/>
                  <a:gd name="connsiteY82" fmla="*/ 561140 h 4823205"/>
                  <a:gd name="connsiteX83" fmla="*/ 749460 w 1452264"/>
                  <a:gd name="connsiteY83" fmla="*/ 608589 h 4823205"/>
                  <a:gd name="connsiteX84" fmla="*/ 733130 w 1452264"/>
                  <a:gd name="connsiteY84" fmla="*/ 660187 h 4823205"/>
                  <a:gd name="connsiteX85" fmla="*/ 705714 w 1452264"/>
                  <a:gd name="connsiteY85" fmla="*/ 687345 h 4823205"/>
                  <a:gd name="connsiteX86" fmla="*/ 673967 w 1452264"/>
                  <a:gd name="connsiteY86" fmla="*/ 687345 h 4823205"/>
                  <a:gd name="connsiteX87" fmla="*/ 641591 w 1452264"/>
                  <a:gd name="connsiteY87" fmla="*/ 671076 h 4823205"/>
                  <a:gd name="connsiteX88" fmla="*/ 514845 w 1452264"/>
                  <a:gd name="connsiteY88" fmla="*/ 616468 h 4823205"/>
                  <a:gd name="connsiteX89" fmla="*/ 448661 w 1452264"/>
                  <a:gd name="connsiteY89" fmla="*/ 543657 h 4823205"/>
                  <a:gd name="connsiteX90" fmla="*/ 403644 w 1452264"/>
                  <a:gd name="connsiteY90" fmla="*/ 422306 h 4823205"/>
                  <a:gd name="connsiteX91" fmla="*/ 376278 w 1452264"/>
                  <a:gd name="connsiteY91" fmla="*/ 441448 h 4823205"/>
                  <a:gd name="connsiteX92" fmla="*/ 324182 w 1452264"/>
                  <a:gd name="connsiteY92" fmla="*/ 316277 h 4823205"/>
                  <a:gd name="connsiteX93" fmla="*/ 356291 w 1452264"/>
                  <a:gd name="connsiteY93" fmla="*/ 286332 h 4823205"/>
                  <a:gd name="connsiteX94" fmla="*/ 586627 w 1452264"/>
                  <a:gd name="connsiteY94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5170 w 1452264"/>
                  <a:gd name="connsiteY49" fmla="*/ 4264707 h 4823205"/>
                  <a:gd name="connsiteX50" fmla="*/ 479133 w 1452264"/>
                  <a:gd name="connsiteY50" fmla="*/ 4388672 h 4823205"/>
                  <a:gd name="connsiteX51" fmla="*/ 450044 w 1452264"/>
                  <a:gd name="connsiteY51" fmla="*/ 4573437 h 4823205"/>
                  <a:gd name="connsiteX52" fmla="*/ 622022 w 1452264"/>
                  <a:gd name="connsiteY52" fmla="*/ 4745669 h 4823205"/>
                  <a:gd name="connsiteX53" fmla="*/ 417599 w 1452264"/>
                  <a:gd name="connsiteY53" fmla="*/ 4817381 h 4823205"/>
                  <a:gd name="connsiteX54" fmla="*/ 215772 w 1452264"/>
                  <a:gd name="connsiteY54" fmla="*/ 4675439 h 4823205"/>
                  <a:gd name="connsiteX55" fmla="*/ 257311 w 1452264"/>
                  <a:gd name="connsiteY55" fmla="*/ 4553722 h 4823205"/>
                  <a:gd name="connsiteX56" fmla="*/ 209430 w 1452264"/>
                  <a:gd name="connsiteY56" fmla="*/ 4405033 h 4823205"/>
                  <a:gd name="connsiteX57" fmla="*/ 221594 w 1452264"/>
                  <a:gd name="connsiteY57" fmla="*/ 4253770 h 4823205"/>
                  <a:gd name="connsiteX58" fmla="*/ 227107 w 1452264"/>
                  <a:gd name="connsiteY58" fmla="*/ 4215541 h 4823205"/>
                  <a:gd name="connsiteX59" fmla="*/ 199099 w 1452264"/>
                  <a:gd name="connsiteY59" fmla="*/ 4196657 h 4823205"/>
                  <a:gd name="connsiteX60" fmla="*/ 110692 w 1452264"/>
                  <a:gd name="connsiteY60" fmla="*/ 4079628 h 4823205"/>
                  <a:gd name="connsiteX61" fmla="*/ 138440 w 1452264"/>
                  <a:gd name="connsiteY61" fmla="*/ 2545626 h 4823205"/>
                  <a:gd name="connsiteX62" fmla="*/ 209958 w 1452264"/>
                  <a:gd name="connsiteY62" fmla="*/ 1909483 h 4823205"/>
                  <a:gd name="connsiteX63" fmla="*/ 218313 w 1452264"/>
                  <a:gd name="connsiteY63" fmla="*/ 1851243 h 4823205"/>
                  <a:gd name="connsiteX64" fmla="*/ 218313 w 1452264"/>
                  <a:gd name="connsiteY64" fmla="*/ 1835088 h 4823205"/>
                  <a:gd name="connsiteX65" fmla="*/ 195640 w 1452264"/>
                  <a:gd name="connsiteY65" fmla="*/ 1802722 h 4823205"/>
                  <a:gd name="connsiteX66" fmla="*/ 218313 w 1452264"/>
                  <a:gd name="connsiteY66" fmla="*/ 1695787 h 4823205"/>
                  <a:gd name="connsiteX67" fmla="*/ 162481 w 1452264"/>
                  <a:gd name="connsiteY67" fmla="*/ 1585902 h 4823205"/>
                  <a:gd name="connsiteX68" fmla="*/ 134537 w 1452264"/>
                  <a:gd name="connsiteY68" fmla="*/ 1514532 h 4823205"/>
                  <a:gd name="connsiteX69" fmla="*/ 142193 w 1452264"/>
                  <a:gd name="connsiteY69" fmla="*/ 1441045 h 4823205"/>
                  <a:gd name="connsiteX70" fmla="*/ 117580 w 1452264"/>
                  <a:gd name="connsiteY70" fmla="*/ 1424719 h 4823205"/>
                  <a:gd name="connsiteX71" fmla="*/ 94262 w 1452264"/>
                  <a:gd name="connsiteY71" fmla="*/ 1317009 h 4823205"/>
                  <a:gd name="connsiteX72" fmla="*/ 24747 w 1452264"/>
                  <a:gd name="connsiteY72" fmla="*/ 1153622 h 4823205"/>
                  <a:gd name="connsiteX73" fmla="*/ 4228 w 1452264"/>
                  <a:gd name="connsiteY73" fmla="*/ 993508 h 4823205"/>
                  <a:gd name="connsiteX74" fmla="*/ 37077 w 1452264"/>
                  <a:gd name="connsiteY74" fmla="*/ 792428 h 4823205"/>
                  <a:gd name="connsiteX75" fmla="*/ 295196 w 1452264"/>
                  <a:gd name="connsiteY75" fmla="*/ 679240 h 4823205"/>
                  <a:gd name="connsiteX76" fmla="*/ 429892 w 1452264"/>
                  <a:gd name="connsiteY76" fmla="*/ 560222 h 4823205"/>
                  <a:gd name="connsiteX77" fmla="*/ 586627 w 1452264"/>
                  <a:gd name="connsiteY77" fmla="*/ 0 h 4823205"/>
                  <a:gd name="connsiteX78" fmla="*/ 842017 w 1452264"/>
                  <a:gd name="connsiteY78" fmla="*/ 252852 h 4823205"/>
                  <a:gd name="connsiteX79" fmla="*/ 854462 w 1452264"/>
                  <a:gd name="connsiteY79" fmla="*/ 375490 h 4823205"/>
                  <a:gd name="connsiteX80" fmla="*/ 818444 w 1452264"/>
                  <a:gd name="connsiteY80" fmla="*/ 404104 h 4823205"/>
                  <a:gd name="connsiteX81" fmla="*/ 756701 w 1452264"/>
                  <a:gd name="connsiteY81" fmla="*/ 561140 h 4823205"/>
                  <a:gd name="connsiteX82" fmla="*/ 749460 w 1452264"/>
                  <a:gd name="connsiteY82" fmla="*/ 608589 h 4823205"/>
                  <a:gd name="connsiteX83" fmla="*/ 733130 w 1452264"/>
                  <a:gd name="connsiteY83" fmla="*/ 660187 h 4823205"/>
                  <a:gd name="connsiteX84" fmla="*/ 705714 w 1452264"/>
                  <a:gd name="connsiteY84" fmla="*/ 687345 h 4823205"/>
                  <a:gd name="connsiteX85" fmla="*/ 673967 w 1452264"/>
                  <a:gd name="connsiteY85" fmla="*/ 687345 h 4823205"/>
                  <a:gd name="connsiteX86" fmla="*/ 641591 w 1452264"/>
                  <a:gd name="connsiteY86" fmla="*/ 671076 h 4823205"/>
                  <a:gd name="connsiteX87" fmla="*/ 514845 w 1452264"/>
                  <a:gd name="connsiteY87" fmla="*/ 616468 h 4823205"/>
                  <a:gd name="connsiteX88" fmla="*/ 448661 w 1452264"/>
                  <a:gd name="connsiteY88" fmla="*/ 543657 h 4823205"/>
                  <a:gd name="connsiteX89" fmla="*/ 403644 w 1452264"/>
                  <a:gd name="connsiteY89" fmla="*/ 422306 h 4823205"/>
                  <a:gd name="connsiteX90" fmla="*/ 376278 w 1452264"/>
                  <a:gd name="connsiteY90" fmla="*/ 441448 h 4823205"/>
                  <a:gd name="connsiteX91" fmla="*/ 324182 w 1452264"/>
                  <a:gd name="connsiteY91" fmla="*/ 316277 h 4823205"/>
                  <a:gd name="connsiteX92" fmla="*/ 356291 w 1452264"/>
                  <a:gd name="connsiteY92" fmla="*/ 286332 h 4823205"/>
                  <a:gd name="connsiteX93" fmla="*/ 586627 w 1452264"/>
                  <a:gd name="connsiteY93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473682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  <a:gd name="connsiteX0" fmla="*/ 801243 w 1452264"/>
                  <a:gd name="connsiteY0" fmla="*/ 1319324 h 4823205"/>
                  <a:gd name="connsiteX1" fmla="*/ 841217 w 1452264"/>
                  <a:gd name="connsiteY1" fmla="*/ 1434564 h 4823205"/>
                  <a:gd name="connsiteX2" fmla="*/ 848989 w 1452264"/>
                  <a:gd name="connsiteY2" fmla="*/ 1345515 h 4823205"/>
                  <a:gd name="connsiteX3" fmla="*/ 801243 w 1452264"/>
                  <a:gd name="connsiteY3" fmla="*/ 1319324 h 4823205"/>
                  <a:gd name="connsiteX4" fmla="*/ 429892 w 1452264"/>
                  <a:gd name="connsiteY4" fmla="*/ 560222 h 4823205"/>
                  <a:gd name="connsiteX5" fmla="*/ 432699 w 1452264"/>
                  <a:gd name="connsiteY5" fmla="*/ 562690 h 4823205"/>
                  <a:gd name="connsiteX6" fmla="*/ 534661 w 1452264"/>
                  <a:gd name="connsiteY6" fmla="*/ 671365 h 4823205"/>
                  <a:gd name="connsiteX7" fmla="*/ 629248 w 1452264"/>
                  <a:gd name="connsiteY7" fmla="*/ 718627 h 4823205"/>
                  <a:gd name="connsiteX8" fmla="*/ 661932 w 1452264"/>
                  <a:gd name="connsiteY8" fmla="*/ 780988 h 4823205"/>
                  <a:gd name="connsiteX9" fmla="*/ 725278 w 1452264"/>
                  <a:gd name="connsiteY9" fmla="*/ 780988 h 4823205"/>
                  <a:gd name="connsiteX10" fmla="*/ 724404 w 1452264"/>
                  <a:gd name="connsiteY10" fmla="*/ 718517 h 4823205"/>
                  <a:gd name="connsiteX11" fmla="*/ 747999 w 1452264"/>
                  <a:gd name="connsiteY11" fmla="*/ 681078 h 4823205"/>
                  <a:gd name="connsiteX12" fmla="*/ 753555 w 1452264"/>
                  <a:gd name="connsiteY12" fmla="*/ 623540 h 4823205"/>
                  <a:gd name="connsiteX13" fmla="*/ 788278 w 1452264"/>
                  <a:gd name="connsiteY13" fmla="*/ 700476 h 4823205"/>
                  <a:gd name="connsiteX14" fmla="*/ 1057385 w 1452264"/>
                  <a:gd name="connsiteY14" fmla="*/ 779463 h 4823205"/>
                  <a:gd name="connsiteX15" fmla="*/ 1140456 w 1452264"/>
                  <a:gd name="connsiteY15" fmla="*/ 815650 h 4823205"/>
                  <a:gd name="connsiteX16" fmla="*/ 1184548 w 1452264"/>
                  <a:gd name="connsiteY16" fmla="*/ 952388 h 4823205"/>
                  <a:gd name="connsiteX17" fmla="*/ 1214714 w 1452264"/>
                  <a:gd name="connsiteY17" fmla="*/ 989885 h 4823205"/>
                  <a:gd name="connsiteX18" fmla="*/ 1213534 w 1452264"/>
                  <a:gd name="connsiteY18" fmla="*/ 1046479 h 4823205"/>
                  <a:gd name="connsiteX19" fmla="*/ 1232827 w 1452264"/>
                  <a:gd name="connsiteY19" fmla="*/ 1068938 h 4823205"/>
                  <a:gd name="connsiteX20" fmla="*/ 1228039 w 1452264"/>
                  <a:gd name="connsiteY20" fmla="*/ 1092881 h 4823205"/>
                  <a:gd name="connsiteX21" fmla="*/ 1255752 w 1452264"/>
                  <a:gd name="connsiteY21" fmla="*/ 1107329 h 4823205"/>
                  <a:gd name="connsiteX22" fmla="*/ 1253415 w 1452264"/>
                  <a:gd name="connsiteY22" fmla="*/ 1153993 h 4823205"/>
                  <a:gd name="connsiteX23" fmla="*/ 1374725 w 1452264"/>
                  <a:gd name="connsiteY23" fmla="*/ 1335473 h 4823205"/>
                  <a:gd name="connsiteX24" fmla="*/ 1426173 w 1452264"/>
                  <a:gd name="connsiteY24" fmla="*/ 1365811 h 4823205"/>
                  <a:gd name="connsiteX25" fmla="*/ 1451897 w 1452264"/>
                  <a:gd name="connsiteY25" fmla="*/ 1515078 h 4823205"/>
                  <a:gd name="connsiteX26" fmla="*/ 1298780 w 1452264"/>
                  <a:gd name="connsiteY26" fmla="*/ 1661637 h 4823205"/>
                  <a:gd name="connsiteX27" fmla="*/ 1155447 w 1452264"/>
                  <a:gd name="connsiteY27" fmla="*/ 1663492 h 4823205"/>
                  <a:gd name="connsiteX28" fmla="*/ 1118480 w 1452264"/>
                  <a:gd name="connsiteY28" fmla="*/ 1640728 h 4823205"/>
                  <a:gd name="connsiteX29" fmla="*/ 1111335 w 1452264"/>
                  <a:gd name="connsiteY29" fmla="*/ 1695576 h 4823205"/>
                  <a:gd name="connsiteX30" fmla="*/ 1122090 w 1452264"/>
                  <a:gd name="connsiteY30" fmla="*/ 1824178 h 4823205"/>
                  <a:gd name="connsiteX31" fmla="*/ 1279005 w 1452264"/>
                  <a:gd name="connsiteY31" fmla="*/ 2545467 h 4823205"/>
                  <a:gd name="connsiteX32" fmla="*/ 1315471 w 1452264"/>
                  <a:gd name="connsiteY32" fmla="*/ 4246515 h 4823205"/>
                  <a:gd name="connsiteX33" fmla="*/ 1116989 w 1452264"/>
                  <a:gd name="connsiteY33" fmla="*/ 4253773 h 4823205"/>
                  <a:gd name="connsiteX34" fmla="*/ 1101160 w 1452264"/>
                  <a:gd name="connsiteY34" fmla="*/ 4253773 h 4823205"/>
                  <a:gd name="connsiteX35" fmla="*/ 1100136 w 1452264"/>
                  <a:gd name="connsiteY35" fmla="*/ 4270222 h 4823205"/>
                  <a:gd name="connsiteX36" fmla="*/ 1089308 w 1452264"/>
                  <a:gd name="connsiteY36" fmla="*/ 4302884 h 4823205"/>
                  <a:gd name="connsiteX37" fmla="*/ 1115642 w 1452264"/>
                  <a:gd name="connsiteY37" fmla="*/ 4368867 h 4823205"/>
                  <a:gd name="connsiteX38" fmla="*/ 1101724 w 1452264"/>
                  <a:gd name="connsiteY38" fmla="*/ 4455758 h 4823205"/>
                  <a:gd name="connsiteX39" fmla="*/ 1424694 w 1452264"/>
                  <a:gd name="connsiteY39" fmla="*/ 4699909 h 4823205"/>
                  <a:gd name="connsiteX40" fmla="*/ 1436128 w 1452264"/>
                  <a:gd name="connsiteY40" fmla="*/ 4801438 h 4823205"/>
                  <a:gd name="connsiteX41" fmla="*/ 1150447 w 1452264"/>
                  <a:gd name="connsiteY41" fmla="*/ 4794769 h 4823205"/>
                  <a:gd name="connsiteX42" fmla="*/ 852688 w 1452264"/>
                  <a:gd name="connsiteY42" fmla="*/ 4682606 h 4823205"/>
                  <a:gd name="connsiteX43" fmla="*/ 846159 w 1452264"/>
                  <a:gd name="connsiteY43" fmla="*/ 4554122 h 4823205"/>
                  <a:gd name="connsiteX44" fmla="*/ 834045 w 1452264"/>
                  <a:gd name="connsiteY44" fmla="*/ 4496590 h 4823205"/>
                  <a:gd name="connsiteX45" fmla="*/ 855617 w 1452264"/>
                  <a:gd name="connsiteY45" fmla="*/ 4358249 h 4823205"/>
                  <a:gd name="connsiteX46" fmla="*/ 828484 w 1452264"/>
                  <a:gd name="connsiteY46" fmla="*/ 4288694 h 4823205"/>
                  <a:gd name="connsiteX47" fmla="*/ 821430 w 1452264"/>
                  <a:gd name="connsiteY47" fmla="*/ 4253773 h 4823205"/>
                  <a:gd name="connsiteX48" fmla="*/ 501496 w 1452264"/>
                  <a:gd name="connsiteY48" fmla="*/ 4253773 h 4823205"/>
                  <a:gd name="connsiteX49" fmla="*/ 479133 w 1452264"/>
                  <a:gd name="connsiteY49" fmla="*/ 4388672 h 4823205"/>
                  <a:gd name="connsiteX50" fmla="*/ 450044 w 1452264"/>
                  <a:gd name="connsiteY50" fmla="*/ 4573437 h 4823205"/>
                  <a:gd name="connsiteX51" fmla="*/ 622022 w 1452264"/>
                  <a:gd name="connsiteY51" fmla="*/ 4745669 h 4823205"/>
                  <a:gd name="connsiteX52" fmla="*/ 417599 w 1452264"/>
                  <a:gd name="connsiteY52" fmla="*/ 4817381 h 4823205"/>
                  <a:gd name="connsiteX53" fmla="*/ 215772 w 1452264"/>
                  <a:gd name="connsiteY53" fmla="*/ 4675439 h 4823205"/>
                  <a:gd name="connsiteX54" fmla="*/ 257311 w 1452264"/>
                  <a:gd name="connsiteY54" fmla="*/ 4553722 h 4823205"/>
                  <a:gd name="connsiteX55" fmla="*/ 209430 w 1452264"/>
                  <a:gd name="connsiteY55" fmla="*/ 4405033 h 4823205"/>
                  <a:gd name="connsiteX56" fmla="*/ 221594 w 1452264"/>
                  <a:gd name="connsiteY56" fmla="*/ 4253770 h 4823205"/>
                  <a:gd name="connsiteX57" fmla="*/ 227107 w 1452264"/>
                  <a:gd name="connsiteY57" fmla="*/ 4215541 h 4823205"/>
                  <a:gd name="connsiteX58" fmla="*/ 199099 w 1452264"/>
                  <a:gd name="connsiteY58" fmla="*/ 4196657 h 4823205"/>
                  <a:gd name="connsiteX59" fmla="*/ 110692 w 1452264"/>
                  <a:gd name="connsiteY59" fmla="*/ 4079628 h 4823205"/>
                  <a:gd name="connsiteX60" fmla="*/ 138440 w 1452264"/>
                  <a:gd name="connsiteY60" fmla="*/ 2545626 h 4823205"/>
                  <a:gd name="connsiteX61" fmla="*/ 209958 w 1452264"/>
                  <a:gd name="connsiteY61" fmla="*/ 1909483 h 4823205"/>
                  <a:gd name="connsiteX62" fmla="*/ 218313 w 1452264"/>
                  <a:gd name="connsiteY62" fmla="*/ 1851243 h 4823205"/>
                  <a:gd name="connsiteX63" fmla="*/ 218313 w 1452264"/>
                  <a:gd name="connsiteY63" fmla="*/ 1835088 h 4823205"/>
                  <a:gd name="connsiteX64" fmla="*/ 195640 w 1452264"/>
                  <a:gd name="connsiteY64" fmla="*/ 1802722 h 4823205"/>
                  <a:gd name="connsiteX65" fmla="*/ 218313 w 1452264"/>
                  <a:gd name="connsiteY65" fmla="*/ 1695787 h 4823205"/>
                  <a:gd name="connsiteX66" fmla="*/ 162481 w 1452264"/>
                  <a:gd name="connsiteY66" fmla="*/ 1585902 h 4823205"/>
                  <a:gd name="connsiteX67" fmla="*/ 134537 w 1452264"/>
                  <a:gd name="connsiteY67" fmla="*/ 1514532 h 4823205"/>
                  <a:gd name="connsiteX68" fmla="*/ 142193 w 1452264"/>
                  <a:gd name="connsiteY68" fmla="*/ 1441045 h 4823205"/>
                  <a:gd name="connsiteX69" fmla="*/ 117580 w 1452264"/>
                  <a:gd name="connsiteY69" fmla="*/ 1424719 h 4823205"/>
                  <a:gd name="connsiteX70" fmla="*/ 94262 w 1452264"/>
                  <a:gd name="connsiteY70" fmla="*/ 1317009 h 4823205"/>
                  <a:gd name="connsiteX71" fmla="*/ 24747 w 1452264"/>
                  <a:gd name="connsiteY71" fmla="*/ 1153622 h 4823205"/>
                  <a:gd name="connsiteX72" fmla="*/ 4228 w 1452264"/>
                  <a:gd name="connsiteY72" fmla="*/ 993508 h 4823205"/>
                  <a:gd name="connsiteX73" fmla="*/ 37077 w 1452264"/>
                  <a:gd name="connsiteY73" fmla="*/ 792428 h 4823205"/>
                  <a:gd name="connsiteX74" fmla="*/ 295196 w 1452264"/>
                  <a:gd name="connsiteY74" fmla="*/ 679240 h 4823205"/>
                  <a:gd name="connsiteX75" fmla="*/ 429892 w 1452264"/>
                  <a:gd name="connsiteY75" fmla="*/ 560222 h 4823205"/>
                  <a:gd name="connsiteX76" fmla="*/ 586627 w 1452264"/>
                  <a:gd name="connsiteY76" fmla="*/ 0 h 4823205"/>
                  <a:gd name="connsiteX77" fmla="*/ 842017 w 1452264"/>
                  <a:gd name="connsiteY77" fmla="*/ 252852 h 4823205"/>
                  <a:gd name="connsiteX78" fmla="*/ 854462 w 1452264"/>
                  <a:gd name="connsiteY78" fmla="*/ 375490 h 4823205"/>
                  <a:gd name="connsiteX79" fmla="*/ 818444 w 1452264"/>
                  <a:gd name="connsiteY79" fmla="*/ 404104 h 4823205"/>
                  <a:gd name="connsiteX80" fmla="*/ 756701 w 1452264"/>
                  <a:gd name="connsiteY80" fmla="*/ 561140 h 4823205"/>
                  <a:gd name="connsiteX81" fmla="*/ 749460 w 1452264"/>
                  <a:gd name="connsiteY81" fmla="*/ 608589 h 4823205"/>
                  <a:gd name="connsiteX82" fmla="*/ 733130 w 1452264"/>
                  <a:gd name="connsiteY82" fmla="*/ 660187 h 4823205"/>
                  <a:gd name="connsiteX83" fmla="*/ 705714 w 1452264"/>
                  <a:gd name="connsiteY83" fmla="*/ 687345 h 4823205"/>
                  <a:gd name="connsiteX84" fmla="*/ 673967 w 1452264"/>
                  <a:gd name="connsiteY84" fmla="*/ 687345 h 4823205"/>
                  <a:gd name="connsiteX85" fmla="*/ 641591 w 1452264"/>
                  <a:gd name="connsiteY85" fmla="*/ 671076 h 4823205"/>
                  <a:gd name="connsiteX86" fmla="*/ 514845 w 1452264"/>
                  <a:gd name="connsiteY86" fmla="*/ 616468 h 4823205"/>
                  <a:gd name="connsiteX87" fmla="*/ 448661 w 1452264"/>
                  <a:gd name="connsiteY87" fmla="*/ 543657 h 4823205"/>
                  <a:gd name="connsiteX88" fmla="*/ 403644 w 1452264"/>
                  <a:gd name="connsiteY88" fmla="*/ 422306 h 4823205"/>
                  <a:gd name="connsiteX89" fmla="*/ 376278 w 1452264"/>
                  <a:gd name="connsiteY89" fmla="*/ 441448 h 4823205"/>
                  <a:gd name="connsiteX90" fmla="*/ 324182 w 1452264"/>
                  <a:gd name="connsiteY90" fmla="*/ 316277 h 4823205"/>
                  <a:gd name="connsiteX91" fmla="*/ 356291 w 1452264"/>
                  <a:gd name="connsiteY91" fmla="*/ 286332 h 4823205"/>
                  <a:gd name="connsiteX92" fmla="*/ 586627 w 1452264"/>
                  <a:gd name="connsiteY92" fmla="*/ 0 h 482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52264" h="4823205">
                    <a:moveTo>
                      <a:pt x="801243" y="1319324"/>
                    </a:moveTo>
                    <a:cubicBezTo>
                      <a:pt x="856763" y="1378690"/>
                      <a:pt x="851210" y="1393008"/>
                      <a:pt x="841217" y="1434564"/>
                    </a:cubicBezTo>
                    <a:cubicBezTo>
                      <a:pt x="871197" y="1429326"/>
                      <a:pt x="882301" y="1369611"/>
                      <a:pt x="848989" y="1345515"/>
                    </a:cubicBezTo>
                    <a:lnTo>
                      <a:pt x="801243" y="1319324"/>
                    </a:lnTo>
                    <a:close/>
                    <a:moveTo>
                      <a:pt x="429892" y="560222"/>
                    </a:moveTo>
                    <a:cubicBezTo>
                      <a:pt x="430958" y="560539"/>
                      <a:pt x="431894" y="561343"/>
                      <a:pt x="432699" y="562690"/>
                    </a:cubicBezTo>
                    <a:cubicBezTo>
                      <a:pt x="427201" y="578230"/>
                      <a:pt x="488110" y="614706"/>
                      <a:pt x="534661" y="671365"/>
                    </a:cubicBezTo>
                    <a:lnTo>
                      <a:pt x="629248" y="718627"/>
                    </a:lnTo>
                    <a:cubicBezTo>
                      <a:pt x="656886" y="730930"/>
                      <a:pt x="641024" y="781465"/>
                      <a:pt x="661932" y="780988"/>
                    </a:cubicBezTo>
                    <a:cubicBezTo>
                      <a:pt x="668756" y="783578"/>
                      <a:pt x="717620" y="787268"/>
                      <a:pt x="725278" y="780988"/>
                    </a:cubicBezTo>
                    <a:cubicBezTo>
                      <a:pt x="732936" y="774708"/>
                      <a:pt x="705928" y="725988"/>
                      <a:pt x="724404" y="718517"/>
                    </a:cubicBezTo>
                    <a:cubicBezTo>
                      <a:pt x="724925" y="702365"/>
                      <a:pt x="747478" y="697230"/>
                      <a:pt x="747999" y="681078"/>
                    </a:cubicBezTo>
                    <a:lnTo>
                      <a:pt x="753555" y="623540"/>
                    </a:lnTo>
                    <a:cubicBezTo>
                      <a:pt x="768831" y="670487"/>
                      <a:pt x="775223" y="693339"/>
                      <a:pt x="788278" y="700476"/>
                    </a:cubicBezTo>
                    <a:cubicBezTo>
                      <a:pt x="880942" y="738678"/>
                      <a:pt x="963611" y="747547"/>
                      <a:pt x="1057385" y="779463"/>
                    </a:cubicBezTo>
                    <a:cubicBezTo>
                      <a:pt x="1085076" y="791526"/>
                      <a:pt x="1121649" y="788921"/>
                      <a:pt x="1140456" y="815650"/>
                    </a:cubicBezTo>
                    <a:cubicBezTo>
                      <a:pt x="1171809" y="846214"/>
                      <a:pt x="1174292" y="921825"/>
                      <a:pt x="1184548" y="952388"/>
                    </a:cubicBezTo>
                    <a:cubicBezTo>
                      <a:pt x="1202376" y="978507"/>
                      <a:pt x="1204658" y="977386"/>
                      <a:pt x="1214714" y="989885"/>
                    </a:cubicBezTo>
                    <a:cubicBezTo>
                      <a:pt x="1214321" y="1008750"/>
                      <a:pt x="1213927" y="1027615"/>
                      <a:pt x="1213534" y="1046479"/>
                    </a:cubicBezTo>
                    <a:cubicBezTo>
                      <a:pt x="1226257" y="1065838"/>
                      <a:pt x="1216772" y="1054817"/>
                      <a:pt x="1232827" y="1068938"/>
                    </a:cubicBezTo>
                    <a:lnTo>
                      <a:pt x="1228039" y="1092881"/>
                    </a:lnTo>
                    <a:cubicBezTo>
                      <a:pt x="1238757" y="1098745"/>
                      <a:pt x="1242812" y="1093085"/>
                      <a:pt x="1255752" y="1107329"/>
                    </a:cubicBezTo>
                    <a:cubicBezTo>
                      <a:pt x="1264966" y="1121836"/>
                      <a:pt x="1254194" y="1138438"/>
                      <a:pt x="1253415" y="1153993"/>
                    </a:cubicBezTo>
                    <a:cubicBezTo>
                      <a:pt x="1286450" y="1168391"/>
                      <a:pt x="1341691" y="1266599"/>
                      <a:pt x="1374725" y="1335473"/>
                    </a:cubicBezTo>
                    <a:lnTo>
                      <a:pt x="1426173" y="1365811"/>
                    </a:lnTo>
                    <a:cubicBezTo>
                      <a:pt x="1443631" y="1417662"/>
                      <a:pt x="1454427" y="1440179"/>
                      <a:pt x="1451897" y="1515078"/>
                    </a:cubicBezTo>
                    <a:cubicBezTo>
                      <a:pt x="1418625" y="1590471"/>
                      <a:pt x="1413111" y="1637578"/>
                      <a:pt x="1298780" y="1661637"/>
                    </a:cubicBezTo>
                    <a:lnTo>
                      <a:pt x="1155447" y="1663492"/>
                    </a:lnTo>
                    <a:cubicBezTo>
                      <a:pt x="1130540" y="1658697"/>
                      <a:pt x="1138945" y="1659141"/>
                      <a:pt x="1118480" y="1640728"/>
                    </a:cubicBezTo>
                    <a:lnTo>
                      <a:pt x="1111335" y="1695576"/>
                    </a:lnTo>
                    <a:lnTo>
                      <a:pt x="1122090" y="1824178"/>
                    </a:lnTo>
                    <a:cubicBezTo>
                      <a:pt x="1151227" y="1955834"/>
                      <a:pt x="1259250" y="2223344"/>
                      <a:pt x="1279005" y="2545467"/>
                    </a:cubicBezTo>
                    <a:cubicBezTo>
                      <a:pt x="1286318" y="2945712"/>
                      <a:pt x="1340735" y="3846483"/>
                      <a:pt x="1315471" y="4246515"/>
                    </a:cubicBezTo>
                    <a:cubicBezTo>
                      <a:pt x="1238982" y="4256865"/>
                      <a:pt x="1224688" y="4253773"/>
                      <a:pt x="1116989" y="4253773"/>
                    </a:cubicBezTo>
                    <a:lnTo>
                      <a:pt x="1101160" y="4253773"/>
                    </a:lnTo>
                    <a:cubicBezTo>
                      <a:pt x="1100819" y="4259256"/>
                      <a:pt x="1100477" y="4264739"/>
                      <a:pt x="1100136" y="4270222"/>
                    </a:cubicBezTo>
                    <a:cubicBezTo>
                      <a:pt x="1098029" y="4280929"/>
                      <a:pt x="1094449" y="4291726"/>
                      <a:pt x="1089308" y="4302884"/>
                    </a:cubicBezTo>
                    <a:cubicBezTo>
                      <a:pt x="1074036" y="4334613"/>
                      <a:pt x="1079950" y="4352639"/>
                      <a:pt x="1115642" y="4368867"/>
                    </a:cubicBezTo>
                    <a:cubicBezTo>
                      <a:pt x="1132216" y="4381989"/>
                      <a:pt x="1149939" y="4389626"/>
                      <a:pt x="1101724" y="4455758"/>
                    </a:cubicBezTo>
                    <a:cubicBezTo>
                      <a:pt x="1070888" y="4499077"/>
                      <a:pt x="1259381" y="4597118"/>
                      <a:pt x="1424694" y="4699909"/>
                    </a:cubicBezTo>
                    <a:cubicBezTo>
                      <a:pt x="1453514" y="4721957"/>
                      <a:pt x="1463573" y="4778900"/>
                      <a:pt x="1436128" y="4801438"/>
                    </a:cubicBezTo>
                    <a:cubicBezTo>
                      <a:pt x="1392166" y="4817799"/>
                      <a:pt x="1261693" y="4807244"/>
                      <a:pt x="1150447" y="4794769"/>
                    </a:cubicBezTo>
                    <a:cubicBezTo>
                      <a:pt x="1031969" y="4776606"/>
                      <a:pt x="969242" y="4731529"/>
                      <a:pt x="852688" y="4682606"/>
                    </a:cubicBezTo>
                    <a:cubicBezTo>
                      <a:pt x="816549" y="4663187"/>
                      <a:pt x="843850" y="4589902"/>
                      <a:pt x="846159" y="4554122"/>
                    </a:cubicBezTo>
                    <a:cubicBezTo>
                      <a:pt x="852347" y="4534945"/>
                      <a:pt x="821723" y="4513722"/>
                      <a:pt x="834045" y="4496590"/>
                    </a:cubicBezTo>
                    <a:cubicBezTo>
                      <a:pt x="873399" y="4445092"/>
                      <a:pt x="796916" y="4399153"/>
                      <a:pt x="855617" y="4358249"/>
                    </a:cubicBezTo>
                    <a:cubicBezTo>
                      <a:pt x="869550" y="4344509"/>
                      <a:pt x="843448" y="4327258"/>
                      <a:pt x="828484" y="4288694"/>
                    </a:cubicBezTo>
                    <a:lnTo>
                      <a:pt x="821430" y="4253773"/>
                    </a:lnTo>
                    <a:lnTo>
                      <a:pt x="501496" y="4253773"/>
                    </a:lnTo>
                    <a:lnTo>
                      <a:pt x="479133" y="4388672"/>
                    </a:lnTo>
                    <a:cubicBezTo>
                      <a:pt x="445931" y="4455864"/>
                      <a:pt x="440585" y="4528127"/>
                      <a:pt x="450044" y="4573437"/>
                    </a:cubicBezTo>
                    <a:cubicBezTo>
                      <a:pt x="519614" y="4657325"/>
                      <a:pt x="531144" y="4669226"/>
                      <a:pt x="622022" y="4745669"/>
                    </a:cubicBezTo>
                    <a:cubicBezTo>
                      <a:pt x="692881" y="4800059"/>
                      <a:pt x="608108" y="4838334"/>
                      <a:pt x="417599" y="4817381"/>
                    </a:cubicBezTo>
                    <a:cubicBezTo>
                      <a:pt x="325738" y="4785490"/>
                      <a:pt x="237973" y="4758010"/>
                      <a:pt x="215772" y="4675439"/>
                    </a:cubicBezTo>
                    <a:cubicBezTo>
                      <a:pt x="209507" y="4642010"/>
                      <a:pt x="268401" y="4585350"/>
                      <a:pt x="257311" y="4553722"/>
                    </a:cubicBezTo>
                    <a:cubicBezTo>
                      <a:pt x="233755" y="4499946"/>
                      <a:pt x="233476" y="4469033"/>
                      <a:pt x="209430" y="4405033"/>
                    </a:cubicBezTo>
                    <a:cubicBezTo>
                      <a:pt x="202014" y="4371541"/>
                      <a:pt x="211909" y="4312453"/>
                      <a:pt x="221594" y="4253770"/>
                    </a:cubicBezTo>
                    <a:lnTo>
                      <a:pt x="227107" y="4215541"/>
                    </a:lnTo>
                    <a:lnTo>
                      <a:pt x="199099" y="4196657"/>
                    </a:lnTo>
                    <a:cubicBezTo>
                      <a:pt x="97750" y="4196136"/>
                      <a:pt x="110692" y="4133478"/>
                      <a:pt x="110692" y="4079628"/>
                    </a:cubicBezTo>
                    <a:lnTo>
                      <a:pt x="138440" y="2545626"/>
                    </a:lnTo>
                    <a:cubicBezTo>
                      <a:pt x="145572" y="2427170"/>
                      <a:pt x="183529" y="2101610"/>
                      <a:pt x="209958" y="1909483"/>
                    </a:cubicBezTo>
                    <a:lnTo>
                      <a:pt x="218313" y="1851243"/>
                    </a:lnTo>
                    <a:lnTo>
                      <a:pt x="218313" y="1835088"/>
                    </a:lnTo>
                    <a:lnTo>
                      <a:pt x="195640" y="1802722"/>
                    </a:lnTo>
                    <a:lnTo>
                      <a:pt x="218313" y="1695787"/>
                    </a:lnTo>
                    <a:lnTo>
                      <a:pt x="162481" y="1585902"/>
                    </a:lnTo>
                    <a:cubicBezTo>
                      <a:pt x="153166" y="1558620"/>
                      <a:pt x="150514" y="1550195"/>
                      <a:pt x="134537" y="1514532"/>
                    </a:cubicBezTo>
                    <a:cubicBezTo>
                      <a:pt x="136349" y="1480957"/>
                      <a:pt x="131498" y="1481953"/>
                      <a:pt x="142193" y="1441045"/>
                    </a:cubicBezTo>
                    <a:lnTo>
                      <a:pt x="117580" y="1424719"/>
                    </a:lnTo>
                    <a:cubicBezTo>
                      <a:pt x="110918" y="1391260"/>
                      <a:pt x="119801" y="1378754"/>
                      <a:pt x="94262" y="1317009"/>
                    </a:cubicBezTo>
                    <a:cubicBezTo>
                      <a:pt x="73311" y="1273372"/>
                      <a:pt x="46808" y="1233926"/>
                      <a:pt x="24747" y="1153622"/>
                    </a:cubicBezTo>
                    <a:cubicBezTo>
                      <a:pt x="8284" y="1091171"/>
                      <a:pt x="24022" y="1063293"/>
                      <a:pt x="4228" y="993508"/>
                    </a:cubicBezTo>
                    <a:cubicBezTo>
                      <a:pt x="4073" y="902386"/>
                      <a:pt x="-17178" y="899265"/>
                      <a:pt x="37077" y="792428"/>
                    </a:cubicBezTo>
                    <a:cubicBezTo>
                      <a:pt x="87585" y="745269"/>
                      <a:pt x="199163" y="705445"/>
                      <a:pt x="295196" y="679240"/>
                    </a:cubicBezTo>
                    <a:cubicBezTo>
                      <a:pt x="368702" y="660169"/>
                      <a:pt x="413905" y="555467"/>
                      <a:pt x="429892" y="560222"/>
                    </a:cubicBezTo>
                    <a:close/>
                    <a:moveTo>
                      <a:pt x="586627" y="0"/>
                    </a:moveTo>
                    <a:cubicBezTo>
                      <a:pt x="818698" y="3616"/>
                      <a:pt x="822029" y="152853"/>
                      <a:pt x="842017" y="252852"/>
                    </a:cubicBezTo>
                    <a:cubicBezTo>
                      <a:pt x="892432" y="230873"/>
                      <a:pt x="858456" y="352420"/>
                      <a:pt x="854462" y="375490"/>
                    </a:cubicBezTo>
                    <a:cubicBezTo>
                      <a:pt x="842456" y="418553"/>
                      <a:pt x="832671" y="410281"/>
                      <a:pt x="818444" y="404104"/>
                    </a:cubicBezTo>
                    <a:cubicBezTo>
                      <a:pt x="815629" y="478449"/>
                      <a:pt x="795048" y="515081"/>
                      <a:pt x="756701" y="561140"/>
                    </a:cubicBezTo>
                    <a:cubicBezTo>
                      <a:pt x="750957" y="579051"/>
                      <a:pt x="751874" y="592772"/>
                      <a:pt x="749460" y="608589"/>
                    </a:cubicBezTo>
                    <a:cubicBezTo>
                      <a:pt x="749512" y="629259"/>
                      <a:pt x="742932" y="646079"/>
                      <a:pt x="733130" y="660187"/>
                    </a:cubicBezTo>
                    <a:lnTo>
                      <a:pt x="705714" y="687345"/>
                    </a:lnTo>
                    <a:lnTo>
                      <a:pt x="673967" y="687345"/>
                    </a:lnTo>
                    <a:lnTo>
                      <a:pt x="641591" y="671076"/>
                    </a:lnTo>
                    <a:cubicBezTo>
                      <a:pt x="604894" y="672778"/>
                      <a:pt x="587074" y="691243"/>
                      <a:pt x="514845" y="616468"/>
                    </a:cubicBezTo>
                    <a:cubicBezTo>
                      <a:pt x="490193" y="592198"/>
                      <a:pt x="468872" y="575261"/>
                      <a:pt x="448661" y="543657"/>
                    </a:cubicBezTo>
                    <a:cubicBezTo>
                      <a:pt x="422552" y="507398"/>
                      <a:pt x="418650" y="462757"/>
                      <a:pt x="403644" y="422306"/>
                    </a:cubicBezTo>
                    <a:cubicBezTo>
                      <a:pt x="394522" y="428687"/>
                      <a:pt x="387620" y="439258"/>
                      <a:pt x="376278" y="441448"/>
                    </a:cubicBezTo>
                    <a:cubicBezTo>
                      <a:pt x="358172" y="443724"/>
                      <a:pt x="327852" y="369524"/>
                      <a:pt x="324182" y="316277"/>
                    </a:cubicBezTo>
                    <a:cubicBezTo>
                      <a:pt x="323040" y="277660"/>
                      <a:pt x="338556" y="286187"/>
                      <a:pt x="356291" y="286332"/>
                    </a:cubicBezTo>
                    <a:cubicBezTo>
                      <a:pt x="324621" y="126983"/>
                      <a:pt x="407322" y="7443"/>
                      <a:pt x="586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1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84CCB9-B547-4362-ABC9-913219F44AE8}"/>
                  </a:ext>
                </a:extLst>
              </p:cNvPr>
              <p:cNvGrpSpPr/>
              <p:nvPr/>
            </p:nvGrpSpPr>
            <p:grpSpPr>
              <a:xfrm rot="21290877" flipH="1">
                <a:off x="2473085" y="2414764"/>
                <a:ext cx="415327" cy="644386"/>
                <a:chOff x="8581302" y="2038601"/>
                <a:chExt cx="2210098" cy="3429001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FE4EC5BB-AD3E-4970-B348-29A4C4EE3888}"/>
                    </a:ext>
                  </a:extLst>
                </p:cNvPr>
                <p:cNvSpPr/>
                <p:nvPr/>
              </p:nvSpPr>
              <p:spPr>
                <a:xfrm>
                  <a:off x="8643533" y="2093970"/>
                  <a:ext cx="1632520" cy="2725401"/>
                </a:xfrm>
                <a:custGeom>
                  <a:avLst/>
                  <a:gdLst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1201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0464 w 1632518"/>
                    <a:gd name="connsiteY6" fmla="*/ 644185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9037 w 1632518"/>
                    <a:gd name="connsiteY6" fmla="*/ 629897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1592 w 1632518"/>
                    <a:gd name="connsiteY5" fmla="*/ 637177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8873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55488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43256 w 1632518"/>
                    <a:gd name="connsiteY1" fmla="*/ 401535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30322 w 1632518"/>
                    <a:gd name="connsiteY0" fmla="*/ 390987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30322 w 1632518"/>
                    <a:gd name="connsiteY15" fmla="*/ 390987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65708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  <a:gd name="connsiteX0" fmla="*/ 64612 w 1632518"/>
                    <a:gd name="connsiteY0" fmla="*/ 339552 h 2770714"/>
                    <a:gd name="connsiteX1" fmla="*/ 71831 w 1632518"/>
                    <a:gd name="connsiteY1" fmla="*/ 395820 h 2770714"/>
                    <a:gd name="connsiteX2" fmla="*/ 65023 w 1632518"/>
                    <a:gd name="connsiteY2" fmla="*/ 445737 h 2770714"/>
                    <a:gd name="connsiteX3" fmla="*/ 74747 w 1632518"/>
                    <a:gd name="connsiteY3" fmla="*/ 464124 h 2770714"/>
                    <a:gd name="connsiteX4" fmla="*/ 49773 w 1632518"/>
                    <a:gd name="connsiteY4" fmla="*/ 470231 h 2770714"/>
                    <a:gd name="connsiteX5" fmla="*/ 77307 w 1632518"/>
                    <a:gd name="connsiteY5" fmla="*/ 631462 h 2770714"/>
                    <a:gd name="connsiteX6" fmla="*/ 76180 w 1632518"/>
                    <a:gd name="connsiteY6" fmla="*/ 649900 h 2770714"/>
                    <a:gd name="connsiteX7" fmla="*/ 52967 w 1632518"/>
                    <a:gd name="connsiteY7" fmla="*/ 670095 h 2770714"/>
                    <a:gd name="connsiteX8" fmla="*/ 40912 w 1632518"/>
                    <a:gd name="connsiteY8" fmla="*/ 690522 h 2770714"/>
                    <a:gd name="connsiteX9" fmla="*/ 35555 w 1632518"/>
                    <a:gd name="connsiteY9" fmla="*/ 702577 h 2770714"/>
                    <a:gd name="connsiteX10" fmla="*/ 19816 w 1632518"/>
                    <a:gd name="connsiteY10" fmla="*/ 713962 h 2770714"/>
                    <a:gd name="connsiteX11" fmla="*/ 10105 w 1632518"/>
                    <a:gd name="connsiteY11" fmla="*/ 697889 h 2770714"/>
                    <a:gd name="connsiteX12" fmla="*/ 3743 w 1632518"/>
                    <a:gd name="connsiteY12" fmla="*/ 647660 h 2770714"/>
                    <a:gd name="connsiteX13" fmla="*/ 8096 w 1632518"/>
                    <a:gd name="connsiteY13" fmla="*/ 443393 h 2770714"/>
                    <a:gd name="connsiteX14" fmla="*/ 19146 w 1632518"/>
                    <a:gd name="connsiteY14" fmla="*/ 403544 h 2770714"/>
                    <a:gd name="connsiteX15" fmla="*/ 64612 w 1632518"/>
                    <a:gd name="connsiteY15" fmla="*/ 339552 h 2770714"/>
                    <a:gd name="connsiteX16" fmla="*/ 142784 w 1632518"/>
                    <a:gd name="connsiteY16" fmla="*/ 431 h 2770714"/>
                    <a:gd name="connsiteX17" fmla="*/ 169165 w 1632518"/>
                    <a:gd name="connsiteY17" fmla="*/ 10415 h 2770714"/>
                    <a:gd name="connsiteX18" fmla="*/ 228101 w 1632518"/>
                    <a:gd name="connsiteY18" fmla="*/ 63993 h 2770714"/>
                    <a:gd name="connsiteX19" fmla="*/ 310142 w 1632518"/>
                    <a:gd name="connsiteY19" fmla="*/ 178181 h 2770714"/>
                    <a:gd name="connsiteX20" fmla="*/ 504698 w 1632518"/>
                    <a:gd name="connsiteY20" fmla="*/ 406893 h 2770714"/>
                    <a:gd name="connsiteX21" fmla="*/ 656056 w 1632518"/>
                    <a:gd name="connsiteY21" fmla="*/ 565953 h 2770714"/>
                    <a:gd name="connsiteX22" fmla="*/ 787323 w 1632518"/>
                    <a:gd name="connsiteY22" fmla="*/ 793660 h 2770714"/>
                    <a:gd name="connsiteX23" fmla="*/ 879411 w 1632518"/>
                    <a:gd name="connsiteY23" fmla="*/ 980514 h 2770714"/>
                    <a:gd name="connsiteX24" fmla="*/ 956764 w 1632518"/>
                    <a:gd name="connsiteY24" fmla="*/ 1083987 h 2770714"/>
                    <a:gd name="connsiteX25" fmla="*/ 1014026 w 1632518"/>
                    <a:gd name="connsiteY25" fmla="*/ 1119817 h 2770714"/>
                    <a:gd name="connsiteX26" fmla="*/ 1027755 w 1632518"/>
                    <a:gd name="connsiteY26" fmla="*/ 1120822 h 2770714"/>
                    <a:gd name="connsiteX27" fmla="*/ 1024741 w 1632518"/>
                    <a:gd name="connsiteY27" fmla="*/ 1106088 h 2770714"/>
                    <a:gd name="connsiteX28" fmla="*/ 996613 w 1632518"/>
                    <a:gd name="connsiteY28" fmla="*/ 1067244 h 2770714"/>
                    <a:gd name="connsiteX29" fmla="*/ 857644 w 1632518"/>
                    <a:gd name="connsiteY29" fmla="*/ 819779 h 2770714"/>
                    <a:gd name="connsiteX30" fmla="*/ 737763 w 1632518"/>
                    <a:gd name="connsiteY30" fmla="*/ 596760 h 2770714"/>
                    <a:gd name="connsiteX31" fmla="*/ 602813 w 1632518"/>
                    <a:gd name="connsiteY31" fmla="*/ 443058 h 2770714"/>
                    <a:gd name="connsiteX32" fmla="*/ 405913 w 1632518"/>
                    <a:gd name="connsiteY32" fmla="*/ 227406 h 2770714"/>
                    <a:gd name="connsiteX33" fmla="*/ 340280 w 1632518"/>
                    <a:gd name="connsiteY33" fmla="*/ 133310 h 2770714"/>
                    <a:gd name="connsiteX34" fmla="*/ 353340 w 1632518"/>
                    <a:gd name="connsiteY34" fmla="*/ 85424 h 2770714"/>
                    <a:gd name="connsiteX35" fmla="*/ 361377 w 1632518"/>
                    <a:gd name="connsiteY35" fmla="*/ 80736 h 2770714"/>
                    <a:gd name="connsiteX36" fmla="*/ 419308 w 1632518"/>
                    <a:gd name="connsiteY36" fmla="*/ 85089 h 2770714"/>
                    <a:gd name="connsiteX37" fmla="*/ 566313 w 1632518"/>
                    <a:gd name="connsiteY37" fmla="*/ 216021 h 2770714"/>
                    <a:gd name="connsiteX38" fmla="*/ 768570 w 1632518"/>
                    <a:gd name="connsiteY38" fmla="*/ 391489 h 2770714"/>
                    <a:gd name="connsiteX39" fmla="*/ 909548 w 1632518"/>
                    <a:gd name="connsiteY39" fmla="*/ 549879 h 2770714"/>
                    <a:gd name="connsiteX40" fmla="*/ 980539 w 1632518"/>
                    <a:gd name="connsiteY40" fmla="*/ 719655 h 2770714"/>
                    <a:gd name="connsiteX41" fmla="*/ 1125870 w 1632518"/>
                    <a:gd name="connsiteY41" fmla="*/ 1009982 h 2770714"/>
                    <a:gd name="connsiteX42" fmla="*/ 1208246 w 1632518"/>
                    <a:gd name="connsiteY42" fmla="*/ 1101065 h 2770714"/>
                    <a:gd name="connsiteX43" fmla="*/ 1224320 w 1632518"/>
                    <a:gd name="connsiteY43" fmla="*/ 1111446 h 2770714"/>
                    <a:gd name="connsiteX44" fmla="*/ 1227669 w 1632518"/>
                    <a:gd name="connsiteY44" fmla="*/ 1108432 h 2770714"/>
                    <a:gd name="connsiteX45" fmla="*/ 1201214 w 1632518"/>
                    <a:gd name="connsiteY45" fmla="*/ 1060212 h 2770714"/>
                    <a:gd name="connsiteX46" fmla="*/ 1015030 w 1632518"/>
                    <a:gd name="connsiteY46" fmla="*/ 670430 h 2770714"/>
                    <a:gd name="connsiteX47" fmla="*/ 993934 w 1632518"/>
                    <a:gd name="connsiteY47" fmla="*/ 597430 h 2770714"/>
                    <a:gd name="connsiteX48" fmla="*/ 1002975 w 1632518"/>
                    <a:gd name="connsiteY48" fmla="*/ 567292 h 2770714"/>
                    <a:gd name="connsiteX49" fmla="*/ 1061911 w 1632518"/>
                    <a:gd name="connsiteY49" fmla="*/ 524095 h 2770714"/>
                    <a:gd name="connsiteX50" fmla="*/ 1107453 w 1632518"/>
                    <a:gd name="connsiteY50" fmla="*/ 547535 h 2770714"/>
                    <a:gd name="connsiteX51" fmla="*/ 1114485 w 1632518"/>
                    <a:gd name="connsiteY51" fmla="*/ 612499 h 2770714"/>
                    <a:gd name="connsiteX52" fmla="*/ 1247760 w 1632518"/>
                    <a:gd name="connsiteY52" fmla="*/ 1004289 h 2770714"/>
                    <a:gd name="connsiteX53" fmla="*/ 1359605 w 1632518"/>
                    <a:gd name="connsiteY53" fmla="*/ 1222955 h 2770714"/>
                    <a:gd name="connsiteX54" fmla="*/ 1391082 w 1632518"/>
                    <a:gd name="connsiteY54" fmla="*/ 1373979 h 2770714"/>
                    <a:gd name="connsiteX55" fmla="*/ 1402467 w 1632518"/>
                    <a:gd name="connsiteY55" fmla="*/ 1519309 h 2770714"/>
                    <a:gd name="connsiteX56" fmla="*/ 1431935 w 1632518"/>
                    <a:gd name="connsiteY56" fmla="*/ 1614410 h 2770714"/>
                    <a:gd name="connsiteX57" fmla="*/ 1511298 w 1632518"/>
                    <a:gd name="connsiteY57" fmla="*/ 1917127 h 2770714"/>
                    <a:gd name="connsiteX58" fmla="*/ 1527706 w 1632518"/>
                    <a:gd name="connsiteY58" fmla="*/ 2055091 h 2770714"/>
                    <a:gd name="connsiteX59" fmla="*/ 1582624 w 1632518"/>
                    <a:gd name="connsiteY59" fmla="*/ 2146508 h 2770714"/>
                    <a:gd name="connsiteX60" fmla="*/ 1632518 w 1632518"/>
                    <a:gd name="connsiteY60" fmla="*/ 2178990 h 2770714"/>
                    <a:gd name="connsiteX61" fmla="*/ 1585972 w 1632518"/>
                    <a:gd name="connsiteY61" fmla="*/ 2231564 h 2770714"/>
                    <a:gd name="connsiteX62" fmla="*/ 1322435 w 1632518"/>
                    <a:gd name="connsiteY62" fmla="*/ 2642106 h 2770714"/>
                    <a:gd name="connsiteX63" fmla="*/ 1291627 w 1632518"/>
                    <a:gd name="connsiteY63" fmla="*/ 2732854 h 2770714"/>
                    <a:gd name="connsiteX64" fmla="*/ 1281581 w 1632518"/>
                    <a:gd name="connsiteY64" fmla="*/ 2757634 h 2770714"/>
                    <a:gd name="connsiteX65" fmla="*/ 1257136 w 1632518"/>
                    <a:gd name="connsiteY65" fmla="*/ 2759643 h 2770714"/>
                    <a:gd name="connsiteX66" fmla="*/ 1215613 w 1632518"/>
                    <a:gd name="connsiteY66" fmla="*/ 2699033 h 2770714"/>
                    <a:gd name="connsiteX67" fmla="*/ 1141609 w 1632518"/>
                    <a:gd name="connsiteY67" fmla="*/ 2609290 h 2770714"/>
                    <a:gd name="connsiteX68" fmla="*/ 1036127 w 1632518"/>
                    <a:gd name="connsiteY68" fmla="*/ 2525239 h 2770714"/>
                    <a:gd name="connsiteX69" fmla="*/ 602813 w 1632518"/>
                    <a:gd name="connsiteY69" fmla="*/ 2033659 h 2770714"/>
                    <a:gd name="connsiteX70" fmla="*/ 512735 w 1632518"/>
                    <a:gd name="connsiteY70" fmla="*/ 1774475 h 2770714"/>
                    <a:gd name="connsiteX71" fmla="*/ 346308 w 1632518"/>
                    <a:gd name="connsiteY71" fmla="*/ 1290263 h 2770714"/>
                    <a:gd name="connsiteX72" fmla="*/ 217385 w 1632518"/>
                    <a:gd name="connsiteY72" fmla="*/ 939660 h 2770714"/>
                    <a:gd name="connsiteX73" fmla="*/ 164034 w 1632518"/>
                    <a:gd name="connsiteY73" fmla="*/ 792764 h 2770714"/>
                    <a:gd name="connsiteX74" fmla="*/ 123569 w 1632518"/>
                    <a:gd name="connsiteY74" fmla="*/ 658549 h 2770714"/>
                    <a:gd name="connsiteX75" fmla="*/ 133251 w 1632518"/>
                    <a:gd name="connsiteY75" fmla="*/ 656786 h 2770714"/>
                    <a:gd name="connsiteX76" fmla="*/ 124153 w 1632518"/>
                    <a:gd name="connsiteY76" fmla="*/ 606808 h 2770714"/>
                    <a:gd name="connsiteX77" fmla="*/ 138135 w 1632518"/>
                    <a:gd name="connsiteY77" fmla="*/ 562158 h 2770714"/>
                    <a:gd name="connsiteX78" fmla="*/ 193967 w 1632518"/>
                    <a:gd name="connsiteY78" fmla="*/ 571423 h 2770714"/>
                    <a:gd name="connsiteX79" fmla="*/ 238817 w 1632518"/>
                    <a:gd name="connsiteY79" fmla="*/ 662394 h 2770714"/>
                    <a:gd name="connsiteX80" fmla="*/ 348317 w 1632518"/>
                    <a:gd name="connsiteY80" fmla="*/ 862977 h 2770714"/>
                    <a:gd name="connsiteX81" fmla="*/ 424063 w 1632518"/>
                    <a:gd name="connsiteY81" fmla="*/ 1011812 h 2770714"/>
                    <a:gd name="connsiteX82" fmla="*/ 566313 w 1632518"/>
                    <a:gd name="connsiteY82" fmla="*/ 1270506 h 2770714"/>
                    <a:gd name="connsiteX83" fmla="*/ 591763 w 1632518"/>
                    <a:gd name="connsiteY83" fmla="*/ 1290932 h 2770714"/>
                    <a:gd name="connsiteX84" fmla="*/ 596116 w 1632518"/>
                    <a:gd name="connsiteY84" fmla="*/ 1288254 h 2770714"/>
                    <a:gd name="connsiteX85" fmla="*/ 590423 w 1632518"/>
                    <a:gd name="connsiteY85" fmla="*/ 1270506 h 2770714"/>
                    <a:gd name="connsiteX86" fmla="*/ 499005 w 1632518"/>
                    <a:gd name="connsiteY86" fmla="*/ 1077290 h 2770714"/>
                    <a:gd name="connsiteX87" fmla="*/ 382808 w 1632518"/>
                    <a:gd name="connsiteY87" fmla="*/ 814756 h 2770714"/>
                    <a:gd name="connsiteX88" fmla="*/ 239151 w 1632518"/>
                    <a:gd name="connsiteY88" fmla="*/ 555572 h 2770714"/>
                    <a:gd name="connsiteX89" fmla="*/ 165147 w 1632518"/>
                    <a:gd name="connsiteY89" fmla="*/ 500320 h 2770714"/>
                    <a:gd name="connsiteX90" fmla="*/ 110104 w 1632518"/>
                    <a:gd name="connsiteY90" fmla="*/ 505301 h 2770714"/>
                    <a:gd name="connsiteX91" fmla="*/ 106388 w 1632518"/>
                    <a:gd name="connsiteY91" fmla="*/ 509219 h 2770714"/>
                    <a:gd name="connsiteX92" fmla="*/ 97427 w 1632518"/>
                    <a:gd name="connsiteY92" fmla="*/ 459995 h 2770714"/>
                    <a:gd name="connsiteX93" fmla="*/ 89674 w 1632518"/>
                    <a:gd name="connsiteY93" fmla="*/ 461407 h 2770714"/>
                    <a:gd name="connsiteX94" fmla="*/ 89468 w 1632518"/>
                    <a:gd name="connsiteY94" fmla="*/ 432342 h 2770714"/>
                    <a:gd name="connsiteX95" fmla="*/ 69711 w 1632518"/>
                    <a:gd name="connsiteY95" fmla="*/ 259888 h 2770714"/>
                    <a:gd name="connsiteX96" fmla="*/ 67032 w 1632518"/>
                    <a:gd name="connsiteY96" fmla="*/ 234773 h 2770714"/>
                    <a:gd name="connsiteX97" fmla="*/ 95160 w 1632518"/>
                    <a:gd name="connsiteY97" fmla="*/ 210663 h 2770714"/>
                    <a:gd name="connsiteX98" fmla="*/ 177202 w 1632518"/>
                    <a:gd name="connsiteY98" fmla="*/ 257879 h 2770714"/>
                    <a:gd name="connsiteX99" fmla="*/ 227766 w 1632518"/>
                    <a:gd name="connsiteY99" fmla="*/ 328200 h 2770714"/>
                    <a:gd name="connsiteX100" fmla="*/ 345973 w 1632518"/>
                    <a:gd name="connsiteY100" fmla="*/ 509361 h 2770714"/>
                    <a:gd name="connsiteX101" fmla="*/ 456813 w 1632518"/>
                    <a:gd name="connsiteY101" fmla="*/ 639958 h 2770714"/>
                    <a:gd name="connsiteX102" fmla="*/ 648354 w 1632518"/>
                    <a:gd name="connsiteY102" fmla="*/ 970133 h 2770714"/>
                    <a:gd name="connsiteX103" fmla="*/ 739102 w 1632518"/>
                    <a:gd name="connsiteY103" fmla="*/ 1167703 h 2770714"/>
                    <a:gd name="connsiteX104" fmla="*/ 760534 w 1632518"/>
                    <a:gd name="connsiteY104" fmla="*/ 1197841 h 2770714"/>
                    <a:gd name="connsiteX105" fmla="*/ 765222 w 1632518"/>
                    <a:gd name="connsiteY105" fmla="*/ 1195496 h 2770714"/>
                    <a:gd name="connsiteX106" fmla="*/ 762543 w 1632518"/>
                    <a:gd name="connsiteY106" fmla="*/ 1179423 h 2770714"/>
                    <a:gd name="connsiteX107" fmla="*/ 646010 w 1632518"/>
                    <a:gd name="connsiteY107" fmla="*/ 831499 h 2770714"/>
                    <a:gd name="connsiteX108" fmla="*/ 505703 w 1632518"/>
                    <a:gd name="connsiteY108" fmla="*/ 606806 h 2770714"/>
                    <a:gd name="connsiteX109" fmla="*/ 330904 w 1632518"/>
                    <a:gd name="connsiteY109" fmla="*/ 383452 h 2770714"/>
                    <a:gd name="connsiteX110" fmla="*/ 253551 w 1632518"/>
                    <a:gd name="connsiteY110" fmla="*/ 259888 h 2770714"/>
                    <a:gd name="connsiteX111" fmla="*/ 96500 w 1632518"/>
                    <a:gd name="connsiteY111" fmla="*/ 150722 h 2770714"/>
                    <a:gd name="connsiteX112" fmla="*/ 75068 w 1632518"/>
                    <a:gd name="connsiteY112" fmla="*/ 122594 h 2770714"/>
                    <a:gd name="connsiteX113" fmla="*/ 87124 w 1632518"/>
                    <a:gd name="connsiteY113" fmla="*/ 43566 h 2770714"/>
                    <a:gd name="connsiteX114" fmla="*/ 142784 w 1632518"/>
                    <a:gd name="connsiteY114" fmla="*/ 431 h 2770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632518" h="2770714">
                      <a:moveTo>
                        <a:pt x="64612" y="339552"/>
                      </a:moveTo>
                      <a:cubicBezTo>
                        <a:pt x="73393" y="338265"/>
                        <a:pt x="71763" y="378123"/>
                        <a:pt x="71831" y="395820"/>
                      </a:cubicBezTo>
                      <a:cubicBezTo>
                        <a:pt x="71900" y="413518"/>
                        <a:pt x="57656" y="431003"/>
                        <a:pt x="65023" y="445737"/>
                      </a:cubicBezTo>
                      <a:lnTo>
                        <a:pt x="74747" y="464124"/>
                      </a:lnTo>
                      <a:lnTo>
                        <a:pt x="49773" y="470231"/>
                      </a:lnTo>
                      <a:lnTo>
                        <a:pt x="77307" y="631462"/>
                      </a:lnTo>
                      <a:cubicBezTo>
                        <a:pt x="76931" y="637608"/>
                        <a:pt x="76556" y="643754"/>
                        <a:pt x="76180" y="649900"/>
                      </a:cubicBezTo>
                      <a:cubicBezTo>
                        <a:pt x="72664" y="659318"/>
                        <a:pt x="61339" y="662226"/>
                        <a:pt x="52967" y="670095"/>
                      </a:cubicBezTo>
                      <a:cubicBezTo>
                        <a:pt x="47275" y="675118"/>
                        <a:pt x="44596" y="683490"/>
                        <a:pt x="40912" y="690522"/>
                      </a:cubicBezTo>
                      <a:cubicBezTo>
                        <a:pt x="38903" y="694540"/>
                        <a:pt x="38233" y="699563"/>
                        <a:pt x="35555" y="702577"/>
                      </a:cubicBezTo>
                      <a:cubicBezTo>
                        <a:pt x="31201" y="706930"/>
                        <a:pt x="25174" y="710279"/>
                        <a:pt x="19816" y="713962"/>
                      </a:cubicBezTo>
                      <a:cubicBezTo>
                        <a:pt x="16467" y="708605"/>
                        <a:pt x="11110" y="703582"/>
                        <a:pt x="10105" y="697889"/>
                      </a:cubicBezTo>
                      <a:cubicBezTo>
                        <a:pt x="7091" y="681146"/>
                        <a:pt x="4747" y="664403"/>
                        <a:pt x="3743" y="647660"/>
                      </a:cubicBezTo>
                      <a:cubicBezTo>
                        <a:pt x="-611" y="579347"/>
                        <a:pt x="-3290" y="511370"/>
                        <a:pt x="8096" y="443393"/>
                      </a:cubicBezTo>
                      <a:cubicBezTo>
                        <a:pt x="10440" y="429998"/>
                        <a:pt x="13788" y="416269"/>
                        <a:pt x="19146" y="403544"/>
                      </a:cubicBezTo>
                      <a:cubicBezTo>
                        <a:pt x="22328" y="395508"/>
                        <a:pt x="55831" y="340839"/>
                        <a:pt x="64612" y="339552"/>
                      </a:cubicBezTo>
                      <a:close/>
                      <a:moveTo>
                        <a:pt x="142784" y="431"/>
                      </a:moveTo>
                      <a:cubicBezTo>
                        <a:pt x="151292" y="1541"/>
                        <a:pt x="160208" y="4806"/>
                        <a:pt x="169165" y="10415"/>
                      </a:cubicBezTo>
                      <a:cubicBezTo>
                        <a:pt x="191266" y="24144"/>
                        <a:pt x="211693" y="43566"/>
                        <a:pt x="228101" y="63993"/>
                      </a:cubicBezTo>
                      <a:cubicBezTo>
                        <a:pt x="257234" y="100493"/>
                        <a:pt x="285028" y="138667"/>
                        <a:pt x="310142" y="178181"/>
                      </a:cubicBezTo>
                      <a:cubicBezTo>
                        <a:pt x="364725" y="263571"/>
                        <a:pt x="430693" y="338246"/>
                        <a:pt x="504698" y="406893"/>
                      </a:cubicBezTo>
                      <a:cubicBezTo>
                        <a:pt x="558276" y="456787"/>
                        <a:pt x="611519" y="507352"/>
                        <a:pt x="656056" y="565953"/>
                      </a:cubicBezTo>
                      <a:cubicBezTo>
                        <a:pt x="709634" y="636274"/>
                        <a:pt x="748479" y="714967"/>
                        <a:pt x="787323" y="793660"/>
                      </a:cubicBezTo>
                      <a:cubicBezTo>
                        <a:pt x="818130" y="855945"/>
                        <a:pt x="847598" y="918899"/>
                        <a:pt x="879411" y="980514"/>
                      </a:cubicBezTo>
                      <a:cubicBezTo>
                        <a:pt x="899168" y="1019023"/>
                        <a:pt x="923613" y="1055524"/>
                        <a:pt x="956764" y="1083987"/>
                      </a:cubicBezTo>
                      <a:cubicBezTo>
                        <a:pt x="973507" y="1098721"/>
                        <a:pt x="994604" y="1108432"/>
                        <a:pt x="1014026" y="1119817"/>
                      </a:cubicBezTo>
                      <a:cubicBezTo>
                        <a:pt x="1017709" y="1121826"/>
                        <a:pt x="1023067" y="1120487"/>
                        <a:pt x="1027755" y="1120822"/>
                      </a:cubicBezTo>
                      <a:cubicBezTo>
                        <a:pt x="1026751" y="1115799"/>
                        <a:pt x="1027420" y="1110106"/>
                        <a:pt x="1024741" y="1106088"/>
                      </a:cubicBezTo>
                      <a:cubicBezTo>
                        <a:pt x="1016035" y="1092693"/>
                        <a:pt x="1006324" y="1079634"/>
                        <a:pt x="996613" y="1067244"/>
                      </a:cubicBezTo>
                      <a:cubicBezTo>
                        <a:pt x="937677" y="991900"/>
                        <a:pt x="894145" y="907848"/>
                        <a:pt x="857644" y="819779"/>
                      </a:cubicBezTo>
                      <a:cubicBezTo>
                        <a:pt x="825162" y="741421"/>
                        <a:pt x="791342" y="663398"/>
                        <a:pt x="737763" y="596760"/>
                      </a:cubicBezTo>
                      <a:cubicBezTo>
                        <a:pt x="694900" y="543517"/>
                        <a:pt x="648354" y="493622"/>
                        <a:pt x="602813" y="443058"/>
                      </a:cubicBezTo>
                      <a:cubicBezTo>
                        <a:pt x="537515" y="371062"/>
                        <a:pt x="470207" y="300406"/>
                        <a:pt x="405913" y="227406"/>
                      </a:cubicBezTo>
                      <a:cubicBezTo>
                        <a:pt x="380799" y="198943"/>
                        <a:pt x="360372" y="165791"/>
                        <a:pt x="340280" y="133310"/>
                      </a:cubicBezTo>
                      <a:cubicBezTo>
                        <a:pt x="325211" y="108865"/>
                        <a:pt x="328895" y="101163"/>
                        <a:pt x="353340" y="85424"/>
                      </a:cubicBezTo>
                      <a:cubicBezTo>
                        <a:pt x="356019" y="83750"/>
                        <a:pt x="358698" y="82075"/>
                        <a:pt x="361377" y="80736"/>
                      </a:cubicBezTo>
                      <a:cubicBezTo>
                        <a:pt x="381468" y="69016"/>
                        <a:pt x="399886" y="67007"/>
                        <a:pt x="419308" y="85089"/>
                      </a:cubicBezTo>
                      <a:cubicBezTo>
                        <a:pt x="467528" y="129626"/>
                        <a:pt x="516753" y="172823"/>
                        <a:pt x="566313" y="216021"/>
                      </a:cubicBezTo>
                      <a:lnTo>
                        <a:pt x="768570" y="391489"/>
                      </a:lnTo>
                      <a:cubicBezTo>
                        <a:pt x="822149" y="438370"/>
                        <a:pt x="873048" y="487595"/>
                        <a:pt x="909548" y="549879"/>
                      </a:cubicBezTo>
                      <a:cubicBezTo>
                        <a:pt x="941026" y="603123"/>
                        <a:pt x="961452" y="661054"/>
                        <a:pt x="980539" y="719655"/>
                      </a:cubicBezTo>
                      <a:cubicBezTo>
                        <a:pt x="1014361" y="823798"/>
                        <a:pt x="1060572" y="921913"/>
                        <a:pt x="1125870" y="1009982"/>
                      </a:cubicBezTo>
                      <a:cubicBezTo>
                        <a:pt x="1149980" y="1042799"/>
                        <a:pt x="1180453" y="1070927"/>
                        <a:pt x="1208246" y="1101065"/>
                      </a:cubicBezTo>
                      <a:cubicBezTo>
                        <a:pt x="1212600" y="1105753"/>
                        <a:pt x="1218962" y="1108097"/>
                        <a:pt x="1224320" y="1111446"/>
                      </a:cubicBezTo>
                      <a:cubicBezTo>
                        <a:pt x="1225324" y="1110441"/>
                        <a:pt x="1226664" y="1109437"/>
                        <a:pt x="1227669" y="1108432"/>
                      </a:cubicBezTo>
                      <a:cubicBezTo>
                        <a:pt x="1218962" y="1092359"/>
                        <a:pt x="1210591" y="1075950"/>
                        <a:pt x="1201214" y="1060212"/>
                      </a:cubicBezTo>
                      <a:cubicBezTo>
                        <a:pt x="1127879" y="935642"/>
                        <a:pt x="1063586" y="806720"/>
                        <a:pt x="1015030" y="670430"/>
                      </a:cubicBezTo>
                      <a:cubicBezTo>
                        <a:pt x="1006659" y="646655"/>
                        <a:pt x="998957" y="622210"/>
                        <a:pt x="993934" y="597430"/>
                      </a:cubicBezTo>
                      <a:cubicBezTo>
                        <a:pt x="992260" y="588054"/>
                        <a:pt x="996278" y="573655"/>
                        <a:pt x="1002975" y="567292"/>
                      </a:cubicBezTo>
                      <a:cubicBezTo>
                        <a:pt x="1021058" y="550884"/>
                        <a:pt x="1040815" y="535815"/>
                        <a:pt x="1061911" y="524095"/>
                      </a:cubicBezTo>
                      <a:cubicBezTo>
                        <a:pt x="1085686" y="511035"/>
                        <a:pt x="1102764" y="520411"/>
                        <a:pt x="1107453" y="547535"/>
                      </a:cubicBezTo>
                      <a:cubicBezTo>
                        <a:pt x="1111136" y="568967"/>
                        <a:pt x="1111136" y="591068"/>
                        <a:pt x="1114485" y="612499"/>
                      </a:cubicBezTo>
                      <a:cubicBezTo>
                        <a:pt x="1135246" y="751132"/>
                        <a:pt x="1174760" y="883068"/>
                        <a:pt x="1247760" y="1004289"/>
                      </a:cubicBezTo>
                      <a:cubicBezTo>
                        <a:pt x="1289953" y="1074276"/>
                        <a:pt x="1330472" y="1145937"/>
                        <a:pt x="1359605" y="1222955"/>
                      </a:cubicBezTo>
                      <a:cubicBezTo>
                        <a:pt x="1378022" y="1271510"/>
                        <a:pt x="1387733" y="1322075"/>
                        <a:pt x="1391082" y="1373979"/>
                      </a:cubicBezTo>
                      <a:cubicBezTo>
                        <a:pt x="1394096" y="1422534"/>
                        <a:pt x="1395100" y="1471424"/>
                        <a:pt x="1402467" y="1519309"/>
                      </a:cubicBezTo>
                      <a:cubicBezTo>
                        <a:pt x="1407490" y="1551791"/>
                        <a:pt x="1419545" y="1583603"/>
                        <a:pt x="1431935" y="1614410"/>
                      </a:cubicBezTo>
                      <a:cubicBezTo>
                        <a:pt x="1471449" y="1711856"/>
                        <a:pt x="1496229" y="1813319"/>
                        <a:pt x="1511298" y="1917127"/>
                      </a:cubicBezTo>
                      <a:cubicBezTo>
                        <a:pt x="1517995" y="1963003"/>
                        <a:pt x="1523688" y="2008879"/>
                        <a:pt x="1527706" y="2055091"/>
                      </a:cubicBezTo>
                      <a:cubicBezTo>
                        <a:pt x="1531390" y="2094939"/>
                        <a:pt x="1548802" y="2125077"/>
                        <a:pt x="1582624" y="2146508"/>
                      </a:cubicBezTo>
                      <a:cubicBezTo>
                        <a:pt x="1598698" y="2156554"/>
                        <a:pt x="1614436" y="2167270"/>
                        <a:pt x="1632518" y="2178990"/>
                      </a:cubicBezTo>
                      <a:cubicBezTo>
                        <a:pt x="1615776" y="2197742"/>
                        <a:pt x="1601376" y="2215155"/>
                        <a:pt x="1585972" y="2231564"/>
                      </a:cubicBezTo>
                      <a:cubicBezTo>
                        <a:pt x="1472454" y="2352114"/>
                        <a:pt x="1384385" y="2488739"/>
                        <a:pt x="1322435" y="2642106"/>
                      </a:cubicBezTo>
                      <a:cubicBezTo>
                        <a:pt x="1310380" y="2671909"/>
                        <a:pt x="1302008" y="2702717"/>
                        <a:pt x="1291627" y="2732854"/>
                      </a:cubicBezTo>
                      <a:cubicBezTo>
                        <a:pt x="1288614" y="2741226"/>
                        <a:pt x="1285265" y="2749597"/>
                        <a:pt x="1281581" y="2757634"/>
                      </a:cubicBezTo>
                      <a:cubicBezTo>
                        <a:pt x="1273880" y="2774377"/>
                        <a:pt x="1267852" y="2775047"/>
                        <a:pt x="1257136" y="2759643"/>
                      </a:cubicBezTo>
                      <a:cubicBezTo>
                        <a:pt x="1243072" y="2739551"/>
                        <a:pt x="1230682" y="2718120"/>
                        <a:pt x="1215613" y="2699033"/>
                      </a:cubicBezTo>
                      <a:cubicBezTo>
                        <a:pt x="1191838" y="2668561"/>
                        <a:pt x="1166389" y="2639093"/>
                        <a:pt x="1141609" y="2609290"/>
                      </a:cubicBezTo>
                      <a:cubicBezTo>
                        <a:pt x="1112141" y="2574129"/>
                        <a:pt x="1074636" y="2549014"/>
                        <a:pt x="1036127" y="2525239"/>
                      </a:cubicBezTo>
                      <a:cubicBezTo>
                        <a:pt x="841236" y="2405692"/>
                        <a:pt x="705951" y="2234242"/>
                        <a:pt x="602813" y="2033659"/>
                      </a:cubicBezTo>
                      <a:cubicBezTo>
                        <a:pt x="560620" y="1951618"/>
                        <a:pt x="534836" y="1863549"/>
                        <a:pt x="512735" y="1774475"/>
                      </a:cubicBezTo>
                      <a:cubicBezTo>
                        <a:pt x="471547" y="1608048"/>
                        <a:pt x="407588" y="1449658"/>
                        <a:pt x="346308" y="1290263"/>
                      </a:cubicBezTo>
                      <a:cubicBezTo>
                        <a:pt x="301436" y="1174065"/>
                        <a:pt x="254711" y="1045619"/>
                        <a:pt x="217385" y="939660"/>
                      </a:cubicBezTo>
                      <a:cubicBezTo>
                        <a:pt x="198722" y="886681"/>
                        <a:pt x="180405" y="839003"/>
                        <a:pt x="164034" y="792764"/>
                      </a:cubicBezTo>
                      <a:lnTo>
                        <a:pt x="123569" y="658549"/>
                      </a:lnTo>
                      <a:lnTo>
                        <a:pt x="133251" y="656786"/>
                      </a:lnTo>
                      <a:lnTo>
                        <a:pt x="124153" y="606808"/>
                      </a:lnTo>
                      <a:lnTo>
                        <a:pt x="138135" y="562158"/>
                      </a:lnTo>
                      <a:cubicBezTo>
                        <a:pt x="148851" y="543071"/>
                        <a:pt x="177187" y="554717"/>
                        <a:pt x="193967" y="571423"/>
                      </a:cubicBezTo>
                      <a:cubicBezTo>
                        <a:pt x="210747" y="588129"/>
                        <a:pt x="213092" y="613802"/>
                        <a:pt x="238817" y="662394"/>
                      </a:cubicBezTo>
                      <a:cubicBezTo>
                        <a:pt x="264542" y="710986"/>
                        <a:pt x="317442" y="804740"/>
                        <a:pt x="348317" y="862977"/>
                      </a:cubicBezTo>
                      <a:cubicBezTo>
                        <a:pt x="379191" y="921213"/>
                        <a:pt x="404640" y="961248"/>
                        <a:pt x="424063" y="1011812"/>
                      </a:cubicBezTo>
                      <a:cubicBezTo>
                        <a:pt x="460897" y="1107248"/>
                        <a:pt x="493982" y="1197171"/>
                        <a:pt x="566313" y="1270506"/>
                      </a:cubicBezTo>
                      <a:cubicBezTo>
                        <a:pt x="574015" y="1278208"/>
                        <a:pt x="583056" y="1284235"/>
                        <a:pt x="591763" y="1290932"/>
                      </a:cubicBezTo>
                      <a:cubicBezTo>
                        <a:pt x="593102" y="1289928"/>
                        <a:pt x="594441" y="1288923"/>
                        <a:pt x="596116" y="1288254"/>
                      </a:cubicBezTo>
                      <a:cubicBezTo>
                        <a:pt x="594441" y="1282226"/>
                        <a:pt x="593102" y="1276198"/>
                        <a:pt x="590423" y="1270506"/>
                      </a:cubicBezTo>
                      <a:cubicBezTo>
                        <a:pt x="559951" y="1206212"/>
                        <a:pt x="528473" y="1142253"/>
                        <a:pt x="499005" y="1077290"/>
                      </a:cubicBezTo>
                      <a:cubicBezTo>
                        <a:pt x="459492" y="990225"/>
                        <a:pt x="422657" y="901821"/>
                        <a:pt x="382808" y="814756"/>
                      </a:cubicBezTo>
                      <a:cubicBezTo>
                        <a:pt x="341620" y="724678"/>
                        <a:pt x="296413" y="636944"/>
                        <a:pt x="239151" y="555572"/>
                      </a:cubicBezTo>
                      <a:cubicBezTo>
                        <a:pt x="220399" y="529118"/>
                        <a:pt x="198968" y="506012"/>
                        <a:pt x="165147" y="500320"/>
                      </a:cubicBezTo>
                      <a:cubicBezTo>
                        <a:pt x="139363" y="496134"/>
                        <a:pt x="122201" y="497808"/>
                        <a:pt x="110104" y="505301"/>
                      </a:cubicBezTo>
                      <a:lnTo>
                        <a:pt x="106388" y="509219"/>
                      </a:lnTo>
                      <a:lnTo>
                        <a:pt x="97427" y="459995"/>
                      </a:lnTo>
                      <a:lnTo>
                        <a:pt x="89674" y="461407"/>
                      </a:lnTo>
                      <a:cubicBezTo>
                        <a:pt x="89605" y="451719"/>
                        <a:pt x="89537" y="442030"/>
                        <a:pt x="89468" y="432342"/>
                      </a:cubicBezTo>
                      <a:cubicBezTo>
                        <a:pt x="83440" y="374746"/>
                        <a:pt x="76408" y="317484"/>
                        <a:pt x="69711" y="259888"/>
                      </a:cubicBezTo>
                      <a:cubicBezTo>
                        <a:pt x="68706" y="251516"/>
                        <a:pt x="67367" y="243145"/>
                        <a:pt x="67032" y="234773"/>
                      </a:cubicBezTo>
                      <a:cubicBezTo>
                        <a:pt x="66027" y="214681"/>
                        <a:pt x="75738" y="206310"/>
                        <a:pt x="95160" y="210663"/>
                      </a:cubicBezTo>
                      <a:cubicBezTo>
                        <a:pt x="127307" y="218030"/>
                        <a:pt x="156105" y="231759"/>
                        <a:pt x="177202" y="257879"/>
                      </a:cubicBezTo>
                      <a:cubicBezTo>
                        <a:pt x="195284" y="280315"/>
                        <a:pt x="212028" y="304090"/>
                        <a:pt x="227766" y="328200"/>
                      </a:cubicBezTo>
                      <a:cubicBezTo>
                        <a:pt x="267280" y="388475"/>
                        <a:pt x="303780" y="451095"/>
                        <a:pt x="345973" y="509361"/>
                      </a:cubicBezTo>
                      <a:cubicBezTo>
                        <a:pt x="379459" y="555572"/>
                        <a:pt x="418638" y="597430"/>
                        <a:pt x="456813" y="639958"/>
                      </a:cubicBezTo>
                      <a:cubicBezTo>
                        <a:pt x="543207" y="737068"/>
                        <a:pt x="600469" y="850587"/>
                        <a:pt x="648354" y="970133"/>
                      </a:cubicBezTo>
                      <a:cubicBezTo>
                        <a:pt x="675144" y="1037441"/>
                        <a:pt x="708295" y="1102070"/>
                        <a:pt x="739102" y="1167703"/>
                      </a:cubicBezTo>
                      <a:cubicBezTo>
                        <a:pt x="744460" y="1178753"/>
                        <a:pt x="753502" y="1187795"/>
                        <a:pt x="760534" y="1197841"/>
                      </a:cubicBezTo>
                      <a:cubicBezTo>
                        <a:pt x="762208" y="1197171"/>
                        <a:pt x="763547" y="1196166"/>
                        <a:pt x="765222" y="1195496"/>
                      </a:cubicBezTo>
                      <a:cubicBezTo>
                        <a:pt x="764217" y="1190139"/>
                        <a:pt x="764217" y="1184446"/>
                        <a:pt x="762543" y="1179423"/>
                      </a:cubicBezTo>
                      <a:cubicBezTo>
                        <a:pt x="726712" y="1062556"/>
                        <a:pt x="691887" y="945018"/>
                        <a:pt x="646010" y="831499"/>
                      </a:cubicBezTo>
                      <a:cubicBezTo>
                        <a:pt x="612189" y="748453"/>
                        <a:pt x="561960" y="675788"/>
                        <a:pt x="505703" y="606806"/>
                      </a:cubicBezTo>
                      <a:cubicBezTo>
                        <a:pt x="446097" y="533471"/>
                        <a:pt x="387161" y="459466"/>
                        <a:pt x="330904" y="383452"/>
                      </a:cubicBezTo>
                      <a:cubicBezTo>
                        <a:pt x="302106" y="344608"/>
                        <a:pt x="278665" y="301746"/>
                        <a:pt x="253551" y="259888"/>
                      </a:cubicBezTo>
                      <a:cubicBezTo>
                        <a:pt x="217385" y="199947"/>
                        <a:pt x="166486" y="162108"/>
                        <a:pt x="96500" y="150722"/>
                      </a:cubicBezTo>
                      <a:cubicBezTo>
                        <a:pt x="76073" y="147374"/>
                        <a:pt x="73059" y="143355"/>
                        <a:pt x="75068" y="122594"/>
                      </a:cubicBezTo>
                      <a:cubicBezTo>
                        <a:pt x="77747" y="96140"/>
                        <a:pt x="80091" y="69351"/>
                        <a:pt x="87124" y="43566"/>
                      </a:cubicBezTo>
                      <a:cubicBezTo>
                        <a:pt x="95412" y="13177"/>
                        <a:pt x="117261" y="-2896"/>
                        <a:pt x="142784" y="4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387F5B3-3CF9-497B-B2A2-94DA6D81A1B7}"/>
                    </a:ext>
                  </a:extLst>
                </p:cNvPr>
                <p:cNvSpPr/>
                <p:nvPr/>
              </p:nvSpPr>
              <p:spPr>
                <a:xfrm>
                  <a:off x="8636722" y="2780136"/>
                  <a:ext cx="994544" cy="2220144"/>
                </a:xfrm>
                <a:custGeom>
                  <a:avLst/>
                  <a:gdLst>
                    <a:gd name="connsiteX0" fmla="*/ 307071 w 1989088"/>
                    <a:gd name="connsiteY0" fmla="*/ 835819 h 4440287"/>
                    <a:gd name="connsiteX1" fmla="*/ 301043 w 1989088"/>
                    <a:gd name="connsiteY1" fmla="*/ 870645 h 4440287"/>
                    <a:gd name="connsiteX2" fmla="*/ 362658 w 1989088"/>
                    <a:gd name="connsiteY2" fmla="*/ 1147242 h 4440287"/>
                    <a:gd name="connsiteX3" fmla="*/ 534108 w 1989088"/>
                    <a:gd name="connsiteY3" fmla="*/ 1479426 h 4440287"/>
                    <a:gd name="connsiteX4" fmla="*/ 637246 w 1989088"/>
                    <a:gd name="connsiteY4" fmla="*/ 1687711 h 4440287"/>
                    <a:gd name="connsiteX5" fmla="*/ 635237 w 1989088"/>
                    <a:gd name="connsiteY5" fmla="*/ 1717849 h 4440287"/>
                    <a:gd name="connsiteX6" fmla="*/ 552191 w 1989088"/>
                    <a:gd name="connsiteY6" fmla="*/ 1861170 h 4440287"/>
                    <a:gd name="connsiteX7" fmla="*/ 536787 w 1989088"/>
                    <a:gd name="connsiteY7" fmla="*/ 1911400 h 4440287"/>
                    <a:gd name="connsiteX8" fmla="*/ 546163 w 1989088"/>
                    <a:gd name="connsiteY8" fmla="*/ 1917427 h 4440287"/>
                    <a:gd name="connsiteX9" fmla="*/ 589026 w 1989088"/>
                    <a:gd name="connsiteY9" fmla="*/ 1893317 h 4440287"/>
                    <a:gd name="connsiteX10" fmla="*/ 736365 w 1989088"/>
                    <a:gd name="connsiteY10" fmla="*/ 1806253 h 4440287"/>
                    <a:gd name="connsiteX11" fmla="*/ 753109 w 1989088"/>
                    <a:gd name="connsiteY11" fmla="*/ 1798216 h 4440287"/>
                    <a:gd name="connsiteX12" fmla="*/ 845531 w 1989088"/>
                    <a:gd name="connsiteY12" fmla="*/ 1840409 h 4440287"/>
                    <a:gd name="connsiteX13" fmla="*/ 934605 w 1989088"/>
                    <a:gd name="connsiteY13" fmla="*/ 2214116 h 4440287"/>
                    <a:gd name="connsiteX14" fmla="*/ 1564148 w 1989088"/>
                    <a:gd name="connsiteY14" fmla="*/ 3406229 h 4440287"/>
                    <a:gd name="connsiteX15" fmla="*/ 1902360 w 1989088"/>
                    <a:gd name="connsiteY15" fmla="*/ 3692872 h 4440287"/>
                    <a:gd name="connsiteX16" fmla="*/ 1966653 w 1989088"/>
                    <a:gd name="connsiteY16" fmla="*/ 3744441 h 4440287"/>
                    <a:gd name="connsiteX17" fmla="*/ 1990094 w 1989088"/>
                    <a:gd name="connsiteY17" fmla="*/ 3832175 h 4440287"/>
                    <a:gd name="connsiteX18" fmla="*/ 1828690 w 1989088"/>
                    <a:gd name="connsiteY18" fmla="*/ 4127525 h 4440287"/>
                    <a:gd name="connsiteX19" fmla="*/ 1456322 w 1989088"/>
                    <a:gd name="connsiteY19" fmla="*/ 4408810 h 4440287"/>
                    <a:gd name="connsiteX20" fmla="*/ 1126146 w 1989088"/>
                    <a:gd name="connsiteY20" fmla="*/ 4425553 h 4440287"/>
                    <a:gd name="connsiteX21" fmla="*/ 928577 w 1989088"/>
                    <a:gd name="connsiteY21" fmla="*/ 4234011 h 4440287"/>
                    <a:gd name="connsiteX22" fmla="*/ 941971 w 1989088"/>
                    <a:gd name="connsiteY22" fmla="*/ 3826818 h 4440287"/>
                    <a:gd name="connsiteX23" fmla="*/ 978806 w 1989088"/>
                    <a:gd name="connsiteY23" fmla="*/ 3617863 h 4440287"/>
                    <a:gd name="connsiteX24" fmla="*/ 951348 w 1989088"/>
                    <a:gd name="connsiteY24" fmla="*/ 3457798 h 4440287"/>
                    <a:gd name="connsiteX25" fmla="*/ 855577 w 1989088"/>
                    <a:gd name="connsiteY25" fmla="*/ 3286348 h 4440287"/>
                    <a:gd name="connsiteX26" fmla="*/ 631888 w 1989088"/>
                    <a:gd name="connsiteY26" fmla="*/ 2910632 h 4440287"/>
                    <a:gd name="connsiteX27" fmla="*/ 426282 w 1989088"/>
                    <a:gd name="connsiteY27" fmla="*/ 2366814 h 4440287"/>
                    <a:gd name="connsiteX28" fmla="*/ 367346 w 1989088"/>
                    <a:gd name="connsiteY28" fmla="*/ 2060749 h 4440287"/>
                    <a:gd name="connsiteX29" fmla="*/ 96776 w 1989088"/>
                    <a:gd name="connsiteY29" fmla="*/ 1364233 h 4440287"/>
                    <a:gd name="connsiteX30" fmla="*/ 336 w 1989088"/>
                    <a:gd name="connsiteY30" fmla="*/ 1065535 h 4440287"/>
                    <a:gd name="connsiteX31" fmla="*/ 48556 w 1989088"/>
                    <a:gd name="connsiteY31" fmla="*/ 592708 h 4440287"/>
                    <a:gd name="connsiteX32" fmla="*/ 124235 w 1989088"/>
                    <a:gd name="connsiteY32" fmla="*/ 169441 h 4440287"/>
                    <a:gd name="connsiteX33" fmla="*/ 151694 w 1989088"/>
                    <a:gd name="connsiteY33" fmla="*/ 41523 h 4440287"/>
                    <a:gd name="connsiteX34" fmla="*/ 168437 w 1989088"/>
                    <a:gd name="connsiteY34" fmla="*/ 0 h 4440287"/>
                    <a:gd name="connsiteX35" fmla="*/ 181832 w 1989088"/>
                    <a:gd name="connsiteY35" fmla="*/ 22771 h 4440287"/>
                    <a:gd name="connsiteX36" fmla="*/ 462447 w 1989088"/>
                    <a:gd name="connsiteY36" fmla="*/ 818406 h 4440287"/>
                    <a:gd name="connsiteX37" fmla="*/ 697521 w 1989088"/>
                    <a:gd name="connsiteY37" fmla="*/ 1420490 h 4440287"/>
                    <a:gd name="connsiteX38" fmla="*/ 767843 w 1989088"/>
                    <a:gd name="connsiteY38" fmla="*/ 1596628 h 4440287"/>
                    <a:gd name="connsiteX39" fmla="*/ 761815 w 1989088"/>
                    <a:gd name="connsiteY39" fmla="*/ 1654894 h 4440287"/>
                    <a:gd name="connsiteX40" fmla="*/ 715604 w 1989088"/>
                    <a:gd name="connsiteY40" fmla="*/ 1624757 h 4440287"/>
                    <a:gd name="connsiteX41" fmla="*/ 495264 w 1989088"/>
                    <a:gd name="connsiteY41" fmla="*/ 1234306 h 4440287"/>
                    <a:gd name="connsiteX42" fmla="*/ 349263 w 1989088"/>
                    <a:gd name="connsiteY42" fmla="*/ 890736 h 4440287"/>
                    <a:gd name="connsiteX43" fmla="*/ 319126 w 1989088"/>
                    <a:gd name="connsiteY43" fmla="*/ 833810 h 4440287"/>
                    <a:gd name="connsiteX44" fmla="*/ 307071 w 1989088"/>
                    <a:gd name="connsiteY44" fmla="*/ 835819 h 4440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989088" h="4440287">
                      <a:moveTo>
                        <a:pt x="307071" y="835819"/>
                      </a:moveTo>
                      <a:cubicBezTo>
                        <a:pt x="305061" y="847204"/>
                        <a:pt x="301713" y="859259"/>
                        <a:pt x="301043" y="870645"/>
                      </a:cubicBezTo>
                      <a:cubicBezTo>
                        <a:pt x="295685" y="968425"/>
                        <a:pt x="321805" y="1060847"/>
                        <a:pt x="362658" y="1147242"/>
                      </a:cubicBezTo>
                      <a:cubicBezTo>
                        <a:pt x="415566" y="1259756"/>
                        <a:pt x="477181" y="1368921"/>
                        <a:pt x="534108" y="1479426"/>
                      </a:cubicBezTo>
                      <a:cubicBezTo>
                        <a:pt x="569603" y="1548408"/>
                        <a:pt x="603759" y="1618059"/>
                        <a:pt x="637246" y="1687711"/>
                      </a:cubicBezTo>
                      <a:cubicBezTo>
                        <a:pt x="641264" y="1695748"/>
                        <a:pt x="639925" y="1709812"/>
                        <a:pt x="635237" y="1717849"/>
                      </a:cubicBezTo>
                      <a:cubicBezTo>
                        <a:pt x="608448" y="1766069"/>
                        <a:pt x="578310" y="1812950"/>
                        <a:pt x="552191" y="1861170"/>
                      </a:cubicBezTo>
                      <a:cubicBezTo>
                        <a:pt x="544154" y="1875904"/>
                        <a:pt x="541475" y="1894656"/>
                        <a:pt x="536787" y="1911400"/>
                      </a:cubicBezTo>
                      <a:cubicBezTo>
                        <a:pt x="540135" y="1913409"/>
                        <a:pt x="542814" y="1915418"/>
                        <a:pt x="546163" y="1917427"/>
                      </a:cubicBezTo>
                      <a:cubicBezTo>
                        <a:pt x="560227" y="1909391"/>
                        <a:pt x="574961" y="1902024"/>
                        <a:pt x="589026" y="1893317"/>
                      </a:cubicBezTo>
                      <a:cubicBezTo>
                        <a:pt x="637916" y="1864519"/>
                        <a:pt x="686806" y="1835051"/>
                        <a:pt x="736365" y="1806253"/>
                      </a:cubicBezTo>
                      <a:cubicBezTo>
                        <a:pt x="741723" y="1802904"/>
                        <a:pt x="747751" y="1800225"/>
                        <a:pt x="753109" y="1798216"/>
                      </a:cubicBezTo>
                      <a:cubicBezTo>
                        <a:pt x="814723" y="1770757"/>
                        <a:pt x="828788" y="1774775"/>
                        <a:pt x="845531" y="1840409"/>
                      </a:cubicBezTo>
                      <a:cubicBezTo>
                        <a:pt x="877008" y="1964308"/>
                        <a:pt x="903797" y="2089547"/>
                        <a:pt x="934605" y="2214116"/>
                      </a:cubicBezTo>
                      <a:cubicBezTo>
                        <a:pt x="1046449" y="2663503"/>
                        <a:pt x="1249376" y="3064669"/>
                        <a:pt x="1564148" y="3406229"/>
                      </a:cubicBezTo>
                      <a:cubicBezTo>
                        <a:pt x="1665276" y="3516065"/>
                        <a:pt x="1779130" y="3609827"/>
                        <a:pt x="1902360" y="3692872"/>
                      </a:cubicBezTo>
                      <a:cubicBezTo>
                        <a:pt x="1925130" y="3708276"/>
                        <a:pt x="1947231" y="3725689"/>
                        <a:pt x="1966653" y="3744441"/>
                      </a:cubicBezTo>
                      <a:cubicBezTo>
                        <a:pt x="1992103" y="3767882"/>
                        <a:pt x="2000809" y="3798020"/>
                        <a:pt x="1990094" y="3832175"/>
                      </a:cubicBezTo>
                      <a:cubicBezTo>
                        <a:pt x="1956607" y="3942011"/>
                        <a:pt x="1903699" y="4041130"/>
                        <a:pt x="1828690" y="4127525"/>
                      </a:cubicBezTo>
                      <a:cubicBezTo>
                        <a:pt x="1724882" y="4248076"/>
                        <a:pt x="1605670" y="4348535"/>
                        <a:pt x="1456322" y="4408810"/>
                      </a:cubicBezTo>
                      <a:cubicBezTo>
                        <a:pt x="1348496" y="4452343"/>
                        <a:pt x="1235982" y="4458370"/>
                        <a:pt x="1126146" y="4425553"/>
                      </a:cubicBezTo>
                      <a:cubicBezTo>
                        <a:pt x="1031045" y="4397425"/>
                        <a:pt x="967421" y="4324425"/>
                        <a:pt x="928577" y="4234011"/>
                      </a:cubicBezTo>
                      <a:cubicBezTo>
                        <a:pt x="870311" y="4096717"/>
                        <a:pt x="870311" y="3959423"/>
                        <a:pt x="941971" y="3826818"/>
                      </a:cubicBezTo>
                      <a:cubicBezTo>
                        <a:pt x="978137" y="3759845"/>
                        <a:pt x="988852" y="3690863"/>
                        <a:pt x="978806" y="3617863"/>
                      </a:cubicBezTo>
                      <a:cubicBezTo>
                        <a:pt x="971439" y="3564285"/>
                        <a:pt x="965412" y="3510037"/>
                        <a:pt x="951348" y="3457798"/>
                      </a:cubicBezTo>
                      <a:cubicBezTo>
                        <a:pt x="934605" y="3392835"/>
                        <a:pt x="897770" y="3336578"/>
                        <a:pt x="855577" y="3286348"/>
                      </a:cubicBezTo>
                      <a:cubicBezTo>
                        <a:pt x="761145" y="3172495"/>
                        <a:pt x="693503" y="3043238"/>
                        <a:pt x="631888" y="2910632"/>
                      </a:cubicBezTo>
                      <a:cubicBezTo>
                        <a:pt x="550181" y="2734494"/>
                        <a:pt x="476511" y="2555007"/>
                        <a:pt x="426282" y="2366814"/>
                      </a:cubicBezTo>
                      <a:cubicBezTo>
                        <a:pt x="399493" y="2266355"/>
                        <a:pt x="376722" y="2163887"/>
                        <a:pt x="367346" y="2060749"/>
                      </a:cubicBezTo>
                      <a:cubicBezTo>
                        <a:pt x="343906" y="1801565"/>
                        <a:pt x="262869" y="1566490"/>
                        <a:pt x="96776" y="1364233"/>
                      </a:cubicBezTo>
                      <a:cubicBezTo>
                        <a:pt x="24446" y="1276499"/>
                        <a:pt x="3015" y="1174700"/>
                        <a:pt x="336" y="1065535"/>
                      </a:cubicBezTo>
                      <a:cubicBezTo>
                        <a:pt x="-3013" y="906140"/>
                        <a:pt x="19088" y="749424"/>
                        <a:pt x="48556" y="592708"/>
                      </a:cubicBezTo>
                      <a:cubicBezTo>
                        <a:pt x="75345" y="452065"/>
                        <a:pt x="98786" y="310753"/>
                        <a:pt x="124235" y="169441"/>
                      </a:cubicBezTo>
                      <a:cubicBezTo>
                        <a:pt x="132272" y="126578"/>
                        <a:pt x="141648" y="84386"/>
                        <a:pt x="151694" y="41523"/>
                      </a:cubicBezTo>
                      <a:cubicBezTo>
                        <a:pt x="154373" y="28798"/>
                        <a:pt x="161740" y="17413"/>
                        <a:pt x="168437" y="0"/>
                      </a:cubicBezTo>
                      <a:cubicBezTo>
                        <a:pt x="175134" y="11385"/>
                        <a:pt x="179823" y="16743"/>
                        <a:pt x="181832" y="22771"/>
                      </a:cubicBezTo>
                      <a:cubicBezTo>
                        <a:pt x="274924" y="287982"/>
                        <a:pt x="365337" y="554534"/>
                        <a:pt x="462447" y="818406"/>
                      </a:cubicBezTo>
                      <a:cubicBezTo>
                        <a:pt x="536787" y="1020663"/>
                        <a:pt x="618494" y="1219572"/>
                        <a:pt x="697521" y="1420490"/>
                      </a:cubicBezTo>
                      <a:cubicBezTo>
                        <a:pt x="720292" y="1479426"/>
                        <a:pt x="745072" y="1537023"/>
                        <a:pt x="767843" y="1596628"/>
                      </a:cubicBezTo>
                      <a:cubicBezTo>
                        <a:pt x="775210" y="1616050"/>
                        <a:pt x="784586" y="1642170"/>
                        <a:pt x="761815" y="1654894"/>
                      </a:cubicBezTo>
                      <a:cubicBezTo>
                        <a:pt x="737035" y="1667619"/>
                        <a:pt x="726989" y="1640160"/>
                        <a:pt x="715604" y="1624757"/>
                      </a:cubicBezTo>
                      <a:cubicBezTo>
                        <a:pt x="628539" y="1502197"/>
                        <a:pt x="558888" y="1369591"/>
                        <a:pt x="495264" y="1234306"/>
                      </a:cubicBezTo>
                      <a:cubicBezTo>
                        <a:pt x="442355" y="1121792"/>
                        <a:pt x="398153" y="1005260"/>
                        <a:pt x="349263" y="890736"/>
                      </a:cubicBezTo>
                      <a:cubicBezTo>
                        <a:pt x="340557" y="871314"/>
                        <a:pt x="329172" y="852562"/>
                        <a:pt x="319126" y="833810"/>
                      </a:cubicBezTo>
                      <a:cubicBezTo>
                        <a:pt x="315777" y="834479"/>
                        <a:pt x="311759" y="835149"/>
                        <a:pt x="307071" y="8358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7C4BC15-91E4-469D-BAD3-EC82A37285FE}"/>
                    </a:ext>
                  </a:extLst>
                </p:cNvPr>
                <p:cNvSpPr/>
                <p:nvPr/>
              </p:nvSpPr>
              <p:spPr>
                <a:xfrm>
                  <a:off x="8581302" y="2038601"/>
                  <a:ext cx="2210098" cy="3429001"/>
                </a:xfrm>
                <a:custGeom>
                  <a:avLst/>
                  <a:gdLst>
                    <a:gd name="connsiteX0" fmla="*/ 3916561 w 4420195"/>
                    <a:gd name="connsiteY0" fmla="*/ 4367582 h 6858000"/>
                    <a:gd name="connsiteX1" fmla="*/ 3585717 w 4420195"/>
                    <a:gd name="connsiteY1" fmla="*/ 4378968 h 6858000"/>
                    <a:gd name="connsiteX2" fmla="*/ 3414266 w 4420195"/>
                    <a:gd name="connsiteY2" fmla="*/ 4360885 h 6858000"/>
                    <a:gd name="connsiteX3" fmla="*/ 3394175 w 4420195"/>
                    <a:gd name="connsiteY3" fmla="*/ 4347490 h 6858000"/>
                    <a:gd name="connsiteX4" fmla="*/ 3275633 w 4420195"/>
                    <a:gd name="connsiteY4" fmla="*/ 4173361 h 6858000"/>
                    <a:gd name="connsiteX5" fmla="*/ 3226743 w 4420195"/>
                    <a:gd name="connsiteY5" fmla="*/ 3900113 h 6858000"/>
                    <a:gd name="connsiteX6" fmla="*/ 3107532 w 4420195"/>
                    <a:gd name="connsiteY6" fmla="*/ 3341561 h 6858000"/>
                    <a:gd name="connsiteX7" fmla="*/ 3022476 w 4420195"/>
                    <a:gd name="connsiteY7" fmla="*/ 2869404 h 6858000"/>
                    <a:gd name="connsiteX8" fmla="*/ 2966219 w 4420195"/>
                    <a:gd name="connsiteY8" fmla="*/ 2568027 h 6858000"/>
                    <a:gd name="connsiteX9" fmla="*/ 2780035 w 4420195"/>
                    <a:gd name="connsiteY9" fmla="*/ 2172219 h 6858000"/>
                    <a:gd name="connsiteX10" fmla="*/ 2546301 w 4420195"/>
                    <a:gd name="connsiteY10" fmla="*/ 1704080 h 6858000"/>
                    <a:gd name="connsiteX11" fmla="*/ 2406998 w 4420195"/>
                    <a:gd name="connsiteY11" fmla="*/ 1124766 h 6858000"/>
                    <a:gd name="connsiteX12" fmla="*/ 2329309 w 4420195"/>
                    <a:gd name="connsiteY12" fmla="*/ 1055784 h 6858000"/>
                    <a:gd name="connsiteX13" fmla="*/ 2127052 w 4420195"/>
                    <a:gd name="connsiteY13" fmla="*/ 1144858 h 6858000"/>
                    <a:gd name="connsiteX14" fmla="*/ 2013868 w 4420195"/>
                    <a:gd name="connsiteY14" fmla="*/ 1131463 h 6858000"/>
                    <a:gd name="connsiteX15" fmla="*/ 2012529 w 4420195"/>
                    <a:gd name="connsiteY15" fmla="*/ 1129454 h 6858000"/>
                    <a:gd name="connsiteX16" fmla="*/ 1796207 w 4420195"/>
                    <a:gd name="connsiteY16" fmla="*/ 870270 h 6858000"/>
                    <a:gd name="connsiteX17" fmla="*/ 1123132 w 4420195"/>
                    <a:gd name="connsiteY17" fmla="*/ 281580 h 6858000"/>
                    <a:gd name="connsiteX18" fmla="*/ 924893 w 4420195"/>
                    <a:gd name="connsiteY18" fmla="*/ 158351 h 6858000"/>
                    <a:gd name="connsiteX19" fmla="*/ 760809 w 4420195"/>
                    <a:gd name="connsiteY19" fmla="*/ 204562 h 6858000"/>
                    <a:gd name="connsiteX20" fmla="*/ 748085 w 4420195"/>
                    <a:gd name="connsiteY20" fmla="*/ 217956 h 6858000"/>
                    <a:gd name="connsiteX21" fmla="*/ 705892 w 4420195"/>
                    <a:gd name="connsiteY21" fmla="*/ 219296 h 6858000"/>
                    <a:gd name="connsiteX22" fmla="*/ 612130 w 4420195"/>
                    <a:gd name="connsiteY22" fmla="*/ 123525 h 6858000"/>
                    <a:gd name="connsiteX23" fmla="*/ 511671 w 4420195"/>
                    <a:gd name="connsiteY23" fmla="*/ 31772 h 6858000"/>
                    <a:gd name="connsiteX24" fmla="*/ 230386 w 4420195"/>
                    <a:gd name="connsiteY24" fmla="*/ 134910 h 6858000"/>
                    <a:gd name="connsiteX25" fmla="*/ 212973 w 4420195"/>
                    <a:gd name="connsiteY25" fmla="*/ 317746 h 6858000"/>
                    <a:gd name="connsiteX26" fmla="*/ 184175 w 4420195"/>
                    <a:gd name="connsiteY26" fmla="*/ 451691 h 6858000"/>
                    <a:gd name="connsiteX27" fmla="*/ 145331 w 4420195"/>
                    <a:gd name="connsiteY27" fmla="*/ 578939 h 6858000"/>
                    <a:gd name="connsiteX28" fmla="*/ 163413 w 4420195"/>
                    <a:gd name="connsiteY28" fmla="*/ 726949 h 6858000"/>
                    <a:gd name="connsiteX29" fmla="*/ 150019 w 4420195"/>
                    <a:gd name="connsiteY29" fmla="*/ 826068 h 6858000"/>
                    <a:gd name="connsiteX30" fmla="*/ 58936 w 4420195"/>
                    <a:gd name="connsiteY30" fmla="*/ 1031004 h 6858000"/>
                    <a:gd name="connsiteX31" fmla="*/ 42863 w 4420195"/>
                    <a:gd name="connsiteY31" fmla="*/ 1393327 h 6858000"/>
                    <a:gd name="connsiteX32" fmla="*/ 103138 w 4420195"/>
                    <a:gd name="connsiteY32" fmla="*/ 1676621 h 6858000"/>
                    <a:gd name="connsiteX33" fmla="*/ 113184 w 4420195"/>
                    <a:gd name="connsiteY33" fmla="*/ 1751630 h 6858000"/>
                    <a:gd name="connsiteX34" fmla="*/ 89074 w 4420195"/>
                    <a:gd name="connsiteY34" fmla="*/ 1888254 h 6858000"/>
                    <a:gd name="connsiteX35" fmla="*/ 14734 w 4420195"/>
                    <a:gd name="connsiteY35" fmla="*/ 2306164 h 6858000"/>
                    <a:gd name="connsiteX36" fmla="*/ 0 w 4420195"/>
                    <a:gd name="connsiteY36" fmla="*/ 2438100 h 6858000"/>
                    <a:gd name="connsiteX37" fmla="*/ 0 w 4420195"/>
                    <a:gd name="connsiteY37" fmla="*/ 2577403 h 6858000"/>
                    <a:gd name="connsiteX38" fmla="*/ 20092 w 4420195"/>
                    <a:gd name="connsiteY38" fmla="*/ 2692596 h 6858000"/>
                    <a:gd name="connsiteX39" fmla="*/ 134615 w 4420195"/>
                    <a:gd name="connsiteY39" fmla="*/ 2911597 h 6858000"/>
                    <a:gd name="connsiteX40" fmla="*/ 269230 w 4420195"/>
                    <a:gd name="connsiteY40" fmla="*/ 3107827 h 6858000"/>
                    <a:gd name="connsiteX41" fmla="*/ 396478 w 4420195"/>
                    <a:gd name="connsiteY41" fmla="*/ 3469479 h 6858000"/>
                    <a:gd name="connsiteX42" fmla="*/ 495598 w 4420195"/>
                    <a:gd name="connsiteY42" fmla="*/ 3961058 h 6858000"/>
                    <a:gd name="connsiteX43" fmla="*/ 726653 w 4420195"/>
                    <a:gd name="connsiteY43" fmla="*/ 4571849 h 6858000"/>
                    <a:gd name="connsiteX44" fmla="*/ 723975 w 4420195"/>
                    <a:gd name="connsiteY44" fmla="*/ 4613372 h 6858000"/>
                    <a:gd name="connsiteX45" fmla="*/ 504974 w 4420195"/>
                    <a:gd name="connsiteY45" fmla="*/ 5017217 h 6858000"/>
                    <a:gd name="connsiteX46" fmla="*/ 395808 w 4420195"/>
                    <a:gd name="connsiteY46" fmla="*/ 5738513 h 6858000"/>
                    <a:gd name="connsiteX47" fmla="*/ 575965 w 4420195"/>
                    <a:gd name="connsiteY47" fmla="*/ 6320505 h 6858000"/>
                    <a:gd name="connsiteX48" fmla="*/ 1011287 w 4420195"/>
                    <a:gd name="connsiteY48" fmla="*/ 6702249 h 6858000"/>
                    <a:gd name="connsiteX49" fmla="*/ 1997125 w 4420195"/>
                    <a:gd name="connsiteY49" fmla="*/ 6457799 h 6858000"/>
                    <a:gd name="connsiteX50" fmla="*/ 2287117 w 4420195"/>
                    <a:gd name="connsiteY50" fmla="*/ 5920009 h 6858000"/>
                    <a:gd name="connsiteX51" fmla="*/ 2355429 w 4420195"/>
                    <a:gd name="connsiteY51" fmla="*/ 5601889 h 6858000"/>
                    <a:gd name="connsiteX52" fmla="*/ 2363465 w 4420195"/>
                    <a:gd name="connsiteY52" fmla="*/ 5511476 h 6858000"/>
                    <a:gd name="connsiteX53" fmla="*/ 2373511 w 4420195"/>
                    <a:gd name="connsiteY53" fmla="*/ 5473971 h 6858000"/>
                    <a:gd name="connsiteX54" fmla="*/ 2407667 w 4420195"/>
                    <a:gd name="connsiteY54" fmla="*/ 5501430 h 6858000"/>
                    <a:gd name="connsiteX55" fmla="*/ 2642741 w 4420195"/>
                    <a:gd name="connsiteY55" fmla="*/ 5828926 h 6858000"/>
                    <a:gd name="connsiteX56" fmla="*/ 2645420 w 4420195"/>
                    <a:gd name="connsiteY56" fmla="*/ 5849017 h 6858000"/>
                    <a:gd name="connsiteX57" fmla="*/ 2550319 w 4420195"/>
                    <a:gd name="connsiteY57" fmla="*/ 6360689 h 6858000"/>
                    <a:gd name="connsiteX58" fmla="*/ 2534246 w 4420195"/>
                    <a:gd name="connsiteY58" fmla="*/ 6461148 h 6858000"/>
                    <a:gd name="connsiteX59" fmla="*/ 2542952 w 4420195"/>
                    <a:gd name="connsiteY59" fmla="*/ 6483249 h 6858000"/>
                    <a:gd name="connsiteX60" fmla="*/ 2579787 w 4420195"/>
                    <a:gd name="connsiteY60" fmla="*/ 6509368 h 6858000"/>
                    <a:gd name="connsiteX61" fmla="*/ 3151734 w 4420195"/>
                    <a:gd name="connsiteY61" fmla="*/ 6794002 h 6858000"/>
                    <a:gd name="connsiteX62" fmla="*/ 3372743 w 4420195"/>
                    <a:gd name="connsiteY62" fmla="*/ 6860975 h 6858000"/>
                    <a:gd name="connsiteX63" fmla="*/ 3453110 w 4420195"/>
                    <a:gd name="connsiteY63" fmla="*/ 6860975 h 6858000"/>
                    <a:gd name="connsiteX64" fmla="*/ 3473872 w 4420195"/>
                    <a:gd name="connsiteY64" fmla="*/ 6856286 h 6858000"/>
                    <a:gd name="connsiteX65" fmla="*/ 3550891 w 4420195"/>
                    <a:gd name="connsiteY65" fmla="*/ 6789314 h 6858000"/>
                    <a:gd name="connsiteX66" fmla="*/ 3570983 w 4420195"/>
                    <a:gd name="connsiteY66" fmla="*/ 6720332 h 6858000"/>
                    <a:gd name="connsiteX67" fmla="*/ 3727029 w 4420195"/>
                    <a:gd name="connsiteY67" fmla="*/ 6055293 h 6858000"/>
                    <a:gd name="connsiteX68" fmla="*/ 3994250 w 4420195"/>
                    <a:gd name="connsiteY68" fmla="*/ 5222823 h 6858000"/>
                    <a:gd name="connsiteX69" fmla="*/ 4417517 w 4420195"/>
                    <a:gd name="connsiteY69" fmla="*/ 4559124 h 6858000"/>
                    <a:gd name="connsiteX70" fmla="*/ 4425554 w 4420195"/>
                    <a:gd name="connsiteY70" fmla="*/ 4546399 h 6858000"/>
                    <a:gd name="connsiteX71" fmla="*/ 3916561 w 4420195"/>
                    <a:gd name="connsiteY71" fmla="*/ 4367582 h 6858000"/>
                    <a:gd name="connsiteX72" fmla="*/ 139973 w 4420195"/>
                    <a:gd name="connsiteY72" fmla="*/ 998188 h 6858000"/>
                    <a:gd name="connsiteX73" fmla="*/ 162074 w 4420195"/>
                    <a:gd name="connsiteY73" fmla="*/ 918490 h 6858000"/>
                    <a:gd name="connsiteX74" fmla="*/ 170111 w 4420195"/>
                    <a:gd name="connsiteY74" fmla="*/ 903087 h 6858000"/>
                    <a:gd name="connsiteX75" fmla="*/ 259184 w 4420195"/>
                    <a:gd name="connsiteY75" fmla="*/ 1283491 h 6858000"/>
                    <a:gd name="connsiteX76" fmla="*/ 229716 w 4420195"/>
                    <a:gd name="connsiteY76" fmla="*/ 1451593 h 6858000"/>
                    <a:gd name="connsiteX77" fmla="*/ 205606 w 4420195"/>
                    <a:gd name="connsiteY77" fmla="*/ 1492446 h 6858000"/>
                    <a:gd name="connsiteX78" fmla="*/ 194890 w 4420195"/>
                    <a:gd name="connsiteY78" fmla="*/ 1516556 h 6858000"/>
                    <a:gd name="connsiteX79" fmla="*/ 163413 w 4420195"/>
                    <a:gd name="connsiteY79" fmla="*/ 1539327 h 6858000"/>
                    <a:gd name="connsiteX80" fmla="*/ 143991 w 4420195"/>
                    <a:gd name="connsiteY80" fmla="*/ 1507180 h 6858000"/>
                    <a:gd name="connsiteX81" fmla="*/ 131266 w 4420195"/>
                    <a:gd name="connsiteY81" fmla="*/ 1406721 h 6858000"/>
                    <a:gd name="connsiteX82" fmla="*/ 139973 w 4420195"/>
                    <a:gd name="connsiteY82" fmla="*/ 998188 h 6858000"/>
                    <a:gd name="connsiteX83" fmla="*/ 2101602 w 4420195"/>
                    <a:gd name="connsiteY83" fmla="*/ 5315915 h 6858000"/>
                    <a:gd name="connsiteX84" fmla="*/ 1940198 w 4420195"/>
                    <a:gd name="connsiteY84" fmla="*/ 5611265 h 6858000"/>
                    <a:gd name="connsiteX85" fmla="*/ 1567830 w 4420195"/>
                    <a:gd name="connsiteY85" fmla="*/ 5892550 h 6858000"/>
                    <a:gd name="connsiteX86" fmla="*/ 1237655 w 4420195"/>
                    <a:gd name="connsiteY86" fmla="*/ 5909293 h 6858000"/>
                    <a:gd name="connsiteX87" fmla="*/ 1040086 w 4420195"/>
                    <a:gd name="connsiteY87" fmla="*/ 5717751 h 6858000"/>
                    <a:gd name="connsiteX88" fmla="*/ 1053480 w 4420195"/>
                    <a:gd name="connsiteY88" fmla="*/ 5310558 h 6858000"/>
                    <a:gd name="connsiteX89" fmla="*/ 1090315 w 4420195"/>
                    <a:gd name="connsiteY89" fmla="*/ 5101603 h 6858000"/>
                    <a:gd name="connsiteX90" fmla="*/ 1062856 w 4420195"/>
                    <a:gd name="connsiteY90" fmla="*/ 4941538 h 6858000"/>
                    <a:gd name="connsiteX91" fmla="*/ 967085 w 4420195"/>
                    <a:gd name="connsiteY91" fmla="*/ 4770088 h 6858000"/>
                    <a:gd name="connsiteX92" fmla="*/ 743397 w 4420195"/>
                    <a:gd name="connsiteY92" fmla="*/ 4394371 h 6858000"/>
                    <a:gd name="connsiteX93" fmla="*/ 537791 w 4420195"/>
                    <a:gd name="connsiteY93" fmla="*/ 3850554 h 6858000"/>
                    <a:gd name="connsiteX94" fmla="*/ 478855 w 4420195"/>
                    <a:gd name="connsiteY94" fmla="*/ 3544488 h 6858000"/>
                    <a:gd name="connsiteX95" fmla="*/ 208285 w 4420195"/>
                    <a:gd name="connsiteY95" fmla="*/ 2847973 h 6858000"/>
                    <a:gd name="connsiteX96" fmla="*/ 111844 w 4420195"/>
                    <a:gd name="connsiteY96" fmla="*/ 2549275 h 6858000"/>
                    <a:gd name="connsiteX97" fmla="*/ 160065 w 4420195"/>
                    <a:gd name="connsiteY97" fmla="*/ 2076448 h 6858000"/>
                    <a:gd name="connsiteX98" fmla="*/ 235744 w 4420195"/>
                    <a:gd name="connsiteY98" fmla="*/ 1653180 h 6858000"/>
                    <a:gd name="connsiteX99" fmla="*/ 263203 w 4420195"/>
                    <a:gd name="connsiteY99" fmla="*/ 1525263 h 6858000"/>
                    <a:gd name="connsiteX100" fmla="*/ 279946 w 4420195"/>
                    <a:gd name="connsiteY100" fmla="*/ 1483740 h 6858000"/>
                    <a:gd name="connsiteX101" fmla="*/ 293340 w 4420195"/>
                    <a:gd name="connsiteY101" fmla="*/ 1506510 h 6858000"/>
                    <a:gd name="connsiteX102" fmla="*/ 410542 w 4420195"/>
                    <a:gd name="connsiteY102" fmla="*/ 1842043 h 6858000"/>
                    <a:gd name="connsiteX103" fmla="*/ 410542 w 4420195"/>
                    <a:gd name="connsiteY103" fmla="*/ 2411311 h 6858000"/>
                    <a:gd name="connsiteX104" fmla="*/ 411882 w 4420195"/>
                    <a:gd name="connsiteY104" fmla="*/ 2411311 h 6858000"/>
                    <a:gd name="connsiteX105" fmla="*/ 472827 w 4420195"/>
                    <a:gd name="connsiteY105" fmla="*/ 2630312 h 6858000"/>
                    <a:gd name="connsiteX106" fmla="*/ 644277 w 4420195"/>
                    <a:gd name="connsiteY106" fmla="*/ 2962496 h 6858000"/>
                    <a:gd name="connsiteX107" fmla="*/ 747415 w 4420195"/>
                    <a:gd name="connsiteY107" fmla="*/ 3170781 h 6858000"/>
                    <a:gd name="connsiteX108" fmla="*/ 745406 w 4420195"/>
                    <a:gd name="connsiteY108" fmla="*/ 3200919 h 6858000"/>
                    <a:gd name="connsiteX109" fmla="*/ 662360 w 4420195"/>
                    <a:gd name="connsiteY109" fmla="*/ 3344240 h 6858000"/>
                    <a:gd name="connsiteX110" fmla="*/ 646956 w 4420195"/>
                    <a:gd name="connsiteY110" fmla="*/ 3394469 h 6858000"/>
                    <a:gd name="connsiteX111" fmla="*/ 656332 w 4420195"/>
                    <a:gd name="connsiteY111" fmla="*/ 3400497 h 6858000"/>
                    <a:gd name="connsiteX112" fmla="*/ 699195 w 4420195"/>
                    <a:gd name="connsiteY112" fmla="*/ 3376387 h 6858000"/>
                    <a:gd name="connsiteX113" fmla="*/ 846534 w 4420195"/>
                    <a:gd name="connsiteY113" fmla="*/ 3289323 h 6858000"/>
                    <a:gd name="connsiteX114" fmla="*/ 863278 w 4420195"/>
                    <a:gd name="connsiteY114" fmla="*/ 3281286 h 6858000"/>
                    <a:gd name="connsiteX115" fmla="*/ 955700 w 4420195"/>
                    <a:gd name="connsiteY115" fmla="*/ 3323479 h 6858000"/>
                    <a:gd name="connsiteX116" fmla="*/ 1044774 w 4420195"/>
                    <a:gd name="connsiteY116" fmla="*/ 3697186 h 6858000"/>
                    <a:gd name="connsiteX117" fmla="*/ 1674317 w 4420195"/>
                    <a:gd name="connsiteY117" fmla="*/ 4889299 h 6858000"/>
                    <a:gd name="connsiteX118" fmla="*/ 2012529 w 4420195"/>
                    <a:gd name="connsiteY118" fmla="*/ 5175942 h 6858000"/>
                    <a:gd name="connsiteX119" fmla="*/ 2076822 w 4420195"/>
                    <a:gd name="connsiteY119" fmla="*/ 5227511 h 6858000"/>
                    <a:gd name="connsiteX120" fmla="*/ 2101602 w 4420195"/>
                    <a:gd name="connsiteY120" fmla="*/ 5315915 h 6858000"/>
                    <a:gd name="connsiteX121" fmla="*/ 474166 w 4420195"/>
                    <a:gd name="connsiteY121" fmla="*/ 2022870 h 6858000"/>
                    <a:gd name="connsiteX122" fmla="*/ 573956 w 4420195"/>
                    <a:gd name="connsiteY122" fmla="*/ 2302146 h 6858000"/>
                    <a:gd name="connsiteX123" fmla="*/ 809030 w 4420195"/>
                    <a:gd name="connsiteY123" fmla="*/ 2904230 h 6858000"/>
                    <a:gd name="connsiteX124" fmla="*/ 879351 w 4420195"/>
                    <a:gd name="connsiteY124" fmla="*/ 3080368 h 6858000"/>
                    <a:gd name="connsiteX125" fmla="*/ 873324 w 4420195"/>
                    <a:gd name="connsiteY125" fmla="*/ 3138634 h 6858000"/>
                    <a:gd name="connsiteX126" fmla="*/ 827112 w 4420195"/>
                    <a:gd name="connsiteY126" fmla="*/ 3108496 h 6858000"/>
                    <a:gd name="connsiteX127" fmla="*/ 606772 w 4420195"/>
                    <a:gd name="connsiteY127" fmla="*/ 2718046 h 6858000"/>
                    <a:gd name="connsiteX128" fmla="*/ 474166 w 4420195"/>
                    <a:gd name="connsiteY128" fmla="*/ 2406623 h 6858000"/>
                    <a:gd name="connsiteX129" fmla="*/ 474166 w 4420195"/>
                    <a:gd name="connsiteY129" fmla="*/ 2022870 h 6858000"/>
                    <a:gd name="connsiteX130" fmla="*/ 3295725 w 4420195"/>
                    <a:gd name="connsiteY130" fmla="*/ 4573858 h 6858000"/>
                    <a:gd name="connsiteX131" fmla="*/ 2768650 w 4420195"/>
                    <a:gd name="connsiteY131" fmla="*/ 5394943 h 6858000"/>
                    <a:gd name="connsiteX132" fmla="*/ 2707035 w 4420195"/>
                    <a:gd name="connsiteY132" fmla="*/ 5576439 h 6858000"/>
                    <a:gd name="connsiteX133" fmla="*/ 2686943 w 4420195"/>
                    <a:gd name="connsiteY133" fmla="*/ 5625999 h 6858000"/>
                    <a:gd name="connsiteX134" fmla="*/ 2638053 w 4420195"/>
                    <a:gd name="connsiteY134" fmla="*/ 5630017 h 6858000"/>
                    <a:gd name="connsiteX135" fmla="*/ 2555007 w 4420195"/>
                    <a:gd name="connsiteY135" fmla="*/ 5508796 h 6858000"/>
                    <a:gd name="connsiteX136" fmla="*/ 2406998 w 4420195"/>
                    <a:gd name="connsiteY136" fmla="*/ 5329310 h 6858000"/>
                    <a:gd name="connsiteX137" fmla="*/ 2196034 w 4420195"/>
                    <a:gd name="connsiteY137" fmla="*/ 5161208 h 6858000"/>
                    <a:gd name="connsiteX138" fmla="*/ 1329407 w 4420195"/>
                    <a:gd name="connsiteY138" fmla="*/ 4178050 h 6858000"/>
                    <a:gd name="connsiteX139" fmla="*/ 1149251 w 4420195"/>
                    <a:gd name="connsiteY139" fmla="*/ 3659681 h 6858000"/>
                    <a:gd name="connsiteX140" fmla="*/ 816397 w 4420195"/>
                    <a:gd name="connsiteY140" fmla="*/ 2691257 h 6858000"/>
                    <a:gd name="connsiteX141" fmla="*/ 558552 w 4420195"/>
                    <a:gd name="connsiteY141" fmla="*/ 1990053 h 6858000"/>
                    <a:gd name="connsiteX142" fmla="*/ 386432 w 4420195"/>
                    <a:gd name="connsiteY142" fmla="*/ 1405382 h 6858000"/>
                    <a:gd name="connsiteX143" fmla="*/ 395139 w 4420195"/>
                    <a:gd name="connsiteY143" fmla="*/ 1272106 h 6858000"/>
                    <a:gd name="connsiteX144" fmla="*/ 500286 w 4420195"/>
                    <a:gd name="connsiteY144" fmla="*/ 1282152 h 6858000"/>
                    <a:gd name="connsiteX145" fmla="*/ 601415 w 4420195"/>
                    <a:gd name="connsiteY145" fmla="*/ 1435519 h 6858000"/>
                    <a:gd name="connsiteX146" fmla="*/ 820415 w 4420195"/>
                    <a:gd name="connsiteY146" fmla="*/ 1836686 h 6858000"/>
                    <a:gd name="connsiteX147" fmla="*/ 960388 w 4420195"/>
                    <a:gd name="connsiteY147" fmla="*/ 2140072 h 6858000"/>
                    <a:gd name="connsiteX148" fmla="*/ 1256407 w 4420195"/>
                    <a:gd name="connsiteY148" fmla="*/ 2651743 h 6858000"/>
                    <a:gd name="connsiteX149" fmla="*/ 1307306 w 4420195"/>
                    <a:gd name="connsiteY149" fmla="*/ 2692596 h 6858000"/>
                    <a:gd name="connsiteX150" fmla="*/ 1316013 w 4420195"/>
                    <a:gd name="connsiteY150" fmla="*/ 2687238 h 6858000"/>
                    <a:gd name="connsiteX151" fmla="*/ 1304628 w 4420195"/>
                    <a:gd name="connsiteY151" fmla="*/ 2651743 h 6858000"/>
                    <a:gd name="connsiteX152" fmla="*/ 1121792 w 4420195"/>
                    <a:gd name="connsiteY152" fmla="*/ 2265311 h 6858000"/>
                    <a:gd name="connsiteX153" fmla="*/ 889397 w 4420195"/>
                    <a:gd name="connsiteY153" fmla="*/ 1740245 h 6858000"/>
                    <a:gd name="connsiteX154" fmla="*/ 602084 w 4420195"/>
                    <a:gd name="connsiteY154" fmla="*/ 1221877 h 6858000"/>
                    <a:gd name="connsiteX155" fmla="*/ 454075 w 4420195"/>
                    <a:gd name="connsiteY155" fmla="*/ 1111372 h 6858000"/>
                    <a:gd name="connsiteX156" fmla="*/ 338882 w 4420195"/>
                    <a:gd name="connsiteY156" fmla="*/ 1124766 h 6858000"/>
                    <a:gd name="connsiteX157" fmla="*/ 304056 w 4420195"/>
                    <a:gd name="connsiteY157" fmla="*/ 977426 h 6858000"/>
                    <a:gd name="connsiteX158" fmla="*/ 304056 w 4420195"/>
                    <a:gd name="connsiteY158" fmla="*/ 974747 h 6858000"/>
                    <a:gd name="connsiteX159" fmla="*/ 264542 w 4420195"/>
                    <a:gd name="connsiteY159" fmla="*/ 629838 h 6858000"/>
                    <a:gd name="connsiteX160" fmla="*/ 259184 w 4420195"/>
                    <a:gd name="connsiteY160" fmla="*/ 579609 h 6858000"/>
                    <a:gd name="connsiteX161" fmla="*/ 315441 w 4420195"/>
                    <a:gd name="connsiteY161" fmla="*/ 531388 h 6858000"/>
                    <a:gd name="connsiteX162" fmla="*/ 479524 w 4420195"/>
                    <a:gd name="connsiteY162" fmla="*/ 625820 h 6858000"/>
                    <a:gd name="connsiteX163" fmla="*/ 580653 w 4420195"/>
                    <a:gd name="connsiteY163" fmla="*/ 766462 h 6858000"/>
                    <a:gd name="connsiteX164" fmla="*/ 817067 w 4420195"/>
                    <a:gd name="connsiteY164" fmla="*/ 1128785 h 6858000"/>
                    <a:gd name="connsiteX165" fmla="*/ 1038746 w 4420195"/>
                    <a:gd name="connsiteY165" fmla="*/ 1389978 h 6858000"/>
                    <a:gd name="connsiteX166" fmla="*/ 1421830 w 4420195"/>
                    <a:gd name="connsiteY166" fmla="*/ 2050328 h 6858000"/>
                    <a:gd name="connsiteX167" fmla="*/ 1603326 w 4420195"/>
                    <a:gd name="connsiteY167" fmla="*/ 2445467 h 6858000"/>
                    <a:gd name="connsiteX168" fmla="*/ 1646188 w 4420195"/>
                    <a:gd name="connsiteY168" fmla="*/ 2505742 h 6858000"/>
                    <a:gd name="connsiteX169" fmla="*/ 1655564 w 4420195"/>
                    <a:gd name="connsiteY169" fmla="*/ 2501054 h 6858000"/>
                    <a:gd name="connsiteX170" fmla="*/ 1650206 w 4420195"/>
                    <a:gd name="connsiteY170" fmla="*/ 2468908 h 6858000"/>
                    <a:gd name="connsiteX171" fmla="*/ 1417142 w 4420195"/>
                    <a:gd name="connsiteY171" fmla="*/ 1773062 h 6858000"/>
                    <a:gd name="connsiteX172" fmla="*/ 1136526 w 4420195"/>
                    <a:gd name="connsiteY172" fmla="*/ 1323675 h 6858000"/>
                    <a:gd name="connsiteX173" fmla="*/ 786929 w 4420195"/>
                    <a:gd name="connsiteY173" fmla="*/ 876967 h 6858000"/>
                    <a:gd name="connsiteX174" fmla="*/ 632222 w 4420195"/>
                    <a:gd name="connsiteY174" fmla="*/ 629838 h 6858000"/>
                    <a:gd name="connsiteX175" fmla="*/ 318120 w 4420195"/>
                    <a:gd name="connsiteY175" fmla="*/ 411507 h 6858000"/>
                    <a:gd name="connsiteX176" fmla="*/ 275258 w 4420195"/>
                    <a:gd name="connsiteY176" fmla="*/ 355250 h 6858000"/>
                    <a:gd name="connsiteX177" fmla="*/ 299368 w 4420195"/>
                    <a:gd name="connsiteY177" fmla="*/ 197195 h 6858000"/>
                    <a:gd name="connsiteX178" fmla="*/ 463451 w 4420195"/>
                    <a:gd name="connsiteY178" fmla="*/ 130892 h 6858000"/>
                    <a:gd name="connsiteX179" fmla="*/ 581323 w 4420195"/>
                    <a:gd name="connsiteY179" fmla="*/ 238048 h 6858000"/>
                    <a:gd name="connsiteX180" fmla="*/ 745406 w 4420195"/>
                    <a:gd name="connsiteY180" fmla="*/ 466425 h 6858000"/>
                    <a:gd name="connsiteX181" fmla="*/ 1134517 w 4420195"/>
                    <a:gd name="connsiteY181" fmla="*/ 923848 h 6858000"/>
                    <a:gd name="connsiteX182" fmla="*/ 1434554 w 4420195"/>
                    <a:gd name="connsiteY182" fmla="*/ 1262060 h 6858000"/>
                    <a:gd name="connsiteX183" fmla="*/ 1700436 w 4420195"/>
                    <a:gd name="connsiteY183" fmla="*/ 1696713 h 6858000"/>
                    <a:gd name="connsiteX184" fmla="*/ 1884611 w 4420195"/>
                    <a:gd name="connsiteY184" fmla="*/ 2070420 h 6858000"/>
                    <a:gd name="connsiteX185" fmla="*/ 2039318 w 4420195"/>
                    <a:gd name="connsiteY185" fmla="*/ 2277366 h 6858000"/>
                    <a:gd name="connsiteX186" fmla="*/ 2153841 w 4420195"/>
                    <a:gd name="connsiteY186" fmla="*/ 2349026 h 6858000"/>
                    <a:gd name="connsiteX187" fmla="*/ 2181300 w 4420195"/>
                    <a:gd name="connsiteY187" fmla="*/ 2351036 h 6858000"/>
                    <a:gd name="connsiteX188" fmla="*/ 2175272 w 4420195"/>
                    <a:gd name="connsiteY188" fmla="*/ 2321568 h 6858000"/>
                    <a:gd name="connsiteX189" fmla="*/ 2119015 w 4420195"/>
                    <a:gd name="connsiteY189" fmla="*/ 2243879 h 6858000"/>
                    <a:gd name="connsiteX190" fmla="*/ 1841079 w 4420195"/>
                    <a:gd name="connsiteY190" fmla="*/ 1748951 h 6858000"/>
                    <a:gd name="connsiteX191" fmla="*/ 1601316 w 4420195"/>
                    <a:gd name="connsiteY191" fmla="*/ 1302913 h 6858000"/>
                    <a:gd name="connsiteX192" fmla="*/ 1331417 w 4420195"/>
                    <a:gd name="connsiteY192" fmla="*/ 995509 h 6858000"/>
                    <a:gd name="connsiteX193" fmla="*/ 937617 w 4420195"/>
                    <a:gd name="connsiteY193" fmla="*/ 564205 h 6858000"/>
                    <a:gd name="connsiteX194" fmla="*/ 806351 w 4420195"/>
                    <a:gd name="connsiteY194" fmla="*/ 376012 h 6858000"/>
                    <a:gd name="connsiteX195" fmla="*/ 832470 w 4420195"/>
                    <a:gd name="connsiteY195" fmla="*/ 280241 h 6858000"/>
                    <a:gd name="connsiteX196" fmla="*/ 848544 w 4420195"/>
                    <a:gd name="connsiteY196" fmla="*/ 270865 h 6858000"/>
                    <a:gd name="connsiteX197" fmla="*/ 964406 w 4420195"/>
                    <a:gd name="connsiteY197" fmla="*/ 279571 h 6858000"/>
                    <a:gd name="connsiteX198" fmla="*/ 1258416 w 4420195"/>
                    <a:gd name="connsiteY198" fmla="*/ 541434 h 6858000"/>
                    <a:gd name="connsiteX199" fmla="*/ 1662931 w 4420195"/>
                    <a:gd name="connsiteY199" fmla="*/ 892371 h 6858000"/>
                    <a:gd name="connsiteX200" fmla="*/ 1944886 w 4420195"/>
                    <a:gd name="connsiteY200" fmla="*/ 1209152 h 6858000"/>
                    <a:gd name="connsiteX201" fmla="*/ 2086868 w 4420195"/>
                    <a:gd name="connsiteY201" fmla="*/ 1548703 h 6858000"/>
                    <a:gd name="connsiteX202" fmla="*/ 2377530 w 4420195"/>
                    <a:gd name="connsiteY202" fmla="*/ 2129356 h 6858000"/>
                    <a:gd name="connsiteX203" fmla="*/ 2542282 w 4420195"/>
                    <a:gd name="connsiteY203" fmla="*/ 2311522 h 6858000"/>
                    <a:gd name="connsiteX204" fmla="*/ 2574429 w 4420195"/>
                    <a:gd name="connsiteY204" fmla="*/ 2332283 h 6858000"/>
                    <a:gd name="connsiteX205" fmla="*/ 2581127 w 4420195"/>
                    <a:gd name="connsiteY205" fmla="*/ 2326256 h 6858000"/>
                    <a:gd name="connsiteX206" fmla="*/ 2528218 w 4420195"/>
                    <a:gd name="connsiteY206" fmla="*/ 2229815 h 6858000"/>
                    <a:gd name="connsiteX207" fmla="*/ 2155850 w 4420195"/>
                    <a:gd name="connsiteY207" fmla="*/ 1450253 h 6858000"/>
                    <a:gd name="connsiteX208" fmla="*/ 2113657 w 4420195"/>
                    <a:gd name="connsiteY208" fmla="*/ 1304253 h 6858000"/>
                    <a:gd name="connsiteX209" fmla="*/ 2131740 w 4420195"/>
                    <a:gd name="connsiteY209" fmla="*/ 1243978 h 6858000"/>
                    <a:gd name="connsiteX210" fmla="*/ 2249612 w 4420195"/>
                    <a:gd name="connsiteY210" fmla="*/ 1157583 h 6858000"/>
                    <a:gd name="connsiteX211" fmla="*/ 2340695 w 4420195"/>
                    <a:gd name="connsiteY211" fmla="*/ 1204464 h 6858000"/>
                    <a:gd name="connsiteX212" fmla="*/ 2354759 w 4420195"/>
                    <a:gd name="connsiteY212" fmla="*/ 1334391 h 6858000"/>
                    <a:gd name="connsiteX213" fmla="*/ 2621310 w 4420195"/>
                    <a:gd name="connsiteY213" fmla="*/ 2117971 h 6858000"/>
                    <a:gd name="connsiteX214" fmla="*/ 2844999 w 4420195"/>
                    <a:gd name="connsiteY214" fmla="*/ 2555302 h 6858000"/>
                    <a:gd name="connsiteX215" fmla="*/ 2907953 w 4420195"/>
                    <a:gd name="connsiteY215" fmla="*/ 2857349 h 6858000"/>
                    <a:gd name="connsiteX216" fmla="*/ 2930724 w 4420195"/>
                    <a:gd name="connsiteY216" fmla="*/ 3148010 h 6858000"/>
                    <a:gd name="connsiteX217" fmla="*/ 2989660 w 4420195"/>
                    <a:gd name="connsiteY217" fmla="*/ 3338213 h 6858000"/>
                    <a:gd name="connsiteX218" fmla="*/ 3148385 w 4420195"/>
                    <a:gd name="connsiteY218" fmla="*/ 3943645 h 6858000"/>
                    <a:gd name="connsiteX219" fmla="*/ 3181202 w 4420195"/>
                    <a:gd name="connsiteY219" fmla="*/ 4219573 h 6858000"/>
                    <a:gd name="connsiteX220" fmla="*/ 3291037 w 4420195"/>
                    <a:gd name="connsiteY220" fmla="*/ 4402408 h 6858000"/>
                    <a:gd name="connsiteX221" fmla="*/ 3390826 w 4420195"/>
                    <a:gd name="connsiteY221" fmla="*/ 4467372 h 6858000"/>
                    <a:gd name="connsiteX222" fmla="*/ 3295725 w 4420195"/>
                    <a:gd name="connsiteY222" fmla="*/ 4573858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</a:cxnLst>
                  <a:rect l="l" t="t" r="r" b="b"/>
                  <a:pathLst>
                    <a:path w="4420195" h="6858000">
                      <a:moveTo>
                        <a:pt x="3916561" y="4367582"/>
                      </a:moveTo>
                      <a:cubicBezTo>
                        <a:pt x="3805387" y="4329408"/>
                        <a:pt x="3692203" y="4327399"/>
                        <a:pt x="3585717" y="4378968"/>
                      </a:cubicBezTo>
                      <a:cubicBezTo>
                        <a:pt x="3520753" y="4410445"/>
                        <a:pt x="3467845" y="4399059"/>
                        <a:pt x="3414266" y="4360885"/>
                      </a:cubicBezTo>
                      <a:cubicBezTo>
                        <a:pt x="3407569" y="4356197"/>
                        <a:pt x="3400872" y="4352179"/>
                        <a:pt x="3394175" y="4347490"/>
                      </a:cubicBezTo>
                      <a:cubicBezTo>
                        <a:pt x="3333230" y="4303958"/>
                        <a:pt x="3289028" y="4249041"/>
                        <a:pt x="3275633" y="4173361"/>
                      </a:cubicBezTo>
                      <a:cubicBezTo>
                        <a:pt x="3259560" y="4082279"/>
                        <a:pt x="3242147" y="3991196"/>
                        <a:pt x="3226743" y="3900113"/>
                      </a:cubicBezTo>
                      <a:cubicBezTo>
                        <a:pt x="3195266" y="3712590"/>
                        <a:pt x="3162449" y="3524397"/>
                        <a:pt x="3107532" y="3341561"/>
                      </a:cubicBezTo>
                      <a:cubicBezTo>
                        <a:pt x="3060651" y="3186854"/>
                        <a:pt x="3035201" y="3030138"/>
                        <a:pt x="3022476" y="2869404"/>
                      </a:cubicBezTo>
                      <a:cubicBezTo>
                        <a:pt x="3014440" y="2766936"/>
                        <a:pt x="2998366" y="2666477"/>
                        <a:pt x="2966219" y="2568027"/>
                      </a:cubicBezTo>
                      <a:cubicBezTo>
                        <a:pt x="2920678" y="2428054"/>
                        <a:pt x="2851026" y="2300136"/>
                        <a:pt x="2780035" y="2172219"/>
                      </a:cubicBezTo>
                      <a:cubicBezTo>
                        <a:pt x="2695650" y="2019521"/>
                        <a:pt x="2609255" y="1867493"/>
                        <a:pt x="2546301" y="1704080"/>
                      </a:cubicBezTo>
                      <a:cubicBezTo>
                        <a:pt x="2474640" y="1517226"/>
                        <a:pt x="2424411" y="1325014"/>
                        <a:pt x="2406998" y="1124766"/>
                      </a:cubicBezTo>
                      <a:cubicBezTo>
                        <a:pt x="2402310" y="1074537"/>
                        <a:pt x="2380209" y="1055115"/>
                        <a:pt x="2329309" y="1055784"/>
                      </a:cubicBezTo>
                      <a:cubicBezTo>
                        <a:pt x="2249612" y="1057124"/>
                        <a:pt x="2181300" y="1087262"/>
                        <a:pt x="2127052" y="1144858"/>
                      </a:cubicBezTo>
                      <a:cubicBezTo>
                        <a:pt x="2074144" y="1199776"/>
                        <a:pt x="2052712" y="1198436"/>
                        <a:pt x="2013868" y="1131463"/>
                      </a:cubicBezTo>
                      <a:cubicBezTo>
                        <a:pt x="2013198" y="1130794"/>
                        <a:pt x="2013198" y="1130124"/>
                        <a:pt x="2012529" y="1129454"/>
                      </a:cubicBezTo>
                      <a:cubicBezTo>
                        <a:pt x="1962299" y="1024977"/>
                        <a:pt x="1884611" y="942601"/>
                        <a:pt x="1796207" y="870270"/>
                      </a:cubicBezTo>
                      <a:cubicBezTo>
                        <a:pt x="1565821" y="681407"/>
                        <a:pt x="1333426" y="494553"/>
                        <a:pt x="1123132" y="281580"/>
                      </a:cubicBezTo>
                      <a:cubicBezTo>
                        <a:pt x="1067544" y="225323"/>
                        <a:pt x="1001911" y="181791"/>
                        <a:pt x="924893" y="158351"/>
                      </a:cubicBezTo>
                      <a:cubicBezTo>
                        <a:pt x="860599" y="138929"/>
                        <a:pt x="803002" y="144286"/>
                        <a:pt x="760809" y="204562"/>
                      </a:cubicBezTo>
                      <a:cubicBezTo>
                        <a:pt x="757461" y="209920"/>
                        <a:pt x="752103" y="213268"/>
                        <a:pt x="748085" y="217956"/>
                      </a:cubicBezTo>
                      <a:cubicBezTo>
                        <a:pt x="734690" y="233360"/>
                        <a:pt x="721296" y="236039"/>
                        <a:pt x="705892" y="219296"/>
                      </a:cubicBezTo>
                      <a:cubicBezTo>
                        <a:pt x="675084" y="186479"/>
                        <a:pt x="644277" y="154332"/>
                        <a:pt x="612130" y="123525"/>
                      </a:cubicBezTo>
                      <a:cubicBezTo>
                        <a:pt x="579314" y="92048"/>
                        <a:pt x="546497" y="60571"/>
                        <a:pt x="511671" y="31772"/>
                      </a:cubicBezTo>
                      <a:cubicBezTo>
                        <a:pt x="423267" y="-40558"/>
                        <a:pt x="251147" y="17708"/>
                        <a:pt x="230386" y="134910"/>
                      </a:cubicBezTo>
                      <a:cubicBezTo>
                        <a:pt x="219670" y="195186"/>
                        <a:pt x="219001" y="256801"/>
                        <a:pt x="212973" y="317746"/>
                      </a:cubicBezTo>
                      <a:cubicBezTo>
                        <a:pt x="208285" y="363287"/>
                        <a:pt x="214982" y="412177"/>
                        <a:pt x="184175" y="451691"/>
                      </a:cubicBezTo>
                      <a:cubicBezTo>
                        <a:pt x="154707" y="489865"/>
                        <a:pt x="141982" y="532728"/>
                        <a:pt x="145331" y="578939"/>
                      </a:cubicBezTo>
                      <a:cubicBezTo>
                        <a:pt x="148679" y="628499"/>
                        <a:pt x="157386" y="678059"/>
                        <a:pt x="163413" y="726949"/>
                      </a:cubicBezTo>
                      <a:cubicBezTo>
                        <a:pt x="167432" y="761105"/>
                        <a:pt x="178147" y="796600"/>
                        <a:pt x="150019" y="826068"/>
                      </a:cubicBezTo>
                      <a:cubicBezTo>
                        <a:pt x="95771" y="884334"/>
                        <a:pt x="73670" y="955995"/>
                        <a:pt x="58936" y="1031004"/>
                      </a:cubicBezTo>
                      <a:cubicBezTo>
                        <a:pt x="35496" y="1150886"/>
                        <a:pt x="32147" y="1272106"/>
                        <a:pt x="42863" y="1393327"/>
                      </a:cubicBezTo>
                      <a:cubicBezTo>
                        <a:pt x="51569" y="1490437"/>
                        <a:pt x="64963" y="1586208"/>
                        <a:pt x="103138" y="1676621"/>
                      </a:cubicBezTo>
                      <a:cubicBezTo>
                        <a:pt x="112514" y="1699392"/>
                        <a:pt x="115193" y="1726850"/>
                        <a:pt x="113184" y="1751630"/>
                      </a:cubicBezTo>
                      <a:cubicBezTo>
                        <a:pt x="108496" y="1797841"/>
                        <a:pt x="97780" y="1842713"/>
                        <a:pt x="89074" y="1888254"/>
                      </a:cubicBezTo>
                      <a:cubicBezTo>
                        <a:pt x="64294" y="2027558"/>
                        <a:pt x="38844" y="2166861"/>
                        <a:pt x="14734" y="2306164"/>
                      </a:cubicBezTo>
                      <a:cubicBezTo>
                        <a:pt x="7367" y="2349696"/>
                        <a:pt x="4688" y="2394568"/>
                        <a:pt x="0" y="2438100"/>
                      </a:cubicBezTo>
                      <a:cubicBezTo>
                        <a:pt x="0" y="2484311"/>
                        <a:pt x="0" y="2531192"/>
                        <a:pt x="0" y="2577403"/>
                      </a:cubicBezTo>
                      <a:cubicBezTo>
                        <a:pt x="6697" y="2615578"/>
                        <a:pt x="11385" y="2655091"/>
                        <a:pt x="20092" y="2692596"/>
                      </a:cubicBezTo>
                      <a:cubicBezTo>
                        <a:pt x="40184" y="2774972"/>
                        <a:pt x="89074" y="2842615"/>
                        <a:pt x="134615" y="2911597"/>
                      </a:cubicBezTo>
                      <a:cubicBezTo>
                        <a:pt x="178147" y="2977900"/>
                        <a:pt x="225028" y="3042193"/>
                        <a:pt x="269230" y="3107827"/>
                      </a:cubicBezTo>
                      <a:cubicBezTo>
                        <a:pt x="342900" y="3216992"/>
                        <a:pt x="383753" y="3338213"/>
                        <a:pt x="396478" y="3469479"/>
                      </a:cubicBezTo>
                      <a:cubicBezTo>
                        <a:pt x="412552" y="3636241"/>
                        <a:pt x="450726" y="3799654"/>
                        <a:pt x="495598" y="3961058"/>
                      </a:cubicBezTo>
                      <a:cubicBezTo>
                        <a:pt x="554534" y="4171352"/>
                        <a:pt x="634231" y="4374280"/>
                        <a:pt x="726653" y="4571849"/>
                      </a:cubicBezTo>
                      <a:cubicBezTo>
                        <a:pt x="734020" y="4587253"/>
                        <a:pt x="732681" y="4598638"/>
                        <a:pt x="723975" y="4613372"/>
                      </a:cubicBezTo>
                      <a:cubicBezTo>
                        <a:pt x="642938" y="4743299"/>
                        <a:pt x="566589" y="4875905"/>
                        <a:pt x="504974" y="5017217"/>
                      </a:cubicBezTo>
                      <a:cubicBezTo>
                        <a:pt x="404515" y="5248273"/>
                        <a:pt x="373707" y="5489374"/>
                        <a:pt x="395808" y="5738513"/>
                      </a:cubicBezTo>
                      <a:cubicBezTo>
                        <a:pt x="414561" y="5945458"/>
                        <a:pt x="471488" y="6140349"/>
                        <a:pt x="575965" y="6320505"/>
                      </a:cubicBezTo>
                      <a:cubicBezTo>
                        <a:pt x="678433" y="6495974"/>
                        <a:pt x="815727" y="6635277"/>
                        <a:pt x="1011287" y="6702249"/>
                      </a:cubicBezTo>
                      <a:cubicBezTo>
                        <a:pt x="1391022" y="6832176"/>
                        <a:pt x="1720528" y="6745782"/>
                        <a:pt x="1997125" y="6457799"/>
                      </a:cubicBezTo>
                      <a:cubicBezTo>
                        <a:pt x="2143125" y="6305771"/>
                        <a:pt x="2232869" y="6120927"/>
                        <a:pt x="2287117" y="5920009"/>
                      </a:cubicBezTo>
                      <a:cubicBezTo>
                        <a:pt x="2315245" y="5815531"/>
                        <a:pt x="2333997" y="5708375"/>
                        <a:pt x="2355429" y="5601889"/>
                      </a:cubicBezTo>
                      <a:cubicBezTo>
                        <a:pt x="2361456" y="5572420"/>
                        <a:pt x="2360117" y="5541613"/>
                        <a:pt x="2363465" y="5511476"/>
                      </a:cubicBezTo>
                      <a:cubicBezTo>
                        <a:pt x="2364805" y="5500760"/>
                        <a:pt x="2368823" y="5490044"/>
                        <a:pt x="2373511" y="5473971"/>
                      </a:cubicBezTo>
                      <a:cubicBezTo>
                        <a:pt x="2387576" y="5484686"/>
                        <a:pt x="2398291" y="5492053"/>
                        <a:pt x="2407667" y="5501430"/>
                      </a:cubicBezTo>
                      <a:cubicBezTo>
                        <a:pt x="2502099" y="5598540"/>
                        <a:pt x="2575099" y="5711724"/>
                        <a:pt x="2642741" y="5828926"/>
                      </a:cubicBezTo>
                      <a:cubicBezTo>
                        <a:pt x="2646090" y="5834283"/>
                        <a:pt x="2646090" y="5842320"/>
                        <a:pt x="2645420" y="5849017"/>
                      </a:cubicBezTo>
                      <a:cubicBezTo>
                        <a:pt x="2613943" y="6019798"/>
                        <a:pt x="2581796" y="6189908"/>
                        <a:pt x="2550319" y="6360689"/>
                      </a:cubicBezTo>
                      <a:cubicBezTo>
                        <a:pt x="2544292" y="6394175"/>
                        <a:pt x="2538264" y="6426991"/>
                        <a:pt x="2534246" y="6461148"/>
                      </a:cubicBezTo>
                      <a:cubicBezTo>
                        <a:pt x="2533576" y="6468515"/>
                        <a:pt x="2537594" y="6478560"/>
                        <a:pt x="2542952" y="6483249"/>
                      </a:cubicBezTo>
                      <a:cubicBezTo>
                        <a:pt x="2554337" y="6493295"/>
                        <a:pt x="2566393" y="6502671"/>
                        <a:pt x="2579787" y="6509368"/>
                      </a:cubicBezTo>
                      <a:cubicBezTo>
                        <a:pt x="2769989" y="6604469"/>
                        <a:pt x="2960192" y="6700240"/>
                        <a:pt x="3151734" y="6794002"/>
                      </a:cubicBezTo>
                      <a:cubicBezTo>
                        <a:pt x="3221385" y="6828158"/>
                        <a:pt x="3295725" y="6848919"/>
                        <a:pt x="3372743" y="6860975"/>
                      </a:cubicBezTo>
                      <a:cubicBezTo>
                        <a:pt x="3399533" y="6860975"/>
                        <a:pt x="3426322" y="6860975"/>
                        <a:pt x="3453110" y="6860975"/>
                      </a:cubicBezTo>
                      <a:cubicBezTo>
                        <a:pt x="3459808" y="6859635"/>
                        <a:pt x="3466505" y="6857626"/>
                        <a:pt x="3473872" y="6856286"/>
                      </a:cubicBezTo>
                      <a:cubicBezTo>
                        <a:pt x="3512716" y="6848919"/>
                        <a:pt x="3541514" y="6830837"/>
                        <a:pt x="3550891" y="6789314"/>
                      </a:cubicBezTo>
                      <a:cubicBezTo>
                        <a:pt x="3556249" y="6765873"/>
                        <a:pt x="3565625" y="6743772"/>
                        <a:pt x="3570983" y="6720332"/>
                      </a:cubicBezTo>
                      <a:cubicBezTo>
                        <a:pt x="3623221" y="6498652"/>
                        <a:pt x="3672111" y="6276303"/>
                        <a:pt x="3727029" y="6055293"/>
                      </a:cubicBezTo>
                      <a:cubicBezTo>
                        <a:pt x="3797350" y="5771999"/>
                        <a:pt x="3879726" y="5492053"/>
                        <a:pt x="3994250" y="5222823"/>
                      </a:cubicBezTo>
                      <a:cubicBezTo>
                        <a:pt x="4098058" y="4978373"/>
                        <a:pt x="4232673" y="4752675"/>
                        <a:pt x="4417517" y="4559124"/>
                      </a:cubicBezTo>
                      <a:cubicBezTo>
                        <a:pt x="4420196" y="4556445"/>
                        <a:pt x="4422205" y="4552427"/>
                        <a:pt x="4425554" y="4546399"/>
                      </a:cubicBezTo>
                      <a:cubicBezTo>
                        <a:pt x="4254104" y="4485454"/>
                        <a:pt x="4086002" y="4425849"/>
                        <a:pt x="3916561" y="4367582"/>
                      </a:cubicBezTo>
                      <a:close/>
                      <a:moveTo>
                        <a:pt x="139973" y="998188"/>
                      </a:moveTo>
                      <a:cubicBezTo>
                        <a:pt x="144661" y="971399"/>
                        <a:pt x="151358" y="943940"/>
                        <a:pt x="162074" y="918490"/>
                      </a:cubicBezTo>
                      <a:cubicBezTo>
                        <a:pt x="164753" y="912463"/>
                        <a:pt x="167432" y="907105"/>
                        <a:pt x="170111" y="903087"/>
                      </a:cubicBezTo>
                      <a:lnTo>
                        <a:pt x="259184" y="1283491"/>
                      </a:lnTo>
                      <a:cubicBezTo>
                        <a:pt x="257845" y="1323005"/>
                        <a:pt x="265881" y="1359170"/>
                        <a:pt x="229716" y="1451593"/>
                      </a:cubicBezTo>
                      <a:cubicBezTo>
                        <a:pt x="224358" y="1465657"/>
                        <a:pt x="212973" y="1478382"/>
                        <a:pt x="205606" y="1492446"/>
                      </a:cubicBezTo>
                      <a:cubicBezTo>
                        <a:pt x="201588" y="1500483"/>
                        <a:pt x="200248" y="1510529"/>
                        <a:pt x="194890" y="1516556"/>
                      </a:cubicBezTo>
                      <a:cubicBezTo>
                        <a:pt x="186184" y="1525263"/>
                        <a:pt x="174129" y="1531960"/>
                        <a:pt x="163413" y="1539327"/>
                      </a:cubicBezTo>
                      <a:cubicBezTo>
                        <a:pt x="156716" y="1528611"/>
                        <a:pt x="146000" y="1518565"/>
                        <a:pt x="143991" y="1507180"/>
                      </a:cubicBezTo>
                      <a:cubicBezTo>
                        <a:pt x="137964" y="1473694"/>
                        <a:pt x="133276" y="1440207"/>
                        <a:pt x="131266" y="1406721"/>
                      </a:cubicBezTo>
                      <a:cubicBezTo>
                        <a:pt x="122560" y="1270767"/>
                        <a:pt x="117202" y="1134142"/>
                        <a:pt x="139973" y="998188"/>
                      </a:cubicBezTo>
                      <a:close/>
                      <a:moveTo>
                        <a:pt x="2101602" y="5315915"/>
                      </a:moveTo>
                      <a:cubicBezTo>
                        <a:pt x="2068116" y="5425750"/>
                        <a:pt x="2015207" y="5524870"/>
                        <a:pt x="1940198" y="5611265"/>
                      </a:cubicBezTo>
                      <a:cubicBezTo>
                        <a:pt x="1836391" y="5731815"/>
                        <a:pt x="1717179" y="5832274"/>
                        <a:pt x="1567830" y="5892550"/>
                      </a:cubicBezTo>
                      <a:cubicBezTo>
                        <a:pt x="1460004" y="5936082"/>
                        <a:pt x="1347490" y="5942110"/>
                        <a:pt x="1237655" y="5909293"/>
                      </a:cubicBezTo>
                      <a:cubicBezTo>
                        <a:pt x="1142554" y="5881164"/>
                        <a:pt x="1078930" y="5808164"/>
                        <a:pt x="1040086" y="5717751"/>
                      </a:cubicBezTo>
                      <a:cubicBezTo>
                        <a:pt x="981819" y="5580457"/>
                        <a:pt x="981819" y="5443163"/>
                        <a:pt x="1053480" y="5310558"/>
                      </a:cubicBezTo>
                      <a:cubicBezTo>
                        <a:pt x="1089645" y="5243585"/>
                        <a:pt x="1100361" y="5174603"/>
                        <a:pt x="1090315" y="5101603"/>
                      </a:cubicBezTo>
                      <a:cubicBezTo>
                        <a:pt x="1082948" y="5048025"/>
                        <a:pt x="1076920" y="4993777"/>
                        <a:pt x="1062856" y="4941538"/>
                      </a:cubicBezTo>
                      <a:cubicBezTo>
                        <a:pt x="1046113" y="4876574"/>
                        <a:pt x="1009278" y="4820318"/>
                        <a:pt x="967085" y="4770088"/>
                      </a:cubicBezTo>
                      <a:cubicBezTo>
                        <a:pt x="872654" y="4656235"/>
                        <a:pt x="805011" y="4526977"/>
                        <a:pt x="743397" y="4394371"/>
                      </a:cubicBezTo>
                      <a:cubicBezTo>
                        <a:pt x="661690" y="4218233"/>
                        <a:pt x="588020" y="4038747"/>
                        <a:pt x="537791" y="3850554"/>
                      </a:cubicBezTo>
                      <a:cubicBezTo>
                        <a:pt x="511001" y="3750095"/>
                        <a:pt x="488231" y="3647626"/>
                        <a:pt x="478855" y="3544488"/>
                      </a:cubicBezTo>
                      <a:cubicBezTo>
                        <a:pt x="455414" y="3285304"/>
                        <a:pt x="374377" y="3050230"/>
                        <a:pt x="208285" y="2847973"/>
                      </a:cubicBezTo>
                      <a:cubicBezTo>
                        <a:pt x="135955" y="2760239"/>
                        <a:pt x="114523" y="2658440"/>
                        <a:pt x="111844" y="2549275"/>
                      </a:cubicBezTo>
                      <a:cubicBezTo>
                        <a:pt x="108496" y="2389880"/>
                        <a:pt x="130597" y="2233164"/>
                        <a:pt x="160065" y="2076448"/>
                      </a:cubicBezTo>
                      <a:cubicBezTo>
                        <a:pt x="186854" y="1935805"/>
                        <a:pt x="210294" y="1794493"/>
                        <a:pt x="235744" y="1653180"/>
                      </a:cubicBezTo>
                      <a:cubicBezTo>
                        <a:pt x="243781" y="1610318"/>
                        <a:pt x="253157" y="1568125"/>
                        <a:pt x="263203" y="1525263"/>
                      </a:cubicBezTo>
                      <a:cubicBezTo>
                        <a:pt x="265881" y="1512538"/>
                        <a:pt x="273248" y="1501153"/>
                        <a:pt x="279946" y="1483740"/>
                      </a:cubicBezTo>
                      <a:cubicBezTo>
                        <a:pt x="286643" y="1495125"/>
                        <a:pt x="291331" y="1500483"/>
                        <a:pt x="293340" y="1506510"/>
                      </a:cubicBezTo>
                      <a:cubicBezTo>
                        <a:pt x="332854" y="1618355"/>
                        <a:pt x="371698" y="1730199"/>
                        <a:pt x="410542" y="1842043"/>
                      </a:cubicBezTo>
                      <a:lnTo>
                        <a:pt x="410542" y="2411311"/>
                      </a:lnTo>
                      <a:lnTo>
                        <a:pt x="411882" y="2411311"/>
                      </a:lnTo>
                      <a:cubicBezTo>
                        <a:pt x="417240" y="2487660"/>
                        <a:pt x="440680" y="2560660"/>
                        <a:pt x="472827" y="2630312"/>
                      </a:cubicBezTo>
                      <a:cubicBezTo>
                        <a:pt x="525735" y="2742826"/>
                        <a:pt x="587350" y="2851991"/>
                        <a:pt x="644277" y="2962496"/>
                      </a:cubicBezTo>
                      <a:cubicBezTo>
                        <a:pt x="679773" y="3031478"/>
                        <a:pt x="713929" y="3101129"/>
                        <a:pt x="747415" y="3170781"/>
                      </a:cubicBezTo>
                      <a:cubicBezTo>
                        <a:pt x="751433" y="3178818"/>
                        <a:pt x="750094" y="3192882"/>
                        <a:pt x="745406" y="3200919"/>
                      </a:cubicBezTo>
                      <a:cubicBezTo>
                        <a:pt x="718617" y="3249139"/>
                        <a:pt x="688479" y="3296020"/>
                        <a:pt x="662360" y="3344240"/>
                      </a:cubicBezTo>
                      <a:cubicBezTo>
                        <a:pt x="654323" y="3358974"/>
                        <a:pt x="651644" y="3377726"/>
                        <a:pt x="646956" y="3394469"/>
                      </a:cubicBezTo>
                      <a:cubicBezTo>
                        <a:pt x="650305" y="3396479"/>
                        <a:pt x="652983" y="3398488"/>
                        <a:pt x="656332" y="3400497"/>
                      </a:cubicBezTo>
                      <a:cubicBezTo>
                        <a:pt x="670396" y="3392460"/>
                        <a:pt x="685130" y="3385093"/>
                        <a:pt x="699195" y="3376387"/>
                      </a:cubicBezTo>
                      <a:cubicBezTo>
                        <a:pt x="748085" y="3347589"/>
                        <a:pt x="796975" y="3318121"/>
                        <a:pt x="846534" y="3289323"/>
                      </a:cubicBezTo>
                      <a:cubicBezTo>
                        <a:pt x="851892" y="3285974"/>
                        <a:pt x="857920" y="3283295"/>
                        <a:pt x="863278" y="3281286"/>
                      </a:cubicBezTo>
                      <a:cubicBezTo>
                        <a:pt x="924893" y="3253827"/>
                        <a:pt x="938957" y="3257845"/>
                        <a:pt x="955700" y="3323479"/>
                      </a:cubicBezTo>
                      <a:cubicBezTo>
                        <a:pt x="987177" y="3447378"/>
                        <a:pt x="1013966" y="3572617"/>
                        <a:pt x="1044774" y="3697186"/>
                      </a:cubicBezTo>
                      <a:cubicBezTo>
                        <a:pt x="1156618" y="4146572"/>
                        <a:pt x="1359545" y="4547739"/>
                        <a:pt x="1674317" y="4889299"/>
                      </a:cubicBezTo>
                      <a:cubicBezTo>
                        <a:pt x="1775445" y="4999135"/>
                        <a:pt x="1889299" y="5092896"/>
                        <a:pt x="2012529" y="5175942"/>
                      </a:cubicBezTo>
                      <a:cubicBezTo>
                        <a:pt x="2035299" y="5191346"/>
                        <a:pt x="2057400" y="5208759"/>
                        <a:pt x="2076822" y="5227511"/>
                      </a:cubicBezTo>
                      <a:cubicBezTo>
                        <a:pt x="2103611" y="5251621"/>
                        <a:pt x="2112318" y="5281089"/>
                        <a:pt x="2101602" y="5315915"/>
                      </a:cubicBezTo>
                      <a:close/>
                      <a:moveTo>
                        <a:pt x="474166" y="2022870"/>
                      </a:moveTo>
                      <a:cubicBezTo>
                        <a:pt x="506983" y="2115962"/>
                        <a:pt x="540469" y="2209053"/>
                        <a:pt x="573956" y="2302146"/>
                      </a:cubicBezTo>
                      <a:cubicBezTo>
                        <a:pt x="648295" y="2504403"/>
                        <a:pt x="730002" y="2703312"/>
                        <a:pt x="809030" y="2904230"/>
                      </a:cubicBezTo>
                      <a:cubicBezTo>
                        <a:pt x="831800" y="2963166"/>
                        <a:pt x="856580" y="3020762"/>
                        <a:pt x="879351" y="3080368"/>
                      </a:cubicBezTo>
                      <a:cubicBezTo>
                        <a:pt x="886718" y="3099790"/>
                        <a:pt x="896094" y="3125909"/>
                        <a:pt x="873324" y="3138634"/>
                      </a:cubicBezTo>
                      <a:cubicBezTo>
                        <a:pt x="848544" y="3151359"/>
                        <a:pt x="838498" y="3123900"/>
                        <a:pt x="827112" y="3108496"/>
                      </a:cubicBezTo>
                      <a:cubicBezTo>
                        <a:pt x="740048" y="2985936"/>
                        <a:pt x="670396" y="2853331"/>
                        <a:pt x="606772" y="2718046"/>
                      </a:cubicBezTo>
                      <a:cubicBezTo>
                        <a:pt x="558552" y="2616247"/>
                        <a:pt x="517699" y="2511100"/>
                        <a:pt x="474166" y="2406623"/>
                      </a:cubicBezTo>
                      <a:lnTo>
                        <a:pt x="474166" y="2022870"/>
                      </a:lnTo>
                      <a:close/>
                      <a:moveTo>
                        <a:pt x="3295725" y="4573858"/>
                      </a:moveTo>
                      <a:cubicBezTo>
                        <a:pt x="3068688" y="4814960"/>
                        <a:pt x="2892549" y="5088208"/>
                        <a:pt x="2768650" y="5394943"/>
                      </a:cubicBezTo>
                      <a:cubicBezTo>
                        <a:pt x="2744540" y="5454549"/>
                        <a:pt x="2727797" y="5516163"/>
                        <a:pt x="2707035" y="5576439"/>
                      </a:cubicBezTo>
                      <a:cubicBezTo>
                        <a:pt x="2701008" y="5593182"/>
                        <a:pt x="2694310" y="5609925"/>
                        <a:pt x="2686943" y="5625999"/>
                      </a:cubicBezTo>
                      <a:cubicBezTo>
                        <a:pt x="2671540" y="5659485"/>
                        <a:pt x="2659485" y="5660824"/>
                        <a:pt x="2638053" y="5630017"/>
                      </a:cubicBezTo>
                      <a:cubicBezTo>
                        <a:pt x="2609925" y="5589833"/>
                        <a:pt x="2585145" y="5546971"/>
                        <a:pt x="2555007" y="5508796"/>
                      </a:cubicBezTo>
                      <a:cubicBezTo>
                        <a:pt x="2507457" y="5447852"/>
                        <a:pt x="2456557" y="5388915"/>
                        <a:pt x="2406998" y="5329310"/>
                      </a:cubicBezTo>
                      <a:cubicBezTo>
                        <a:pt x="2348062" y="5258989"/>
                        <a:pt x="2273052" y="5208759"/>
                        <a:pt x="2196034" y="5161208"/>
                      </a:cubicBezTo>
                      <a:cubicBezTo>
                        <a:pt x="1806253" y="4922116"/>
                        <a:pt x="1535683" y="4579216"/>
                        <a:pt x="1329407" y="4178050"/>
                      </a:cubicBezTo>
                      <a:cubicBezTo>
                        <a:pt x="1245022" y="4013967"/>
                        <a:pt x="1193453" y="3837829"/>
                        <a:pt x="1149251" y="3659681"/>
                      </a:cubicBezTo>
                      <a:cubicBezTo>
                        <a:pt x="1066875" y="3326827"/>
                        <a:pt x="938957" y="3010046"/>
                        <a:pt x="816397" y="2691257"/>
                      </a:cubicBezTo>
                      <a:cubicBezTo>
                        <a:pt x="726653" y="2458862"/>
                        <a:pt x="634231" y="2227136"/>
                        <a:pt x="558552" y="1990053"/>
                      </a:cubicBezTo>
                      <a:cubicBezTo>
                        <a:pt x="499616" y="1805878"/>
                        <a:pt x="429964" y="1594245"/>
                        <a:pt x="386432" y="1405382"/>
                      </a:cubicBezTo>
                      <a:cubicBezTo>
                        <a:pt x="376386" y="1361180"/>
                        <a:pt x="370359" y="1315638"/>
                        <a:pt x="395139" y="1272106"/>
                      </a:cubicBezTo>
                      <a:cubicBezTo>
                        <a:pt x="416570" y="1233932"/>
                        <a:pt x="474166" y="1247996"/>
                        <a:pt x="500286" y="1282152"/>
                      </a:cubicBezTo>
                      <a:cubicBezTo>
                        <a:pt x="537791" y="1331042"/>
                        <a:pt x="571277" y="1382611"/>
                        <a:pt x="601415" y="1435519"/>
                      </a:cubicBezTo>
                      <a:cubicBezTo>
                        <a:pt x="676424" y="1568125"/>
                        <a:pt x="753442" y="1700061"/>
                        <a:pt x="820415" y="1836686"/>
                      </a:cubicBezTo>
                      <a:cubicBezTo>
                        <a:pt x="867966" y="1933796"/>
                        <a:pt x="921544" y="2038943"/>
                        <a:pt x="960388" y="2140072"/>
                      </a:cubicBezTo>
                      <a:cubicBezTo>
                        <a:pt x="1034058" y="2330944"/>
                        <a:pt x="1111746" y="2505073"/>
                        <a:pt x="1256407" y="2651743"/>
                      </a:cubicBezTo>
                      <a:cubicBezTo>
                        <a:pt x="1271811" y="2667147"/>
                        <a:pt x="1289894" y="2679202"/>
                        <a:pt x="1307306" y="2692596"/>
                      </a:cubicBezTo>
                      <a:cubicBezTo>
                        <a:pt x="1309985" y="2690587"/>
                        <a:pt x="1312664" y="2688578"/>
                        <a:pt x="1316013" y="2687238"/>
                      </a:cubicBezTo>
                      <a:cubicBezTo>
                        <a:pt x="1312664" y="2675183"/>
                        <a:pt x="1309985" y="2663128"/>
                        <a:pt x="1304628" y="2651743"/>
                      </a:cubicBezTo>
                      <a:cubicBezTo>
                        <a:pt x="1243682" y="2523155"/>
                        <a:pt x="1180728" y="2395238"/>
                        <a:pt x="1121792" y="2265311"/>
                      </a:cubicBezTo>
                      <a:cubicBezTo>
                        <a:pt x="1042764" y="2091182"/>
                        <a:pt x="969094" y="1914374"/>
                        <a:pt x="889397" y="1740245"/>
                      </a:cubicBezTo>
                      <a:cubicBezTo>
                        <a:pt x="807021" y="1560088"/>
                        <a:pt x="716608" y="1384620"/>
                        <a:pt x="602084" y="1221877"/>
                      </a:cubicBezTo>
                      <a:cubicBezTo>
                        <a:pt x="564580" y="1168968"/>
                        <a:pt x="521717" y="1122757"/>
                        <a:pt x="454075" y="1111372"/>
                      </a:cubicBezTo>
                      <a:cubicBezTo>
                        <a:pt x="398487" y="1101995"/>
                        <a:pt x="362992" y="1106684"/>
                        <a:pt x="338882" y="1124766"/>
                      </a:cubicBezTo>
                      <a:lnTo>
                        <a:pt x="304056" y="977426"/>
                      </a:lnTo>
                      <a:cubicBezTo>
                        <a:pt x="304056" y="976757"/>
                        <a:pt x="304056" y="975417"/>
                        <a:pt x="304056" y="974747"/>
                      </a:cubicBezTo>
                      <a:cubicBezTo>
                        <a:pt x="292001" y="859554"/>
                        <a:pt x="277937" y="745031"/>
                        <a:pt x="264542" y="629838"/>
                      </a:cubicBezTo>
                      <a:cubicBezTo>
                        <a:pt x="262533" y="613095"/>
                        <a:pt x="259854" y="596352"/>
                        <a:pt x="259184" y="579609"/>
                      </a:cubicBezTo>
                      <a:cubicBezTo>
                        <a:pt x="257175" y="539425"/>
                        <a:pt x="276597" y="522682"/>
                        <a:pt x="315441" y="531388"/>
                      </a:cubicBezTo>
                      <a:cubicBezTo>
                        <a:pt x="379735" y="546122"/>
                        <a:pt x="437332" y="573581"/>
                        <a:pt x="479524" y="625820"/>
                      </a:cubicBezTo>
                      <a:cubicBezTo>
                        <a:pt x="515690" y="670692"/>
                        <a:pt x="549176" y="718242"/>
                        <a:pt x="580653" y="766462"/>
                      </a:cubicBezTo>
                      <a:cubicBezTo>
                        <a:pt x="659681" y="887013"/>
                        <a:pt x="732681" y="1012252"/>
                        <a:pt x="817067" y="1128785"/>
                      </a:cubicBezTo>
                      <a:cubicBezTo>
                        <a:pt x="884039" y="1221207"/>
                        <a:pt x="962397" y="1304923"/>
                        <a:pt x="1038746" y="1389978"/>
                      </a:cubicBezTo>
                      <a:cubicBezTo>
                        <a:pt x="1211535" y="1584199"/>
                        <a:pt x="1326059" y="1811236"/>
                        <a:pt x="1421830" y="2050328"/>
                      </a:cubicBezTo>
                      <a:cubicBezTo>
                        <a:pt x="1475408" y="2184943"/>
                        <a:pt x="1541711" y="2314201"/>
                        <a:pt x="1603326" y="2445467"/>
                      </a:cubicBezTo>
                      <a:cubicBezTo>
                        <a:pt x="1614041" y="2467568"/>
                        <a:pt x="1632124" y="2485651"/>
                        <a:pt x="1646188" y="2505742"/>
                      </a:cubicBezTo>
                      <a:cubicBezTo>
                        <a:pt x="1649537" y="2504403"/>
                        <a:pt x="1652216" y="2502394"/>
                        <a:pt x="1655564" y="2501054"/>
                      </a:cubicBezTo>
                      <a:cubicBezTo>
                        <a:pt x="1653555" y="2490339"/>
                        <a:pt x="1653555" y="2478953"/>
                        <a:pt x="1650206" y="2468908"/>
                      </a:cubicBezTo>
                      <a:cubicBezTo>
                        <a:pt x="1578546" y="2235173"/>
                        <a:pt x="1508894" y="2000099"/>
                        <a:pt x="1417142" y="1773062"/>
                      </a:cubicBezTo>
                      <a:cubicBezTo>
                        <a:pt x="1349499" y="1606969"/>
                        <a:pt x="1249040" y="1461639"/>
                        <a:pt x="1136526" y="1323675"/>
                      </a:cubicBezTo>
                      <a:cubicBezTo>
                        <a:pt x="1017315" y="1177005"/>
                        <a:pt x="899443" y="1028995"/>
                        <a:pt x="786929" y="876967"/>
                      </a:cubicBezTo>
                      <a:cubicBezTo>
                        <a:pt x="729332" y="799279"/>
                        <a:pt x="682451" y="713554"/>
                        <a:pt x="632222" y="629838"/>
                      </a:cubicBezTo>
                      <a:cubicBezTo>
                        <a:pt x="559891" y="509957"/>
                        <a:pt x="458093" y="434278"/>
                        <a:pt x="318120" y="411507"/>
                      </a:cubicBezTo>
                      <a:cubicBezTo>
                        <a:pt x="277267" y="404810"/>
                        <a:pt x="271239" y="396773"/>
                        <a:pt x="275258" y="355250"/>
                      </a:cubicBezTo>
                      <a:cubicBezTo>
                        <a:pt x="280615" y="302342"/>
                        <a:pt x="285304" y="248764"/>
                        <a:pt x="299368" y="197195"/>
                      </a:cubicBezTo>
                      <a:cubicBezTo>
                        <a:pt x="321469" y="116158"/>
                        <a:pt x="391790" y="86020"/>
                        <a:pt x="463451" y="130892"/>
                      </a:cubicBezTo>
                      <a:cubicBezTo>
                        <a:pt x="507653" y="158351"/>
                        <a:pt x="548506" y="197195"/>
                        <a:pt x="581323" y="238048"/>
                      </a:cubicBezTo>
                      <a:cubicBezTo>
                        <a:pt x="639589" y="311048"/>
                        <a:pt x="695176" y="387397"/>
                        <a:pt x="745406" y="466425"/>
                      </a:cubicBezTo>
                      <a:cubicBezTo>
                        <a:pt x="854571" y="637205"/>
                        <a:pt x="986507" y="786554"/>
                        <a:pt x="1134517" y="923848"/>
                      </a:cubicBezTo>
                      <a:cubicBezTo>
                        <a:pt x="1241673" y="1023637"/>
                        <a:pt x="1344811" y="1144858"/>
                        <a:pt x="1434554" y="1262060"/>
                      </a:cubicBezTo>
                      <a:cubicBezTo>
                        <a:pt x="1541711" y="1402703"/>
                        <a:pt x="1622748" y="1539327"/>
                        <a:pt x="1700436" y="1696713"/>
                      </a:cubicBezTo>
                      <a:cubicBezTo>
                        <a:pt x="1762051" y="1821282"/>
                        <a:pt x="1820987" y="1947190"/>
                        <a:pt x="1884611" y="2070420"/>
                      </a:cubicBezTo>
                      <a:cubicBezTo>
                        <a:pt x="1924125" y="2147439"/>
                        <a:pt x="1973015" y="2220439"/>
                        <a:pt x="2039318" y="2277366"/>
                      </a:cubicBezTo>
                      <a:cubicBezTo>
                        <a:pt x="2072804" y="2306834"/>
                        <a:pt x="2114997" y="2326256"/>
                        <a:pt x="2153841" y="2349026"/>
                      </a:cubicBezTo>
                      <a:cubicBezTo>
                        <a:pt x="2161208" y="2353045"/>
                        <a:pt x="2171923" y="2350366"/>
                        <a:pt x="2181300" y="2351036"/>
                      </a:cubicBezTo>
                      <a:cubicBezTo>
                        <a:pt x="2179291" y="2340990"/>
                        <a:pt x="2180630" y="2329604"/>
                        <a:pt x="2175272" y="2321568"/>
                      </a:cubicBezTo>
                      <a:cubicBezTo>
                        <a:pt x="2157859" y="2294779"/>
                        <a:pt x="2138437" y="2268659"/>
                        <a:pt x="2119015" y="2243879"/>
                      </a:cubicBezTo>
                      <a:cubicBezTo>
                        <a:pt x="2001143" y="2093191"/>
                        <a:pt x="1914079" y="1925089"/>
                        <a:pt x="1841079" y="1748951"/>
                      </a:cubicBezTo>
                      <a:cubicBezTo>
                        <a:pt x="1776115" y="1592235"/>
                        <a:pt x="1708473" y="1436189"/>
                        <a:pt x="1601316" y="1302913"/>
                      </a:cubicBezTo>
                      <a:cubicBezTo>
                        <a:pt x="1515591" y="1196427"/>
                        <a:pt x="1422499" y="1096638"/>
                        <a:pt x="1331417" y="995509"/>
                      </a:cubicBezTo>
                      <a:cubicBezTo>
                        <a:pt x="1200820" y="851518"/>
                        <a:pt x="1066205" y="710205"/>
                        <a:pt x="937617" y="564205"/>
                      </a:cubicBezTo>
                      <a:cubicBezTo>
                        <a:pt x="887388" y="507278"/>
                        <a:pt x="846534" y="440975"/>
                        <a:pt x="806351" y="376012"/>
                      </a:cubicBezTo>
                      <a:cubicBezTo>
                        <a:pt x="776213" y="327122"/>
                        <a:pt x="783580" y="311718"/>
                        <a:pt x="832470" y="280241"/>
                      </a:cubicBezTo>
                      <a:cubicBezTo>
                        <a:pt x="837828" y="276892"/>
                        <a:pt x="843186" y="273544"/>
                        <a:pt x="848544" y="270865"/>
                      </a:cubicBezTo>
                      <a:cubicBezTo>
                        <a:pt x="888727" y="247424"/>
                        <a:pt x="925562" y="243406"/>
                        <a:pt x="964406" y="279571"/>
                      </a:cubicBezTo>
                      <a:cubicBezTo>
                        <a:pt x="1060847" y="368645"/>
                        <a:pt x="1159297" y="455040"/>
                        <a:pt x="1258416" y="541434"/>
                      </a:cubicBezTo>
                      <a:cubicBezTo>
                        <a:pt x="1393031" y="658636"/>
                        <a:pt x="1528986" y="774499"/>
                        <a:pt x="1662931" y="892371"/>
                      </a:cubicBezTo>
                      <a:cubicBezTo>
                        <a:pt x="1770087" y="986133"/>
                        <a:pt x="1871886" y="1084583"/>
                        <a:pt x="1944886" y="1209152"/>
                      </a:cubicBezTo>
                      <a:cubicBezTo>
                        <a:pt x="2007840" y="1315638"/>
                        <a:pt x="2048694" y="1431501"/>
                        <a:pt x="2086868" y="1548703"/>
                      </a:cubicBezTo>
                      <a:cubicBezTo>
                        <a:pt x="2154511" y="1756988"/>
                        <a:pt x="2246933" y="1953218"/>
                        <a:pt x="2377530" y="2129356"/>
                      </a:cubicBezTo>
                      <a:cubicBezTo>
                        <a:pt x="2425750" y="2194989"/>
                        <a:pt x="2486695" y="2251246"/>
                        <a:pt x="2542282" y="2311522"/>
                      </a:cubicBezTo>
                      <a:cubicBezTo>
                        <a:pt x="2550989" y="2320898"/>
                        <a:pt x="2563714" y="2325586"/>
                        <a:pt x="2574429" y="2332283"/>
                      </a:cubicBezTo>
                      <a:cubicBezTo>
                        <a:pt x="2576439" y="2330274"/>
                        <a:pt x="2579117" y="2328265"/>
                        <a:pt x="2581127" y="2326256"/>
                      </a:cubicBezTo>
                      <a:cubicBezTo>
                        <a:pt x="2563714" y="2294109"/>
                        <a:pt x="2546970" y="2261292"/>
                        <a:pt x="2528218" y="2229815"/>
                      </a:cubicBezTo>
                      <a:cubicBezTo>
                        <a:pt x="2381548" y="1980677"/>
                        <a:pt x="2252960" y="1722832"/>
                        <a:pt x="2155850" y="1450253"/>
                      </a:cubicBezTo>
                      <a:cubicBezTo>
                        <a:pt x="2139107" y="1402703"/>
                        <a:pt x="2123703" y="1353813"/>
                        <a:pt x="2113657" y="1304253"/>
                      </a:cubicBezTo>
                      <a:cubicBezTo>
                        <a:pt x="2110309" y="1285501"/>
                        <a:pt x="2118345" y="1256702"/>
                        <a:pt x="2131740" y="1243978"/>
                      </a:cubicBezTo>
                      <a:cubicBezTo>
                        <a:pt x="2167905" y="1211161"/>
                        <a:pt x="2207419" y="1181023"/>
                        <a:pt x="2249612" y="1157583"/>
                      </a:cubicBezTo>
                      <a:cubicBezTo>
                        <a:pt x="2297162" y="1131463"/>
                        <a:pt x="2331319" y="1150216"/>
                        <a:pt x="2340695" y="1204464"/>
                      </a:cubicBezTo>
                      <a:cubicBezTo>
                        <a:pt x="2348062" y="1247326"/>
                        <a:pt x="2348062" y="1291528"/>
                        <a:pt x="2354759" y="1334391"/>
                      </a:cubicBezTo>
                      <a:cubicBezTo>
                        <a:pt x="2396282" y="1611657"/>
                        <a:pt x="2475310" y="1875530"/>
                        <a:pt x="2621310" y="2117971"/>
                      </a:cubicBezTo>
                      <a:cubicBezTo>
                        <a:pt x="2705696" y="2257944"/>
                        <a:pt x="2786733" y="2401265"/>
                        <a:pt x="2844999" y="2555302"/>
                      </a:cubicBezTo>
                      <a:cubicBezTo>
                        <a:pt x="2881834" y="2652413"/>
                        <a:pt x="2901256" y="2753541"/>
                        <a:pt x="2907953" y="2857349"/>
                      </a:cubicBezTo>
                      <a:cubicBezTo>
                        <a:pt x="2913981" y="2954459"/>
                        <a:pt x="2915990" y="3052239"/>
                        <a:pt x="2930724" y="3148010"/>
                      </a:cubicBezTo>
                      <a:cubicBezTo>
                        <a:pt x="2940770" y="3212974"/>
                        <a:pt x="2964880" y="3276598"/>
                        <a:pt x="2989660" y="3338213"/>
                      </a:cubicBezTo>
                      <a:cubicBezTo>
                        <a:pt x="3068688" y="3533103"/>
                        <a:pt x="3118247" y="3736030"/>
                        <a:pt x="3148385" y="3943645"/>
                      </a:cubicBezTo>
                      <a:cubicBezTo>
                        <a:pt x="3161780" y="4035398"/>
                        <a:pt x="3173165" y="4127151"/>
                        <a:pt x="3181202" y="4219573"/>
                      </a:cubicBezTo>
                      <a:cubicBezTo>
                        <a:pt x="3188569" y="4299270"/>
                        <a:pt x="3223394" y="4359546"/>
                        <a:pt x="3291037" y="4402408"/>
                      </a:cubicBezTo>
                      <a:cubicBezTo>
                        <a:pt x="3323184" y="4422500"/>
                        <a:pt x="3354661" y="4443931"/>
                        <a:pt x="3390826" y="4467372"/>
                      </a:cubicBezTo>
                      <a:cubicBezTo>
                        <a:pt x="3356000" y="4506886"/>
                        <a:pt x="3326532" y="4541042"/>
                        <a:pt x="3295725" y="45738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FB0778-BC42-429A-A976-BF7C1A109E40}"/>
                </a:ext>
              </a:extLst>
            </p:cNvPr>
            <p:cNvSpPr/>
            <p:nvPr/>
          </p:nvSpPr>
          <p:spPr>
            <a:xfrm rot="20714560">
              <a:off x="2404005" y="2639236"/>
              <a:ext cx="115193" cy="157593"/>
            </a:xfrm>
            <a:custGeom>
              <a:avLst/>
              <a:gdLst>
                <a:gd name="connsiteX0" fmla="*/ 69304 w 115193"/>
                <a:gd name="connsiteY0" fmla="*/ 0 h 157593"/>
                <a:gd name="connsiteX1" fmla="*/ 69304 w 115193"/>
                <a:gd name="connsiteY1" fmla="*/ 38565 h 157593"/>
                <a:gd name="connsiteX2" fmla="*/ 115193 w 115193"/>
                <a:gd name="connsiteY2" fmla="*/ 38565 h 157593"/>
                <a:gd name="connsiteX3" fmla="*/ 115193 w 115193"/>
                <a:gd name="connsiteY3" fmla="*/ 61979 h 157593"/>
                <a:gd name="connsiteX4" fmla="*/ 69304 w 115193"/>
                <a:gd name="connsiteY4" fmla="*/ 61979 h 157593"/>
                <a:gd name="connsiteX5" fmla="*/ 69304 w 115193"/>
                <a:gd name="connsiteY5" fmla="*/ 157593 h 157593"/>
                <a:gd name="connsiteX6" fmla="*/ 45890 w 115193"/>
                <a:gd name="connsiteY6" fmla="*/ 157593 h 157593"/>
                <a:gd name="connsiteX7" fmla="*/ 45890 w 115193"/>
                <a:gd name="connsiteY7" fmla="*/ 61979 h 157593"/>
                <a:gd name="connsiteX8" fmla="*/ 0 w 115193"/>
                <a:gd name="connsiteY8" fmla="*/ 61979 h 157593"/>
                <a:gd name="connsiteX9" fmla="*/ 0 w 115193"/>
                <a:gd name="connsiteY9" fmla="*/ 38565 h 157593"/>
                <a:gd name="connsiteX10" fmla="*/ 45890 w 115193"/>
                <a:gd name="connsiteY10" fmla="*/ 38565 h 157593"/>
                <a:gd name="connsiteX11" fmla="*/ 45890 w 115193"/>
                <a:gd name="connsiteY11" fmla="*/ 0 h 1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193" h="157593">
                  <a:moveTo>
                    <a:pt x="69304" y="0"/>
                  </a:moveTo>
                  <a:lnTo>
                    <a:pt x="69304" y="38565"/>
                  </a:lnTo>
                  <a:lnTo>
                    <a:pt x="115193" y="38565"/>
                  </a:lnTo>
                  <a:lnTo>
                    <a:pt x="115193" y="61979"/>
                  </a:lnTo>
                  <a:lnTo>
                    <a:pt x="69304" y="61979"/>
                  </a:lnTo>
                  <a:lnTo>
                    <a:pt x="69304" y="157593"/>
                  </a:lnTo>
                  <a:lnTo>
                    <a:pt x="45890" y="157593"/>
                  </a:lnTo>
                  <a:lnTo>
                    <a:pt x="45890" y="61979"/>
                  </a:lnTo>
                  <a:lnTo>
                    <a:pt x="0" y="61979"/>
                  </a:lnTo>
                  <a:lnTo>
                    <a:pt x="0" y="38565"/>
                  </a:lnTo>
                  <a:lnTo>
                    <a:pt x="45890" y="38565"/>
                  </a:lnTo>
                  <a:lnTo>
                    <a:pt x="45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E6C408-F05C-4CD8-8B34-9B889696C25B}"/>
                </a:ext>
              </a:extLst>
            </p:cNvPr>
            <p:cNvSpPr/>
            <p:nvPr/>
          </p:nvSpPr>
          <p:spPr>
            <a:xfrm rot="645173">
              <a:off x="2015820" y="2175852"/>
              <a:ext cx="511887" cy="446183"/>
            </a:xfrm>
            <a:custGeom>
              <a:avLst/>
              <a:gdLst>
                <a:gd name="connsiteX0" fmla="*/ 448474 w 511887"/>
                <a:gd name="connsiteY0" fmla="*/ 0 h 446183"/>
                <a:gd name="connsiteX1" fmla="*/ 462911 w 511887"/>
                <a:gd name="connsiteY1" fmla="*/ 14437 h 446183"/>
                <a:gd name="connsiteX2" fmla="*/ 458744 w 511887"/>
                <a:gd name="connsiteY2" fmla="*/ 24498 h 446183"/>
                <a:gd name="connsiteX3" fmla="*/ 461514 w 511887"/>
                <a:gd name="connsiteY3" fmla="*/ 25646 h 446183"/>
                <a:gd name="connsiteX4" fmla="*/ 465743 w 511887"/>
                <a:gd name="connsiteY4" fmla="*/ 35854 h 446183"/>
                <a:gd name="connsiteX5" fmla="*/ 461575 w 511887"/>
                <a:gd name="connsiteY5" fmla="*/ 45915 h 446183"/>
                <a:gd name="connsiteX6" fmla="*/ 464346 w 511887"/>
                <a:gd name="connsiteY6" fmla="*/ 47062 h 446183"/>
                <a:gd name="connsiteX7" fmla="*/ 468574 w 511887"/>
                <a:gd name="connsiteY7" fmla="*/ 57271 h 446183"/>
                <a:gd name="connsiteX8" fmla="*/ 464407 w 511887"/>
                <a:gd name="connsiteY8" fmla="*/ 67332 h 446183"/>
                <a:gd name="connsiteX9" fmla="*/ 467179 w 511887"/>
                <a:gd name="connsiteY9" fmla="*/ 68480 h 446183"/>
                <a:gd name="connsiteX10" fmla="*/ 471407 w 511887"/>
                <a:gd name="connsiteY10" fmla="*/ 78688 h 446183"/>
                <a:gd name="connsiteX11" fmla="*/ 467240 w 511887"/>
                <a:gd name="connsiteY11" fmla="*/ 88749 h 446183"/>
                <a:gd name="connsiteX12" fmla="*/ 470010 w 511887"/>
                <a:gd name="connsiteY12" fmla="*/ 89897 h 446183"/>
                <a:gd name="connsiteX13" fmla="*/ 474239 w 511887"/>
                <a:gd name="connsiteY13" fmla="*/ 100105 h 446183"/>
                <a:gd name="connsiteX14" fmla="*/ 472265 w 511887"/>
                <a:gd name="connsiteY14" fmla="*/ 104869 h 446183"/>
                <a:gd name="connsiteX15" fmla="*/ 472843 w 511887"/>
                <a:gd name="connsiteY15" fmla="*/ 105108 h 446183"/>
                <a:gd name="connsiteX16" fmla="*/ 477071 w 511887"/>
                <a:gd name="connsiteY16" fmla="*/ 115317 h 446183"/>
                <a:gd name="connsiteX17" fmla="*/ 472843 w 511887"/>
                <a:gd name="connsiteY17" fmla="*/ 125525 h 446183"/>
                <a:gd name="connsiteX18" fmla="*/ 471248 w 511887"/>
                <a:gd name="connsiteY18" fmla="*/ 126186 h 446183"/>
                <a:gd name="connsiteX19" fmla="*/ 475744 w 511887"/>
                <a:gd name="connsiteY19" fmla="*/ 128048 h 446183"/>
                <a:gd name="connsiteX20" fmla="*/ 479972 w 511887"/>
                <a:gd name="connsiteY20" fmla="*/ 138256 h 446183"/>
                <a:gd name="connsiteX21" fmla="*/ 475744 w 511887"/>
                <a:gd name="connsiteY21" fmla="*/ 148465 h 446183"/>
                <a:gd name="connsiteX22" fmla="*/ 474148 w 511887"/>
                <a:gd name="connsiteY22" fmla="*/ 149125 h 446183"/>
                <a:gd name="connsiteX23" fmla="*/ 478646 w 511887"/>
                <a:gd name="connsiteY23" fmla="*/ 150988 h 446183"/>
                <a:gd name="connsiteX24" fmla="*/ 482874 w 511887"/>
                <a:gd name="connsiteY24" fmla="*/ 161197 h 446183"/>
                <a:gd name="connsiteX25" fmla="*/ 478646 w 511887"/>
                <a:gd name="connsiteY25" fmla="*/ 171405 h 446183"/>
                <a:gd name="connsiteX26" fmla="*/ 477050 w 511887"/>
                <a:gd name="connsiteY26" fmla="*/ 172066 h 446183"/>
                <a:gd name="connsiteX27" fmla="*/ 481547 w 511887"/>
                <a:gd name="connsiteY27" fmla="*/ 173929 h 446183"/>
                <a:gd name="connsiteX28" fmla="*/ 485775 w 511887"/>
                <a:gd name="connsiteY28" fmla="*/ 184137 h 446183"/>
                <a:gd name="connsiteX29" fmla="*/ 481547 w 511887"/>
                <a:gd name="connsiteY29" fmla="*/ 194346 h 446183"/>
                <a:gd name="connsiteX30" fmla="*/ 479950 w 511887"/>
                <a:gd name="connsiteY30" fmla="*/ 195007 h 446183"/>
                <a:gd name="connsiteX31" fmla="*/ 484448 w 511887"/>
                <a:gd name="connsiteY31" fmla="*/ 196870 h 446183"/>
                <a:gd name="connsiteX32" fmla="*/ 488677 w 511887"/>
                <a:gd name="connsiteY32" fmla="*/ 207079 h 446183"/>
                <a:gd name="connsiteX33" fmla="*/ 484448 w 511887"/>
                <a:gd name="connsiteY33" fmla="*/ 217287 h 446183"/>
                <a:gd name="connsiteX34" fmla="*/ 482854 w 511887"/>
                <a:gd name="connsiteY34" fmla="*/ 217947 h 446183"/>
                <a:gd name="connsiteX35" fmla="*/ 487350 w 511887"/>
                <a:gd name="connsiteY35" fmla="*/ 219810 h 446183"/>
                <a:gd name="connsiteX36" fmla="*/ 491578 w 511887"/>
                <a:gd name="connsiteY36" fmla="*/ 230018 h 446183"/>
                <a:gd name="connsiteX37" fmla="*/ 487350 w 511887"/>
                <a:gd name="connsiteY37" fmla="*/ 240226 h 446183"/>
                <a:gd name="connsiteX38" fmla="*/ 485754 w 511887"/>
                <a:gd name="connsiteY38" fmla="*/ 240888 h 446183"/>
                <a:gd name="connsiteX39" fmla="*/ 490251 w 511887"/>
                <a:gd name="connsiteY39" fmla="*/ 242750 h 446183"/>
                <a:gd name="connsiteX40" fmla="*/ 494479 w 511887"/>
                <a:gd name="connsiteY40" fmla="*/ 252959 h 446183"/>
                <a:gd name="connsiteX41" fmla="*/ 490251 w 511887"/>
                <a:gd name="connsiteY41" fmla="*/ 263167 h 446183"/>
                <a:gd name="connsiteX42" fmla="*/ 488654 w 511887"/>
                <a:gd name="connsiteY42" fmla="*/ 263829 h 446183"/>
                <a:gd name="connsiteX43" fmla="*/ 493152 w 511887"/>
                <a:gd name="connsiteY43" fmla="*/ 265692 h 446183"/>
                <a:gd name="connsiteX44" fmla="*/ 497381 w 511887"/>
                <a:gd name="connsiteY44" fmla="*/ 275900 h 446183"/>
                <a:gd name="connsiteX45" fmla="*/ 493152 w 511887"/>
                <a:gd name="connsiteY45" fmla="*/ 286109 h 446183"/>
                <a:gd name="connsiteX46" fmla="*/ 491557 w 511887"/>
                <a:gd name="connsiteY46" fmla="*/ 286769 h 446183"/>
                <a:gd name="connsiteX47" fmla="*/ 496054 w 511887"/>
                <a:gd name="connsiteY47" fmla="*/ 288632 h 446183"/>
                <a:gd name="connsiteX48" fmla="*/ 500283 w 511887"/>
                <a:gd name="connsiteY48" fmla="*/ 298840 h 446183"/>
                <a:gd name="connsiteX49" fmla="*/ 496054 w 511887"/>
                <a:gd name="connsiteY49" fmla="*/ 309049 h 446183"/>
                <a:gd name="connsiteX50" fmla="*/ 494458 w 511887"/>
                <a:gd name="connsiteY50" fmla="*/ 309710 h 446183"/>
                <a:gd name="connsiteX51" fmla="*/ 498955 w 511887"/>
                <a:gd name="connsiteY51" fmla="*/ 311573 h 446183"/>
                <a:gd name="connsiteX52" fmla="*/ 503184 w 511887"/>
                <a:gd name="connsiteY52" fmla="*/ 321781 h 446183"/>
                <a:gd name="connsiteX53" fmla="*/ 498955 w 511887"/>
                <a:gd name="connsiteY53" fmla="*/ 331989 h 446183"/>
                <a:gd name="connsiteX54" fmla="*/ 497359 w 511887"/>
                <a:gd name="connsiteY54" fmla="*/ 332651 h 446183"/>
                <a:gd name="connsiteX55" fmla="*/ 501856 w 511887"/>
                <a:gd name="connsiteY55" fmla="*/ 334513 h 446183"/>
                <a:gd name="connsiteX56" fmla="*/ 506085 w 511887"/>
                <a:gd name="connsiteY56" fmla="*/ 344722 h 446183"/>
                <a:gd name="connsiteX57" fmla="*/ 501856 w 511887"/>
                <a:gd name="connsiteY57" fmla="*/ 354930 h 446183"/>
                <a:gd name="connsiteX58" fmla="*/ 500261 w 511887"/>
                <a:gd name="connsiteY58" fmla="*/ 355591 h 446183"/>
                <a:gd name="connsiteX59" fmla="*/ 504758 w 511887"/>
                <a:gd name="connsiteY59" fmla="*/ 357454 h 446183"/>
                <a:gd name="connsiteX60" fmla="*/ 508987 w 511887"/>
                <a:gd name="connsiteY60" fmla="*/ 367662 h 446183"/>
                <a:gd name="connsiteX61" fmla="*/ 505624 w 511887"/>
                <a:gd name="connsiteY61" fmla="*/ 375781 h 446183"/>
                <a:gd name="connsiteX62" fmla="*/ 507659 w 511887"/>
                <a:gd name="connsiteY62" fmla="*/ 376624 h 446183"/>
                <a:gd name="connsiteX63" fmla="*/ 511887 w 511887"/>
                <a:gd name="connsiteY63" fmla="*/ 386832 h 446183"/>
                <a:gd name="connsiteX64" fmla="*/ 507659 w 511887"/>
                <a:gd name="connsiteY64" fmla="*/ 397041 h 446183"/>
                <a:gd name="connsiteX65" fmla="*/ 503516 w 511887"/>
                <a:gd name="connsiteY65" fmla="*/ 398757 h 446183"/>
                <a:gd name="connsiteX66" fmla="*/ 504758 w 511887"/>
                <a:gd name="connsiteY66" fmla="*/ 399272 h 446183"/>
                <a:gd name="connsiteX67" fmla="*/ 508987 w 511887"/>
                <a:gd name="connsiteY67" fmla="*/ 409480 h 446183"/>
                <a:gd name="connsiteX68" fmla="*/ 494550 w 511887"/>
                <a:gd name="connsiteY68" fmla="*/ 423917 h 446183"/>
                <a:gd name="connsiteX69" fmla="*/ 490102 w 511887"/>
                <a:gd name="connsiteY69" fmla="*/ 422075 h 446183"/>
                <a:gd name="connsiteX70" fmla="*/ 490576 w 511887"/>
                <a:gd name="connsiteY70" fmla="*/ 423220 h 446183"/>
                <a:gd name="connsiteX71" fmla="*/ 476139 w 511887"/>
                <a:gd name="connsiteY71" fmla="*/ 437657 h 446183"/>
                <a:gd name="connsiteX72" fmla="*/ 461702 w 511887"/>
                <a:gd name="connsiteY72" fmla="*/ 423221 h 446183"/>
                <a:gd name="connsiteX73" fmla="*/ 476139 w 511887"/>
                <a:gd name="connsiteY73" fmla="*/ 408783 h 446183"/>
                <a:gd name="connsiteX74" fmla="*/ 480588 w 511887"/>
                <a:gd name="connsiteY74" fmla="*/ 410626 h 446183"/>
                <a:gd name="connsiteX75" fmla="*/ 480113 w 511887"/>
                <a:gd name="connsiteY75" fmla="*/ 409480 h 446183"/>
                <a:gd name="connsiteX76" fmla="*/ 484342 w 511887"/>
                <a:gd name="connsiteY76" fmla="*/ 399272 h 446183"/>
                <a:gd name="connsiteX77" fmla="*/ 488485 w 511887"/>
                <a:gd name="connsiteY77" fmla="*/ 397556 h 446183"/>
                <a:gd name="connsiteX78" fmla="*/ 487242 w 511887"/>
                <a:gd name="connsiteY78" fmla="*/ 397041 h 446183"/>
                <a:gd name="connsiteX79" fmla="*/ 483013 w 511887"/>
                <a:gd name="connsiteY79" fmla="*/ 386832 h 446183"/>
                <a:gd name="connsiteX80" fmla="*/ 486377 w 511887"/>
                <a:gd name="connsiteY80" fmla="*/ 378713 h 446183"/>
                <a:gd name="connsiteX81" fmla="*/ 484341 w 511887"/>
                <a:gd name="connsiteY81" fmla="*/ 377870 h 446183"/>
                <a:gd name="connsiteX82" fmla="*/ 480113 w 511887"/>
                <a:gd name="connsiteY82" fmla="*/ 367662 h 446183"/>
                <a:gd name="connsiteX83" fmla="*/ 484341 w 511887"/>
                <a:gd name="connsiteY83" fmla="*/ 357454 h 446183"/>
                <a:gd name="connsiteX84" fmla="*/ 485937 w 511887"/>
                <a:gd name="connsiteY84" fmla="*/ 356793 h 446183"/>
                <a:gd name="connsiteX85" fmla="*/ 481439 w 511887"/>
                <a:gd name="connsiteY85" fmla="*/ 354930 h 446183"/>
                <a:gd name="connsiteX86" fmla="*/ 477211 w 511887"/>
                <a:gd name="connsiteY86" fmla="*/ 344722 h 446183"/>
                <a:gd name="connsiteX87" fmla="*/ 481439 w 511887"/>
                <a:gd name="connsiteY87" fmla="*/ 334513 h 446183"/>
                <a:gd name="connsiteX88" fmla="*/ 483035 w 511887"/>
                <a:gd name="connsiteY88" fmla="*/ 333852 h 446183"/>
                <a:gd name="connsiteX89" fmla="*/ 478538 w 511887"/>
                <a:gd name="connsiteY89" fmla="*/ 331989 h 446183"/>
                <a:gd name="connsiteX90" fmla="*/ 474310 w 511887"/>
                <a:gd name="connsiteY90" fmla="*/ 321781 h 446183"/>
                <a:gd name="connsiteX91" fmla="*/ 478538 w 511887"/>
                <a:gd name="connsiteY91" fmla="*/ 311573 h 446183"/>
                <a:gd name="connsiteX92" fmla="*/ 480134 w 511887"/>
                <a:gd name="connsiteY92" fmla="*/ 310912 h 446183"/>
                <a:gd name="connsiteX93" fmla="*/ 475637 w 511887"/>
                <a:gd name="connsiteY93" fmla="*/ 309049 h 446183"/>
                <a:gd name="connsiteX94" fmla="*/ 471409 w 511887"/>
                <a:gd name="connsiteY94" fmla="*/ 298841 h 446183"/>
                <a:gd name="connsiteX95" fmla="*/ 475637 w 511887"/>
                <a:gd name="connsiteY95" fmla="*/ 288632 h 446183"/>
                <a:gd name="connsiteX96" fmla="*/ 477233 w 511887"/>
                <a:gd name="connsiteY96" fmla="*/ 287971 h 446183"/>
                <a:gd name="connsiteX97" fmla="*/ 472735 w 511887"/>
                <a:gd name="connsiteY97" fmla="*/ 286109 h 446183"/>
                <a:gd name="connsiteX98" fmla="*/ 468507 w 511887"/>
                <a:gd name="connsiteY98" fmla="*/ 275900 h 446183"/>
                <a:gd name="connsiteX99" fmla="*/ 472735 w 511887"/>
                <a:gd name="connsiteY99" fmla="*/ 265692 h 446183"/>
                <a:gd name="connsiteX100" fmla="*/ 474332 w 511887"/>
                <a:gd name="connsiteY100" fmla="*/ 265030 h 446183"/>
                <a:gd name="connsiteX101" fmla="*/ 469834 w 511887"/>
                <a:gd name="connsiteY101" fmla="*/ 263167 h 446183"/>
                <a:gd name="connsiteX102" fmla="*/ 465606 w 511887"/>
                <a:gd name="connsiteY102" fmla="*/ 252959 h 446183"/>
                <a:gd name="connsiteX103" fmla="*/ 469834 w 511887"/>
                <a:gd name="connsiteY103" fmla="*/ 242750 h 446183"/>
                <a:gd name="connsiteX104" fmla="*/ 471430 w 511887"/>
                <a:gd name="connsiteY104" fmla="*/ 242089 h 446183"/>
                <a:gd name="connsiteX105" fmla="*/ 466933 w 511887"/>
                <a:gd name="connsiteY105" fmla="*/ 240226 h 446183"/>
                <a:gd name="connsiteX106" fmla="*/ 462704 w 511887"/>
                <a:gd name="connsiteY106" fmla="*/ 230018 h 446183"/>
                <a:gd name="connsiteX107" fmla="*/ 466933 w 511887"/>
                <a:gd name="connsiteY107" fmla="*/ 219810 h 446183"/>
                <a:gd name="connsiteX108" fmla="*/ 468527 w 511887"/>
                <a:gd name="connsiteY108" fmla="*/ 219149 h 446183"/>
                <a:gd name="connsiteX109" fmla="*/ 464031 w 511887"/>
                <a:gd name="connsiteY109" fmla="*/ 217287 h 446183"/>
                <a:gd name="connsiteX110" fmla="*/ 459803 w 511887"/>
                <a:gd name="connsiteY110" fmla="*/ 207079 h 446183"/>
                <a:gd name="connsiteX111" fmla="*/ 464031 w 511887"/>
                <a:gd name="connsiteY111" fmla="*/ 196870 h 446183"/>
                <a:gd name="connsiteX112" fmla="*/ 465628 w 511887"/>
                <a:gd name="connsiteY112" fmla="*/ 196209 h 446183"/>
                <a:gd name="connsiteX113" fmla="*/ 461130 w 511887"/>
                <a:gd name="connsiteY113" fmla="*/ 194345 h 446183"/>
                <a:gd name="connsiteX114" fmla="*/ 456901 w 511887"/>
                <a:gd name="connsiteY114" fmla="*/ 184137 h 446183"/>
                <a:gd name="connsiteX115" fmla="*/ 461130 w 511887"/>
                <a:gd name="connsiteY115" fmla="*/ 173929 h 446183"/>
                <a:gd name="connsiteX116" fmla="*/ 462726 w 511887"/>
                <a:gd name="connsiteY116" fmla="*/ 173268 h 446183"/>
                <a:gd name="connsiteX117" fmla="*/ 458229 w 511887"/>
                <a:gd name="connsiteY117" fmla="*/ 171405 h 446183"/>
                <a:gd name="connsiteX118" fmla="*/ 454000 w 511887"/>
                <a:gd name="connsiteY118" fmla="*/ 161197 h 446183"/>
                <a:gd name="connsiteX119" fmla="*/ 458229 w 511887"/>
                <a:gd name="connsiteY119" fmla="*/ 150988 h 446183"/>
                <a:gd name="connsiteX120" fmla="*/ 459824 w 511887"/>
                <a:gd name="connsiteY120" fmla="*/ 150327 h 446183"/>
                <a:gd name="connsiteX121" fmla="*/ 455327 w 511887"/>
                <a:gd name="connsiteY121" fmla="*/ 148465 h 446183"/>
                <a:gd name="connsiteX122" fmla="*/ 451098 w 511887"/>
                <a:gd name="connsiteY122" fmla="*/ 138256 h 446183"/>
                <a:gd name="connsiteX123" fmla="*/ 455327 w 511887"/>
                <a:gd name="connsiteY123" fmla="*/ 128048 h 446183"/>
                <a:gd name="connsiteX124" fmla="*/ 456922 w 511887"/>
                <a:gd name="connsiteY124" fmla="*/ 127387 h 446183"/>
                <a:gd name="connsiteX125" fmla="*/ 452426 w 511887"/>
                <a:gd name="connsiteY125" fmla="*/ 125525 h 446183"/>
                <a:gd name="connsiteX126" fmla="*/ 448197 w 511887"/>
                <a:gd name="connsiteY126" fmla="*/ 115317 h 446183"/>
                <a:gd name="connsiteX127" fmla="*/ 450171 w 511887"/>
                <a:gd name="connsiteY127" fmla="*/ 110553 h 446183"/>
                <a:gd name="connsiteX128" fmla="*/ 449593 w 511887"/>
                <a:gd name="connsiteY128" fmla="*/ 110313 h 446183"/>
                <a:gd name="connsiteX129" fmla="*/ 445365 w 511887"/>
                <a:gd name="connsiteY129" fmla="*/ 100105 h 446183"/>
                <a:gd name="connsiteX130" fmla="*/ 449532 w 511887"/>
                <a:gd name="connsiteY130" fmla="*/ 90044 h 446183"/>
                <a:gd name="connsiteX131" fmla="*/ 446762 w 511887"/>
                <a:gd name="connsiteY131" fmla="*/ 88897 h 446183"/>
                <a:gd name="connsiteX132" fmla="*/ 442533 w 511887"/>
                <a:gd name="connsiteY132" fmla="*/ 78688 h 446183"/>
                <a:gd name="connsiteX133" fmla="*/ 446701 w 511887"/>
                <a:gd name="connsiteY133" fmla="*/ 68627 h 446183"/>
                <a:gd name="connsiteX134" fmla="*/ 443929 w 511887"/>
                <a:gd name="connsiteY134" fmla="*/ 67479 h 446183"/>
                <a:gd name="connsiteX135" fmla="*/ 439700 w 511887"/>
                <a:gd name="connsiteY135" fmla="*/ 57271 h 446183"/>
                <a:gd name="connsiteX136" fmla="*/ 443868 w 511887"/>
                <a:gd name="connsiteY136" fmla="*/ 47210 h 446183"/>
                <a:gd name="connsiteX137" fmla="*/ 441098 w 511887"/>
                <a:gd name="connsiteY137" fmla="*/ 46062 h 446183"/>
                <a:gd name="connsiteX138" fmla="*/ 436869 w 511887"/>
                <a:gd name="connsiteY138" fmla="*/ 35854 h 446183"/>
                <a:gd name="connsiteX139" fmla="*/ 441037 w 511887"/>
                <a:gd name="connsiteY139" fmla="*/ 25793 h 446183"/>
                <a:gd name="connsiteX140" fmla="*/ 438266 w 511887"/>
                <a:gd name="connsiteY140" fmla="*/ 24646 h 446183"/>
                <a:gd name="connsiteX141" fmla="*/ 434037 w 511887"/>
                <a:gd name="connsiteY141" fmla="*/ 14437 h 446183"/>
                <a:gd name="connsiteX142" fmla="*/ 448474 w 511887"/>
                <a:gd name="connsiteY142" fmla="*/ 0 h 446183"/>
                <a:gd name="connsiteX143" fmla="*/ 39524 w 511887"/>
                <a:gd name="connsiteY143" fmla="*/ 25565 h 446183"/>
                <a:gd name="connsiteX144" fmla="*/ 49733 w 511887"/>
                <a:gd name="connsiteY144" fmla="*/ 29794 h 446183"/>
                <a:gd name="connsiteX145" fmla="*/ 53842 w 511887"/>
                <a:gd name="connsiteY145" fmla="*/ 39714 h 446183"/>
                <a:gd name="connsiteX146" fmla="*/ 62209 w 511887"/>
                <a:gd name="connsiteY146" fmla="*/ 36249 h 446183"/>
                <a:gd name="connsiteX147" fmla="*/ 72417 w 511887"/>
                <a:gd name="connsiteY147" fmla="*/ 40477 h 446183"/>
                <a:gd name="connsiteX148" fmla="*/ 75069 w 511887"/>
                <a:gd name="connsiteY148" fmla="*/ 46877 h 446183"/>
                <a:gd name="connsiteX149" fmla="*/ 81364 w 511887"/>
                <a:gd name="connsiteY149" fmla="*/ 44270 h 446183"/>
                <a:gd name="connsiteX150" fmla="*/ 91572 w 511887"/>
                <a:gd name="connsiteY150" fmla="*/ 48498 h 446183"/>
                <a:gd name="connsiteX151" fmla="*/ 95134 w 511887"/>
                <a:gd name="connsiteY151" fmla="*/ 57096 h 446183"/>
                <a:gd name="connsiteX152" fmla="*/ 101126 w 511887"/>
                <a:gd name="connsiteY152" fmla="*/ 54614 h 446183"/>
                <a:gd name="connsiteX153" fmla="*/ 111334 w 511887"/>
                <a:gd name="connsiteY153" fmla="*/ 58843 h 446183"/>
                <a:gd name="connsiteX154" fmla="*/ 114374 w 511887"/>
                <a:gd name="connsiteY154" fmla="*/ 66180 h 446183"/>
                <a:gd name="connsiteX155" fmla="*/ 115315 w 511887"/>
                <a:gd name="connsiteY155" fmla="*/ 65790 h 446183"/>
                <a:gd name="connsiteX156" fmla="*/ 125524 w 511887"/>
                <a:gd name="connsiteY156" fmla="*/ 70019 h 446183"/>
                <a:gd name="connsiteX157" fmla="*/ 127607 w 511887"/>
                <a:gd name="connsiteY157" fmla="*/ 75049 h 446183"/>
                <a:gd name="connsiteX158" fmla="*/ 130176 w 511887"/>
                <a:gd name="connsiteY158" fmla="*/ 73984 h 446183"/>
                <a:gd name="connsiteX159" fmla="*/ 144613 w 511887"/>
                <a:gd name="connsiteY159" fmla="*/ 88421 h 446183"/>
                <a:gd name="connsiteX160" fmla="*/ 143771 w 511887"/>
                <a:gd name="connsiteY160" fmla="*/ 90453 h 446183"/>
                <a:gd name="connsiteX161" fmla="*/ 153802 w 511887"/>
                <a:gd name="connsiteY161" fmla="*/ 94608 h 446183"/>
                <a:gd name="connsiteX162" fmla="*/ 158030 w 511887"/>
                <a:gd name="connsiteY162" fmla="*/ 104816 h 446183"/>
                <a:gd name="connsiteX163" fmla="*/ 157189 w 511887"/>
                <a:gd name="connsiteY163" fmla="*/ 106846 h 446183"/>
                <a:gd name="connsiteX164" fmla="*/ 167219 w 511887"/>
                <a:gd name="connsiteY164" fmla="*/ 111001 h 446183"/>
                <a:gd name="connsiteX165" fmla="*/ 171447 w 511887"/>
                <a:gd name="connsiteY165" fmla="*/ 121209 h 446183"/>
                <a:gd name="connsiteX166" fmla="*/ 170606 w 511887"/>
                <a:gd name="connsiteY166" fmla="*/ 123241 h 446183"/>
                <a:gd name="connsiteX167" fmla="*/ 180636 w 511887"/>
                <a:gd name="connsiteY167" fmla="*/ 127396 h 446183"/>
                <a:gd name="connsiteX168" fmla="*/ 184865 w 511887"/>
                <a:gd name="connsiteY168" fmla="*/ 137604 h 446183"/>
                <a:gd name="connsiteX169" fmla="*/ 184024 w 511887"/>
                <a:gd name="connsiteY169" fmla="*/ 139635 h 446183"/>
                <a:gd name="connsiteX170" fmla="*/ 194053 w 511887"/>
                <a:gd name="connsiteY170" fmla="*/ 143789 h 446183"/>
                <a:gd name="connsiteX171" fmla="*/ 198282 w 511887"/>
                <a:gd name="connsiteY171" fmla="*/ 153997 h 446183"/>
                <a:gd name="connsiteX172" fmla="*/ 197441 w 511887"/>
                <a:gd name="connsiteY172" fmla="*/ 156028 h 446183"/>
                <a:gd name="connsiteX173" fmla="*/ 207472 w 511887"/>
                <a:gd name="connsiteY173" fmla="*/ 160184 h 446183"/>
                <a:gd name="connsiteX174" fmla="*/ 211700 w 511887"/>
                <a:gd name="connsiteY174" fmla="*/ 170392 h 446183"/>
                <a:gd name="connsiteX175" fmla="*/ 210859 w 511887"/>
                <a:gd name="connsiteY175" fmla="*/ 172423 h 446183"/>
                <a:gd name="connsiteX176" fmla="*/ 220888 w 511887"/>
                <a:gd name="connsiteY176" fmla="*/ 176577 h 446183"/>
                <a:gd name="connsiteX177" fmla="*/ 225117 w 511887"/>
                <a:gd name="connsiteY177" fmla="*/ 186786 h 446183"/>
                <a:gd name="connsiteX178" fmla="*/ 224275 w 511887"/>
                <a:gd name="connsiteY178" fmla="*/ 188816 h 446183"/>
                <a:gd name="connsiteX179" fmla="*/ 234306 w 511887"/>
                <a:gd name="connsiteY179" fmla="*/ 192972 h 446183"/>
                <a:gd name="connsiteX180" fmla="*/ 238535 w 511887"/>
                <a:gd name="connsiteY180" fmla="*/ 203180 h 446183"/>
                <a:gd name="connsiteX181" fmla="*/ 234959 w 511887"/>
                <a:gd name="connsiteY181" fmla="*/ 211813 h 446183"/>
                <a:gd name="connsiteX182" fmla="*/ 241019 w 511887"/>
                <a:gd name="connsiteY182" fmla="*/ 209303 h 446183"/>
                <a:gd name="connsiteX183" fmla="*/ 255456 w 511887"/>
                <a:gd name="connsiteY183" fmla="*/ 223740 h 446183"/>
                <a:gd name="connsiteX184" fmla="*/ 251880 w 511887"/>
                <a:gd name="connsiteY184" fmla="*/ 232374 h 446183"/>
                <a:gd name="connsiteX185" fmla="*/ 257941 w 511887"/>
                <a:gd name="connsiteY185" fmla="*/ 229863 h 446183"/>
                <a:gd name="connsiteX186" fmla="*/ 272378 w 511887"/>
                <a:gd name="connsiteY186" fmla="*/ 244300 h 446183"/>
                <a:gd name="connsiteX187" fmla="*/ 268801 w 511887"/>
                <a:gd name="connsiteY187" fmla="*/ 252935 h 446183"/>
                <a:gd name="connsiteX188" fmla="*/ 274863 w 511887"/>
                <a:gd name="connsiteY188" fmla="*/ 250424 h 446183"/>
                <a:gd name="connsiteX189" fmla="*/ 289300 w 511887"/>
                <a:gd name="connsiteY189" fmla="*/ 264861 h 446183"/>
                <a:gd name="connsiteX190" fmla="*/ 285724 w 511887"/>
                <a:gd name="connsiteY190" fmla="*/ 273495 h 446183"/>
                <a:gd name="connsiteX191" fmla="*/ 291785 w 511887"/>
                <a:gd name="connsiteY191" fmla="*/ 270985 h 446183"/>
                <a:gd name="connsiteX192" fmla="*/ 306222 w 511887"/>
                <a:gd name="connsiteY192" fmla="*/ 285421 h 446183"/>
                <a:gd name="connsiteX193" fmla="*/ 302645 w 511887"/>
                <a:gd name="connsiteY193" fmla="*/ 294055 h 446183"/>
                <a:gd name="connsiteX194" fmla="*/ 308708 w 511887"/>
                <a:gd name="connsiteY194" fmla="*/ 291544 h 446183"/>
                <a:gd name="connsiteX195" fmla="*/ 323145 w 511887"/>
                <a:gd name="connsiteY195" fmla="*/ 305981 h 446183"/>
                <a:gd name="connsiteX196" fmla="*/ 319568 w 511887"/>
                <a:gd name="connsiteY196" fmla="*/ 314615 h 446183"/>
                <a:gd name="connsiteX197" fmla="*/ 325630 w 511887"/>
                <a:gd name="connsiteY197" fmla="*/ 312104 h 446183"/>
                <a:gd name="connsiteX198" fmla="*/ 340067 w 511887"/>
                <a:gd name="connsiteY198" fmla="*/ 326541 h 446183"/>
                <a:gd name="connsiteX199" fmla="*/ 336489 w 511887"/>
                <a:gd name="connsiteY199" fmla="*/ 335177 h 446183"/>
                <a:gd name="connsiteX200" fmla="*/ 342551 w 511887"/>
                <a:gd name="connsiteY200" fmla="*/ 332666 h 446183"/>
                <a:gd name="connsiteX201" fmla="*/ 356988 w 511887"/>
                <a:gd name="connsiteY201" fmla="*/ 347103 h 446183"/>
                <a:gd name="connsiteX202" fmla="*/ 353412 w 511887"/>
                <a:gd name="connsiteY202" fmla="*/ 355737 h 446183"/>
                <a:gd name="connsiteX203" fmla="*/ 359474 w 511887"/>
                <a:gd name="connsiteY203" fmla="*/ 353226 h 446183"/>
                <a:gd name="connsiteX204" fmla="*/ 373911 w 511887"/>
                <a:gd name="connsiteY204" fmla="*/ 367662 h 446183"/>
                <a:gd name="connsiteX205" fmla="*/ 370335 w 511887"/>
                <a:gd name="connsiteY205" fmla="*/ 376296 h 446183"/>
                <a:gd name="connsiteX206" fmla="*/ 376396 w 511887"/>
                <a:gd name="connsiteY206" fmla="*/ 373785 h 446183"/>
                <a:gd name="connsiteX207" fmla="*/ 390833 w 511887"/>
                <a:gd name="connsiteY207" fmla="*/ 388222 h 446183"/>
                <a:gd name="connsiteX208" fmla="*/ 387256 w 511887"/>
                <a:gd name="connsiteY208" fmla="*/ 396857 h 446183"/>
                <a:gd name="connsiteX209" fmla="*/ 393317 w 511887"/>
                <a:gd name="connsiteY209" fmla="*/ 394346 h 446183"/>
                <a:gd name="connsiteX210" fmla="*/ 403526 w 511887"/>
                <a:gd name="connsiteY210" fmla="*/ 398575 h 446183"/>
                <a:gd name="connsiteX211" fmla="*/ 407011 w 511887"/>
                <a:gd name="connsiteY211" fmla="*/ 406988 h 446183"/>
                <a:gd name="connsiteX212" fmla="*/ 411911 w 511887"/>
                <a:gd name="connsiteY212" fmla="*/ 404958 h 446183"/>
                <a:gd name="connsiteX213" fmla="*/ 422119 w 511887"/>
                <a:gd name="connsiteY213" fmla="*/ 409186 h 446183"/>
                <a:gd name="connsiteX214" fmla="*/ 425604 w 511887"/>
                <a:gd name="connsiteY214" fmla="*/ 417599 h 446183"/>
                <a:gd name="connsiteX215" fmla="*/ 430505 w 511887"/>
                <a:gd name="connsiteY215" fmla="*/ 415569 h 446183"/>
                <a:gd name="connsiteX216" fmla="*/ 440713 w 511887"/>
                <a:gd name="connsiteY216" fmla="*/ 419797 h 446183"/>
                <a:gd name="connsiteX217" fmla="*/ 441062 w 511887"/>
                <a:gd name="connsiteY217" fmla="*/ 420638 h 446183"/>
                <a:gd name="connsiteX218" fmla="*/ 449098 w 511887"/>
                <a:gd name="connsiteY218" fmla="*/ 417309 h 446183"/>
                <a:gd name="connsiteX219" fmla="*/ 463535 w 511887"/>
                <a:gd name="connsiteY219" fmla="*/ 431746 h 446183"/>
                <a:gd name="connsiteX220" fmla="*/ 449098 w 511887"/>
                <a:gd name="connsiteY220" fmla="*/ 446183 h 446183"/>
                <a:gd name="connsiteX221" fmla="*/ 438890 w 511887"/>
                <a:gd name="connsiteY221" fmla="*/ 441955 h 446183"/>
                <a:gd name="connsiteX222" fmla="*/ 438542 w 511887"/>
                <a:gd name="connsiteY222" fmla="*/ 441114 h 446183"/>
                <a:gd name="connsiteX223" fmla="*/ 430505 w 511887"/>
                <a:gd name="connsiteY223" fmla="*/ 444443 h 446183"/>
                <a:gd name="connsiteX224" fmla="*/ 420297 w 511887"/>
                <a:gd name="connsiteY224" fmla="*/ 440214 h 446183"/>
                <a:gd name="connsiteX225" fmla="*/ 416812 w 511887"/>
                <a:gd name="connsiteY225" fmla="*/ 431801 h 446183"/>
                <a:gd name="connsiteX226" fmla="*/ 411911 w 511887"/>
                <a:gd name="connsiteY226" fmla="*/ 433832 h 446183"/>
                <a:gd name="connsiteX227" fmla="*/ 401702 w 511887"/>
                <a:gd name="connsiteY227" fmla="*/ 429603 h 446183"/>
                <a:gd name="connsiteX228" fmla="*/ 398218 w 511887"/>
                <a:gd name="connsiteY228" fmla="*/ 421190 h 446183"/>
                <a:gd name="connsiteX229" fmla="*/ 393318 w 511887"/>
                <a:gd name="connsiteY229" fmla="*/ 423220 h 446183"/>
                <a:gd name="connsiteX230" fmla="*/ 378880 w 511887"/>
                <a:gd name="connsiteY230" fmla="*/ 408783 h 446183"/>
                <a:gd name="connsiteX231" fmla="*/ 382457 w 511887"/>
                <a:gd name="connsiteY231" fmla="*/ 400149 h 446183"/>
                <a:gd name="connsiteX232" fmla="*/ 376396 w 511887"/>
                <a:gd name="connsiteY232" fmla="*/ 402659 h 446183"/>
                <a:gd name="connsiteX233" fmla="*/ 361959 w 511887"/>
                <a:gd name="connsiteY233" fmla="*/ 388222 h 446183"/>
                <a:gd name="connsiteX234" fmla="*/ 365535 w 511887"/>
                <a:gd name="connsiteY234" fmla="*/ 379589 h 446183"/>
                <a:gd name="connsiteX235" fmla="*/ 359474 w 511887"/>
                <a:gd name="connsiteY235" fmla="*/ 382100 h 446183"/>
                <a:gd name="connsiteX236" fmla="*/ 345037 w 511887"/>
                <a:gd name="connsiteY236" fmla="*/ 367663 h 446183"/>
                <a:gd name="connsiteX237" fmla="*/ 348614 w 511887"/>
                <a:gd name="connsiteY237" fmla="*/ 359029 h 446183"/>
                <a:gd name="connsiteX238" fmla="*/ 342551 w 511887"/>
                <a:gd name="connsiteY238" fmla="*/ 361540 h 446183"/>
                <a:gd name="connsiteX239" fmla="*/ 328114 w 511887"/>
                <a:gd name="connsiteY239" fmla="*/ 347103 h 446183"/>
                <a:gd name="connsiteX240" fmla="*/ 331691 w 511887"/>
                <a:gd name="connsiteY240" fmla="*/ 338467 h 446183"/>
                <a:gd name="connsiteX241" fmla="*/ 325630 w 511887"/>
                <a:gd name="connsiteY241" fmla="*/ 340978 h 446183"/>
                <a:gd name="connsiteX242" fmla="*/ 311193 w 511887"/>
                <a:gd name="connsiteY242" fmla="*/ 326541 h 446183"/>
                <a:gd name="connsiteX243" fmla="*/ 314769 w 511887"/>
                <a:gd name="connsiteY243" fmla="*/ 317907 h 446183"/>
                <a:gd name="connsiteX244" fmla="*/ 308708 w 511887"/>
                <a:gd name="connsiteY244" fmla="*/ 320418 h 446183"/>
                <a:gd name="connsiteX245" fmla="*/ 294271 w 511887"/>
                <a:gd name="connsiteY245" fmla="*/ 305981 h 446183"/>
                <a:gd name="connsiteX246" fmla="*/ 297847 w 511887"/>
                <a:gd name="connsiteY246" fmla="*/ 297347 h 446183"/>
                <a:gd name="connsiteX247" fmla="*/ 291785 w 511887"/>
                <a:gd name="connsiteY247" fmla="*/ 299859 h 446183"/>
                <a:gd name="connsiteX248" fmla="*/ 277348 w 511887"/>
                <a:gd name="connsiteY248" fmla="*/ 285422 h 446183"/>
                <a:gd name="connsiteX249" fmla="*/ 280924 w 511887"/>
                <a:gd name="connsiteY249" fmla="*/ 276787 h 446183"/>
                <a:gd name="connsiteX250" fmla="*/ 274863 w 511887"/>
                <a:gd name="connsiteY250" fmla="*/ 279298 h 446183"/>
                <a:gd name="connsiteX251" fmla="*/ 260426 w 511887"/>
                <a:gd name="connsiteY251" fmla="*/ 264861 h 446183"/>
                <a:gd name="connsiteX252" fmla="*/ 264003 w 511887"/>
                <a:gd name="connsiteY252" fmla="*/ 256226 h 446183"/>
                <a:gd name="connsiteX253" fmla="*/ 257941 w 511887"/>
                <a:gd name="connsiteY253" fmla="*/ 258737 h 446183"/>
                <a:gd name="connsiteX254" fmla="*/ 243504 w 511887"/>
                <a:gd name="connsiteY254" fmla="*/ 244300 h 446183"/>
                <a:gd name="connsiteX255" fmla="*/ 247080 w 511887"/>
                <a:gd name="connsiteY255" fmla="*/ 235666 h 446183"/>
                <a:gd name="connsiteX256" fmla="*/ 241019 w 511887"/>
                <a:gd name="connsiteY256" fmla="*/ 238177 h 446183"/>
                <a:gd name="connsiteX257" fmla="*/ 226582 w 511887"/>
                <a:gd name="connsiteY257" fmla="*/ 223740 h 446183"/>
                <a:gd name="connsiteX258" fmla="*/ 230158 w 511887"/>
                <a:gd name="connsiteY258" fmla="*/ 215107 h 446183"/>
                <a:gd name="connsiteX259" fmla="*/ 224098 w 511887"/>
                <a:gd name="connsiteY259" fmla="*/ 217617 h 446183"/>
                <a:gd name="connsiteX260" fmla="*/ 209661 w 511887"/>
                <a:gd name="connsiteY260" fmla="*/ 203180 h 446183"/>
                <a:gd name="connsiteX261" fmla="*/ 210502 w 511887"/>
                <a:gd name="connsiteY261" fmla="*/ 201149 h 446183"/>
                <a:gd name="connsiteX262" fmla="*/ 200471 w 511887"/>
                <a:gd name="connsiteY262" fmla="*/ 196994 h 446183"/>
                <a:gd name="connsiteX263" fmla="*/ 196243 w 511887"/>
                <a:gd name="connsiteY263" fmla="*/ 186786 h 446183"/>
                <a:gd name="connsiteX264" fmla="*/ 197084 w 511887"/>
                <a:gd name="connsiteY264" fmla="*/ 184755 h 446183"/>
                <a:gd name="connsiteX265" fmla="*/ 187055 w 511887"/>
                <a:gd name="connsiteY265" fmla="*/ 180600 h 446183"/>
                <a:gd name="connsiteX266" fmla="*/ 182826 w 511887"/>
                <a:gd name="connsiteY266" fmla="*/ 170392 h 446183"/>
                <a:gd name="connsiteX267" fmla="*/ 183668 w 511887"/>
                <a:gd name="connsiteY267" fmla="*/ 168361 h 446183"/>
                <a:gd name="connsiteX268" fmla="*/ 173637 w 511887"/>
                <a:gd name="connsiteY268" fmla="*/ 164206 h 446183"/>
                <a:gd name="connsiteX269" fmla="*/ 169408 w 511887"/>
                <a:gd name="connsiteY269" fmla="*/ 153998 h 446183"/>
                <a:gd name="connsiteX270" fmla="*/ 170249 w 511887"/>
                <a:gd name="connsiteY270" fmla="*/ 151967 h 446183"/>
                <a:gd name="connsiteX271" fmla="*/ 160219 w 511887"/>
                <a:gd name="connsiteY271" fmla="*/ 147812 h 446183"/>
                <a:gd name="connsiteX272" fmla="*/ 155991 w 511887"/>
                <a:gd name="connsiteY272" fmla="*/ 137604 h 446183"/>
                <a:gd name="connsiteX273" fmla="*/ 156832 w 511887"/>
                <a:gd name="connsiteY273" fmla="*/ 135573 h 446183"/>
                <a:gd name="connsiteX274" fmla="*/ 146802 w 511887"/>
                <a:gd name="connsiteY274" fmla="*/ 131418 h 446183"/>
                <a:gd name="connsiteX275" fmla="*/ 142573 w 511887"/>
                <a:gd name="connsiteY275" fmla="*/ 121209 h 446183"/>
                <a:gd name="connsiteX276" fmla="*/ 143415 w 511887"/>
                <a:gd name="connsiteY276" fmla="*/ 119179 h 446183"/>
                <a:gd name="connsiteX277" fmla="*/ 133385 w 511887"/>
                <a:gd name="connsiteY277" fmla="*/ 115024 h 446183"/>
                <a:gd name="connsiteX278" fmla="*/ 129156 w 511887"/>
                <a:gd name="connsiteY278" fmla="*/ 104816 h 446183"/>
                <a:gd name="connsiteX279" fmla="*/ 129998 w 511887"/>
                <a:gd name="connsiteY279" fmla="*/ 102785 h 446183"/>
                <a:gd name="connsiteX280" fmla="*/ 119968 w 511887"/>
                <a:gd name="connsiteY280" fmla="*/ 98630 h 446183"/>
                <a:gd name="connsiteX281" fmla="*/ 117884 w 511887"/>
                <a:gd name="connsiteY281" fmla="*/ 93600 h 446183"/>
                <a:gd name="connsiteX282" fmla="*/ 115315 w 511887"/>
                <a:gd name="connsiteY282" fmla="*/ 94664 h 446183"/>
                <a:gd name="connsiteX283" fmla="*/ 105107 w 511887"/>
                <a:gd name="connsiteY283" fmla="*/ 90435 h 446183"/>
                <a:gd name="connsiteX284" fmla="*/ 102067 w 511887"/>
                <a:gd name="connsiteY284" fmla="*/ 83098 h 446183"/>
                <a:gd name="connsiteX285" fmla="*/ 101126 w 511887"/>
                <a:gd name="connsiteY285" fmla="*/ 83488 h 446183"/>
                <a:gd name="connsiteX286" fmla="*/ 90917 w 511887"/>
                <a:gd name="connsiteY286" fmla="*/ 79260 h 446183"/>
                <a:gd name="connsiteX287" fmla="*/ 87356 w 511887"/>
                <a:gd name="connsiteY287" fmla="*/ 70662 h 446183"/>
                <a:gd name="connsiteX288" fmla="*/ 81364 w 511887"/>
                <a:gd name="connsiteY288" fmla="*/ 73144 h 446183"/>
                <a:gd name="connsiteX289" fmla="*/ 71155 w 511887"/>
                <a:gd name="connsiteY289" fmla="*/ 68915 h 446183"/>
                <a:gd name="connsiteX290" fmla="*/ 68504 w 511887"/>
                <a:gd name="connsiteY290" fmla="*/ 62515 h 446183"/>
                <a:gd name="connsiteX291" fmla="*/ 62209 w 511887"/>
                <a:gd name="connsiteY291" fmla="*/ 65123 h 446183"/>
                <a:gd name="connsiteX292" fmla="*/ 52001 w 511887"/>
                <a:gd name="connsiteY292" fmla="*/ 60894 h 446183"/>
                <a:gd name="connsiteX293" fmla="*/ 47891 w 511887"/>
                <a:gd name="connsiteY293" fmla="*/ 50973 h 446183"/>
                <a:gd name="connsiteX294" fmla="*/ 39525 w 511887"/>
                <a:gd name="connsiteY294" fmla="*/ 54439 h 446183"/>
                <a:gd name="connsiteX295" fmla="*/ 25087 w 511887"/>
                <a:gd name="connsiteY295" fmla="*/ 40002 h 446183"/>
                <a:gd name="connsiteX296" fmla="*/ 39524 w 511887"/>
                <a:gd name="connsiteY296" fmla="*/ 25565 h 446183"/>
                <a:gd name="connsiteX297" fmla="*/ 14437 w 511887"/>
                <a:gd name="connsiteY297" fmla="*/ 15338 h 446183"/>
                <a:gd name="connsiteX298" fmla="*/ 28874 w 511887"/>
                <a:gd name="connsiteY298" fmla="*/ 29775 h 446183"/>
                <a:gd name="connsiteX299" fmla="*/ 14437 w 511887"/>
                <a:gd name="connsiteY299" fmla="*/ 44212 h 446183"/>
                <a:gd name="connsiteX300" fmla="*/ 0 w 511887"/>
                <a:gd name="connsiteY300" fmla="*/ 29775 h 446183"/>
                <a:gd name="connsiteX301" fmla="*/ 14437 w 511887"/>
                <a:gd name="connsiteY301" fmla="*/ 15338 h 4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511887" h="446183">
                  <a:moveTo>
                    <a:pt x="448474" y="0"/>
                  </a:moveTo>
                  <a:cubicBezTo>
                    <a:pt x="456447" y="0"/>
                    <a:pt x="462911" y="6464"/>
                    <a:pt x="462911" y="14437"/>
                  </a:cubicBezTo>
                  <a:lnTo>
                    <a:pt x="458744" y="24498"/>
                  </a:lnTo>
                  <a:lnTo>
                    <a:pt x="461514" y="25646"/>
                  </a:lnTo>
                  <a:cubicBezTo>
                    <a:pt x="464127" y="28258"/>
                    <a:pt x="465743" y="31867"/>
                    <a:pt x="465743" y="35854"/>
                  </a:cubicBezTo>
                  <a:lnTo>
                    <a:pt x="461575" y="45915"/>
                  </a:lnTo>
                  <a:lnTo>
                    <a:pt x="464346" y="47062"/>
                  </a:lnTo>
                  <a:cubicBezTo>
                    <a:pt x="466958" y="49675"/>
                    <a:pt x="468574" y="53284"/>
                    <a:pt x="468574" y="57271"/>
                  </a:cubicBezTo>
                  <a:lnTo>
                    <a:pt x="464407" y="67332"/>
                  </a:lnTo>
                  <a:lnTo>
                    <a:pt x="467179" y="68480"/>
                  </a:lnTo>
                  <a:cubicBezTo>
                    <a:pt x="469791" y="71093"/>
                    <a:pt x="471407" y="74702"/>
                    <a:pt x="471407" y="78688"/>
                  </a:cubicBezTo>
                  <a:lnTo>
                    <a:pt x="467240" y="88749"/>
                  </a:lnTo>
                  <a:lnTo>
                    <a:pt x="470010" y="89897"/>
                  </a:lnTo>
                  <a:cubicBezTo>
                    <a:pt x="472623" y="92509"/>
                    <a:pt x="474239" y="96119"/>
                    <a:pt x="474239" y="100105"/>
                  </a:cubicBezTo>
                  <a:lnTo>
                    <a:pt x="472265" y="104869"/>
                  </a:lnTo>
                  <a:lnTo>
                    <a:pt x="472843" y="105108"/>
                  </a:lnTo>
                  <a:cubicBezTo>
                    <a:pt x="475455" y="107721"/>
                    <a:pt x="477071" y="111330"/>
                    <a:pt x="477071" y="115317"/>
                  </a:cubicBezTo>
                  <a:cubicBezTo>
                    <a:pt x="477071" y="119303"/>
                    <a:pt x="475456" y="122912"/>
                    <a:pt x="472843" y="125525"/>
                  </a:cubicBezTo>
                  <a:lnTo>
                    <a:pt x="471248" y="126186"/>
                  </a:lnTo>
                  <a:lnTo>
                    <a:pt x="475744" y="128048"/>
                  </a:lnTo>
                  <a:cubicBezTo>
                    <a:pt x="478356" y="130661"/>
                    <a:pt x="479972" y="134270"/>
                    <a:pt x="479972" y="138256"/>
                  </a:cubicBezTo>
                  <a:cubicBezTo>
                    <a:pt x="479972" y="142243"/>
                    <a:pt x="478356" y="145852"/>
                    <a:pt x="475744" y="148465"/>
                  </a:cubicBezTo>
                  <a:lnTo>
                    <a:pt x="474148" y="149125"/>
                  </a:lnTo>
                  <a:lnTo>
                    <a:pt x="478646" y="150988"/>
                  </a:lnTo>
                  <a:cubicBezTo>
                    <a:pt x="481258" y="153601"/>
                    <a:pt x="482874" y="157210"/>
                    <a:pt x="482874" y="161197"/>
                  </a:cubicBezTo>
                  <a:cubicBezTo>
                    <a:pt x="482874" y="165183"/>
                    <a:pt x="481258" y="168792"/>
                    <a:pt x="478646" y="171405"/>
                  </a:cubicBezTo>
                  <a:lnTo>
                    <a:pt x="477050" y="172066"/>
                  </a:lnTo>
                  <a:lnTo>
                    <a:pt x="481547" y="173929"/>
                  </a:lnTo>
                  <a:cubicBezTo>
                    <a:pt x="484159" y="176541"/>
                    <a:pt x="485775" y="180151"/>
                    <a:pt x="485775" y="184137"/>
                  </a:cubicBezTo>
                  <a:cubicBezTo>
                    <a:pt x="485775" y="188124"/>
                    <a:pt x="484159" y="191733"/>
                    <a:pt x="481547" y="194346"/>
                  </a:cubicBezTo>
                  <a:lnTo>
                    <a:pt x="479950" y="195007"/>
                  </a:lnTo>
                  <a:lnTo>
                    <a:pt x="484448" y="196870"/>
                  </a:lnTo>
                  <a:cubicBezTo>
                    <a:pt x="487061" y="199483"/>
                    <a:pt x="488677" y="203092"/>
                    <a:pt x="488677" y="207079"/>
                  </a:cubicBezTo>
                  <a:cubicBezTo>
                    <a:pt x="488677" y="211065"/>
                    <a:pt x="487061" y="214674"/>
                    <a:pt x="484448" y="217287"/>
                  </a:cubicBezTo>
                  <a:lnTo>
                    <a:pt x="482854" y="217947"/>
                  </a:lnTo>
                  <a:lnTo>
                    <a:pt x="487350" y="219810"/>
                  </a:lnTo>
                  <a:cubicBezTo>
                    <a:pt x="489962" y="222422"/>
                    <a:pt x="491578" y="226031"/>
                    <a:pt x="491578" y="230018"/>
                  </a:cubicBezTo>
                  <a:cubicBezTo>
                    <a:pt x="491578" y="234004"/>
                    <a:pt x="489963" y="237614"/>
                    <a:pt x="487350" y="240226"/>
                  </a:cubicBezTo>
                  <a:lnTo>
                    <a:pt x="485754" y="240888"/>
                  </a:lnTo>
                  <a:lnTo>
                    <a:pt x="490251" y="242750"/>
                  </a:lnTo>
                  <a:cubicBezTo>
                    <a:pt x="492863" y="245363"/>
                    <a:pt x="494479" y="248972"/>
                    <a:pt x="494479" y="252959"/>
                  </a:cubicBezTo>
                  <a:cubicBezTo>
                    <a:pt x="494480" y="256945"/>
                    <a:pt x="492864" y="260554"/>
                    <a:pt x="490251" y="263167"/>
                  </a:cubicBezTo>
                  <a:lnTo>
                    <a:pt x="488654" y="263829"/>
                  </a:lnTo>
                  <a:lnTo>
                    <a:pt x="493152" y="265692"/>
                  </a:lnTo>
                  <a:cubicBezTo>
                    <a:pt x="495765" y="268304"/>
                    <a:pt x="497381" y="271914"/>
                    <a:pt x="497381" y="275900"/>
                  </a:cubicBezTo>
                  <a:cubicBezTo>
                    <a:pt x="497381" y="279887"/>
                    <a:pt x="495765" y="283496"/>
                    <a:pt x="493152" y="286109"/>
                  </a:cubicBezTo>
                  <a:lnTo>
                    <a:pt x="491557" y="286769"/>
                  </a:lnTo>
                  <a:lnTo>
                    <a:pt x="496054" y="288632"/>
                  </a:lnTo>
                  <a:cubicBezTo>
                    <a:pt x="498667" y="291245"/>
                    <a:pt x="500283" y="294854"/>
                    <a:pt x="500283" y="298840"/>
                  </a:cubicBezTo>
                  <a:cubicBezTo>
                    <a:pt x="500283" y="302827"/>
                    <a:pt x="498667" y="306436"/>
                    <a:pt x="496054" y="309049"/>
                  </a:cubicBezTo>
                  <a:lnTo>
                    <a:pt x="494458" y="309710"/>
                  </a:lnTo>
                  <a:lnTo>
                    <a:pt x="498955" y="311573"/>
                  </a:lnTo>
                  <a:cubicBezTo>
                    <a:pt x="501568" y="314185"/>
                    <a:pt x="503184" y="317795"/>
                    <a:pt x="503184" y="321781"/>
                  </a:cubicBezTo>
                  <a:cubicBezTo>
                    <a:pt x="503184" y="325768"/>
                    <a:pt x="501568" y="329377"/>
                    <a:pt x="498955" y="331989"/>
                  </a:cubicBezTo>
                  <a:lnTo>
                    <a:pt x="497359" y="332651"/>
                  </a:lnTo>
                  <a:lnTo>
                    <a:pt x="501856" y="334513"/>
                  </a:lnTo>
                  <a:cubicBezTo>
                    <a:pt x="504469" y="337126"/>
                    <a:pt x="506085" y="340735"/>
                    <a:pt x="506085" y="344722"/>
                  </a:cubicBezTo>
                  <a:cubicBezTo>
                    <a:pt x="506085" y="348708"/>
                    <a:pt x="504469" y="352317"/>
                    <a:pt x="501856" y="354930"/>
                  </a:cubicBezTo>
                  <a:lnTo>
                    <a:pt x="500261" y="355591"/>
                  </a:lnTo>
                  <a:lnTo>
                    <a:pt x="504758" y="357454"/>
                  </a:lnTo>
                  <a:cubicBezTo>
                    <a:pt x="507371" y="360066"/>
                    <a:pt x="508987" y="363675"/>
                    <a:pt x="508987" y="367662"/>
                  </a:cubicBezTo>
                  <a:lnTo>
                    <a:pt x="505624" y="375781"/>
                  </a:lnTo>
                  <a:lnTo>
                    <a:pt x="507659" y="376624"/>
                  </a:lnTo>
                  <a:cubicBezTo>
                    <a:pt x="510271" y="379237"/>
                    <a:pt x="511887" y="382846"/>
                    <a:pt x="511887" y="386832"/>
                  </a:cubicBezTo>
                  <a:cubicBezTo>
                    <a:pt x="511887" y="390819"/>
                    <a:pt x="510272" y="394428"/>
                    <a:pt x="507659" y="397041"/>
                  </a:cubicBezTo>
                  <a:lnTo>
                    <a:pt x="503516" y="398757"/>
                  </a:lnTo>
                  <a:lnTo>
                    <a:pt x="504758" y="399272"/>
                  </a:lnTo>
                  <a:cubicBezTo>
                    <a:pt x="507371" y="401884"/>
                    <a:pt x="508987" y="405494"/>
                    <a:pt x="508987" y="409480"/>
                  </a:cubicBezTo>
                  <a:cubicBezTo>
                    <a:pt x="508987" y="417453"/>
                    <a:pt x="502523" y="423917"/>
                    <a:pt x="494550" y="423917"/>
                  </a:cubicBezTo>
                  <a:lnTo>
                    <a:pt x="490102" y="422075"/>
                  </a:lnTo>
                  <a:lnTo>
                    <a:pt x="490576" y="423220"/>
                  </a:lnTo>
                  <a:cubicBezTo>
                    <a:pt x="490576" y="431193"/>
                    <a:pt x="484112" y="437657"/>
                    <a:pt x="476139" y="437657"/>
                  </a:cubicBezTo>
                  <a:cubicBezTo>
                    <a:pt x="468166" y="437658"/>
                    <a:pt x="461702" y="431194"/>
                    <a:pt x="461702" y="423221"/>
                  </a:cubicBezTo>
                  <a:cubicBezTo>
                    <a:pt x="461702" y="415248"/>
                    <a:pt x="468166" y="408784"/>
                    <a:pt x="476139" y="408783"/>
                  </a:cubicBezTo>
                  <a:lnTo>
                    <a:pt x="480588" y="410626"/>
                  </a:lnTo>
                  <a:lnTo>
                    <a:pt x="480113" y="409480"/>
                  </a:lnTo>
                  <a:cubicBezTo>
                    <a:pt x="480113" y="405494"/>
                    <a:pt x="481729" y="401885"/>
                    <a:pt x="484342" y="399272"/>
                  </a:cubicBezTo>
                  <a:lnTo>
                    <a:pt x="488485" y="397556"/>
                  </a:lnTo>
                  <a:lnTo>
                    <a:pt x="487242" y="397041"/>
                  </a:lnTo>
                  <a:cubicBezTo>
                    <a:pt x="484629" y="394428"/>
                    <a:pt x="483014" y="390819"/>
                    <a:pt x="483013" y="386832"/>
                  </a:cubicBezTo>
                  <a:lnTo>
                    <a:pt x="486377" y="378713"/>
                  </a:lnTo>
                  <a:lnTo>
                    <a:pt x="484341" y="377870"/>
                  </a:lnTo>
                  <a:cubicBezTo>
                    <a:pt x="481729" y="375258"/>
                    <a:pt x="480113" y="371649"/>
                    <a:pt x="480113" y="367662"/>
                  </a:cubicBezTo>
                  <a:cubicBezTo>
                    <a:pt x="480113" y="363676"/>
                    <a:pt x="481729" y="360066"/>
                    <a:pt x="484341" y="357454"/>
                  </a:cubicBezTo>
                  <a:lnTo>
                    <a:pt x="485937" y="356793"/>
                  </a:lnTo>
                  <a:lnTo>
                    <a:pt x="481439" y="354930"/>
                  </a:lnTo>
                  <a:cubicBezTo>
                    <a:pt x="478827" y="352318"/>
                    <a:pt x="477211" y="348708"/>
                    <a:pt x="477211" y="344722"/>
                  </a:cubicBezTo>
                  <a:cubicBezTo>
                    <a:pt x="477211" y="340735"/>
                    <a:pt x="478827" y="337126"/>
                    <a:pt x="481439" y="334513"/>
                  </a:cubicBezTo>
                  <a:lnTo>
                    <a:pt x="483035" y="333852"/>
                  </a:lnTo>
                  <a:lnTo>
                    <a:pt x="478538" y="331989"/>
                  </a:lnTo>
                  <a:cubicBezTo>
                    <a:pt x="475926" y="329377"/>
                    <a:pt x="474310" y="325768"/>
                    <a:pt x="474310" y="321781"/>
                  </a:cubicBezTo>
                  <a:cubicBezTo>
                    <a:pt x="474310" y="317795"/>
                    <a:pt x="475926" y="314186"/>
                    <a:pt x="478538" y="311573"/>
                  </a:cubicBezTo>
                  <a:lnTo>
                    <a:pt x="480134" y="310912"/>
                  </a:lnTo>
                  <a:lnTo>
                    <a:pt x="475637" y="309049"/>
                  </a:lnTo>
                  <a:cubicBezTo>
                    <a:pt x="473025" y="306436"/>
                    <a:pt x="471409" y="302827"/>
                    <a:pt x="471409" y="298841"/>
                  </a:cubicBezTo>
                  <a:cubicBezTo>
                    <a:pt x="471409" y="294854"/>
                    <a:pt x="473025" y="291245"/>
                    <a:pt x="475637" y="288632"/>
                  </a:cubicBezTo>
                  <a:lnTo>
                    <a:pt x="477233" y="287971"/>
                  </a:lnTo>
                  <a:lnTo>
                    <a:pt x="472735" y="286109"/>
                  </a:lnTo>
                  <a:cubicBezTo>
                    <a:pt x="470123" y="283496"/>
                    <a:pt x="468507" y="279887"/>
                    <a:pt x="468507" y="275900"/>
                  </a:cubicBezTo>
                  <a:cubicBezTo>
                    <a:pt x="468507" y="271914"/>
                    <a:pt x="470123" y="268305"/>
                    <a:pt x="472735" y="265692"/>
                  </a:cubicBezTo>
                  <a:lnTo>
                    <a:pt x="474332" y="265030"/>
                  </a:lnTo>
                  <a:lnTo>
                    <a:pt x="469834" y="263167"/>
                  </a:lnTo>
                  <a:cubicBezTo>
                    <a:pt x="467222" y="260555"/>
                    <a:pt x="465606" y="256945"/>
                    <a:pt x="465606" y="252959"/>
                  </a:cubicBezTo>
                  <a:cubicBezTo>
                    <a:pt x="465605" y="248972"/>
                    <a:pt x="467221" y="245363"/>
                    <a:pt x="469834" y="242750"/>
                  </a:cubicBezTo>
                  <a:lnTo>
                    <a:pt x="471430" y="242089"/>
                  </a:lnTo>
                  <a:lnTo>
                    <a:pt x="466933" y="240226"/>
                  </a:lnTo>
                  <a:cubicBezTo>
                    <a:pt x="464321" y="237614"/>
                    <a:pt x="462704" y="234005"/>
                    <a:pt x="462704" y="230018"/>
                  </a:cubicBezTo>
                  <a:cubicBezTo>
                    <a:pt x="462704" y="226032"/>
                    <a:pt x="464320" y="222422"/>
                    <a:pt x="466933" y="219810"/>
                  </a:cubicBezTo>
                  <a:lnTo>
                    <a:pt x="468527" y="219149"/>
                  </a:lnTo>
                  <a:lnTo>
                    <a:pt x="464031" y="217287"/>
                  </a:lnTo>
                  <a:cubicBezTo>
                    <a:pt x="461419" y="214675"/>
                    <a:pt x="459803" y="211065"/>
                    <a:pt x="459803" y="207079"/>
                  </a:cubicBezTo>
                  <a:cubicBezTo>
                    <a:pt x="459803" y="203092"/>
                    <a:pt x="461419" y="199483"/>
                    <a:pt x="464031" y="196870"/>
                  </a:cubicBezTo>
                  <a:lnTo>
                    <a:pt x="465628" y="196209"/>
                  </a:lnTo>
                  <a:lnTo>
                    <a:pt x="461130" y="194345"/>
                  </a:lnTo>
                  <a:cubicBezTo>
                    <a:pt x="458517" y="191733"/>
                    <a:pt x="456901" y="188124"/>
                    <a:pt x="456901" y="184137"/>
                  </a:cubicBezTo>
                  <a:cubicBezTo>
                    <a:pt x="456901" y="180151"/>
                    <a:pt x="458517" y="176542"/>
                    <a:pt x="461130" y="173929"/>
                  </a:cubicBezTo>
                  <a:lnTo>
                    <a:pt x="462726" y="173268"/>
                  </a:lnTo>
                  <a:lnTo>
                    <a:pt x="458229" y="171405"/>
                  </a:lnTo>
                  <a:cubicBezTo>
                    <a:pt x="455616" y="168792"/>
                    <a:pt x="454000" y="165183"/>
                    <a:pt x="454000" y="161197"/>
                  </a:cubicBezTo>
                  <a:cubicBezTo>
                    <a:pt x="454000" y="157210"/>
                    <a:pt x="455616" y="153601"/>
                    <a:pt x="458229" y="150988"/>
                  </a:cubicBezTo>
                  <a:lnTo>
                    <a:pt x="459824" y="150327"/>
                  </a:lnTo>
                  <a:lnTo>
                    <a:pt x="455327" y="148465"/>
                  </a:lnTo>
                  <a:cubicBezTo>
                    <a:pt x="452714" y="145852"/>
                    <a:pt x="451098" y="142243"/>
                    <a:pt x="451098" y="138256"/>
                  </a:cubicBezTo>
                  <a:cubicBezTo>
                    <a:pt x="451098" y="134270"/>
                    <a:pt x="452714" y="130661"/>
                    <a:pt x="455327" y="128048"/>
                  </a:cubicBezTo>
                  <a:lnTo>
                    <a:pt x="456922" y="127387"/>
                  </a:lnTo>
                  <a:lnTo>
                    <a:pt x="452426" y="125525"/>
                  </a:lnTo>
                  <a:cubicBezTo>
                    <a:pt x="449814" y="122913"/>
                    <a:pt x="448198" y="119303"/>
                    <a:pt x="448197" y="115317"/>
                  </a:cubicBezTo>
                  <a:lnTo>
                    <a:pt x="450171" y="110553"/>
                  </a:lnTo>
                  <a:lnTo>
                    <a:pt x="449593" y="110313"/>
                  </a:lnTo>
                  <a:cubicBezTo>
                    <a:pt x="446981" y="107701"/>
                    <a:pt x="445365" y="104092"/>
                    <a:pt x="445365" y="100105"/>
                  </a:cubicBezTo>
                  <a:lnTo>
                    <a:pt x="449532" y="90044"/>
                  </a:lnTo>
                  <a:lnTo>
                    <a:pt x="446762" y="88897"/>
                  </a:lnTo>
                  <a:cubicBezTo>
                    <a:pt x="444149" y="86284"/>
                    <a:pt x="442533" y="82675"/>
                    <a:pt x="442533" y="78688"/>
                  </a:cubicBezTo>
                  <a:lnTo>
                    <a:pt x="446701" y="68627"/>
                  </a:lnTo>
                  <a:lnTo>
                    <a:pt x="443929" y="67479"/>
                  </a:lnTo>
                  <a:cubicBezTo>
                    <a:pt x="441317" y="64867"/>
                    <a:pt x="439700" y="61257"/>
                    <a:pt x="439700" y="57271"/>
                  </a:cubicBezTo>
                  <a:lnTo>
                    <a:pt x="443868" y="47210"/>
                  </a:lnTo>
                  <a:lnTo>
                    <a:pt x="441098" y="46062"/>
                  </a:lnTo>
                  <a:cubicBezTo>
                    <a:pt x="438485" y="43450"/>
                    <a:pt x="436869" y="39841"/>
                    <a:pt x="436869" y="35854"/>
                  </a:cubicBezTo>
                  <a:lnTo>
                    <a:pt x="441037" y="25793"/>
                  </a:lnTo>
                  <a:lnTo>
                    <a:pt x="438266" y="24646"/>
                  </a:lnTo>
                  <a:cubicBezTo>
                    <a:pt x="435653" y="22033"/>
                    <a:pt x="434037" y="18424"/>
                    <a:pt x="434037" y="14437"/>
                  </a:cubicBezTo>
                  <a:cubicBezTo>
                    <a:pt x="434037" y="6464"/>
                    <a:pt x="440501" y="0"/>
                    <a:pt x="448474" y="0"/>
                  </a:cubicBezTo>
                  <a:close/>
                  <a:moveTo>
                    <a:pt x="39524" y="25565"/>
                  </a:moveTo>
                  <a:cubicBezTo>
                    <a:pt x="43511" y="25565"/>
                    <a:pt x="47120" y="27181"/>
                    <a:pt x="49733" y="29794"/>
                  </a:cubicBezTo>
                  <a:lnTo>
                    <a:pt x="53842" y="39714"/>
                  </a:lnTo>
                  <a:lnTo>
                    <a:pt x="62209" y="36249"/>
                  </a:lnTo>
                  <a:cubicBezTo>
                    <a:pt x="66195" y="36249"/>
                    <a:pt x="69805" y="37864"/>
                    <a:pt x="72417" y="40477"/>
                  </a:cubicBezTo>
                  <a:lnTo>
                    <a:pt x="75069" y="46877"/>
                  </a:lnTo>
                  <a:lnTo>
                    <a:pt x="81364" y="44270"/>
                  </a:lnTo>
                  <a:cubicBezTo>
                    <a:pt x="85350" y="44270"/>
                    <a:pt x="88960" y="45886"/>
                    <a:pt x="91572" y="48498"/>
                  </a:cubicBezTo>
                  <a:lnTo>
                    <a:pt x="95134" y="57096"/>
                  </a:lnTo>
                  <a:lnTo>
                    <a:pt x="101126" y="54614"/>
                  </a:lnTo>
                  <a:cubicBezTo>
                    <a:pt x="105112" y="54614"/>
                    <a:pt x="108722" y="56230"/>
                    <a:pt x="111334" y="58843"/>
                  </a:cubicBezTo>
                  <a:lnTo>
                    <a:pt x="114374" y="66180"/>
                  </a:lnTo>
                  <a:lnTo>
                    <a:pt x="115315" y="65790"/>
                  </a:lnTo>
                  <a:cubicBezTo>
                    <a:pt x="119302" y="65790"/>
                    <a:pt x="122911" y="67406"/>
                    <a:pt x="125524" y="70019"/>
                  </a:cubicBezTo>
                  <a:lnTo>
                    <a:pt x="127607" y="75049"/>
                  </a:lnTo>
                  <a:lnTo>
                    <a:pt x="130176" y="73984"/>
                  </a:lnTo>
                  <a:cubicBezTo>
                    <a:pt x="138149" y="73984"/>
                    <a:pt x="144613" y="80448"/>
                    <a:pt x="144613" y="88421"/>
                  </a:cubicBezTo>
                  <a:lnTo>
                    <a:pt x="143771" y="90453"/>
                  </a:lnTo>
                  <a:lnTo>
                    <a:pt x="153802" y="94608"/>
                  </a:lnTo>
                  <a:cubicBezTo>
                    <a:pt x="156414" y="97220"/>
                    <a:pt x="158030" y="100829"/>
                    <a:pt x="158030" y="104816"/>
                  </a:cubicBezTo>
                  <a:lnTo>
                    <a:pt x="157189" y="106846"/>
                  </a:lnTo>
                  <a:lnTo>
                    <a:pt x="167219" y="111001"/>
                  </a:lnTo>
                  <a:cubicBezTo>
                    <a:pt x="169831" y="113614"/>
                    <a:pt x="171447" y="117223"/>
                    <a:pt x="171447" y="121209"/>
                  </a:cubicBezTo>
                  <a:lnTo>
                    <a:pt x="170606" y="123241"/>
                  </a:lnTo>
                  <a:lnTo>
                    <a:pt x="180636" y="127396"/>
                  </a:lnTo>
                  <a:cubicBezTo>
                    <a:pt x="183249" y="130008"/>
                    <a:pt x="184865" y="133617"/>
                    <a:pt x="184865" y="137604"/>
                  </a:cubicBezTo>
                  <a:lnTo>
                    <a:pt x="184024" y="139635"/>
                  </a:lnTo>
                  <a:lnTo>
                    <a:pt x="194053" y="143789"/>
                  </a:lnTo>
                  <a:cubicBezTo>
                    <a:pt x="196666" y="146402"/>
                    <a:pt x="198282" y="150011"/>
                    <a:pt x="198282" y="153997"/>
                  </a:cubicBezTo>
                  <a:lnTo>
                    <a:pt x="197441" y="156028"/>
                  </a:lnTo>
                  <a:lnTo>
                    <a:pt x="207472" y="160184"/>
                  </a:lnTo>
                  <a:cubicBezTo>
                    <a:pt x="210084" y="162796"/>
                    <a:pt x="211700" y="166405"/>
                    <a:pt x="211700" y="170392"/>
                  </a:cubicBezTo>
                  <a:lnTo>
                    <a:pt x="210859" y="172423"/>
                  </a:lnTo>
                  <a:lnTo>
                    <a:pt x="220888" y="176577"/>
                  </a:lnTo>
                  <a:cubicBezTo>
                    <a:pt x="223501" y="179190"/>
                    <a:pt x="225117" y="182799"/>
                    <a:pt x="225117" y="186786"/>
                  </a:cubicBezTo>
                  <a:lnTo>
                    <a:pt x="224275" y="188816"/>
                  </a:lnTo>
                  <a:lnTo>
                    <a:pt x="234306" y="192972"/>
                  </a:lnTo>
                  <a:cubicBezTo>
                    <a:pt x="236919" y="195584"/>
                    <a:pt x="238535" y="199193"/>
                    <a:pt x="238535" y="203180"/>
                  </a:cubicBezTo>
                  <a:lnTo>
                    <a:pt x="234959" y="211813"/>
                  </a:lnTo>
                  <a:lnTo>
                    <a:pt x="241019" y="209303"/>
                  </a:lnTo>
                  <a:cubicBezTo>
                    <a:pt x="248992" y="209303"/>
                    <a:pt x="255456" y="215767"/>
                    <a:pt x="255456" y="223740"/>
                  </a:cubicBezTo>
                  <a:lnTo>
                    <a:pt x="251880" y="232374"/>
                  </a:lnTo>
                  <a:lnTo>
                    <a:pt x="257941" y="229863"/>
                  </a:lnTo>
                  <a:cubicBezTo>
                    <a:pt x="265914" y="229863"/>
                    <a:pt x="272378" y="236327"/>
                    <a:pt x="272378" y="244300"/>
                  </a:cubicBezTo>
                  <a:lnTo>
                    <a:pt x="268801" y="252935"/>
                  </a:lnTo>
                  <a:lnTo>
                    <a:pt x="274863" y="250424"/>
                  </a:lnTo>
                  <a:cubicBezTo>
                    <a:pt x="282836" y="250424"/>
                    <a:pt x="289300" y="256888"/>
                    <a:pt x="289300" y="264861"/>
                  </a:cubicBezTo>
                  <a:lnTo>
                    <a:pt x="285724" y="273495"/>
                  </a:lnTo>
                  <a:lnTo>
                    <a:pt x="291785" y="270985"/>
                  </a:lnTo>
                  <a:cubicBezTo>
                    <a:pt x="299758" y="270985"/>
                    <a:pt x="306222" y="277449"/>
                    <a:pt x="306222" y="285421"/>
                  </a:cubicBezTo>
                  <a:lnTo>
                    <a:pt x="302645" y="294055"/>
                  </a:lnTo>
                  <a:lnTo>
                    <a:pt x="308708" y="291544"/>
                  </a:lnTo>
                  <a:cubicBezTo>
                    <a:pt x="316681" y="291544"/>
                    <a:pt x="323145" y="298008"/>
                    <a:pt x="323145" y="305981"/>
                  </a:cubicBezTo>
                  <a:lnTo>
                    <a:pt x="319568" y="314615"/>
                  </a:lnTo>
                  <a:lnTo>
                    <a:pt x="325630" y="312104"/>
                  </a:lnTo>
                  <a:cubicBezTo>
                    <a:pt x="333603" y="312104"/>
                    <a:pt x="340067" y="318568"/>
                    <a:pt x="340067" y="326541"/>
                  </a:cubicBezTo>
                  <a:lnTo>
                    <a:pt x="336489" y="335177"/>
                  </a:lnTo>
                  <a:lnTo>
                    <a:pt x="342551" y="332666"/>
                  </a:lnTo>
                  <a:cubicBezTo>
                    <a:pt x="350524" y="332666"/>
                    <a:pt x="356988" y="339130"/>
                    <a:pt x="356988" y="347103"/>
                  </a:cubicBezTo>
                  <a:lnTo>
                    <a:pt x="353412" y="355737"/>
                  </a:lnTo>
                  <a:lnTo>
                    <a:pt x="359474" y="353226"/>
                  </a:lnTo>
                  <a:cubicBezTo>
                    <a:pt x="367447" y="353226"/>
                    <a:pt x="373911" y="359690"/>
                    <a:pt x="373911" y="367662"/>
                  </a:cubicBezTo>
                  <a:lnTo>
                    <a:pt x="370335" y="376296"/>
                  </a:lnTo>
                  <a:lnTo>
                    <a:pt x="376396" y="373785"/>
                  </a:lnTo>
                  <a:cubicBezTo>
                    <a:pt x="384369" y="373785"/>
                    <a:pt x="390833" y="380249"/>
                    <a:pt x="390833" y="388222"/>
                  </a:cubicBezTo>
                  <a:lnTo>
                    <a:pt x="387256" y="396857"/>
                  </a:lnTo>
                  <a:lnTo>
                    <a:pt x="393317" y="394346"/>
                  </a:lnTo>
                  <a:cubicBezTo>
                    <a:pt x="397304" y="394346"/>
                    <a:pt x="400913" y="395962"/>
                    <a:pt x="403526" y="398575"/>
                  </a:cubicBezTo>
                  <a:lnTo>
                    <a:pt x="407011" y="406988"/>
                  </a:lnTo>
                  <a:lnTo>
                    <a:pt x="411911" y="404958"/>
                  </a:lnTo>
                  <a:cubicBezTo>
                    <a:pt x="415897" y="404958"/>
                    <a:pt x="419506" y="406574"/>
                    <a:pt x="422119" y="409186"/>
                  </a:cubicBezTo>
                  <a:lnTo>
                    <a:pt x="425604" y="417599"/>
                  </a:lnTo>
                  <a:lnTo>
                    <a:pt x="430505" y="415569"/>
                  </a:lnTo>
                  <a:cubicBezTo>
                    <a:pt x="434491" y="415569"/>
                    <a:pt x="438101" y="417185"/>
                    <a:pt x="440713" y="419797"/>
                  </a:cubicBezTo>
                  <a:lnTo>
                    <a:pt x="441062" y="420638"/>
                  </a:lnTo>
                  <a:lnTo>
                    <a:pt x="449098" y="417309"/>
                  </a:lnTo>
                  <a:cubicBezTo>
                    <a:pt x="457071" y="417309"/>
                    <a:pt x="463535" y="423773"/>
                    <a:pt x="463535" y="431746"/>
                  </a:cubicBezTo>
                  <a:cubicBezTo>
                    <a:pt x="463535" y="439719"/>
                    <a:pt x="457071" y="446183"/>
                    <a:pt x="449098" y="446183"/>
                  </a:cubicBezTo>
                  <a:cubicBezTo>
                    <a:pt x="445112" y="446183"/>
                    <a:pt x="441503" y="444567"/>
                    <a:pt x="438890" y="441955"/>
                  </a:cubicBezTo>
                  <a:lnTo>
                    <a:pt x="438542" y="441114"/>
                  </a:lnTo>
                  <a:lnTo>
                    <a:pt x="430505" y="444443"/>
                  </a:lnTo>
                  <a:cubicBezTo>
                    <a:pt x="426519" y="444443"/>
                    <a:pt x="422909" y="442827"/>
                    <a:pt x="420297" y="440214"/>
                  </a:cubicBezTo>
                  <a:lnTo>
                    <a:pt x="416812" y="431801"/>
                  </a:lnTo>
                  <a:lnTo>
                    <a:pt x="411911" y="433832"/>
                  </a:lnTo>
                  <a:cubicBezTo>
                    <a:pt x="407924" y="433832"/>
                    <a:pt x="404315" y="432216"/>
                    <a:pt x="401702" y="429603"/>
                  </a:cubicBezTo>
                  <a:lnTo>
                    <a:pt x="398218" y="421190"/>
                  </a:lnTo>
                  <a:lnTo>
                    <a:pt x="393318" y="423220"/>
                  </a:lnTo>
                  <a:cubicBezTo>
                    <a:pt x="385345" y="423220"/>
                    <a:pt x="378881" y="416756"/>
                    <a:pt x="378880" y="408783"/>
                  </a:cubicBezTo>
                  <a:lnTo>
                    <a:pt x="382457" y="400149"/>
                  </a:lnTo>
                  <a:lnTo>
                    <a:pt x="376396" y="402659"/>
                  </a:lnTo>
                  <a:cubicBezTo>
                    <a:pt x="368423" y="402659"/>
                    <a:pt x="361959" y="396195"/>
                    <a:pt x="361959" y="388222"/>
                  </a:cubicBezTo>
                  <a:lnTo>
                    <a:pt x="365535" y="379589"/>
                  </a:lnTo>
                  <a:lnTo>
                    <a:pt x="359474" y="382100"/>
                  </a:lnTo>
                  <a:cubicBezTo>
                    <a:pt x="351501" y="382100"/>
                    <a:pt x="345037" y="375636"/>
                    <a:pt x="345037" y="367663"/>
                  </a:cubicBezTo>
                  <a:lnTo>
                    <a:pt x="348614" y="359029"/>
                  </a:lnTo>
                  <a:lnTo>
                    <a:pt x="342551" y="361540"/>
                  </a:lnTo>
                  <a:cubicBezTo>
                    <a:pt x="334578" y="361540"/>
                    <a:pt x="328114" y="355076"/>
                    <a:pt x="328114" y="347103"/>
                  </a:cubicBezTo>
                  <a:lnTo>
                    <a:pt x="331691" y="338467"/>
                  </a:lnTo>
                  <a:lnTo>
                    <a:pt x="325630" y="340978"/>
                  </a:lnTo>
                  <a:cubicBezTo>
                    <a:pt x="317657" y="340978"/>
                    <a:pt x="311193" y="334514"/>
                    <a:pt x="311193" y="326541"/>
                  </a:cubicBezTo>
                  <a:lnTo>
                    <a:pt x="314769" y="317907"/>
                  </a:lnTo>
                  <a:lnTo>
                    <a:pt x="308708" y="320418"/>
                  </a:lnTo>
                  <a:cubicBezTo>
                    <a:pt x="300735" y="320418"/>
                    <a:pt x="294271" y="313954"/>
                    <a:pt x="294271" y="305981"/>
                  </a:cubicBezTo>
                  <a:lnTo>
                    <a:pt x="297847" y="297347"/>
                  </a:lnTo>
                  <a:lnTo>
                    <a:pt x="291785" y="299859"/>
                  </a:lnTo>
                  <a:cubicBezTo>
                    <a:pt x="283812" y="299859"/>
                    <a:pt x="277348" y="293395"/>
                    <a:pt x="277348" y="285422"/>
                  </a:cubicBezTo>
                  <a:lnTo>
                    <a:pt x="280924" y="276787"/>
                  </a:lnTo>
                  <a:lnTo>
                    <a:pt x="274863" y="279298"/>
                  </a:lnTo>
                  <a:cubicBezTo>
                    <a:pt x="266890" y="279298"/>
                    <a:pt x="260426" y="272834"/>
                    <a:pt x="260426" y="264861"/>
                  </a:cubicBezTo>
                  <a:lnTo>
                    <a:pt x="264003" y="256226"/>
                  </a:lnTo>
                  <a:lnTo>
                    <a:pt x="257941" y="258737"/>
                  </a:lnTo>
                  <a:cubicBezTo>
                    <a:pt x="249968" y="258737"/>
                    <a:pt x="243504" y="252273"/>
                    <a:pt x="243504" y="244300"/>
                  </a:cubicBezTo>
                  <a:lnTo>
                    <a:pt x="247080" y="235666"/>
                  </a:lnTo>
                  <a:lnTo>
                    <a:pt x="241019" y="238177"/>
                  </a:lnTo>
                  <a:cubicBezTo>
                    <a:pt x="233046" y="238177"/>
                    <a:pt x="226582" y="231713"/>
                    <a:pt x="226582" y="223740"/>
                  </a:cubicBezTo>
                  <a:lnTo>
                    <a:pt x="230158" y="215107"/>
                  </a:lnTo>
                  <a:lnTo>
                    <a:pt x="224098" y="217617"/>
                  </a:lnTo>
                  <a:cubicBezTo>
                    <a:pt x="216125" y="217617"/>
                    <a:pt x="209661" y="211153"/>
                    <a:pt x="209661" y="203180"/>
                  </a:cubicBezTo>
                  <a:lnTo>
                    <a:pt x="210502" y="201149"/>
                  </a:lnTo>
                  <a:lnTo>
                    <a:pt x="200471" y="196994"/>
                  </a:lnTo>
                  <a:cubicBezTo>
                    <a:pt x="197859" y="194382"/>
                    <a:pt x="196243" y="190772"/>
                    <a:pt x="196243" y="186786"/>
                  </a:cubicBezTo>
                  <a:lnTo>
                    <a:pt x="197084" y="184755"/>
                  </a:lnTo>
                  <a:lnTo>
                    <a:pt x="187055" y="180600"/>
                  </a:lnTo>
                  <a:cubicBezTo>
                    <a:pt x="184442" y="177988"/>
                    <a:pt x="182826" y="174378"/>
                    <a:pt x="182826" y="170392"/>
                  </a:cubicBezTo>
                  <a:lnTo>
                    <a:pt x="183668" y="168361"/>
                  </a:lnTo>
                  <a:lnTo>
                    <a:pt x="173637" y="164206"/>
                  </a:lnTo>
                  <a:cubicBezTo>
                    <a:pt x="171024" y="161593"/>
                    <a:pt x="169408" y="157984"/>
                    <a:pt x="169408" y="153998"/>
                  </a:cubicBezTo>
                  <a:lnTo>
                    <a:pt x="170249" y="151967"/>
                  </a:lnTo>
                  <a:lnTo>
                    <a:pt x="160219" y="147812"/>
                  </a:lnTo>
                  <a:cubicBezTo>
                    <a:pt x="157607" y="145200"/>
                    <a:pt x="155991" y="141591"/>
                    <a:pt x="155991" y="137604"/>
                  </a:cubicBezTo>
                  <a:lnTo>
                    <a:pt x="156832" y="135573"/>
                  </a:lnTo>
                  <a:lnTo>
                    <a:pt x="146802" y="131418"/>
                  </a:lnTo>
                  <a:cubicBezTo>
                    <a:pt x="144190" y="128805"/>
                    <a:pt x="142574" y="125196"/>
                    <a:pt x="142573" y="121209"/>
                  </a:cubicBezTo>
                  <a:lnTo>
                    <a:pt x="143415" y="119179"/>
                  </a:lnTo>
                  <a:lnTo>
                    <a:pt x="133385" y="115024"/>
                  </a:lnTo>
                  <a:cubicBezTo>
                    <a:pt x="130772" y="112412"/>
                    <a:pt x="129156" y="108802"/>
                    <a:pt x="129156" y="104816"/>
                  </a:cubicBezTo>
                  <a:lnTo>
                    <a:pt x="129998" y="102785"/>
                  </a:lnTo>
                  <a:lnTo>
                    <a:pt x="119968" y="98630"/>
                  </a:lnTo>
                  <a:lnTo>
                    <a:pt x="117884" y="93600"/>
                  </a:lnTo>
                  <a:lnTo>
                    <a:pt x="115315" y="94664"/>
                  </a:lnTo>
                  <a:cubicBezTo>
                    <a:pt x="111329" y="94664"/>
                    <a:pt x="107720" y="93048"/>
                    <a:pt x="105107" y="90435"/>
                  </a:cubicBezTo>
                  <a:lnTo>
                    <a:pt x="102067" y="83098"/>
                  </a:lnTo>
                  <a:lnTo>
                    <a:pt x="101126" y="83488"/>
                  </a:lnTo>
                  <a:cubicBezTo>
                    <a:pt x="97139" y="83488"/>
                    <a:pt x="93530" y="81872"/>
                    <a:pt x="90917" y="79260"/>
                  </a:cubicBezTo>
                  <a:lnTo>
                    <a:pt x="87356" y="70662"/>
                  </a:lnTo>
                  <a:lnTo>
                    <a:pt x="81364" y="73144"/>
                  </a:lnTo>
                  <a:cubicBezTo>
                    <a:pt x="77377" y="73144"/>
                    <a:pt x="73768" y="71528"/>
                    <a:pt x="71155" y="68915"/>
                  </a:cubicBezTo>
                  <a:lnTo>
                    <a:pt x="68504" y="62515"/>
                  </a:lnTo>
                  <a:lnTo>
                    <a:pt x="62209" y="65123"/>
                  </a:lnTo>
                  <a:cubicBezTo>
                    <a:pt x="58223" y="65123"/>
                    <a:pt x="54613" y="63507"/>
                    <a:pt x="52001" y="60894"/>
                  </a:cubicBezTo>
                  <a:lnTo>
                    <a:pt x="47891" y="50973"/>
                  </a:lnTo>
                  <a:lnTo>
                    <a:pt x="39525" y="54439"/>
                  </a:lnTo>
                  <a:cubicBezTo>
                    <a:pt x="31551" y="54439"/>
                    <a:pt x="25088" y="47975"/>
                    <a:pt x="25087" y="40002"/>
                  </a:cubicBezTo>
                  <a:cubicBezTo>
                    <a:pt x="25087" y="32029"/>
                    <a:pt x="31551" y="25565"/>
                    <a:pt x="39524" y="25565"/>
                  </a:cubicBezTo>
                  <a:close/>
                  <a:moveTo>
                    <a:pt x="14437" y="15338"/>
                  </a:moveTo>
                  <a:cubicBezTo>
                    <a:pt x="22410" y="15338"/>
                    <a:pt x="28874" y="21802"/>
                    <a:pt x="28874" y="29775"/>
                  </a:cubicBezTo>
                  <a:cubicBezTo>
                    <a:pt x="28874" y="37748"/>
                    <a:pt x="22410" y="44212"/>
                    <a:pt x="14437" y="44212"/>
                  </a:cubicBezTo>
                  <a:cubicBezTo>
                    <a:pt x="6464" y="44212"/>
                    <a:pt x="0" y="37748"/>
                    <a:pt x="0" y="29775"/>
                  </a:cubicBezTo>
                  <a:cubicBezTo>
                    <a:pt x="0" y="21802"/>
                    <a:pt x="6464" y="15338"/>
                    <a:pt x="14437" y="1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1F1928-E590-4851-A9E2-8E49E9B2E38E}"/>
              </a:ext>
            </a:extLst>
          </p:cNvPr>
          <p:cNvGrpSpPr/>
          <p:nvPr/>
        </p:nvGrpSpPr>
        <p:grpSpPr>
          <a:xfrm flipH="1">
            <a:off x="2707161" y="3364100"/>
            <a:ext cx="2766472" cy="2664940"/>
            <a:chOff x="4045191" y="-179297"/>
            <a:chExt cx="6393332" cy="615869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52722D-503A-4340-A7D2-6CF34916245E}"/>
                </a:ext>
              </a:extLst>
            </p:cNvPr>
            <p:cNvSpPr/>
            <p:nvPr/>
          </p:nvSpPr>
          <p:spPr>
            <a:xfrm>
              <a:off x="4045191" y="-179297"/>
              <a:ext cx="6393332" cy="6119759"/>
            </a:xfrm>
            <a:custGeom>
              <a:avLst/>
              <a:gdLst>
                <a:gd name="connsiteX0" fmla="*/ 419524 w 6393332"/>
                <a:gd name="connsiteY0" fmla="*/ 6101430 h 6119759"/>
                <a:gd name="connsiteX1" fmla="*/ 658477 w 6393332"/>
                <a:gd name="connsiteY1" fmla="*/ 6085139 h 6119759"/>
                <a:gd name="connsiteX2" fmla="*/ 4496649 w 6393332"/>
                <a:gd name="connsiteY2" fmla="*/ 2628476 h 6119759"/>
                <a:gd name="connsiteX3" fmla="*/ 5962947 w 6393332"/>
                <a:gd name="connsiteY3" fmla="*/ 4234615 h 6119759"/>
                <a:gd name="connsiteX4" fmla="*/ 6393333 w 6393332"/>
                <a:gd name="connsiteY4" fmla="*/ 3887727 h 6119759"/>
                <a:gd name="connsiteX5" fmla="*/ 6371610 w 6393332"/>
                <a:gd name="connsiteY5" fmla="*/ 3665746 h 6119759"/>
                <a:gd name="connsiteX6" fmla="*/ 4984736 w 6393332"/>
                <a:gd name="connsiteY6" fmla="*/ 2057570 h 6119759"/>
                <a:gd name="connsiteX7" fmla="*/ 6036262 w 6393332"/>
                <a:gd name="connsiteY7" fmla="*/ 1113301 h 6119759"/>
                <a:gd name="connsiteX8" fmla="*/ 6062059 w 6393332"/>
                <a:gd name="connsiteY8" fmla="*/ 904217 h 6119759"/>
                <a:gd name="connsiteX9" fmla="*/ 5722638 w 6393332"/>
                <a:gd name="connsiteY9" fmla="*/ 511847 h 6119759"/>
                <a:gd name="connsiteX10" fmla="*/ 4506831 w 6393332"/>
                <a:gd name="connsiteY10" fmla="*/ 1552511 h 6119759"/>
                <a:gd name="connsiteX11" fmla="*/ 3020847 w 6393332"/>
                <a:gd name="connsiteY11" fmla="*/ 0 h 6119759"/>
                <a:gd name="connsiteX12" fmla="*/ 2600644 w 6393332"/>
                <a:gd name="connsiteY12" fmla="*/ 342136 h 6119759"/>
                <a:gd name="connsiteX13" fmla="*/ 2599285 w 6393332"/>
                <a:gd name="connsiteY13" fmla="*/ 534249 h 6119759"/>
                <a:gd name="connsiteX14" fmla="*/ 3967831 w 6393332"/>
                <a:gd name="connsiteY14" fmla="*/ 2048066 h 6119759"/>
                <a:gd name="connsiteX15" fmla="*/ 0 w 6393332"/>
                <a:gd name="connsiteY15" fmla="*/ 5779660 h 6119759"/>
                <a:gd name="connsiteX16" fmla="*/ 32584 w 6393332"/>
                <a:gd name="connsiteY16" fmla="*/ 6008429 h 6119759"/>
                <a:gd name="connsiteX17" fmla="*/ 135768 w 6393332"/>
                <a:gd name="connsiteY17" fmla="*/ 6119759 h 6119759"/>
                <a:gd name="connsiteX18" fmla="*/ 297333 w 6393332"/>
                <a:gd name="connsiteY18" fmla="*/ 6108898 h 611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93332" h="6119759">
                  <a:moveTo>
                    <a:pt x="419524" y="6101430"/>
                  </a:moveTo>
                  <a:lnTo>
                    <a:pt x="658477" y="6085139"/>
                  </a:lnTo>
                  <a:lnTo>
                    <a:pt x="4496649" y="2628476"/>
                  </a:lnTo>
                  <a:lnTo>
                    <a:pt x="5962947" y="4234615"/>
                  </a:lnTo>
                  <a:lnTo>
                    <a:pt x="6393333" y="3887727"/>
                  </a:lnTo>
                  <a:lnTo>
                    <a:pt x="6371610" y="3665746"/>
                  </a:lnTo>
                  <a:lnTo>
                    <a:pt x="4984736" y="2057570"/>
                  </a:lnTo>
                  <a:lnTo>
                    <a:pt x="6036262" y="1113301"/>
                  </a:lnTo>
                  <a:lnTo>
                    <a:pt x="6062059" y="904217"/>
                  </a:lnTo>
                  <a:lnTo>
                    <a:pt x="5722638" y="511847"/>
                  </a:ln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2599285" y="534249"/>
                  </a:lnTo>
                  <a:lnTo>
                    <a:pt x="3967831" y="2048066"/>
                  </a:lnTo>
                  <a:lnTo>
                    <a:pt x="0" y="5779660"/>
                  </a:lnTo>
                  <a:lnTo>
                    <a:pt x="32584" y="6008429"/>
                  </a:lnTo>
                  <a:lnTo>
                    <a:pt x="135768" y="6119759"/>
                  </a:lnTo>
                  <a:lnTo>
                    <a:pt x="297333" y="61088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F8D1D8-10EA-4231-B82D-1266A373C30D}"/>
                </a:ext>
              </a:extLst>
            </p:cNvPr>
            <p:cNvSpPr/>
            <p:nvPr/>
          </p:nvSpPr>
          <p:spPr>
            <a:xfrm>
              <a:off x="4045191" y="-179297"/>
              <a:ext cx="6371610" cy="6108897"/>
            </a:xfrm>
            <a:custGeom>
              <a:avLst/>
              <a:gdLst>
                <a:gd name="connsiteX0" fmla="*/ 5722638 w 6371610"/>
                <a:gd name="connsiteY0" fmla="*/ 511847 h 6108897"/>
                <a:gd name="connsiteX1" fmla="*/ 4506831 w 6371610"/>
                <a:gd name="connsiteY1" fmla="*/ 1552511 h 6108897"/>
                <a:gd name="connsiteX2" fmla="*/ 3020847 w 6371610"/>
                <a:gd name="connsiteY2" fmla="*/ 0 h 6108897"/>
                <a:gd name="connsiteX3" fmla="*/ 2600644 w 6371610"/>
                <a:gd name="connsiteY3" fmla="*/ 342136 h 6108897"/>
                <a:gd name="connsiteX4" fmla="*/ 4083234 w 6371610"/>
                <a:gd name="connsiteY4" fmla="*/ 1939451 h 6108897"/>
                <a:gd name="connsiteX5" fmla="*/ 0 w 6371610"/>
                <a:gd name="connsiteY5" fmla="*/ 5779660 h 6108897"/>
                <a:gd name="connsiteX6" fmla="*/ 297333 w 6371610"/>
                <a:gd name="connsiteY6" fmla="*/ 6108898 h 6108897"/>
                <a:gd name="connsiteX7" fmla="*/ 442605 w 6371610"/>
                <a:gd name="connsiteY7" fmla="*/ 6097358 h 6108897"/>
                <a:gd name="connsiteX8" fmla="*/ 4456598 w 6371610"/>
                <a:gd name="connsiteY8" fmla="*/ 2306705 h 6108897"/>
                <a:gd name="connsiteX9" fmla="*/ 5970415 w 6371610"/>
                <a:gd name="connsiteY9" fmla="*/ 3978692 h 6108897"/>
                <a:gd name="connsiteX10" fmla="*/ 6371610 w 6371610"/>
                <a:gd name="connsiteY10" fmla="*/ 3665746 h 6108897"/>
                <a:gd name="connsiteX11" fmla="*/ 4911422 w 6371610"/>
                <a:gd name="connsiteY11" fmla="*/ 1972714 h 6108897"/>
                <a:gd name="connsiteX12" fmla="*/ 6062059 w 6371610"/>
                <a:gd name="connsiteY12" fmla="*/ 904217 h 610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71610" h="6108897">
                  <a:moveTo>
                    <a:pt x="5722638" y="511847"/>
                  </a:move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4083234" y="1939451"/>
                  </a:lnTo>
                  <a:lnTo>
                    <a:pt x="0" y="5779660"/>
                  </a:lnTo>
                  <a:lnTo>
                    <a:pt x="297333" y="6108898"/>
                  </a:lnTo>
                  <a:lnTo>
                    <a:pt x="442605" y="6097358"/>
                  </a:lnTo>
                  <a:lnTo>
                    <a:pt x="4456598" y="2306705"/>
                  </a:lnTo>
                  <a:lnTo>
                    <a:pt x="5970415" y="3978692"/>
                  </a:lnTo>
                  <a:lnTo>
                    <a:pt x="6371610" y="3665746"/>
                  </a:lnTo>
                  <a:lnTo>
                    <a:pt x="4911422" y="1972714"/>
                  </a:lnTo>
                  <a:lnTo>
                    <a:pt x="6062059" y="904217"/>
                  </a:lnTo>
                  <a:close/>
                </a:path>
              </a:pathLst>
            </a:custGeom>
            <a:solidFill>
              <a:schemeClr val="accent3"/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1AB60E-6AB5-4723-887B-13C2981EC94D}"/>
                </a:ext>
              </a:extLst>
            </p:cNvPr>
            <p:cNvSpPr/>
            <p:nvPr/>
          </p:nvSpPr>
          <p:spPr>
            <a:xfrm>
              <a:off x="9767828" y="2733404"/>
              <a:ext cx="174833" cy="235827"/>
            </a:xfrm>
            <a:custGeom>
              <a:avLst/>
              <a:gdLst>
                <a:gd name="connsiteX0" fmla="*/ 171068 w 174833"/>
                <a:gd name="connsiteY0" fmla="*/ 197752 h 235827"/>
                <a:gd name="connsiteX1" fmla="*/ 76709 w 174833"/>
                <a:gd name="connsiteY1" fmla="*/ 224227 h 235827"/>
                <a:gd name="connsiteX2" fmla="*/ 9503 w 174833"/>
                <a:gd name="connsiteY2" fmla="*/ 96605 h 235827"/>
                <a:gd name="connsiteX3" fmla="*/ 0 w 174833"/>
                <a:gd name="connsiteY3" fmla="*/ 17859 h 235827"/>
                <a:gd name="connsiteX4" fmla="*/ 118797 w 174833"/>
                <a:gd name="connsiteY4" fmla="*/ 44334 h 235827"/>
                <a:gd name="connsiteX5" fmla="*/ 171068 w 174833"/>
                <a:gd name="connsiteY5" fmla="*/ 197752 h 2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33" h="235827">
                  <a:moveTo>
                    <a:pt x="171068" y="197752"/>
                  </a:moveTo>
                  <a:cubicBezTo>
                    <a:pt x="150024" y="243913"/>
                    <a:pt x="114724" y="241877"/>
                    <a:pt x="76709" y="224227"/>
                  </a:cubicBezTo>
                  <a:cubicBezTo>
                    <a:pt x="24438" y="200468"/>
                    <a:pt x="-8825" y="141408"/>
                    <a:pt x="9503" y="96605"/>
                  </a:cubicBezTo>
                  <a:cubicBezTo>
                    <a:pt x="21723" y="66057"/>
                    <a:pt x="18328" y="42297"/>
                    <a:pt x="0" y="17859"/>
                  </a:cubicBezTo>
                  <a:cubicBezTo>
                    <a:pt x="48198" y="-10652"/>
                    <a:pt x="84855" y="-7258"/>
                    <a:pt x="118797" y="44334"/>
                  </a:cubicBezTo>
                  <a:cubicBezTo>
                    <a:pt x="150703" y="92532"/>
                    <a:pt x="186682" y="135299"/>
                    <a:pt x="171068" y="19775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F61197-B80C-49D4-9B3B-F4EBCF93DD84}"/>
                </a:ext>
              </a:extLst>
            </p:cNvPr>
            <p:cNvSpPr/>
            <p:nvPr/>
          </p:nvSpPr>
          <p:spPr>
            <a:xfrm>
              <a:off x="7239646" y="1793005"/>
              <a:ext cx="2525346" cy="4186390"/>
            </a:xfrm>
            <a:custGeom>
              <a:avLst/>
              <a:gdLst>
                <a:gd name="connsiteX0" fmla="*/ 2449436 w 2525346"/>
                <a:gd name="connsiteY0" fmla="*/ 763430 h 4186390"/>
                <a:gd name="connsiteX1" fmla="*/ 2334713 w 2525346"/>
                <a:gd name="connsiteY1" fmla="*/ 741029 h 4186390"/>
                <a:gd name="connsiteX2" fmla="*/ 2273617 w 2525346"/>
                <a:gd name="connsiteY2" fmla="*/ 766825 h 4186390"/>
                <a:gd name="connsiteX3" fmla="*/ 2261397 w 2525346"/>
                <a:gd name="connsiteY3" fmla="*/ 827242 h 4186390"/>
                <a:gd name="connsiteX4" fmla="*/ 2120198 w 2525346"/>
                <a:gd name="connsiteY4" fmla="*/ 946718 h 4186390"/>
                <a:gd name="connsiteX5" fmla="*/ 1974926 w 2525346"/>
                <a:gd name="connsiteY5" fmla="*/ 807555 h 4186390"/>
                <a:gd name="connsiteX6" fmla="*/ 2075394 w 2525346"/>
                <a:gd name="connsiteY6" fmla="*/ 622231 h 4186390"/>
                <a:gd name="connsiteX7" fmla="*/ 2128344 w 2525346"/>
                <a:gd name="connsiteY7" fmla="*/ 543486 h 4186390"/>
                <a:gd name="connsiteX8" fmla="*/ 2164323 w 2525346"/>
                <a:gd name="connsiteY8" fmla="*/ 513617 h 4186390"/>
                <a:gd name="connsiteX9" fmla="*/ 2253930 w 2525346"/>
                <a:gd name="connsiteY9" fmla="*/ 413827 h 4186390"/>
                <a:gd name="connsiteX10" fmla="*/ 2264113 w 2525346"/>
                <a:gd name="connsiteY10" fmla="*/ 281453 h 4186390"/>
                <a:gd name="connsiteX11" fmla="*/ 2181294 w 2525346"/>
                <a:gd name="connsiteY11" fmla="*/ 124640 h 4186390"/>
                <a:gd name="connsiteX12" fmla="*/ 1946414 w 2525346"/>
                <a:gd name="connsiteY12" fmla="*/ 13310 h 4186390"/>
                <a:gd name="connsiteX13" fmla="*/ 1887356 w 2525346"/>
                <a:gd name="connsiteY13" fmla="*/ 6522 h 4186390"/>
                <a:gd name="connsiteX14" fmla="*/ 1818113 w 2525346"/>
                <a:gd name="connsiteY14" fmla="*/ 13310 h 4186390"/>
                <a:gd name="connsiteX15" fmla="*/ 1713572 w 2525346"/>
                <a:gd name="connsiteY15" fmla="*/ 70333 h 4186390"/>
                <a:gd name="connsiteX16" fmla="*/ 1594775 w 2525346"/>
                <a:gd name="connsiteY16" fmla="*/ 200671 h 4186390"/>
                <a:gd name="connsiteX17" fmla="*/ 1303552 w 2525346"/>
                <a:gd name="connsiteY17" fmla="*/ 320825 h 4186390"/>
                <a:gd name="connsiteX18" fmla="*/ 1262142 w 2525346"/>
                <a:gd name="connsiteY18" fmla="*/ 335760 h 4186390"/>
                <a:gd name="connsiteX19" fmla="*/ 1228879 w 2525346"/>
                <a:gd name="connsiteY19" fmla="*/ 334402 h 4186390"/>
                <a:gd name="connsiteX20" fmla="*/ 1100578 w 2525346"/>
                <a:gd name="connsiteY20" fmla="*/ 364950 h 4186390"/>
                <a:gd name="connsiteX21" fmla="*/ 1036766 w 2525346"/>
                <a:gd name="connsiteY21" fmla="*/ 425367 h 4186390"/>
                <a:gd name="connsiteX22" fmla="*/ 991284 w 2525346"/>
                <a:gd name="connsiteY22" fmla="*/ 481032 h 4186390"/>
                <a:gd name="connsiteX23" fmla="*/ 941050 w 2525346"/>
                <a:gd name="connsiteY23" fmla="*/ 636487 h 4186390"/>
                <a:gd name="connsiteX24" fmla="*/ 918648 w 2525346"/>
                <a:gd name="connsiteY24" fmla="*/ 678575 h 4186390"/>
                <a:gd name="connsiteX25" fmla="*/ 865698 w 2525346"/>
                <a:gd name="connsiteY25" fmla="*/ 777686 h 4186390"/>
                <a:gd name="connsiteX26" fmla="*/ 835151 w 2525346"/>
                <a:gd name="connsiteY26" fmla="*/ 994237 h 4186390"/>
                <a:gd name="connsiteX27" fmla="*/ 632855 w 2525346"/>
                <a:gd name="connsiteY27" fmla="*/ 1389323 h 4186390"/>
                <a:gd name="connsiteX28" fmla="*/ 457715 w 2525346"/>
                <a:gd name="connsiteY28" fmla="*/ 1603837 h 4186390"/>
                <a:gd name="connsiteX29" fmla="*/ 322625 w 2525346"/>
                <a:gd name="connsiteY29" fmla="*/ 2025398 h 4186390"/>
                <a:gd name="connsiteX30" fmla="*/ 438707 w 2525346"/>
                <a:gd name="connsiteY30" fmla="*/ 2334949 h 4186390"/>
                <a:gd name="connsiteX31" fmla="*/ 555467 w 2525346"/>
                <a:gd name="connsiteY31" fmla="*/ 2501944 h 4186390"/>
                <a:gd name="connsiteX32" fmla="*/ 607060 w 2525346"/>
                <a:gd name="connsiteY32" fmla="*/ 2704918 h 4186390"/>
                <a:gd name="connsiteX33" fmla="*/ 578548 w 2525346"/>
                <a:gd name="connsiteY33" fmla="*/ 2765335 h 4186390"/>
                <a:gd name="connsiteX34" fmla="*/ 54482 w 2525346"/>
                <a:gd name="connsiteY34" fmla="*/ 3313160 h 4186390"/>
                <a:gd name="connsiteX35" fmla="*/ 21898 w 2525346"/>
                <a:gd name="connsiteY35" fmla="*/ 3464542 h 4186390"/>
                <a:gd name="connsiteX36" fmla="*/ 40906 w 2525346"/>
                <a:gd name="connsiteY36" fmla="*/ 3512061 h 4186390"/>
                <a:gd name="connsiteX37" fmla="*/ 82993 w 2525346"/>
                <a:gd name="connsiteY37" fmla="*/ 3570441 h 4186390"/>
                <a:gd name="connsiteX38" fmla="*/ 85709 w 2525346"/>
                <a:gd name="connsiteY38" fmla="*/ 3654618 h 4186390"/>
                <a:gd name="connsiteX39" fmla="*/ 86388 w 2525346"/>
                <a:gd name="connsiteY39" fmla="*/ 3728612 h 4186390"/>
                <a:gd name="connsiteX40" fmla="*/ 110147 w 2525346"/>
                <a:gd name="connsiteY40" fmla="*/ 3743546 h 4186390"/>
                <a:gd name="connsiteX41" fmla="*/ 116257 w 2525346"/>
                <a:gd name="connsiteY41" fmla="*/ 3759839 h 4186390"/>
                <a:gd name="connsiteX42" fmla="*/ 118972 w 2525346"/>
                <a:gd name="connsiteY42" fmla="*/ 3774773 h 4186390"/>
                <a:gd name="connsiteX43" fmla="*/ 302938 w 2525346"/>
                <a:gd name="connsiteY43" fmla="*/ 3886782 h 4186390"/>
                <a:gd name="connsiteX44" fmla="*/ 338238 w 2525346"/>
                <a:gd name="connsiteY44" fmla="*/ 3979104 h 4186390"/>
                <a:gd name="connsiteX45" fmla="*/ 310405 w 2525346"/>
                <a:gd name="connsiteY45" fmla="*/ 4125055 h 4186390"/>
                <a:gd name="connsiteX46" fmla="*/ 310405 w 2525346"/>
                <a:gd name="connsiteY46" fmla="*/ 4125055 h 4186390"/>
                <a:gd name="connsiteX47" fmla="*/ 391867 w 2525346"/>
                <a:gd name="connsiteY47" fmla="*/ 4170538 h 4186390"/>
                <a:gd name="connsiteX48" fmla="*/ 645075 w 2525346"/>
                <a:gd name="connsiteY48" fmla="*/ 4161034 h 4186390"/>
                <a:gd name="connsiteX49" fmla="*/ 921363 w 2525346"/>
                <a:gd name="connsiteY49" fmla="*/ 4175289 h 4186390"/>
                <a:gd name="connsiteX50" fmla="*/ 982459 w 2525346"/>
                <a:gd name="connsiteY50" fmla="*/ 4133202 h 4186390"/>
                <a:gd name="connsiteX51" fmla="*/ 848727 w 2525346"/>
                <a:gd name="connsiteY51" fmla="*/ 4030017 h 4186390"/>
                <a:gd name="connsiteX52" fmla="*/ 1040839 w 2525346"/>
                <a:gd name="connsiteY52" fmla="*/ 4012367 h 4186390"/>
                <a:gd name="connsiteX53" fmla="*/ 1080212 w 2525346"/>
                <a:gd name="connsiteY53" fmla="*/ 4009652 h 4186390"/>
                <a:gd name="connsiteX54" fmla="*/ 1153528 w 2525346"/>
                <a:gd name="connsiteY54" fmla="*/ 4091792 h 4186390"/>
                <a:gd name="connsiteX55" fmla="*/ 1153528 w 2525346"/>
                <a:gd name="connsiteY55" fmla="*/ 4091792 h 4186390"/>
                <a:gd name="connsiteX56" fmla="*/ 1251960 w 2525346"/>
                <a:gd name="connsiteY56" fmla="*/ 4169180 h 4186390"/>
                <a:gd name="connsiteX57" fmla="*/ 1453575 w 2525346"/>
                <a:gd name="connsiteY57" fmla="*/ 4175968 h 4186390"/>
                <a:gd name="connsiteX58" fmla="*/ 1775347 w 2525346"/>
                <a:gd name="connsiteY58" fmla="*/ 4180720 h 4186390"/>
                <a:gd name="connsiteX59" fmla="*/ 1856808 w 2525346"/>
                <a:gd name="connsiteY59" fmla="*/ 4135917 h 4186390"/>
                <a:gd name="connsiteX60" fmla="*/ 1687097 w 2525346"/>
                <a:gd name="connsiteY60" fmla="*/ 4045631 h 4186390"/>
                <a:gd name="connsiteX61" fmla="*/ 1651118 w 2525346"/>
                <a:gd name="connsiteY61" fmla="*/ 4013725 h 4186390"/>
                <a:gd name="connsiteX62" fmla="*/ 1587986 w 2525346"/>
                <a:gd name="connsiteY62" fmla="*/ 3958060 h 4186390"/>
                <a:gd name="connsiteX63" fmla="*/ 1783492 w 2525346"/>
                <a:gd name="connsiteY63" fmla="*/ 3976389 h 4186390"/>
                <a:gd name="connsiteX64" fmla="*/ 2146673 w 2525346"/>
                <a:gd name="connsiteY64" fmla="*/ 4032733 h 4186390"/>
                <a:gd name="connsiteX65" fmla="*/ 2219988 w 2525346"/>
                <a:gd name="connsiteY65" fmla="*/ 4028660 h 4186390"/>
                <a:gd name="connsiteX66" fmla="*/ 2266828 w 2525346"/>
                <a:gd name="connsiteY66" fmla="*/ 3934980 h 4186390"/>
                <a:gd name="connsiteX67" fmla="*/ 2176542 w 2525346"/>
                <a:gd name="connsiteY67" fmla="*/ 3733364 h 4186390"/>
                <a:gd name="connsiteX68" fmla="*/ 2167038 w 2525346"/>
                <a:gd name="connsiteY68" fmla="*/ 3530390 h 4186390"/>
                <a:gd name="connsiteX69" fmla="*/ 2153461 w 2525346"/>
                <a:gd name="connsiteY69" fmla="*/ 3374256 h 4186390"/>
                <a:gd name="connsiteX70" fmla="*/ 2150746 w 2525346"/>
                <a:gd name="connsiteY70" fmla="*/ 3353891 h 4186390"/>
                <a:gd name="connsiteX71" fmla="*/ 2150746 w 2525346"/>
                <a:gd name="connsiteY71" fmla="*/ 3353891 h 4186390"/>
                <a:gd name="connsiteX72" fmla="*/ 2095760 w 2525346"/>
                <a:gd name="connsiteY72" fmla="*/ 3194363 h 4186390"/>
                <a:gd name="connsiteX73" fmla="*/ 2010226 w 2525346"/>
                <a:gd name="connsiteY73" fmla="*/ 2984601 h 4186390"/>
                <a:gd name="connsiteX74" fmla="*/ 1827617 w 2525346"/>
                <a:gd name="connsiteY74" fmla="*/ 2640428 h 4186390"/>
                <a:gd name="connsiteX75" fmla="*/ 1725112 w 2525346"/>
                <a:gd name="connsiteY75" fmla="*/ 2491083 h 4186390"/>
                <a:gd name="connsiteX76" fmla="*/ 1492949 w 2525346"/>
                <a:gd name="connsiteY76" fmla="*/ 2148947 h 4186390"/>
                <a:gd name="connsiteX77" fmla="*/ 1385013 w 2525346"/>
                <a:gd name="connsiteY77" fmla="*/ 1932396 h 4186390"/>
                <a:gd name="connsiteX78" fmla="*/ 1384334 w 2525346"/>
                <a:gd name="connsiteY78" fmla="*/ 1838716 h 4186390"/>
                <a:gd name="connsiteX79" fmla="*/ 1423706 w 2525346"/>
                <a:gd name="connsiteY79" fmla="*/ 1643209 h 4186390"/>
                <a:gd name="connsiteX80" fmla="*/ 1431853 w 2525346"/>
                <a:gd name="connsiteY80" fmla="*/ 1582114 h 4186390"/>
                <a:gd name="connsiteX81" fmla="*/ 1573730 w 2525346"/>
                <a:gd name="connsiteY81" fmla="*/ 1548171 h 4186390"/>
                <a:gd name="connsiteX82" fmla="*/ 1604957 w 2525346"/>
                <a:gd name="connsiteY82" fmla="*/ 1571931 h 4186390"/>
                <a:gd name="connsiteX83" fmla="*/ 1839837 w 2525346"/>
                <a:gd name="connsiteY83" fmla="*/ 1820387 h 4186390"/>
                <a:gd name="connsiteX84" fmla="*/ 1998006 w 2525346"/>
                <a:gd name="connsiteY84" fmla="*/ 1969732 h 4186390"/>
                <a:gd name="connsiteX85" fmla="*/ 2076753 w 2525346"/>
                <a:gd name="connsiteY85" fmla="*/ 1936469 h 4186390"/>
                <a:gd name="connsiteX86" fmla="*/ 2129023 w 2525346"/>
                <a:gd name="connsiteY86" fmla="*/ 1719240 h 4186390"/>
                <a:gd name="connsiteX87" fmla="*/ 2208447 w 2525346"/>
                <a:gd name="connsiteY87" fmla="*/ 1607231 h 4186390"/>
                <a:gd name="connsiteX88" fmla="*/ 2192834 w 2525346"/>
                <a:gd name="connsiteY88" fmla="*/ 1527806 h 4186390"/>
                <a:gd name="connsiteX89" fmla="*/ 2179936 w 2525346"/>
                <a:gd name="connsiteY89" fmla="*/ 1364205 h 4186390"/>
                <a:gd name="connsiteX90" fmla="*/ 2211842 w 2525346"/>
                <a:gd name="connsiteY90" fmla="*/ 1287496 h 4186390"/>
                <a:gd name="connsiteX91" fmla="*/ 2244426 w 2525346"/>
                <a:gd name="connsiteY91" fmla="*/ 1193137 h 4186390"/>
                <a:gd name="connsiteX92" fmla="*/ 2455546 w 2525346"/>
                <a:gd name="connsiteY92" fmla="*/ 1013923 h 4186390"/>
                <a:gd name="connsiteX93" fmla="*/ 2512569 w 2525346"/>
                <a:gd name="connsiteY93" fmla="*/ 958937 h 4186390"/>
                <a:gd name="connsiteX94" fmla="*/ 2449436 w 2525346"/>
                <a:gd name="connsiteY94" fmla="*/ 763430 h 41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525346" h="4186390">
                  <a:moveTo>
                    <a:pt x="2449436" y="763430"/>
                  </a:moveTo>
                  <a:cubicBezTo>
                    <a:pt x="2408706" y="732204"/>
                    <a:pt x="2370012" y="758000"/>
                    <a:pt x="2334713" y="741029"/>
                  </a:cubicBezTo>
                  <a:cubicBezTo>
                    <a:pt x="2303485" y="724058"/>
                    <a:pt x="2285157" y="737635"/>
                    <a:pt x="2273617" y="766825"/>
                  </a:cubicBezTo>
                  <a:cubicBezTo>
                    <a:pt x="2265470" y="786511"/>
                    <a:pt x="2263434" y="806876"/>
                    <a:pt x="2261397" y="827242"/>
                  </a:cubicBezTo>
                  <a:cubicBezTo>
                    <a:pt x="2254609" y="891732"/>
                    <a:pt x="2184009" y="951470"/>
                    <a:pt x="2120198" y="946718"/>
                  </a:cubicBezTo>
                  <a:cubicBezTo>
                    <a:pt x="2061139" y="942645"/>
                    <a:pt x="1963385" y="857111"/>
                    <a:pt x="1974926" y="807555"/>
                  </a:cubicBezTo>
                  <a:cubicBezTo>
                    <a:pt x="1991897" y="738992"/>
                    <a:pt x="1998006" y="659568"/>
                    <a:pt x="2075394" y="622231"/>
                  </a:cubicBezTo>
                  <a:cubicBezTo>
                    <a:pt x="2107979" y="606618"/>
                    <a:pt x="2129702" y="582858"/>
                    <a:pt x="2128344" y="543486"/>
                  </a:cubicBezTo>
                  <a:cubicBezTo>
                    <a:pt x="2127666" y="519726"/>
                    <a:pt x="2140563" y="509544"/>
                    <a:pt x="2164323" y="513617"/>
                  </a:cubicBezTo>
                  <a:cubicBezTo>
                    <a:pt x="2255288" y="492573"/>
                    <a:pt x="2255288" y="492573"/>
                    <a:pt x="2253930" y="413827"/>
                  </a:cubicBezTo>
                  <a:cubicBezTo>
                    <a:pt x="2272259" y="371060"/>
                    <a:pt x="2267507" y="326935"/>
                    <a:pt x="2264113" y="281453"/>
                  </a:cubicBezTo>
                  <a:cubicBezTo>
                    <a:pt x="2259360" y="214926"/>
                    <a:pt x="2213878" y="174196"/>
                    <a:pt x="2181294" y="124640"/>
                  </a:cubicBezTo>
                  <a:cubicBezTo>
                    <a:pt x="2125629" y="39106"/>
                    <a:pt x="2048241" y="-267"/>
                    <a:pt x="1946414" y="13310"/>
                  </a:cubicBezTo>
                  <a:cubicBezTo>
                    <a:pt x="1925371" y="16026"/>
                    <a:pt x="1905684" y="20778"/>
                    <a:pt x="1887356" y="6522"/>
                  </a:cubicBezTo>
                  <a:cubicBezTo>
                    <a:pt x="1862917" y="-3661"/>
                    <a:pt x="1835084" y="-2303"/>
                    <a:pt x="1818113" y="13310"/>
                  </a:cubicBezTo>
                  <a:cubicBezTo>
                    <a:pt x="1786887" y="41822"/>
                    <a:pt x="1747514" y="49968"/>
                    <a:pt x="1713572" y="70333"/>
                  </a:cubicBezTo>
                  <a:cubicBezTo>
                    <a:pt x="1707462" y="145005"/>
                    <a:pt x="1673520" y="186415"/>
                    <a:pt x="1594775" y="200671"/>
                  </a:cubicBezTo>
                  <a:cubicBezTo>
                    <a:pt x="1490912" y="219678"/>
                    <a:pt x="1386370" y="245474"/>
                    <a:pt x="1303552" y="320825"/>
                  </a:cubicBezTo>
                  <a:cubicBezTo>
                    <a:pt x="1292011" y="331008"/>
                    <a:pt x="1277755" y="335760"/>
                    <a:pt x="1262142" y="335760"/>
                  </a:cubicBezTo>
                  <a:cubicBezTo>
                    <a:pt x="1251280" y="337118"/>
                    <a:pt x="1239740" y="336439"/>
                    <a:pt x="1228879" y="334402"/>
                  </a:cubicBezTo>
                  <a:cubicBezTo>
                    <a:pt x="1185433" y="342549"/>
                    <a:pt x="1145381" y="364272"/>
                    <a:pt x="1100578" y="364950"/>
                  </a:cubicBezTo>
                  <a:cubicBezTo>
                    <a:pt x="1071387" y="376491"/>
                    <a:pt x="1058490" y="406360"/>
                    <a:pt x="1036766" y="425367"/>
                  </a:cubicBezTo>
                  <a:cubicBezTo>
                    <a:pt x="1019117" y="442338"/>
                    <a:pt x="996036" y="455236"/>
                    <a:pt x="991284" y="481032"/>
                  </a:cubicBezTo>
                  <a:cubicBezTo>
                    <a:pt x="981102" y="535340"/>
                    <a:pt x="952590" y="582858"/>
                    <a:pt x="941050" y="636487"/>
                  </a:cubicBezTo>
                  <a:cubicBezTo>
                    <a:pt x="939013" y="653458"/>
                    <a:pt x="929510" y="666356"/>
                    <a:pt x="918648" y="678575"/>
                  </a:cubicBezTo>
                  <a:cubicBezTo>
                    <a:pt x="896246" y="709123"/>
                    <a:pt x="881311" y="743744"/>
                    <a:pt x="865698" y="777686"/>
                  </a:cubicBezTo>
                  <a:cubicBezTo>
                    <a:pt x="849406" y="846928"/>
                    <a:pt x="872487" y="941287"/>
                    <a:pt x="835151" y="994237"/>
                  </a:cubicBezTo>
                  <a:cubicBezTo>
                    <a:pt x="743507" y="1113034"/>
                    <a:pt x="714995" y="1264416"/>
                    <a:pt x="632855" y="1389323"/>
                  </a:cubicBezTo>
                  <a:cubicBezTo>
                    <a:pt x="581264" y="1466711"/>
                    <a:pt x="509985" y="1527128"/>
                    <a:pt x="457715" y="1603837"/>
                  </a:cubicBezTo>
                  <a:cubicBezTo>
                    <a:pt x="370823" y="1732138"/>
                    <a:pt x="309048" y="1863154"/>
                    <a:pt x="322625" y="2025398"/>
                  </a:cubicBezTo>
                  <a:cubicBezTo>
                    <a:pt x="332129" y="2141479"/>
                    <a:pt x="381005" y="2239233"/>
                    <a:pt x="438707" y="2334949"/>
                  </a:cubicBezTo>
                  <a:cubicBezTo>
                    <a:pt x="474006" y="2392651"/>
                    <a:pt x="514058" y="2448316"/>
                    <a:pt x="555467" y="2501944"/>
                  </a:cubicBezTo>
                  <a:cubicBezTo>
                    <a:pt x="602307" y="2563040"/>
                    <a:pt x="615206" y="2630924"/>
                    <a:pt x="607060" y="2704918"/>
                  </a:cubicBezTo>
                  <a:cubicBezTo>
                    <a:pt x="604344" y="2727999"/>
                    <a:pt x="595519" y="2747685"/>
                    <a:pt x="578548" y="2765335"/>
                  </a:cubicBezTo>
                  <a:cubicBezTo>
                    <a:pt x="452284" y="2898388"/>
                    <a:pt x="109468" y="3268357"/>
                    <a:pt x="54482" y="3313160"/>
                  </a:cubicBezTo>
                  <a:cubicBezTo>
                    <a:pt x="-11366" y="3367468"/>
                    <a:pt x="-11366" y="3384439"/>
                    <a:pt x="21898" y="3464542"/>
                  </a:cubicBezTo>
                  <a:cubicBezTo>
                    <a:pt x="28686" y="3480156"/>
                    <a:pt x="34796" y="3495769"/>
                    <a:pt x="40906" y="3512061"/>
                  </a:cubicBezTo>
                  <a:cubicBezTo>
                    <a:pt x="55161" y="3531747"/>
                    <a:pt x="68738" y="3550755"/>
                    <a:pt x="82993" y="3570441"/>
                  </a:cubicBezTo>
                  <a:cubicBezTo>
                    <a:pt x="97928" y="3598274"/>
                    <a:pt x="97249" y="3626107"/>
                    <a:pt x="85709" y="3654618"/>
                  </a:cubicBezTo>
                  <a:cubicBezTo>
                    <a:pt x="75526" y="3679056"/>
                    <a:pt x="71453" y="3704173"/>
                    <a:pt x="86388" y="3728612"/>
                  </a:cubicBezTo>
                  <a:cubicBezTo>
                    <a:pt x="98607" y="3730648"/>
                    <a:pt x="105396" y="3736079"/>
                    <a:pt x="110147" y="3743546"/>
                  </a:cubicBezTo>
                  <a:cubicBezTo>
                    <a:pt x="118972" y="3746262"/>
                    <a:pt x="122367" y="3753729"/>
                    <a:pt x="116257" y="3759839"/>
                  </a:cubicBezTo>
                  <a:cubicBezTo>
                    <a:pt x="117614" y="3764590"/>
                    <a:pt x="118294" y="3770021"/>
                    <a:pt x="118972" y="3774773"/>
                  </a:cubicBezTo>
                  <a:cubicBezTo>
                    <a:pt x="162418" y="3841300"/>
                    <a:pt x="235054" y="3865059"/>
                    <a:pt x="302938" y="3886782"/>
                  </a:cubicBezTo>
                  <a:cubicBezTo>
                    <a:pt x="364034" y="3906468"/>
                    <a:pt x="355888" y="3938374"/>
                    <a:pt x="338238" y="3979104"/>
                  </a:cubicBezTo>
                  <a:cubicBezTo>
                    <a:pt x="318552" y="4025944"/>
                    <a:pt x="294113" y="4071427"/>
                    <a:pt x="310405" y="4125055"/>
                  </a:cubicBezTo>
                  <a:cubicBezTo>
                    <a:pt x="310405" y="4125055"/>
                    <a:pt x="310405" y="4125055"/>
                    <a:pt x="310405" y="4125055"/>
                  </a:cubicBezTo>
                  <a:cubicBezTo>
                    <a:pt x="323982" y="4147457"/>
                    <a:pt x="353852" y="4171895"/>
                    <a:pt x="391867" y="4170538"/>
                  </a:cubicBezTo>
                  <a:cubicBezTo>
                    <a:pt x="476722" y="4166465"/>
                    <a:pt x="562935" y="4182757"/>
                    <a:pt x="645075" y="4161034"/>
                  </a:cubicBezTo>
                  <a:cubicBezTo>
                    <a:pt x="739434" y="4135917"/>
                    <a:pt x="830398" y="4166465"/>
                    <a:pt x="921363" y="4175289"/>
                  </a:cubicBezTo>
                  <a:cubicBezTo>
                    <a:pt x="969561" y="4180041"/>
                    <a:pt x="983138" y="4179363"/>
                    <a:pt x="982459" y="4133202"/>
                  </a:cubicBezTo>
                  <a:cubicBezTo>
                    <a:pt x="984496" y="4091113"/>
                    <a:pt x="894888" y="4074821"/>
                    <a:pt x="848727" y="4030017"/>
                  </a:cubicBezTo>
                  <a:cubicBezTo>
                    <a:pt x="920006" y="4023229"/>
                    <a:pt x="980423" y="4017798"/>
                    <a:pt x="1040839" y="4012367"/>
                  </a:cubicBezTo>
                  <a:cubicBezTo>
                    <a:pt x="1053737" y="4011010"/>
                    <a:pt x="1067314" y="4011010"/>
                    <a:pt x="1080212" y="4009652"/>
                  </a:cubicBezTo>
                  <a:cubicBezTo>
                    <a:pt x="1174572" y="3998791"/>
                    <a:pt x="1174572" y="3998112"/>
                    <a:pt x="1153528" y="4091792"/>
                  </a:cubicBezTo>
                  <a:cubicBezTo>
                    <a:pt x="1153528" y="4091792"/>
                    <a:pt x="1153528" y="4091792"/>
                    <a:pt x="1153528" y="4091792"/>
                  </a:cubicBezTo>
                  <a:cubicBezTo>
                    <a:pt x="1161673" y="4148815"/>
                    <a:pt x="1182717" y="4170538"/>
                    <a:pt x="1251960" y="4169180"/>
                  </a:cubicBezTo>
                  <a:cubicBezTo>
                    <a:pt x="1317807" y="4167822"/>
                    <a:pt x="1386370" y="4164428"/>
                    <a:pt x="1453575" y="4175968"/>
                  </a:cubicBezTo>
                  <a:cubicBezTo>
                    <a:pt x="1560833" y="4194297"/>
                    <a:pt x="1668089" y="4183436"/>
                    <a:pt x="1775347" y="4180720"/>
                  </a:cubicBezTo>
                  <a:cubicBezTo>
                    <a:pt x="1809289" y="4180041"/>
                    <a:pt x="1835764" y="4161713"/>
                    <a:pt x="1856808" y="4135917"/>
                  </a:cubicBezTo>
                  <a:cubicBezTo>
                    <a:pt x="1894144" y="4100617"/>
                    <a:pt x="1736652" y="4089755"/>
                    <a:pt x="1687097" y="4045631"/>
                  </a:cubicBezTo>
                  <a:cubicBezTo>
                    <a:pt x="1668768" y="4042237"/>
                    <a:pt x="1655871" y="4032733"/>
                    <a:pt x="1651118" y="4013725"/>
                  </a:cubicBezTo>
                  <a:cubicBezTo>
                    <a:pt x="1629396" y="3999470"/>
                    <a:pt x="1603599" y="3989966"/>
                    <a:pt x="1587986" y="3958060"/>
                  </a:cubicBezTo>
                  <a:cubicBezTo>
                    <a:pt x="1656549" y="3949914"/>
                    <a:pt x="1721039" y="3963491"/>
                    <a:pt x="1783492" y="3976389"/>
                  </a:cubicBezTo>
                  <a:cubicBezTo>
                    <a:pt x="1903648" y="4000827"/>
                    <a:pt x="2025160" y="4015762"/>
                    <a:pt x="2146673" y="4032733"/>
                  </a:cubicBezTo>
                  <a:cubicBezTo>
                    <a:pt x="2170432" y="4036127"/>
                    <a:pt x="2196229" y="4034090"/>
                    <a:pt x="2219988" y="4028660"/>
                  </a:cubicBezTo>
                  <a:cubicBezTo>
                    <a:pt x="2278368" y="4015762"/>
                    <a:pt x="2291266" y="3989966"/>
                    <a:pt x="2266828" y="3934980"/>
                  </a:cubicBezTo>
                  <a:cubicBezTo>
                    <a:pt x="2237638" y="3867774"/>
                    <a:pt x="2209805" y="3799211"/>
                    <a:pt x="2176542" y="3733364"/>
                  </a:cubicBezTo>
                  <a:cubicBezTo>
                    <a:pt x="2155498" y="3691954"/>
                    <a:pt x="2177221" y="3513419"/>
                    <a:pt x="2167038" y="3530390"/>
                  </a:cubicBezTo>
                  <a:cubicBezTo>
                    <a:pt x="2168396" y="3476761"/>
                    <a:pt x="2162965" y="3425169"/>
                    <a:pt x="2153461" y="3374256"/>
                  </a:cubicBezTo>
                  <a:cubicBezTo>
                    <a:pt x="2152783" y="3367468"/>
                    <a:pt x="2152104" y="3360679"/>
                    <a:pt x="2150746" y="3353891"/>
                  </a:cubicBezTo>
                  <a:cubicBezTo>
                    <a:pt x="2150746" y="3353891"/>
                    <a:pt x="2150746" y="3353891"/>
                    <a:pt x="2150746" y="3353891"/>
                  </a:cubicBezTo>
                  <a:cubicBezTo>
                    <a:pt x="2132417" y="3300941"/>
                    <a:pt x="2114089" y="3247313"/>
                    <a:pt x="2095760" y="3194363"/>
                  </a:cubicBezTo>
                  <a:cubicBezTo>
                    <a:pt x="2067249" y="3124442"/>
                    <a:pt x="2039416" y="3053843"/>
                    <a:pt x="2010226" y="2984601"/>
                  </a:cubicBezTo>
                  <a:cubicBezTo>
                    <a:pt x="1959991" y="2864446"/>
                    <a:pt x="1909078" y="2744291"/>
                    <a:pt x="1827617" y="2640428"/>
                  </a:cubicBezTo>
                  <a:cubicBezTo>
                    <a:pt x="1790281" y="2592909"/>
                    <a:pt x="1762448" y="2538602"/>
                    <a:pt x="1725112" y="2491083"/>
                  </a:cubicBezTo>
                  <a:cubicBezTo>
                    <a:pt x="1639578" y="2382468"/>
                    <a:pt x="1576446" y="2258919"/>
                    <a:pt x="1492949" y="2148947"/>
                  </a:cubicBezTo>
                  <a:cubicBezTo>
                    <a:pt x="1442714" y="2083099"/>
                    <a:pt x="1409451" y="2009784"/>
                    <a:pt x="1385013" y="1932396"/>
                  </a:cubicBezTo>
                  <a:cubicBezTo>
                    <a:pt x="1375509" y="1901848"/>
                    <a:pt x="1364647" y="1866548"/>
                    <a:pt x="1384334" y="1838716"/>
                  </a:cubicBezTo>
                  <a:cubicBezTo>
                    <a:pt x="1427100" y="1778299"/>
                    <a:pt x="1426422" y="1711773"/>
                    <a:pt x="1423706" y="1643209"/>
                  </a:cubicBezTo>
                  <a:cubicBezTo>
                    <a:pt x="1423028" y="1622844"/>
                    <a:pt x="1425743" y="1601121"/>
                    <a:pt x="1431853" y="1582114"/>
                  </a:cubicBezTo>
                  <a:cubicBezTo>
                    <a:pt x="1458327" y="1504726"/>
                    <a:pt x="1516708" y="1491828"/>
                    <a:pt x="1573730" y="1548171"/>
                  </a:cubicBezTo>
                  <a:cubicBezTo>
                    <a:pt x="1583234" y="1557675"/>
                    <a:pt x="1594095" y="1564464"/>
                    <a:pt x="1604957" y="1571931"/>
                  </a:cubicBezTo>
                  <a:cubicBezTo>
                    <a:pt x="1702710" y="1635742"/>
                    <a:pt x="1774668" y="1726707"/>
                    <a:pt x="1839837" y="1820387"/>
                  </a:cubicBezTo>
                  <a:cubicBezTo>
                    <a:pt x="1883283" y="1882841"/>
                    <a:pt x="1930122" y="1935790"/>
                    <a:pt x="1998006" y="1969732"/>
                  </a:cubicBezTo>
                  <a:cubicBezTo>
                    <a:pt x="2037379" y="1988740"/>
                    <a:pt x="2071322" y="1976521"/>
                    <a:pt x="2076753" y="1936469"/>
                  </a:cubicBezTo>
                  <a:cubicBezTo>
                    <a:pt x="2086935" y="1861118"/>
                    <a:pt x="2114089" y="1791197"/>
                    <a:pt x="2129023" y="1719240"/>
                  </a:cubicBezTo>
                  <a:cubicBezTo>
                    <a:pt x="2141243" y="1660859"/>
                    <a:pt x="2160928" y="1630312"/>
                    <a:pt x="2208447" y="1607231"/>
                  </a:cubicBezTo>
                  <a:cubicBezTo>
                    <a:pt x="2230849" y="1575325"/>
                    <a:pt x="2213200" y="1548851"/>
                    <a:pt x="2192834" y="1527806"/>
                  </a:cubicBezTo>
                  <a:cubicBezTo>
                    <a:pt x="2142600" y="1476214"/>
                    <a:pt x="2150746" y="1421907"/>
                    <a:pt x="2179936" y="1364205"/>
                  </a:cubicBezTo>
                  <a:cubicBezTo>
                    <a:pt x="2197586" y="1341804"/>
                    <a:pt x="2209805" y="1316008"/>
                    <a:pt x="2211842" y="1287496"/>
                  </a:cubicBezTo>
                  <a:cubicBezTo>
                    <a:pt x="2214557" y="1252875"/>
                    <a:pt x="2227455" y="1223006"/>
                    <a:pt x="2244426" y="1193137"/>
                  </a:cubicBezTo>
                  <a:cubicBezTo>
                    <a:pt x="2293303" y="1107603"/>
                    <a:pt x="2375443" y="1062121"/>
                    <a:pt x="2455546" y="1013923"/>
                  </a:cubicBezTo>
                  <a:cubicBezTo>
                    <a:pt x="2478627" y="1000346"/>
                    <a:pt x="2511211" y="994916"/>
                    <a:pt x="2512569" y="958937"/>
                  </a:cubicBezTo>
                  <a:cubicBezTo>
                    <a:pt x="2542438" y="876118"/>
                    <a:pt x="2519357" y="817738"/>
                    <a:pt x="2449436" y="76343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53">
            <a:extLst>
              <a:ext uri="{FF2B5EF4-FFF2-40B4-BE49-F238E27FC236}">
                <a16:creationId xmlns:a16="http://schemas.microsoft.com/office/drawing/2014/main" id="{3C1CB070-7B25-492C-844A-4ECE00752DDD}"/>
              </a:ext>
            </a:extLst>
          </p:cNvPr>
          <p:cNvSpPr/>
          <p:nvPr/>
        </p:nvSpPr>
        <p:spPr>
          <a:xfrm>
            <a:off x="5098626" y="1481936"/>
            <a:ext cx="1994748" cy="2748577"/>
          </a:xfrm>
          <a:custGeom>
            <a:avLst/>
            <a:gdLst>
              <a:gd name="connsiteX0" fmla="*/ 4977114 w 4977114"/>
              <a:gd name="connsiteY0" fmla="*/ 1538710 h 6858000"/>
              <a:gd name="connsiteX1" fmla="*/ 4948178 w 4977114"/>
              <a:gd name="connsiteY1" fmla="*/ 1537263 h 6858000"/>
              <a:gd name="connsiteX2" fmla="*/ 4082246 w 4977114"/>
              <a:gd name="connsiteY2" fmla="*/ 1536539 h 6858000"/>
              <a:gd name="connsiteX3" fmla="*/ 4033054 w 4977114"/>
              <a:gd name="connsiteY3" fmla="*/ 1556072 h 6858000"/>
              <a:gd name="connsiteX4" fmla="*/ 3655430 w 4977114"/>
              <a:gd name="connsiteY4" fmla="*/ 1835311 h 6858000"/>
              <a:gd name="connsiteX5" fmla="*/ 3508576 w 4977114"/>
              <a:gd name="connsiteY5" fmla="*/ 1898972 h 6858000"/>
              <a:gd name="connsiteX6" fmla="*/ 3466618 w 4977114"/>
              <a:gd name="connsiteY6" fmla="*/ 1920674 h 6858000"/>
              <a:gd name="connsiteX7" fmla="*/ 3310360 w 4977114"/>
              <a:gd name="connsiteY7" fmla="*/ 2026293 h 6858000"/>
              <a:gd name="connsiteX8" fmla="*/ 3130229 w 4977114"/>
              <a:gd name="connsiteY8" fmla="*/ 2136976 h 6858000"/>
              <a:gd name="connsiteX9" fmla="*/ 2971800 w 4977114"/>
              <a:gd name="connsiteY9" fmla="*/ 2194126 h 6858000"/>
              <a:gd name="connsiteX10" fmla="*/ 2949374 w 4977114"/>
              <a:gd name="connsiteY10" fmla="*/ 2213658 h 6858000"/>
              <a:gd name="connsiteX11" fmla="*/ 2904522 w 4977114"/>
              <a:gd name="connsiteY11" fmla="*/ 2458897 h 6858000"/>
              <a:gd name="connsiteX12" fmla="*/ 2798903 w 4977114"/>
              <a:gd name="connsiteY12" fmla="*/ 3026780 h 6858000"/>
              <a:gd name="connsiteX13" fmla="*/ 2793116 w 4977114"/>
              <a:gd name="connsiteY13" fmla="*/ 3071632 h 6858000"/>
              <a:gd name="connsiteX14" fmla="*/ 2847372 w 4977114"/>
              <a:gd name="connsiteY14" fmla="*/ 3405851 h 6858000"/>
              <a:gd name="connsiteX15" fmla="*/ 2856053 w 4977114"/>
              <a:gd name="connsiteY15" fmla="*/ 3886924 h 6858000"/>
              <a:gd name="connsiteX16" fmla="*/ 2826393 w 4977114"/>
              <a:gd name="connsiteY16" fmla="*/ 4208121 h 6858000"/>
              <a:gd name="connsiteX17" fmla="*/ 2819159 w 4977114"/>
              <a:gd name="connsiteY17" fmla="*/ 4255143 h 6858000"/>
              <a:gd name="connsiteX18" fmla="*/ 2764179 w 4977114"/>
              <a:gd name="connsiteY18" fmla="*/ 4519914 h 6858000"/>
              <a:gd name="connsiteX19" fmla="*/ 2752605 w 4977114"/>
              <a:gd name="connsiteY19" fmla="*/ 4786132 h 6858000"/>
              <a:gd name="connsiteX20" fmla="*/ 2772860 w 4977114"/>
              <a:gd name="connsiteY20" fmla="*/ 5026307 h 6858000"/>
              <a:gd name="connsiteX21" fmla="*/ 2769967 w 4977114"/>
              <a:gd name="connsiteY21" fmla="*/ 5114563 h 6858000"/>
              <a:gd name="connsiteX22" fmla="*/ 2748264 w 4977114"/>
              <a:gd name="connsiteY22" fmla="*/ 5298312 h 6858000"/>
              <a:gd name="connsiteX23" fmla="*/ 2709923 w 4977114"/>
              <a:gd name="connsiteY23" fmla="*/ 5476272 h 6858000"/>
              <a:gd name="connsiteX24" fmla="*/ 2707753 w 4977114"/>
              <a:gd name="connsiteY24" fmla="*/ 5495081 h 6858000"/>
              <a:gd name="connsiteX25" fmla="*/ 2712093 w 4977114"/>
              <a:gd name="connsiteY25" fmla="*/ 5881386 h 6858000"/>
              <a:gd name="connsiteX26" fmla="*/ 2713540 w 4977114"/>
              <a:gd name="connsiteY26" fmla="*/ 5895855 h 6858000"/>
              <a:gd name="connsiteX27" fmla="*/ 2785158 w 4977114"/>
              <a:gd name="connsiteY27" fmla="*/ 5895855 h 6858000"/>
              <a:gd name="connsiteX28" fmla="*/ 2787329 w 4977114"/>
              <a:gd name="connsiteY28" fmla="*/ 5922621 h 6858000"/>
              <a:gd name="connsiteX29" fmla="*/ 2793839 w 4977114"/>
              <a:gd name="connsiteY29" fmla="*/ 6343650 h 6858000"/>
              <a:gd name="connsiteX30" fmla="*/ 2771413 w 4977114"/>
              <a:gd name="connsiteY30" fmla="*/ 6392119 h 6858000"/>
              <a:gd name="connsiteX31" fmla="*/ 2692561 w 4977114"/>
              <a:gd name="connsiteY31" fmla="*/ 6431907 h 6858000"/>
              <a:gd name="connsiteX32" fmla="*/ 2673752 w 4977114"/>
              <a:gd name="connsiteY32" fmla="*/ 6433354 h 6858000"/>
              <a:gd name="connsiteX33" fmla="*/ 2682433 w 4977114"/>
              <a:gd name="connsiteY33" fmla="*/ 6861617 h 6858000"/>
              <a:gd name="connsiteX34" fmla="*/ 2172424 w 4977114"/>
              <a:gd name="connsiteY34" fmla="*/ 6861617 h 6858000"/>
              <a:gd name="connsiteX35" fmla="*/ 2161572 w 4977114"/>
              <a:gd name="connsiteY35" fmla="*/ 6436248 h 6858000"/>
              <a:gd name="connsiteX36" fmla="*/ 2154338 w 4977114"/>
              <a:gd name="connsiteY36" fmla="*/ 6432631 h 6858000"/>
              <a:gd name="connsiteX37" fmla="*/ 2105869 w 4977114"/>
              <a:gd name="connsiteY37" fmla="*/ 6427567 h 6858000"/>
              <a:gd name="connsiteX38" fmla="*/ 2066081 w 4977114"/>
              <a:gd name="connsiteY38" fmla="*/ 6335693 h 6858000"/>
              <a:gd name="connsiteX39" fmla="*/ 2063911 w 4977114"/>
              <a:gd name="connsiteY39" fmla="*/ 5898748 h 6858000"/>
              <a:gd name="connsiteX40" fmla="*/ 2148551 w 4977114"/>
              <a:gd name="connsiteY40" fmla="*/ 5898748 h 6858000"/>
              <a:gd name="connsiteX41" fmla="*/ 2151445 w 4977114"/>
              <a:gd name="connsiteY41" fmla="*/ 5875599 h 6858000"/>
              <a:gd name="connsiteX42" fmla="*/ 2160849 w 4977114"/>
              <a:gd name="connsiteY42" fmla="*/ 5476272 h 6858000"/>
              <a:gd name="connsiteX43" fmla="*/ 2114550 w 4977114"/>
              <a:gd name="connsiteY43" fmla="*/ 5143500 h 6858000"/>
              <a:gd name="connsiteX44" fmla="*/ 2088507 w 4977114"/>
              <a:gd name="connsiteY44" fmla="*/ 4870772 h 6858000"/>
              <a:gd name="connsiteX45" fmla="*/ 2035698 w 4977114"/>
              <a:gd name="connsiteY45" fmla="*/ 4361486 h 6858000"/>
              <a:gd name="connsiteX46" fmla="*/ 1909823 w 4977114"/>
              <a:gd name="connsiteY46" fmla="*/ 3735729 h 6858000"/>
              <a:gd name="connsiteX47" fmla="*/ 1945270 w 4977114"/>
              <a:gd name="connsiteY47" fmla="*/ 3410915 h 6858000"/>
              <a:gd name="connsiteX48" fmla="*/ 1967696 w 4977114"/>
              <a:gd name="connsiteY48" fmla="*/ 3334232 h 6858000"/>
              <a:gd name="connsiteX49" fmla="*/ 2025570 w 4977114"/>
              <a:gd name="connsiteY49" fmla="*/ 3074525 h 6858000"/>
              <a:gd name="connsiteX50" fmla="*/ 2034974 w 4977114"/>
              <a:gd name="connsiteY50" fmla="*/ 2884990 h 6858000"/>
              <a:gd name="connsiteX51" fmla="*/ 1966973 w 4977114"/>
              <a:gd name="connsiteY51" fmla="*/ 2563069 h 6858000"/>
              <a:gd name="connsiteX52" fmla="*/ 1900418 w 4977114"/>
              <a:gd name="connsiteY52" fmla="*/ 2354725 h 6858000"/>
              <a:gd name="connsiteX53" fmla="*/ 1861354 w 4977114"/>
              <a:gd name="connsiteY53" fmla="*/ 2246212 h 6858000"/>
              <a:gd name="connsiteX54" fmla="*/ 1831694 w 4977114"/>
              <a:gd name="connsiteY54" fmla="*/ 2215829 h 6858000"/>
              <a:gd name="connsiteX55" fmla="*/ 1607434 w 4977114"/>
              <a:gd name="connsiteY55" fmla="*/ 2129018 h 6858000"/>
              <a:gd name="connsiteX56" fmla="*/ 1558965 w 4977114"/>
              <a:gd name="connsiteY56" fmla="*/ 2102252 h 6858000"/>
              <a:gd name="connsiteX57" fmla="*/ 1411388 w 4977114"/>
              <a:gd name="connsiteY57" fmla="*/ 1995910 h 6858000"/>
              <a:gd name="connsiteX58" fmla="*/ 1099595 w 4977114"/>
              <a:gd name="connsiteY58" fmla="*/ 1830247 h 6858000"/>
              <a:gd name="connsiteX59" fmla="*/ 1058360 w 4977114"/>
              <a:gd name="connsiteY59" fmla="*/ 1801310 h 6858000"/>
              <a:gd name="connsiteX60" fmla="*/ 778398 w 4977114"/>
              <a:gd name="connsiteY60" fmla="*/ 1555348 h 6858000"/>
              <a:gd name="connsiteX61" fmla="*/ 730652 w 4977114"/>
              <a:gd name="connsiteY61" fmla="*/ 1537986 h 6858000"/>
              <a:gd name="connsiteX62" fmla="*/ 33277 w 4977114"/>
              <a:gd name="connsiteY62" fmla="*/ 1537263 h 6858000"/>
              <a:gd name="connsiteX63" fmla="*/ 0 w 4977114"/>
              <a:gd name="connsiteY63" fmla="*/ 1537263 h 6858000"/>
              <a:gd name="connsiteX64" fmla="*/ 0 w 4977114"/>
              <a:gd name="connsiteY64" fmla="*/ 1035211 h 6858000"/>
              <a:gd name="connsiteX65" fmla="*/ 2143487 w 4977114"/>
              <a:gd name="connsiteY65" fmla="*/ 1035211 h 6858000"/>
              <a:gd name="connsiteX66" fmla="*/ 2145657 w 4977114"/>
              <a:gd name="connsiteY66" fmla="*/ 1010615 h 6858000"/>
              <a:gd name="connsiteX67" fmla="*/ 2145657 w 4977114"/>
              <a:gd name="connsiteY67" fmla="*/ 20979 h 6858000"/>
              <a:gd name="connsiteX68" fmla="*/ 2143487 w 4977114"/>
              <a:gd name="connsiteY68" fmla="*/ 0 h 6858000"/>
              <a:gd name="connsiteX69" fmla="*/ 2690391 w 4977114"/>
              <a:gd name="connsiteY69" fmla="*/ 0 h 6858000"/>
              <a:gd name="connsiteX70" fmla="*/ 2690391 w 4977114"/>
              <a:gd name="connsiteY70" fmla="*/ 1034487 h 6858000"/>
              <a:gd name="connsiteX71" fmla="*/ 2729455 w 4977114"/>
              <a:gd name="connsiteY71" fmla="*/ 1034487 h 6858000"/>
              <a:gd name="connsiteX72" fmla="*/ 4940220 w 4977114"/>
              <a:gd name="connsiteY72" fmla="*/ 1034487 h 6858000"/>
              <a:gd name="connsiteX73" fmla="*/ 4974944 w 4977114"/>
              <a:gd name="connsiteY73" fmla="*/ 1035211 h 6858000"/>
              <a:gd name="connsiteX74" fmla="*/ 4977114 w 4977114"/>
              <a:gd name="connsiteY74" fmla="*/ 1538710 h 6858000"/>
              <a:gd name="connsiteX75" fmla="*/ 2701965 w 4977114"/>
              <a:gd name="connsiteY75" fmla="*/ 1538710 h 6858000"/>
              <a:gd name="connsiteX76" fmla="*/ 2699795 w 4977114"/>
              <a:gd name="connsiteY76" fmla="*/ 1545220 h 6858000"/>
              <a:gd name="connsiteX77" fmla="*/ 2682433 w 4977114"/>
              <a:gd name="connsiteY77" fmla="*/ 1941653 h 6858000"/>
              <a:gd name="connsiteX78" fmla="*/ 2721498 w 4977114"/>
              <a:gd name="connsiteY78" fmla="*/ 1959739 h 6858000"/>
              <a:gd name="connsiteX79" fmla="*/ 2785158 w 4977114"/>
              <a:gd name="connsiteY79" fmla="*/ 1920674 h 6858000"/>
              <a:gd name="connsiteX80" fmla="*/ 2879926 w 4977114"/>
              <a:gd name="connsiteY80" fmla="*/ 1890291 h 6858000"/>
              <a:gd name="connsiteX81" fmla="*/ 3005801 w 4977114"/>
              <a:gd name="connsiteY81" fmla="*/ 1883780 h 6858000"/>
              <a:gd name="connsiteX82" fmla="*/ 3075249 w 4977114"/>
              <a:gd name="connsiteY82" fmla="*/ 1861354 h 6858000"/>
              <a:gd name="connsiteX83" fmla="*/ 3163506 w 4977114"/>
              <a:gd name="connsiteY83" fmla="*/ 1812161 h 6858000"/>
              <a:gd name="connsiteX84" fmla="*/ 3287210 w 4977114"/>
              <a:gd name="connsiteY84" fmla="*/ 1755011 h 6858000"/>
              <a:gd name="connsiteX85" fmla="*/ 3659770 w 4977114"/>
              <a:gd name="connsiteY85" fmla="*/ 1539433 h 6858000"/>
              <a:gd name="connsiteX86" fmla="*/ 2701965 w 4977114"/>
              <a:gd name="connsiteY86" fmla="*/ 1538710 h 6858000"/>
              <a:gd name="connsiteX87" fmla="*/ 1119127 w 4977114"/>
              <a:gd name="connsiteY87" fmla="*/ 1537986 h 6858000"/>
              <a:gd name="connsiteX88" fmla="*/ 1114787 w 4977114"/>
              <a:gd name="connsiteY88" fmla="*/ 1543050 h 6858000"/>
              <a:gd name="connsiteX89" fmla="*/ 1280449 w 4977114"/>
              <a:gd name="connsiteY89" fmla="*/ 1690627 h 6858000"/>
              <a:gd name="connsiteX90" fmla="*/ 1303599 w 4977114"/>
              <a:gd name="connsiteY90" fmla="*/ 1708713 h 6858000"/>
              <a:gd name="connsiteX91" fmla="*/ 1443942 w 4977114"/>
              <a:gd name="connsiteY91" fmla="*/ 1773097 h 6858000"/>
              <a:gd name="connsiteX92" fmla="*/ 1646499 w 4977114"/>
              <a:gd name="connsiteY92" fmla="*/ 1848332 h 6858000"/>
              <a:gd name="connsiteX93" fmla="*/ 1732586 w 4977114"/>
              <a:gd name="connsiteY93" fmla="*/ 1877269 h 6858000"/>
              <a:gd name="connsiteX94" fmla="*/ 1970590 w 4977114"/>
              <a:gd name="connsiteY94" fmla="*/ 1945270 h 6858000"/>
              <a:gd name="connsiteX95" fmla="*/ 1990122 w 4977114"/>
              <a:gd name="connsiteY95" fmla="*/ 1948887 h 6858000"/>
              <a:gd name="connsiteX96" fmla="*/ 1990846 w 4977114"/>
              <a:gd name="connsiteY96" fmla="*/ 1864247 h 6858000"/>
              <a:gd name="connsiteX97" fmla="*/ 2006037 w 4977114"/>
              <a:gd name="connsiteY97" fmla="*/ 1800587 h 6858000"/>
              <a:gd name="connsiteX98" fmla="*/ 2051613 w 4977114"/>
              <a:gd name="connsiteY98" fmla="*/ 1654456 h 6858000"/>
              <a:gd name="connsiteX99" fmla="*/ 2078379 w 4977114"/>
              <a:gd name="connsiteY99" fmla="*/ 1537263 h 6858000"/>
              <a:gd name="connsiteX100" fmla="*/ 1119127 w 4977114"/>
              <a:gd name="connsiteY100" fmla="*/ 15379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977114" h="6858000">
                <a:moveTo>
                  <a:pt x="4977114" y="1538710"/>
                </a:moveTo>
                <a:cubicBezTo>
                  <a:pt x="4967710" y="1537986"/>
                  <a:pt x="4957582" y="1537263"/>
                  <a:pt x="4948178" y="1537263"/>
                </a:cubicBezTo>
                <a:cubicBezTo>
                  <a:pt x="4659534" y="1537263"/>
                  <a:pt x="4370890" y="1537263"/>
                  <a:pt x="4082246" y="1536539"/>
                </a:cubicBezTo>
                <a:cubicBezTo>
                  <a:pt x="4061991" y="1536539"/>
                  <a:pt x="4046799" y="1540880"/>
                  <a:pt x="4033054" y="1556072"/>
                </a:cubicBezTo>
                <a:cubicBezTo>
                  <a:pt x="3925988" y="1674712"/>
                  <a:pt x="3789262" y="1753565"/>
                  <a:pt x="3655430" y="1835311"/>
                </a:cubicBezTo>
                <a:cubicBezTo>
                  <a:pt x="3611301" y="1862077"/>
                  <a:pt x="3557769" y="1880163"/>
                  <a:pt x="3508576" y="1898972"/>
                </a:cubicBezTo>
                <a:cubicBezTo>
                  <a:pt x="3494108" y="1904759"/>
                  <a:pt x="3478916" y="1911993"/>
                  <a:pt x="3466618" y="1920674"/>
                </a:cubicBezTo>
                <a:cubicBezTo>
                  <a:pt x="3413808" y="1957569"/>
                  <a:pt x="3360999" y="1986505"/>
                  <a:pt x="3310360" y="2026293"/>
                </a:cubicBezTo>
                <a:cubicBezTo>
                  <a:pt x="3266955" y="2060294"/>
                  <a:pt x="3183038" y="2120338"/>
                  <a:pt x="3130229" y="2136976"/>
                </a:cubicBezTo>
                <a:cubicBezTo>
                  <a:pt x="3076696" y="2154338"/>
                  <a:pt x="3023886" y="2173870"/>
                  <a:pt x="2971800" y="2194126"/>
                </a:cubicBezTo>
                <a:cubicBezTo>
                  <a:pt x="2963119" y="2197743"/>
                  <a:pt x="2952991" y="2204977"/>
                  <a:pt x="2949374" y="2213658"/>
                </a:cubicBezTo>
                <a:cubicBezTo>
                  <a:pt x="2904522" y="2301915"/>
                  <a:pt x="2917544" y="2362682"/>
                  <a:pt x="2904522" y="2458897"/>
                </a:cubicBezTo>
                <a:cubicBezTo>
                  <a:pt x="2878479" y="2649879"/>
                  <a:pt x="2845202" y="2839415"/>
                  <a:pt x="2798903" y="3026780"/>
                </a:cubicBezTo>
                <a:cubicBezTo>
                  <a:pt x="2795286" y="3041248"/>
                  <a:pt x="2793839" y="3056440"/>
                  <a:pt x="2793116" y="3071632"/>
                </a:cubicBezTo>
                <a:cubicBezTo>
                  <a:pt x="2788052" y="3184485"/>
                  <a:pt x="2822053" y="3294444"/>
                  <a:pt x="2847372" y="3405851"/>
                </a:cubicBezTo>
                <a:cubicBezTo>
                  <a:pt x="2883543" y="3563556"/>
                  <a:pt x="2866905" y="3724878"/>
                  <a:pt x="2856053" y="3886924"/>
                </a:cubicBezTo>
                <a:cubicBezTo>
                  <a:pt x="2848819" y="3993989"/>
                  <a:pt x="2832181" y="4101055"/>
                  <a:pt x="2826393" y="4208121"/>
                </a:cubicBezTo>
                <a:cubicBezTo>
                  <a:pt x="2825670" y="4224036"/>
                  <a:pt x="2823500" y="4239952"/>
                  <a:pt x="2819159" y="4255143"/>
                </a:cubicBezTo>
                <a:cubicBezTo>
                  <a:pt x="2793839" y="4343400"/>
                  <a:pt x="2786605" y="4430934"/>
                  <a:pt x="2764179" y="4519914"/>
                </a:cubicBezTo>
                <a:cubicBezTo>
                  <a:pt x="2742477" y="4607448"/>
                  <a:pt x="2742477" y="4696428"/>
                  <a:pt x="2752605" y="4786132"/>
                </a:cubicBezTo>
                <a:cubicBezTo>
                  <a:pt x="2761286" y="4865708"/>
                  <a:pt x="2767073" y="4946007"/>
                  <a:pt x="2772860" y="5026307"/>
                </a:cubicBezTo>
                <a:cubicBezTo>
                  <a:pt x="2775030" y="5055967"/>
                  <a:pt x="2766350" y="5085627"/>
                  <a:pt x="2769967" y="5114563"/>
                </a:cubicBezTo>
                <a:cubicBezTo>
                  <a:pt x="2776477" y="5178224"/>
                  <a:pt x="2759839" y="5237544"/>
                  <a:pt x="2748264" y="5298312"/>
                </a:cubicBezTo>
                <a:cubicBezTo>
                  <a:pt x="2736689" y="5357632"/>
                  <a:pt x="2722945" y="5416952"/>
                  <a:pt x="2709923" y="5476272"/>
                </a:cubicBezTo>
                <a:cubicBezTo>
                  <a:pt x="2708476" y="5482060"/>
                  <a:pt x="2707753" y="5488570"/>
                  <a:pt x="2707753" y="5495081"/>
                </a:cubicBezTo>
                <a:cubicBezTo>
                  <a:pt x="2709200" y="5623850"/>
                  <a:pt x="2710646" y="5752618"/>
                  <a:pt x="2712093" y="5881386"/>
                </a:cubicBezTo>
                <a:cubicBezTo>
                  <a:pt x="2712093" y="5885003"/>
                  <a:pt x="2712817" y="5888620"/>
                  <a:pt x="2713540" y="5895855"/>
                </a:cubicBezTo>
                <a:cubicBezTo>
                  <a:pt x="2736689" y="5895855"/>
                  <a:pt x="2760562" y="5895855"/>
                  <a:pt x="2785158" y="5895855"/>
                </a:cubicBezTo>
                <a:cubicBezTo>
                  <a:pt x="2785882" y="5906706"/>
                  <a:pt x="2787329" y="5914664"/>
                  <a:pt x="2787329" y="5922621"/>
                </a:cubicBezTo>
                <a:cubicBezTo>
                  <a:pt x="2790222" y="6062964"/>
                  <a:pt x="2793116" y="6203307"/>
                  <a:pt x="2793839" y="6343650"/>
                </a:cubicBezTo>
                <a:cubicBezTo>
                  <a:pt x="2793839" y="6359566"/>
                  <a:pt x="2779371" y="6376204"/>
                  <a:pt x="2771413" y="6392119"/>
                </a:cubicBezTo>
                <a:cubicBezTo>
                  <a:pt x="2754775" y="6423949"/>
                  <a:pt x="2728732" y="6438418"/>
                  <a:pt x="2692561" y="6431907"/>
                </a:cubicBezTo>
                <a:cubicBezTo>
                  <a:pt x="2687497" y="6431184"/>
                  <a:pt x="2682433" y="6432631"/>
                  <a:pt x="2673752" y="6433354"/>
                </a:cubicBezTo>
                <a:cubicBezTo>
                  <a:pt x="2676646" y="6577314"/>
                  <a:pt x="2679539" y="6719827"/>
                  <a:pt x="2682433" y="6861617"/>
                </a:cubicBezTo>
                <a:cubicBezTo>
                  <a:pt x="2511706" y="6861617"/>
                  <a:pt x="2343874" y="6861617"/>
                  <a:pt x="2172424" y="6861617"/>
                </a:cubicBezTo>
                <a:cubicBezTo>
                  <a:pt x="2168806" y="6717657"/>
                  <a:pt x="2165189" y="6575867"/>
                  <a:pt x="2161572" y="6436248"/>
                </a:cubicBezTo>
                <a:cubicBezTo>
                  <a:pt x="2157232" y="6434077"/>
                  <a:pt x="2155785" y="6432631"/>
                  <a:pt x="2154338" y="6432631"/>
                </a:cubicBezTo>
                <a:cubicBezTo>
                  <a:pt x="2137700" y="6431184"/>
                  <a:pt x="2111657" y="6436248"/>
                  <a:pt x="2105869" y="6427567"/>
                </a:cubicBezTo>
                <a:cubicBezTo>
                  <a:pt x="2087784" y="6399354"/>
                  <a:pt x="2066804" y="6366800"/>
                  <a:pt x="2066081" y="6335693"/>
                </a:cubicBezTo>
                <a:cubicBezTo>
                  <a:pt x="2061741" y="6191009"/>
                  <a:pt x="2063911" y="6046326"/>
                  <a:pt x="2063911" y="5898748"/>
                </a:cubicBezTo>
                <a:cubicBezTo>
                  <a:pt x="2092848" y="5898748"/>
                  <a:pt x="2120337" y="5898748"/>
                  <a:pt x="2148551" y="5898748"/>
                </a:cubicBezTo>
                <a:cubicBezTo>
                  <a:pt x="2149998" y="5889344"/>
                  <a:pt x="2151445" y="5882833"/>
                  <a:pt x="2151445" y="5875599"/>
                </a:cubicBezTo>
                <a:cubicBezTo>
                  <a:pt x="2154338" y="5742490"/>
                  <a:pt x="2155062" y="5609381"/>
                  <a:pt x="2160849" y="5476272"/>
                </a:cubicBezTo>
                <a:cubicBezTo>
                  <a:pt x="2165913" y="5361972"/>
                  <a:pt x="2138423" y="5252736"/>
                  <a:pt x="2114550" y="5143500"/>
                </a:cubicBezTo>
                <a:cubicBezTo>
                  <a:pt x="2095018" y="5053073"/>
                  <a:pt x="2082720" y="4963369"/>
                  <a:pt x="2088507" y="4870772"/>
                </a:cubicBezTo>
                <a:cubicBezTo>
                  <a:pt x="2097912" y="4698598"/>
                  <a:pt x="2071145" y="4529319"/>
                  <a:pt x="2035698" y="4361486"/>
                </a:cubicBezTo>
                <a:cubicBezTo>
                  <a:pt x="1986505" y="4127098"/>
                  <a:pt x="1953228" y="3971563"/>
                  <a:pt x="1909823" y="3735729"/>
                </a:cubicBezTo>
                <a:cubicBezTo>
                  <a:pt x="1893184" y="3646749"/>
                  <a:pt x="1915610" y="3498448"/>
                  <a:pt x="1945270" y="3410915"/>
                </a:cubicBezTo>
                <a:cubicBezTo>
                  <a:pt x="1953951" y="3384872"/>
                  <a:pt x="1953951" y="3357382"/>
                  <a:pt x="1967696" y="3334232"/>
                </a:cubicBezTo>
                <a:cubicBezTo>
                  <a:pt x="2012548" y="3260444"/>
                  <a:pt x="1997356" y="3154101"/>
                  <a:pt x="2025570" y="3074525"/>
                </a:cubicBezTo>
                <a:cubicBezTo>
                  <a:pt x="2047996" y="3010141"/>
                  <a:pt x="2052336" y="2950098"/>
                  <a:pt x="2034974" y="2884990"/>
                </a:cubicBezTo>
                <a:cubicBezTo>
                  <a:pt x="2007484" y="2778648"/>
                  <a:pt x="1993016" y="2670135"/>
                  <a:pt x="1966973" y="2563069"/>
                </a:cubicBezTo>
                <a:cubicBezTo>
                  <a:pt x="1949611" y="2492174"/>
                  <a:pt x="1923568" y="2423450"/>
                  <a:pt x="1900418" y="2354725"/>
                </a:cubicBezTo>
                <a:cubicBezTo>
                  <a:pt x="1888120" y="2318554"/>
                  <a:pt x="1876546" y="2281660"/>
                  <a:pt x="1861354" y="2246212"/>
                </a:cubicBezTo>
                <a:cubicBezTo>
                  <a:pt x="1856290" y="2233914"/>
                  <a:pt x="1843992" y="2220893"/>
                  <a:pt x="1831694" y="2215829"/>
                </a:cubicBezTo>
                <a:cubicBezTo>
                  <a:pt x="1757182" y="2185445"/>
                  <a:pt x="1681946" y="2157955"/>
                  <a:pt x="1607434" y="2129018"/>
                </a:cubicBezTo>
                <a:cubicBezTo>
                  <a:pt x="1590072" y="2122508"/>
                  <a:pt x="1573434" y="2113103"/>
                  <a:pt x="1558965" y="2102252"/>
                </a:cubicBezTo>
                <a:cubicBezTo>
                  <a:pt x="1509773" y="2066804"/>
                  <a:pt x="1463474" y="2025570"/>
                  <a:pt x="1411388" y="1995910"/>
                </a:cubicBezTo>
                <a:cubicBezTo>
                  <a:pt x="1309386" y="1937313"/>
                  <a:pt x="1203767" y="1885950"/>
                  <a:pt x="1099595" y="1830247"/>
                </a:cubicBezTo>
                <a:cubicBezTo>
                  <a:pt x="1085127" y="1822289"/>
                  <a:pt x="1070658" y="1812885"/>
                  <a:pt x="1058360" y="1801310"/>
                </a:cubicBezTo>
                <a:cubicBezTo>
                  <a:pt x="965039" y="1719564"/>
                  <a:pt x="872442" y="1636371"/>
                  <a:pt x="778398" y="1555348"/>
                </a:cubicBezTo>
                <a:cubicBezTo>
                  <a:pt x="766099" y="1545220"/>
                  <a:pt x="746567" y="1537986"/>
                  <a:pt x="730652" y="1537986"/>
                </a:cubicBezTo>
                <a:cubicBezTo>
                  <a:pt x="498435" y="1536539"/>
                  <a:pt x="265494" y="1537263"/>
                  <a:pt x="33277" y="1537263"/>
                </a:cubicBezTo>
                <a:cubicBezTo>
                  <a:pt x="22426" y="1537263"/>
                  <a:pt x="12298" y="1537263"/>
                  <a:pt x="0" y="1537263"/>
                </a:cubicBezTo>
                <a:cubicBezTo>
                  <a:pt x="0" y="1368706"/>
                  <a:pt x="0" y="1203044"/>
                  <a:pt x="0" y="1035211"/>
                </a:cubicBezTo>
                <a:cubicBezTo>
                  <a:pt x="714737" y="1035211"/>
                  <a:pt x="1427303" y="1035211"/>
                  <a:pt x="2143487" y="1035211"/>
                </a:cubicBezTo>
                <a:cubicBezTo>
                  <a:pt x="2144210" y="1025806"/>
                  <a:pt x="2145657" y="1017849"/>
                  <a:pt x="2145657" y="1010615"/>
                </a:cubicBezTo>
                <a:cubicBezTo>
                  <a:pt x="2145657" y="680736"/>
                  <a:pt x="2145657" y="350858"/>
                  <a:pt x="2145657" y="20979"/>
                </a:cubicBezTo>
                <a:cubicBezTo>
                  <a:pt x="2145657" y="13745"/>
                  <a:pt x="2144210" y="7234"/>
                  <a:pt x="2143487" y="0"/>
                </a:cubicBezTo>
                <a:cubicBezTo>
                  <a:pt x="2325788" y="0"/>
                  <a:pt x="2508089" y="0"/>
                  <a:pt x="2690391" y="0"/>
                </a:cubicBezTo>
                <a:cubicBezTo>
                  <a:pt x="2690391" y="343623"/>
                  <a:pt x="2690391" y="687247"/>
                  <a:pt x="2690391" y="1034487"/>
                </a:cubicBezTo>
                <a:cubicBezTo>
                  <a:pt x="2704859" y="1034487"/>
                  <a:pt x="2717157" y="1034487"/>
                  <a:pt x="2729455" y="1034487"/>
                </a:cubicBezTo>
                <a:cubicBezTo>
                  <a:pt x="3466618" y="1034487"/>
                  <a:pt x="4203057" y="1034487"/>
                  <a:pt x="4940220" y="1034487"/>
                </a:cubicBezTo>
                <a:cubicBezTo>
                  <a:pt x="4951795" y="1034487"/>
                  <a:pt x="4963369" y="1034487"/>
                  <a:pt x="4974944" y="1035211"/>
                </a:cubicBezTo>
                <a:cubicBezTo>
                  <a:pt x="4977114" y="1202320"/>
                  <a:pt x="4977114" y="1370153"/>
                  <a:pt x="4977114" y="1538710"/>
                </a:cubicBezTo>
                <a:close/>
                <a:moveTo>
                  <a:pt x="2701965" y="1538710"/>
                </a:moveTo>
                <a:cubicBezTo>
                  <a:pt x="2700519" y="1541603"/>
                  <a:pt x="2699795" y="1543050"/>
                  <a:pt x="2699795" y="1545220"/>
                </a:cubicBezTo>
                <a:cubicBezTo>
                  <a:pt x="2703412" y="1678329"/>
                  <a:pt x="2741753" y="1812161"/>
                  <a:pt x="2682433" y="1941653"/>
                </a:cubicBezTo>
                <a:cubicBezTo>
                  <a:pt x="2683157" y="1960462"/>
                  <a:pt x="2703412" y="1969866"/>
                  <a:pt x="2721498" y="1959739"/>
                </a:cubicBezTo>
                <a:cubicBezTo>
                  <a:pt x="2743200" y="1947440"/>
                  <a:pt x="2762732" y="1930078"/>
                  <a:pt x="2785158" y="1920674"/>
                </a:cubicBezTo>
                <a:cubicBezTo>
                  <a:pt x="2815542" y="1907653"/>
                  <a:pt x="2847372" y="1894631"/>
                  <a:pt x="2879926" y="1890291"/>
                </a:cubicBezTo>
                <a:cubicBezTo>
                  <a:pt x="2921161" y="1884503"/>
                  <a:pt x="2963843" y="1888844"/>
                  <a:pt x="3005801" y="1883780"/>
                </a:cubicBezTo>
                <a:cubicBezTo>
                  <a:pt x="3029674" y="1880886"/>
                  <a:pt x="3053546" y="1871482"/>
                  <a:pt x="3075249" y="1861354"/>
                </a:cubicBezTo>
                <a:cubicBezTo>
                  <a:pt x="3105632" y="1846885"/>
                  <a:pt x="3133122" y="1827353"/>
                  <a:pt x="3163506" y="1812161"/>
                </a:cubicBezTo>
                <a:cubicBezTo>
                  <a:pt x="3204017" y="1791906"/>
                  <a:pt x="3245975" y="1773097"/>
                  <a:pt x="3287210" y="1755011"/>
                </a:cubicBezTo>
                <a:cubicBezTo>
                  <a:pt x="3418149" y="1697861"/>
                  <a:pt x="3538960" y="1623349"/>
                  <a:pt x="3659770" y="1539433"/>
                </a:cubicBezTo>
                <a:cubicBezTo>
                  <a:pt x="3328445" y="1538710"/>
                  <a:pt x="3030397" y="1538710"/>
                  <a:pt x="2701965" y="1538710"/>
                </a:cubicBezTo>
                <a:close/>
                <a:moveTo>
                  <a:pt x="1119127" y="1537986"/>
                </a:moveTo>
                <a:cubicBezTo>
                  <a:pt x="1117680" y="1539433"/>
                  <a:pt x="1116234" y="1541603"/>
                  <a:pt x="1114787" y="1543050"/>
                </a:cubicBezTo>
                <a:cubicBezTo>
                  <a:pt x="1189299" y="1571987"/>
                  <a:pt x="1230534" y="1635648"/>
                  <a:pt x="1280449" y="1690627"/>
                </a:cubicBezTo>
                <a:cubicBezTo>
                  <a:pt x="1286960" y="1697861"/>
                  <a:pt x="1294918" y="1704372"/>
                  <a:pt x="1303599" y="1708713"/>
                </a:cubicBezTo>
                <a:cubicBezTo>
                  <a:pt x="1349898" y="1731139"/>
                  <a:pt x="1396196" y="1754288"/>
                  <a:pt x="1443942" y="1773097"/>
                </a:cubicBezTo>
                <a:cubicBezTo>
                  <a:pt x="1511220" y="1799863"/>
                  <a:pt x="1579221" y="1823736"/>
                  <a:pt x="1646499" y="1848332"/>
                </a:cubicBezTo>
                <a:cubicBezTo>
                  <a:pt x="1674712" y="1858460"/>
                  <a:pt x="1702925" y="1870758"/>
                  <a:pt x="1732586" y="1877269"/>
                </a:cubicBezTo>
                <a:cubicBezTo>
                  <a:pt x="1813608" y="1894631"/>
                  <a:pt x="1894631" y="1911993"/>
                  <a:pt x="1970590" y="1945270"/>
                </a:cubicBezTo>
                <a:cubicBezTo>
                  <a:pt x="1974931" y="1947440"/>
                  <a:pt x="1980718" y="1947440"/>
                  <a:pt x="1990122" y="1948887"/>
                </a:cubicBezTo>
                <a:cubicBezTo>
                  <a:pt x="1990122" y="1919227"/>
                  <a:pt x="1987952" y="1891737"/>
                  <a:pt x="1990846" y="1864247"/>
                </a:cubicBezTo>
                <a:cubicBezTo>
                  <a:pt x="1993016" y="1842545"/>
                  <a:pt x="1996633" y="1819396"/>
                  <a:pt x="2006037" y="1800587"/>
                </a:cubicBezTo>
                <a:cubicBezTo>
                  <a:pt x="2029187" y="1754288"/>
                  <a:pt x="2047996" y="1707989"/>
                  <a:pt x="2051613" y="1654456"/>
                </a:cubicBezTo>
                <a:cubicBezTo>
                  <a:pt x="2054507" y="1615392"/>
                  <a:pt x="2068975" y="1577051"/>
                  <a:pt x="2078379" y="1537263"/>
                </a:cubicBezTo>
                <a:cubicBezTo>
                  <a:pt x="1758629" y="1537986"/>
                  <a:pt x="1438878" y="1537986"/>
                  <a:pt x="1119127" y="1537986"/>
                </a:cubicBezTo>
                <a:close/>
              </a:path>
            </a:pathLst>
          </a:custGeom>
          <a:solidFill>
            <a:schemeClr val="accent2"/>
          </a:solidFill>
          <a:ln w="72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E1581F-5AF7-4F4A-AD4D-5BDED6583241}"/>
              </a:ext>
            </a:extLst>
          </p:cNvPr>
          <p:cNvGrpSpPr/>
          <p:nvPr/>
        </p:nvGrpSpPr>
        <p:grpSpPr>
          <a:xfrm>
            <a:off x="7131784" y="3845806"/>
            <a:ext cx="4877238" cy="2679712"/>
            <a:chOff x="-548507" y="477868"/>
            <a:chExt cx="11570449" cy="635717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6EC9D-5B5E-4002-8250-5D4D3369D98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63B6D5-762A-459A-B51D-0B43BADB8E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E76EF8-DB7D-488E-B4D4-2E5FDA01C34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7F6B8C-4407-4A35-9148-9476B7950A2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6E803-E84D-4F9C-89EC-C2054F84386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F3AF99-F9B9-433C-BC7C-210255AC61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FB79A17-D12E-46C7-844F-B149B7E0D74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0D44B68-E237-4C27-8913-5E688D705F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04E15-57FB-43FB-8558-5E3D2701B13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23B712A-84CE-4C64-8685-70B80BB2AB7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9121B9B-CC65-4691-8CF6-4E1DCB8B8E9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420332-7F4D-4983-B9FF-529996E7C27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1D36EE-36A4-4E78-B3CA-1D2FB3925838}"/>
              </a:ext>
            </a:extLst>
          </p:cNvPr>
          <p:cNvGrpSpPr/>
          <p:nvPr/>
        </p:nvGrpSpPr>
        <p:grpSpPr>
          <a:xfrm>
            <a:off x="9630444" y="332482"/>
            <a:ext cx="1852058" cy="3255822"/>
            <a:chOff x="4871870" y="1763729"/>
            <a:chExt cx="2448272" cy="430393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97A6C9E1-D4E3-4B4C-B05B-A1D0C22D7F99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8F8383F-AF2E-42B1-8539-4F2716899A5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D463C9E2-AA71-4F7F-992D-48EF233B426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6" name="Group 6">
                <a:extLst>
                  <a:ext uri="{FF2B5EF4-FFF2-40B4-BE49-F238E27FC236}">
                    <a16:creationId xmlns:a16="http://schemas.microsoft.com/office/drawing/2014/main" id="{4DA36916-56D6-4458-BEE0-3E1137D5039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7" name="Oval 7">
                  <a:extLst>
                    <a:ext uri="{FF2B5EF4-FFF2-40B4-BE49-F238E27FC236}">
                      <a16:creationId xmlns:a16="http://schemas.microsoft.com/office/drawing/2014/main" id="{7C08C36D-49E1-407F-ABD7-6AE4147B3058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ounded Rectangle 8">
                  <a:extLst>
                    <a:ext uri="{FF2B5EF4-FFF2-40B4-BE49-F238E27FC236}">
                      <a16:creationId xmlns:a16="http://schemas.microsoft.com/office/drawing/2014/main" id="{CD4FD393-9A4B-4709-98A2-3F772B187B7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3" name="Picture Placeholder 2">
              <a:extLst>
                <a:ext uri="{FF2B5EF4-FFF2-40B4-BE49-F238E27FC236}">
                  <a16:creationId xmlns:a16="http://schemas.microsoft.com/office/drawing/2014/main" id="{133A0B58-6FDF-47E9-A214-A720DDB05224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3670A9E-C04C-41C2-8EA3-553D20DB7EB4}"/>
              </a:ext>
            </a:extLst>
          </p:cNvPr>
          <p:cNvSpPr/>
          <p:nvPr/>
        </p:nvSpPr>
        <p:spPr>
          <a:xfrm>
            <a:off x="2962655" y="1285711"/>
            <a:ext cx="1500516" cy="2206835"/>
          </a:xfrm>
          <a:custGeom>
            <a:avLst/>
            <a:gdLst>
              <a:gd name="connsiteX0" fmla="*/ 2011190 w 3262957"/>
              <a:gd name="connsiteY0" fmla="*/ 3216643 h 4798887"/>
              <a:gd name="connsiteX1" fmla="*/ 1964428 w 3262957"/>
              <a:gd name="connsiteY1" fmla="*/ 3251714 h 4798887"/>
              <a:gd name="connsiteX2" fmla="*/ 1900131 w 3262957"/>
              <a:gd name="connsiteY2" fmla="*/ 3354679 h 4798887"/>
              <a:gd name="connsiteX3" fmla="*/ 1756700 w 3262957"/>
              <a:gd name="connsiteY3" fmla="*/ 3779578 h 4798887"/>
              <a:gd name="connsiteX4" fmla="*/ 1726575 w 3262957"/>
              <a:gd name="connsiteY4" fmla="*/ 3954484 h 4798887"/>
              <a:gd name="connsiteX5" fmla="*/ 1729273 w 3262957"/>
              <a:gd name="connsiteY5" fmla="*/ 3981911 h 4798887"/>
              <a:gd name="connsiteX6" fmla="*/ 1736017 w 3262957"/>
              <a:gd name="connsiteY6" fmla="*/ 3983261 h 4798887"/>
              <a:gd name="connsiteX7" fmla="*/ 1753103 w 3262957"/>
              <a:gd name="connsiteY7" fmla="*/ 3960329 h 4798887"/>
              <a:gd name="connsiteX8" fmla="*/ 1794019 w 3262957"/>
              <a:gd name="connsiteY8" fmla="*/ 3872202 h 4798887"/>
              <a:gd name="connsiteX9" fmla="*/ 1868657 w 3262957"/>
              <a:gd name="connsiteY9" fmla="*/ 3631201 h 4798887"/>
              <a:gd name="connsiteX10" fmla="*/ 2022431 w 3262957"/>
              <a:gd name="connsiteY10" fmla="*/ 3429767 h 4798887"/>
              <a:gd name="connsiteX11" fmla="*/ 2038168 w 3262957"/>
              <a:gd name="connsiteY11" fmla="*/ 3414930 h 4798887"/>
              <a:gd name="connsiteX12" fmla="*/ 2059300 w 3262957"/>
              <a:gd name="connsiteY12" fmla="*/ 3351082 h 4798887"/>
              <a:gd name="connsiteX13" fmla="*/ 2035470 w 3262957"/>
              <a:gd name="connsiteY13" fmla="*/ 3307468 h 4798887"/>
              <a:gd name="connsiteX14" fmla="*/ 1983762 w 3262957"/>
              <a:gd name="connsiteY14" fmla="*/ 3318709 h 4798887"/>
              <a:gd name="connsiteX15" fmla="*/ 1948242 w 3262957"/>
              <a:gd name="connsiteY15" fmla="*/ 3371316 h 4798887"/>
              <a:gd name="connsiteX16" fmla="*/ 1861014 w 3262957"/>
              <a:gd name="connsiteY16" fmla="*/ 3551167 h 4798887"/>
              <a:gd name="connsiteX17" fmla="*/ 1821446 w 3262957"/>
              <a:gd name="connsiteY17" fmla="*/ 3637496 h 4798887"/>
              <a:gd name="connsiteX18" fmla="*/ 2011190 w 3262957"/>
              <a:gd name="connsiteY18" fmla="*/ 3216643 h 4798887"/>
              <a:gd name="connsiteX19" fmla="*/ 1373167 w 3262957"/>
              <a:gd name="connsiteY19" fmla="*/ 2707664 h 4798887"/>
              <a:gd name="connsiteX20" fmla="*/ 1163639 w 3262957"/>
              <a:gd name="connsiteY20" fmla="*/ 2914043 h 4798887"/>
              <a:gd name="connsiteX21" fmla="*/ 1239627 w 3262957"/>
              <a:gd name="connsiteY21" fmla="*/ 3083104 h 4798887"/>
              <a:gd name="connsiteX22" fmla="*/ 1377213 w 3262957"/>
              <a:gd name="connsiteY22" fmla="*/ 3175727 h 4798887"/>
              <a:gd name="connsiteX23" fmla="*/ 1420827 w 3262957"/>
              <a:gd name="connsiteY23" fmla="*/ 3134361 h 4798887"/>
              <a:gd name="connsiteX24" fmla="*/ 1401943 w 3262957"/>
              <a:gd name="connsiteY24" fmla="*/ 3029598 h 4798887"/>
              <a:gd name="connsiteX25" fmla="*/ 1431169 w 3262957"/>
              <a:gd name="connsiteY25" fmla="*/ 2920338 h 4798887"/>
              <a:gd name="connsiteX26" fmla="*/ 1348886 w 3262957"/>
              <a:gd name="connsiteY26" fmla="*/ 2869080 h 4798887"/>
              <a:gd name="connsiteX27" fmla="*/ 1351135 w 3262957"/>
              <a:gd name="connsiteY27" fmla="*/ 2860987 h 4798887"/>
              <a:gd name="connsiteX28" fmla="*/ 1377663 w 3262957"/>
              <a:gd name="connsiteY28" fmla="*/ 2861437 h 4798887"/>
              <a:gd name="connsiteX29" fmla="*/ 1436564 w 3262957"/>
              <a:gd name="connsiteY29" fmla="*/ 2879422 h 4798887"/>
              <a:gd name="connsiteX30" fmla="*/ 1572352 w 3262957"/>
              <a:gd name="connsiteY30" fmla="*/ 2905950 h 4798887"/>
              <a:gd name="connsiteX31" fmla="*/ 1693302 w 3262957"/>
              <a:gd name="connsiteY31" fmla="*/ 2950013 h 4798887"/>
              <a:gd name="connsiteX32" fmla="*/ 1668573 w 3262957"/>
              <a:gd name="connsiteY32" fmla="*/ 2982837 h 4798887"/>
              <a:gd name="connsiteX33" fmla="*/ 1629005 w 3262957"/>
              <a:gd name="connsiteY33" fmla="*/ 2976991 h 4798887"/>
              <a:gd name="connsiteX34" fmla="*/ 1619563 w 3262957"/>
              <a:gd name="connsiteY34" fmla="*/ 2975642 h 4798887"/>
              <a:gd name="connsiteX35" fmla="*/ 1576848 w 3262957"/>
              <a:gd name="connsiteY35" fmla="*/ 3010713 h 4798887"/>
              <a:gd name="connsiteX36" fmla="*/ 1568305 w 3262957"/>
              <a:gd name="connsiteY36" fmla="*/ 3098391 h 4798887"/>
              <a:gd name="connsiteX37" fmla="*/ 1553917 w 3262957"/>
              <a:gd name="connsiteY37" fmla="*/ 3146052 h 4798887"/>
              <a:gd name="connsiteX38" fmla="*/ 1521544 w 3262957"/>
              <a:gd name="connsiteY38" fmla="*/ 3207651 h 4798887"/>
              <a:gd name="connsiteX39" fmla="*/ 1526940 w 3262957"/>
              <a:gd name="connsiteY39" fmla="*/ 3214395 h 4798887"/>
              <a:gd name="connsiteX40" fmla="*/ 1562460 w 3262957"/>
              <a:gd name="connsiteY40" fmla="*/ 3201356 h 4798887"/>
              <a:gd name="connsiteX41" fmla="*/ 1621362 w 3262957"/>
              <a:gd name="connsiteY41" fmla="*/ 3150098 h 4798887"/>
              <a:gd name="connsiteX42" fmla="*/ 1734668 w 3262957"/>
              <a:gd name="connsiteY42" fmla="*/ 2982837 h 4798887"/>
              <a:gd name="connsiteX43" fmla="*/ 1757599 w 3262957"/>
              <a:gd name="connsiteY43" fmla="*/ 2953611 h 4798887"/>
              <a:gd name="connsiteX44" fmla="*/ 1799415 w 3262957"/>
              <a:gd name="connsiteY44" fmla="*/ 2894260 h 4798887"/>
              <a:gd name="connsiteX45" fmla="*/ 1777383 w 3262957"/>
              <a:gd name="connsiteY45" fmla="*/ 2851994 h 4798887"/>
              <a:gd name="connsiteX46" fmla="*/ 1660929 w 3262957"/>
              <a:gd name="connsiteY46" fmla="*/ 2834459 h 4798887"/>
              <a:gd name="connsiteX47" fmla="*/ 1533684 w 3262957"/>
              <a:gd name="connsiteY47" fmla="*/ 2782752 h 4798887"/>
              <a:gd name="connsiteX48" fmla="*/ 1373167 w 3262957"/>
              <a:gd name="connsiteY48" fmla="*/ 2707664 h 4798887"/>
              <a:gd name="connsiteX49" fmla="*/ 2581319 w 3262957"/>
              <a:gd name="connsiteY49" fmla="*/ 2592559 h 4798887"/>
              <a:gd name="connsiteX50" fmla="*/ 2563334 w 3262957"/>
              <a:gd name="connsiteY50" fmla="*/ 2600202 h 4798887"/>
              <a:gd name="connsiteX51" fmla="*/ 2375839 w 3262957"/>
              <a:gd name="connsiteY51" fmla="*/ 2833560 h 4798887"/>
              <a:gd name="connsiteX52" fmla="*/ 2281866 w 3262957"/>
              <a:gd name="connsiteY52" fmla="*/ 3167184 h 4798887"/>
              <a:gd name="connsiteX53" fmla="*/ 2266579 w 3262957"/>
              <a:gd name="connsiteY53" fmla="*/ 3280041 h 4798887"/>
              <a:gd name="connsiteX54" fmla="*/ 2272424 w 3262957"/>
              <a:gd name="connsiteY54" fmla="*/ 3297577 h 4798887"/>
              <a:gd name="connsiteX55" fmla="*/ 2290859 w 3262957"/>
              <a:gd name="connsiteY55" fmla="*/ 3293530 h 4798887"/>
              <a:gd name="connsiteX56" fmla="*/ 2302549 w 3262957"/>
              <a:gd name="connsiteY56" fmla="*/ 3277793 h 4798887"/>
              <a:gd name="connsiteX57" fmla="*/ 2336272 w 3262957"/>
              <a:gd name="connsiteY57" fmla="*/ 3200906 h 4798887"/>
              <a:gd name="connsiteX58" fmla="*/ 2673493 w 3262957"/>
              <a:gd name="connsiteY58" fmla="*/ 2699121 h 4798887"/>
              <a:gd name="connsiteX59" fmla="*/ 2682486 w 3262957"/>
              <a:gd name="connsiteY59" fmla="*/ 2629428 h 4798887"/>
              <a:gd name="connsiteX60" fmla="*/ 2592110 w 3262957"/>
              <a:gd name="connsiteY60" fmla="*/ 2702718 h 4798887"/>
              <a:gd name="connsiteX61" fmla="*/ 2417654 w 3262957"/>
              <a:gd name="connsiteY61" fmla="*/ 3005318 h 4798887"/>
              <a:gd name="connsiteX62" fmla="*/ 2382134 w 3262957"/>
              <a:gd name="connsiteY62" fmla="*/ 3039040 h 4798887"/>
              <a:gd name="connsiteX63" fmla="*/ 2413608 w 3262957"/>
              <a:gd name="connsiteY63" fmla="*/ 2823218 h 4798887"/>
              <a:gd name="connsiteX64" fmla="*/ 2688780 w 3262957"/>
              <a:gd name="connsiteY64" fmla="*/ 2607396 h 4798887"/>
              <a:gd name="connsiteX65" fmla="*/ 2688331 w 3262957"/>
              <a:gd name="connsiteY65" fmla="*/ 2601102 h 4798887"/>
              <a:gd name="connsiteX66" fmla="*/ 2581319 w 3262957"/>
              <a:gd name="connsiteY66" fmla="*/ 2592559 h 4798887"/>
              <a:gd name="connsiteX67" fmla="*/ 2206779 w 3262957"/>
              <a:gd name="connsiteY67" fmla="*/ 2230158 h 4798887"/>
              <a:gd name="connsiteX68" fmla="*/ 2224764 w 3262957"/>
              <a:gd name="connsiteY68" fmla="*/ 2240050 h 4798887"/>
              <a:gd name="connsiteX69" fmla="*/ 2372692 w 3262957"/>
              <a:gd name="connsiteY69" fmla="*/ 2262082 h 4798887"/>
              <a:gd name="connsiteX70" fmla="*/ 2451827 w 3262957"/>
              <a:gd name="connsiteY70" fmla="*/ 2239600 h 4798887"/>
              <a:gd name="connsiteX71" fmla="*/ 2209477 w 3262957"/>
              <a:gd name="connsiteY71" fmla="*/ 2303897 h 4798887"/>
              <a:gd name="connsiteX72" fmla="*/ 2174855 w 3262957"/>
              <a:gd name="connsiteY72" fmla="*/ 2253089 h 4798887"/>
              <a:gd name="connsiteX73" fmla="*/ 2206779 w 3262957"/>
              <a:gd name="connsiteY73" fmla="*/ 2230158 h 4798887"/>
              <a:gd name="connsiteX74" fmla="*/ 1358779 w 3262957"/>
              <a:gd name="connsiteY74" fmla="*/ 1872255 h 4798887"/>
              <a:gd name="connsiteX75" fmla="*/ 1472985 w 3262957"/>
              <a:gd name="connsiteY75" fmla="*/ 1954086 h 4798887"/>
              <a:gd name="connsiteX76" fmla="*/ 1736917 w 3262957"/>
              <a:gd name="connsiteY76" fmla="*/ 2015236 h 4798887"/>
              <a:gd name="connsiteX77" fmla="*/ 1771988 w 3262957"/>
              <a:gd name="connsiteY77" fmla="*/ 2025128 h 4798887"/>
              <a:gd name="connsiteX78" fmla="*/ 1745460 w 3262957"/>
              <a:gd name="connsiteY78" fmla="*/ 2053005 h 4798887"/>
              <a:gd name="connsiteX79" fmla="*/ 1508505 w 3262957"/>
              <a:gd name="connsiteY79" fmla="*/ 2038167 h 4798887"/>
              <a:gd name="connsiteX80" fmla="*/ 1383509 w 3262957"/>
              <a:gd name="connsiteY80" fmla="*/ 1932955 h 4798887"/>
              <a:gd name="connsiteX81" fmla="*/ 1352934 w 3262957"/>
              <a:gd name="connsiteY81" fmla="*/ 1874503 h 4798887"/>
              <a:gd name="connsiteX82" fmla="*/ 1358779 w 3262957"/>
              <a:gd name="connsiteY82" fmla="*/ 1872255 h 4798887"/>
              <a:gd name="connsiteX83" fmla="*/ 1382777 w 3262957"/>
              <a:gd name="connsiteY83" fmla="*/ 1738603 h 4798887"/>
              <a:gd name="connsiteX84" fmla="*/ 1513900 w 3262957"/>
              <a:gd name="connsiteY84" fmla="*/ 1753103 h 4798887"/>
              <a:gd name="connsiteX85" fmla="*/ 1583593 w 3262957"/>
              <a:gd name="connsiteY85" fmla="*/ 1789073 h 4798887"/>
              <a:gd name="connsiteX86" fmla="*/ 1725675 w 3262957"/>
              <a:gd name="connsiteY86" fmla="*/ 1889340 h 4798887"/>
              <a:gd name="connsiteX87" fmla="*/ 1963979 w 3262957"/>
              <a:gd name="connsiteY87" fmla="*/ 2021081 h 4798887"/>
              <a:gd name="connsiteX88" fmla="*/ 1971622 w 3262957"/>
              <a:gd name="connsiteY88" fmla="*/ 2026027 h 4798887"/>
              <a:gd name="connsiteX89" fmla="*/ 1821446 w 3262957"/>
              <a:gd name="connsiteY89" fmla="*/ 2028724 h 4798887"/>
              <a:gd name="connsiteX90" fmla="*/ 1707241 w 3262957"/>
              <a:gd name="connsiteY90" fmla="*/ 1958133 h 4798887"/>
              <a:gd name="connsiteX91" fmla="*/ 1405090 w 3262957"/>
              <a:gd name="connsiteY91" fmla="*/ 1800764 h 4798887"/>
              <a:gd name="connsiteX92" fmla="*/ 1267504 w 3262957"/>
              <a:gd name="connsiteY92" fmla="*/ 1765243 h 4798887"/>
              <a:gd name="connsiteX93" fmla="*/ 1249968 w 3262957"/>
              <a:gd name="connsiteY93" fmla="*/ 1761196 h 4798887"/>
              <a:gd name="connsiteX94" fmla="*/ 1382777 w 3262957"/>
              <a:gd name="connsiteY94" fmla="*/ 1738603 h 4798887"/>
              <a:gd name="connsiteX95" fmla="*/ 3031847 w 3262957"/>
              <a:gd name="connsiteY95" fmla="*/ 1719831 h 4798887"/>
              <a:gd name="connsiteX96" fmla="*/ 2993179 w 3262957"/>
              <a:gd name="connsiteY96" fmla="*/ 1722978 h 4798887"/>
              <a:gd name="connsiteX97" fmla="*/ 2993179 w 3262957"/>
              <a:gd name="connsiteY97" fmla="*/ 1748606 h 4798887"/>
              <a:gd name="connsiteX98" fmla="*/ 3011164 w 3262957"/>
              <a:gd name="connsiteY98" fmla="*/ 1770189 h 4798887"/>
              <a:gd name="connsiteX99" fmla="*/ 3021956 w 3262957"/>
              <a:gd name="connsiteY99" fmla="*/ 1859215 h 4798887"/>
              <a:gd name="connsiteX100" fmla="*/ 2990482 w 3262957"/>
              <a:gd name="connsiteY100" fmla="*/ 1888441 h 4798887"/>
              <a:gd name="connsiteX101" fmla="*/ 2946418 w 3262957"/>
              <a:gd name="connsiteY101" fmla="*/ 1987358 h 4798887"/>
              <a:gd name="connsiteX102" fmla="*/ 2948666 w 3262957"/>
              <a:gd name="connsiteY102" fmla="*/ 2035918 h 4798887"/>
              <a:gd name="connsiteX103" fmla="*/ 2956759 w 3262957"/>
              <a:gd name="connsiteY103" fmla="*/ 2125394 h 4798887"/>
              <a:gd name="connsiteX104" fmla="*/ 2907300 w 3262957"/>
              <a:gd name="connsiteY104" fmla="*/ 2215770 h 4798887"/>
              <a:gd name="connsiteX105" fmla="*/ 2855143 w 3262957"/>
              <a:gd name="connsiteY105" fmla="*/ 2312440 h 4798887"/>
              <a:gd name="connsiteX106" fmla="*/ 2858740 w 3262957"/>
              <a:gd name="connsiteY106" fmla="*/ 2452724 h 4798887"/>
              <a:gd name="connsiteX107" fmla="*/ 2856492 w 3262957"/>
              <a:gd name="connsiteY107" fmla="*/ 2662251 h 4798887"/>
              <a:gd name="connsiteX108" fmla="*/ 2860089 w 3262957"/>
              <a:gd name="connsiteY108" fmla="*/ 2681585 h 4798887"/>
              <a:gd name="connsiteX109" fmla="*/ 2879873 w 3262957"/>
              <a:gd name="connsiteY109" fmla="*/ 2690578 h 4798887"/>
              <a:gd name="connsiteX110" fmla="*/ 2899207 w 3262957"/>
              <a:gd name="connsiteY110" fmla="*/ 2666298 h 4798887"/>
              <a:gd name="connsiteX111" fmla="*/ 2905951 w 3262957"/>
              <a:gd name="connsiteY111" fmla="*/ 2608745 h 4798887"/>
              <a:gd name="connsiteX112" fmla="*/ 2948666 w 3262957"/>
              <a:gd name="connsiteY112" fmla="*/ 2584465 h 4798887"/>
              <a:gd name="connsiteX113" fmla="*/ 2950015 w 3262957"/>
              <a:gd name="connsiteY113" fmla="*/ 2569628 h 4798887"/>
              <a:gd name="connsiteX114" fmla="*/ 2948666 w 3262957"/>
              <a:gd name="connsiteY114" fmla="*/ 2423498 h 4798887"/>
              <a:gd name="connsiteX115" fmla="*/ 2999024 w 3262957"/>
              <a:gd name="connsiteY115" fmla="*/ 2258035 h 4798887"/>
              <a:gd name="connsiteX116" fmla="*/ 3057027 w 3262957"/>
              <a:gd name="connsiteY116" fmla="*/ 2141581 h 4798887"/>
              <a:gd name="connsiteX117" fmla="*/ 3092997 w 3262957"/>
              <a:gd name="connsiteY117" fmla="*/ 1841680 h 4798887"/>
              <a:gd name="connsiteX118" fmla="*/ 3045786 w 3262957"/>
              <a:gd name="connsiteY118" fmla="*/ 1731521 h 4798887"/>
              <a:gd name="connsiteX119" fmla="*/ 3031847 w 3262957"/>
              <a:gd name="connsiteY119" fmla="*/ 1719831 h 4798887"/>
              <a:gd name="connsiteX120" fmla="*/ 2515674 w 3262957"/>
              <a:gd name="connsiteY120" fmla="*/ 1648789 h 4798887"/>
              <a:gd name="connsiteX121" fmla="*/ 2554792 w 3262957"/>
              <a:gd name="connsiteY121" fmla="*/ 1679813 h 4798887"/>
              <a:gd name="connsiteX122" fmla="*/ 2557040 w 3262957"/>
              <a:gd name="connsiteY122" fmla="*/ 1729722 h 4798887"/>
              <a:gd name="connsiteX123" fmla="*/ 2534109 w 3262957"/>
              <a:gd name="connsiteY123" fmla="*/ 1754002 h 4798887"/>
              <a:gd name="connsiteX124" fmla="*/ 2499937 w 3262957"/>
              <a:gd name="connsiteY124" fmla="*/ 1726574 h 4798887"/>
              <a:gd name="connsiteX125" fmla="*/ 2460819 w 3262957"/>
              <a:gd name="connsiteY125" fmla="*/ 1693302 h 4798887"/>
              <a:gd name="connsiteX126" fmla="*/ 2515674 w 3262957"/>
              <a:gd name="connsiteY126" fmla="*/ 1648789 h 4798887"/>
              <a:gd name="connsiteX127" fmla="*/ 2012876 w 3262957"/>
              <a:gd name="connsiteY127" fmla="*/ 1527389 h 4798887"/>
              <a:gd name="connsiteX128" fmla="*/ 2037268 w 3262957"/>
              <a:gd name="connsiteY128" fmla="*/ 1527839 h 4798887"/>
              <a:gd name="connsiteX129" fmla="*/ 2058851 w 3262957"/>
              <a:gd name="connsiteY129" fmla="*/ 1542228 h 4798887"/>
              <a:gd name="connsiteX130" fmla="*/ 2216670 w 3262957"/>
              <a:gd name="connsiteY130" fmla="*/ 1624959 h 4798887"/>
              <a:gd name="connsiteX131" fmla="*/ 2236904 w 3262957"/>
              <a:gd name="connsiteY131" fmla="*/ 1627207 h 4798887"/>
              <a:gd name="connsiteX132" fmla="*/ 2282766 w 3262957"/>
              <a:gd name="connsiteY132" fmla="*/ 1588988 h 4798887"/>
              <a:gd name="connsiteX133" fmla="*/ 2286812 w 3262957"/>
              <a:gd name="connsiteY133" fmla="*/ 1571004 h 4798887"/>
              <a:gd name="connsiteX134" fmla="*/ 2325031 w 3262957"/>
              <a:gd name="connsiteY134" fmla="*/ 1575950 h 4798887"/>
              <a:gd name="connsiteX135" fmla="*/ 2334473 w 3262957"/>
              <a:gd name="connsiteY135" fmla="*/ 1611469 h 4798887"/>
              <a:gd name="connsiteX136" fmla="*/ 2374040 w 3262957"/>
              <a:gd name="connsiteY136" fmla="*/ 1612370 h 4798887"/>
              <a:gd name="connsiteX137" fmla="*/ 2382134 w 3262957"/>
              <a:gd name="connsiteY137" fmla="*/ 1642944 h 4798887"/>
              <a:gd name="connsiteX138" fmla="*/ 2340768 w 3262957"/>
              <a:gd name="connsiteY138" fmla="*/ 1655984 h 4798887"/>
              <a:gd name="connsiteX139" fmla="*/ 2344814 w 3262957"/>
              <a:gd name="connsiteY139" fmla="*/ 1685659 h 4798887"/>
              <a:gd name="connsiteX140" fmla="*/ 2297603 w 3262957"/>
              <a:gd name="connsiteY140" fmla="*/ 1684760 h 4798887"/>
              <a:gd name="connsiteX141" fmla="*/ 2277370 w 3262957"/>
              <a:gd name="connsiteY141" fmla="*/ 1667674 h 4798887"/>
              <a:gd name="connsiteX142" fmla="*/ 2251741 w 3262957"/>
              <a:gd name="connsiteY142" fmla="*/ 1657333 h 4798887"/>
              <a:gd name="connsiteX143" fmla="*/ 2001298 w 3262957"/>
              <a:gd name="connsiteY143" fmla="*/ 1573702 h 4798887"/>
              <a:gd name="connsiteX144" fmla="*/ 1994554 w 3262957"/>
              <a:gd name="connsiteY144" fmla="*/ 1541777 h 4798887"/>
              <a:gd name="connsiteX145" fmla="*/ 2012876 w 3262957"/>
              <a:gd name="connsiteY145" fmla="*/ 1527389 h 4798887"/>
              <a:gd name="connsiteX146" fmla="*/ 2995203 w 3262957"/>
              <a:gd name="connsiteY146" fmla="*/ 1513057 h 4798887"/>
              <a:gd name="connsiteX147" fmla="*/ 3000823 w 3262957"/>
              <a:gd name="connsiteY147" fmla="*/ 1539978 h 4798887"/>
              <a:gd name="connsiteX148" fmla="*/ 3000374 w 3262957"/>
              <a:gd name="connsiteY148" fmla="*/ 1543575 h 4798887"/>
              <a:gd name="connsiteX149" fmla="*/ 2959457 w 3262957"/>
              <a:gd name="connsiteY149" fmla="*/ 1621811 h 4798887"/>
              <a:gd name="connsiteX150" fmla="*/ 2912246 w 3262957"/>
              <a:gd name="connsiteY150" fmla="*/ 1683410 h 4798887"/>
              <a:gd name="connsiteX151" fmla="*/ 2834011 w 3262957"/>
              <a:gd name="connsiteY151" fmla="*/ 1706791 h 4798887"/>
              <a:gd name="connsiteX152" fmla="*/ 2820522 w 3262957"/>
              <a:gd name="connsiteY152" fmla="*/ 1687007 h 4798887"/>
              <a:gd name="connsiteX153" fmla="*/ 2846151 w 3262957"/>
              <a:gd name="connsiteY153" fmla="*/ 1642494 h 4798887"/>
              <a:gd name="connsiteX154" fmla="*/ 2929782 w 3262957"/>
              <a:gd name="connsiteY154" fmla="*/ 1542676 h 4798887"/>
              <a:gd name="connsiteX155" fmla="*/ 2968000 w 3262957"/>
              <a:gd name="connsiteY155" fmla="*/ 1514799 h 4798887"/>
              <a:gd name="connsiteX156" fmla="*/ 2995203 w 3262957"/>
              <a:gd name="connsiteY156" fmla="*/ 1513057 h 4798887"/>
              <a:gd name="connsiteX157" fmla="*/ 1719830 w 3262957"/>
              <a:gd name="connsiteY157" fmla="*/ 1336296 h 4798887"/>
              <a:gd name="connsiteX158" fmla="*/ 1745009 w 3262957"/>
              <a:gd name="connsiteY158" fmla="*/ 1340343 h 4798887"/>
              <a:gd name="connsiteX159" fmla="*/ 1879898 w 3262957"/>
              <a:gd name="connsiteY159" fmla="*/ 1434315 h 4798887"/>
              <a:gd name="connsiteX160" fmla="*/ 1901031 w 3262957"/>
              <a:gd name="connsiteY160" fmla="*/ 1467588 h 4798887"/>
              <a:gd name="connsiteX161" fmla="*/ 1888891 w 3262957"/>
              <a:gd name="connsiteY161" fmla="*/ 1508054 h 4798887"/>
              <a:gd name="connsiteX162" fmla="*/ 1847075 w 3262957"/>
              <a:gd name="connsiteY162" fmla="*/ 1510752 h 4798887"/>
              <a:gd name="connsiteX163" fmla="*/ 1837183 w 3262957"/>
              <a:gd name="connsiteY163" fmla="*/ 1497263 h 4798887"/>
              <a:gd name="connsiteX164" fmla="*/ 1740064 w 3262957"/>
              <a:gd name="connsiteY164" fmla="*/ 1389352 h 4798887"/>
              <a:gd name="connsiteX165" fmla="*/ 1709938 w 3262957"/>
              <a:gd name="connsiteY165" fmla="*/ 1356529 h 4798887"/>
              <a:gd name="connsiteX166" fmla="*/ 1719830 w 3262957"/>
              <a:gd name="connsiteY166" fmla="*/ 1336296 h 4798887"/>
              <a:gd name="connsiteX167" fmla="*/ 2914888 w 3262957"/>
              <a:gd name="connsiteY167" fmla="*/ 1301901 h 4798887"/>
              <a:gd name="connsiteX168" fmla="*/ 2937875 w 3262957"/>
              <a:gd name="connsiteY168" fmla="*/ 1305723 h 4798887"/>
              <a:gd name="connsiteX169" fmla="*/ 2957209 w 3262957"/>
              <a:gd name="connsiteY169" fmla="*/ 1316514 h 4798887"/>
              <a:gd name="connsiteX170" fmla="*/ 2984187 w 3262957"/>
              <a:gd name="connsiteY170" fmla="*/ 1401943 h 4798887"/>
              <a:gd name="connsiteX171" fmla="*/ 2945069 w 3262957"/>
              <a:gd name="connsiteY171" fmla="*/ 1464442 h 4798887"/>
              <a:gd name="connsiteX172" fmla="*/ 2808832 w 3262957"/>
              <a:gd name="connsiteY172" fmla="*/ 1597532 h 4798887"/>
              <a:gd name="connsiteX173" fmla="*/ 2769714 w 3262957"/>
              <a:gd name="connsiteY173" fmla="*/ 1687457 h 4798887"/>
              <a:gd name="connsiteX174" fmla="*/ 2767916 w 3262957"/>
              <a:gd name="connsiteY174" fmla="*/ 1696450 h 4798887"/>
              <a:gd name="connsiteX175" fmla="*/ 2655059 w 3262957"/>
              <a:gd name="connsiteY175" fmla="*/ 1728823 h 4798887"/>
              <a:gd name="connsiteX176" fmla="*/ 2649663 w 3262957"/>
              <a:gd name="connsiteY176" fmla="*/ 1723877 h 4798887"/>
              <a:gd name="connsiteX177" fmla="*/ 2615941 w 3262957"/>
              <a:gd name="connsiteY177" fmla="*/ 1643844 h 4798887"/>
              <a:gd name="connsiteX178" fmla="*/ 2620887 w 3262957"/>
              <a:gd name="connsiteY178" fmla="*/ 1641595 h 4798887"/>
              <a:gd name="connsiteX179" fmla="*/ 2649214 w 3262957"/>
              <a:gd name="connsiteY179" fmla="*/ 1580896 h 4798887"/>
              <a:gd name="connsiteX180" fmla="*/ 2737341 w 3262957"/>
              <a:gd name="connsiteY180" fmla="*/ 1508505 h 4798887"/>
              <a:gd name="connsiteX181" fmla="*/ 2809281 w 3262957"/>
              <a:gd name="connsiteY181" fmla="*/ 1461294 h 4798887"/>
              <a:gd name="connsiteX182" fmla="*/ 2853345 w 3262957"/>
              <a:gd name="connsiteY182" fmla="*/ 1443309 h 4798887"/>
              <a:gd name="connsiteX183" fmla="*/ 2911347 w 3262957"/>
              <a:gd name="connsiteY183" fmla="*/ 1415882 h 4798887"/>
              <a:gd name="connsiteX184" fmla="*/ 2913595 w 3262957"/>
              <a:gd name="connsiteY184" fmla="*/ 1375865 h 4798887"/>
              <a:gd name="connsiteX185" fmla="*/ 2901006 w 3262957"/>
              <a:gd name="connsiteY185" fmla="*/ 1321010 h 4798887"/>
              <a:gd name="connsiteX186" fmla="*/ 2914888 w 3262957"/>
              <a:gd name="connsiteY186" fmla="*/ 1301901 h 4798887"/>
              <a:gd name="connsiteX187" fmla="*/ 1428022 w 3262957"/>
              <a:gd name="connsiteY187" fmla="*/ 1210851 h 4798887"/>
              <a:gd name="connsiteX188" fmla="*/ 1501761 w 3262957"/>
              <a:gd name="connsiteY188" fmla="*/ 1265706 h 4798887"/>
              <a:gd name="connsiteX189" fmla="*/ 1533684 w 3262957"/>
              <a:gd name="connsiteY189" fmla="*/ 1306622 h 4798887"/>
              <a:gd name="connsiteX190" fmla="*/ 1725676 w 3262957"/>
              <a:gd name="connsiteY190" fmla="*/ 1437014 h 4798887"/>
              <a:gd name="connsiteX191" fmla="*/ 1753553 w 3262957"/>
              <a:gd name="connsiteY191" fmla="*/ 1493667 h 4798887"/>
              <a:gd name="connsiteX192" fmla="*/ 1743211 w 3262957"/>
              <a:gd name="connsiteY192" fmla="*/ 1505358 h 4798887"/>
              <a:gd name="connsiteX193" fmla="*/ 1721180 w 3262957"/>
              <a:gd name="connsiteY193" fmla="*/ 1507606 h 4798887"/>
              <a:gd name="connsiteX194" fmla="*/ 1718932 w 3262957"/>
              <a:gd name="connsiteY194" fmla="*/ 1512102 h 4798887"/>
              <a:gd name="connsiteX195" fmla="*/ 1684310 w 3262957"/>
              <a:gd name="connsiteY195" fmla="*/ 1495466 h 4798887"/>
              <a:gd name="connsiteX196" fmla="*/ 1428471 w 3262957"/>
              <a:gd name="connsiteY196" fmla="*/ 1293583 h 4798887"/>
              <a:gd name="connsiteX197" fmla="*/ 1403742 w 3262957"/>
              <a:gd name="connsiteY197" fmla="*/ 1230185 h 4798887"/>
              <a:gd name="connsiteX198" fmla="*/ 1428022 w 3262957"/>
              <a:gd name="connsiteY198" fmla="*/ 1210851 h 4798887"/>
              <a:gd name="connsiteX199" fmla="*/ 2519720 w 3262957"/>
              <a:gd name="connsiteY199" fmla="*/ 1194665 h 4798887"/>
              <a:gd name="connsiteX200" fmla="*/ 2559287 w 3262957"/>
              <a:gd name="connsiteY200" fmla="*/ 1329104 h 4798887"/>
              <a:gd name="connsiteX201" fmla="*/ 2603801 w 3262957"/>
              <a:gd name="connsiteY201" fmla="*/ 1308869 h 4798887"/>
              <a:gd name="connsiteX202" fmla="*/ 2603801 w 3262957"/>
              <a:gd name="connsiteY202" fmla="*/ 1361476 h 4798887"/>
              <a:gd name="connsiteX203" fmla="*/ 2618638 w 3262957"/>
              <a:gd name="connsiteY203" fmla="*/ 1362826 h 4798887"/>
              <a:gd name="connsiteX204" fmla="*/ 2668997 w 3262957"/>
              <a:gd name="connsiteY204" fmla="*/ 1362826 h 4798887"/>
              <a:gd name="connsiteX205" fmla="*/ 2673043 w 3262957"/>
              <a:gd name="connsiteY205" fmla="*/ 1357430 h 4798887"/>
              <a:gd name="connsiteX206" fmla="*/ 2629879 w 3262957"/>
              <a:gd name="connsiteY206" fmla="*/ 1307521 h 4798887"/>
              <a:gd name="connsiteX207" fmla="*/ 2572776 w 3262957"/>
              <a:gd name="connsiteY207" fmla="*/ 1227488 h 4798887"/>
              <a:gd name="connsiteX208" fmla="*/ 2570978 w 3262957"/>
              <a:gd name="connsiteY208" fmla="*/ 1222092 h 4798887"/>
              <a:gd name="connsiteX209" fmla="*/ 2519720 w 3262957"/>
              <a:gd name="connsiteY209" fmla="*/ 1194665 h 4798887"/>
              <a:gd name="connsiteX210" fmla="*/ 2074588 w 3262957"/>
              <a:gd name="connsiteY210" fmla="*/ 1153299 h 4798887"/>
              <a:gd name="connsiteX211" fmla="*/ 2209926 w 3262957"/>
              <a:gd name="connsiteY211" fmla="*/ 1221193 h 4798887"/>
              <a:gd name="connsiteX212" fmla="*/ 2088076 w 3262957"/>
              <a:gd name="connsiteY212" fmla="*/ 1258062 h 4798887"/>
              <a:gd name="connsiteX213" fmla="*/ 2088526 w 3262957"/>
              <a:gd name="connsiteY213" fmla="*/ 1263908 h 4798887"/>
              <a:gd name="connsiteX214" fmla="*/ 2261184 w 3262957"/>
              <a:gd name="connsiteY214" fmla="*/ 1291783 h 4798887"/>
              <a:gd name="connsiteX215" fmla="*/ 2251292 w 3262957"/>
              <a:gd name="connsiteY215" fmla="*/ 1227038 h 4798887"/>
              <a:gd name="connsiteX216" fmla="*/ 2227012 w 3262957"/>
              <a:gd name="connsiteY216" fmla="*/ 1200060 h 4798887"/>
              <a:gd name="connsiteX217" fmla="*/ 2152823 w 3262957"/>
              <a:gd name="connsiteY217" fmla="*/ 1176680 h 4798887"/>
              <a:gd name="connsiteX218" fmla="*/ 2074588 w 3262957"/>
              <a:gd name="connsiteY218" fmla="*/ 1153299 h 4798887"/>
              <a:gd name="connsiteX219" fmla="*/ 1314491 w 3262957"/>
              <a:gd name="connsiteY219" fmla="*/ 1082594 h 4798887"/>
              <a:gd name="connsiteX220" fmla="*/ 1336747 w 3262957"/>
              <a:gd name="connsiteY220" fmla="*/ 1083156 h 4798887"/>
              <a:gd name="connsiteX221" fmla="*/ 1348438 w 3262957"/>
              <a:gd name="connsiteY221" fmla="*/ 1088552 h 4798887"/>
              <a:gd name="connsiteX222" fmla="*/ 1361477 w 3262957"/>
              <a:gd name="connsiteY222" fmla="*/ 1095746 h 4798887"/>
              <a:gd name="connsiteX223" fmla="*/ 1655984 w 3262957"/>
              <a:gd name="connsiteY223" fmla="*/ 1196463 h 4798887"/>
              <a:gd name="connsiteX224" fmla="*/ 1798966 w 3262957"/>
              <a:gd name="connsiteY224" fmla="*/ 1233332 h 4798887"/>
              <a:gd name="connsiteX225" fmla="*/ 1925761 w 3262957"/>
              <a:gd name="connsiteY225" fmla="*/ 1339445 h 4798887"/>
              <a:gd name="connsiteX226" fmla="*/ 1929808 w 3262957"/>
              <a:gd name="connsiteY226" fmla="*/ 1361926 h 4798887"/>
              <a:gd name="connsiteX227" fmla="*/ 1914520 w 3262957"/>
              <a:gd name="connsiteY227" fmla="*/ 1369120 h 4798887"/>
              <a:gd name="connsiteX228" fmla="*/ 1866860 w 3262957"/>
              <a:gd name="connsiteY228" fmla="*/ 1354732 h 4798887"/>
              <a:gd name="connsiteX229" fmla="*/ 1683861 w 3262957"/>
              <a:gd name="connsiteY229" fmla="*/ 1265256 h 4798887"/>
              <a:gd name="connsiteX230" fmla="*/ 1594834 w 3262957"/>
              <a:gd name="connsiteY230" fmla="*/ 1231983 h 4798887"/>
              <a:gd name="connsiteX231" fmla="*/ 1374066 w 3262957"/>
              <a:gd name="connsiteY231" fmla="*/ 1182974 h 4798887"/>
              <a:gd name="connsiteX232" fmla="*/ 1322359 w 3262957"/>
              <a:gd name="connsiteY232" fmla="*/ 1142507 h 4798887"/>
              <a:gd name="connsiteX233" fmla="*/ 1307072 w 3262957"/>
              <a:gd name="connsiteY233" fmla="*/ 1104289 h 4798887"/>
              <a:gd name="connsiteX234" fmla="*/ 1314491 w 3262957"/>
              <a:gd name="connsiteY234" fmla="*/ 1082594 h 4798887"/>
              <a:gd name="connsiteX235" fmla="*/ 2012089 w 3262957"/>
              <a:gd name="connsiteY235" fmla="*/ 928034 h 4798887"/>
              <a:gd name="connsiteX236" fmla="*/ 1975669 w 3262957"/>
              <a:gd name="connsiteY236" fmla="*/ 934329 h 4798887"/>
              <a:gd name="connsiteX237" fmla="*/ 1929807 w 3262957"/>
              <a:gd name="connsiteY237" fmla="*/ 962655 h 4798887"/>
              <a:gd name="connsiteX238" fmla="*/ 1881247 w 3262957"/>
              <a:gd name="connsiteY238" fmla="*/ 1030100 h 4798887"/>
              <a:gd name="connsiteX239" fmla="*/ 1861463 w 3262957"/>
              <a:gd name="connsiteY239" fmla="*/ 1053481 h 4798887"/>
              <a:gd name="connsiteX240" fmla="*/ 1863711 w 3262957"/>
              <a:gd name="connsiteY240" fmla="*/ 1059326 h 4798887"/>
              <a:gd name="connsiteX241" fmla="*/ 1901480 w 3262957"/>
              <a:gd name="connsiteY241" fmla="*/ 1059326 h 4798887"/>
              <a:gd name="connsiteX242" fmla="*/ 1970723 w 3262957"/>
              <a:gd name="connsiteY242" fmla="*/ 1057978 h 4798887"/>
              <a:gd name="connsiteX243" fmla="*/ 2018833 w 3262957"/>
              <a:gd name="connsiteY243" fmla="*/ 1034597 h 4798887"/>
              <a:gd name="connsiteX244" fmla="*/ 2034570 w 3262957"/>
              <a:gd name="connsiteY244" fmla="*/ 1021558 h 4798887"/>
              <a:gd name="connsiteX245" fmla="*/ 2152823 w 3262957"/>
              <a:gd name="connsiteY245" fmla="*/ 1051233 h 4798887"/>
              <a:gd name="connsiteX246" fmla="*/ 2115504 w 3262957"/>
              <a:gd name="connsiteY246" fmla="*/ 1103390 h 4798887"/>
              <a:gd name="connsiteX247" fmla="*/ 2245447 w 3262957"/>
              <a:gd name="connsiteY247" fmla="*/ 1109685 h 4798887"/>
              <a:gd name="connsiteX248" fmla="*/ 2238702 w 3262957"/>
              <a:gd name="connsiteY248" fmla="*/ 1086754 h 4798887"/>
              <a:gd name="connsiteX249" fmla="*/ 2222066 w 3262957"/>
              <a:gd name="connsiteY249" fmla="*/ 1025604 h 4798887"/>
              <a:gd name="connsiteX250" fmla="*/ 2170358 w 3262957"/>
              <a:gd name="connsiteY250" fmla="*/ 968500 h 4798887"/>
              <a:gd name="connsiteX251" fmla="*/ 2152373 w 3262957"/>
              <a:gd name="connsiteY251" fmla="*/ 969401 h 4798887"/>
              <a:gd name="connsiteX252" fmla="*/ 2092573 w 3262957"/>
              <a:gd name="connsiteY252" fmla="*/ 983789 h 4798887"/>
              <a:gd name="connsiteX253" fmla="*/ 2030524 w 3262957"/>
              <a:gd name="connsiteY253" fmla="*/ 970300 h 4798887"/>
              <a:gd name="connsiteX254" fmla="*/ 2015236 w 3262957"/>
              <a:gd name="connsiteY254" fmla="*/ 934329 h 4798887"/>
              <a:gd name="connsiteX255" fmla="*/ 2012089 w 3262957"/>
              <a:gd name="connsiteY255" fmla="*/ 928034 h 4798887"/>
              <a:gd name="connsiteX256" fmla="*/ 1482427 w 3262957"/>
              <a:gd name="connsiteY256" fmla="*/ 859241 h 4798887"/>
              <a:gd name="connsiteX257" fmla="*/ 1596632 w 3262957"/>
              <a:gd name="connsiteY257" fmla="*/ 897909 h 4798887"/>
              <a:gd name="connsiteX258" fmla="*/ 1637549 w 3262957"/>
              <a:gd name="connsiteY258" fmla="*/ 935678 h 4798887"/>
              <a:gd name="connsiteX259" fmla="*/ 1669023 w 3262957"/>
              <a:gd name="connsiteY259" fmla="*/ 947818 h 4798887"/>
              <a:gd name="connsiteX260" fmla="*/ 1700497 w 3262957"/>
              <a:gd name="connsiteY260" fmla="*/ 944221 h 4798887"/>
              <a:gd name="connsiteX261" fmla="*/ 1711288 w 3262957"/>
              <a:gd name="connsiteY261" fmla="*/ 965354 h 4798887"/>
              <a:gd name="connsiteX262" fmla="*/ 1658681 w 3262957"/>
              <a:gd name="connsiteY262" fmla="*/ 1002673 h 4798887"/>
              <a:gd name="connsiteX263" fmla="*/ 1668573 w 3262957"/>
              <a:gd name="connsiteY263" fmla="*/ 1093498 h 4798887"/>
              <a:gd name="connsiteX264" fmla="*/ 1660030 w 3262957"/>
              <a:gd name="connsiteY264" fmla="*/ 1115080 h 4798887"/>
              <a:gd name="connsiteX265" fmla="*/ 1606524 w 3262957"/>
              <a:gd name="connsiteY265" fmla="*/ 1122274 h 4798887"/>
              <a:gd name="connsiteX266" fmla="*/ 1599780 w 3262957"/>
              <a:gd name="connsiteY266" fmla="*/ 1119576 h 4798887"/>
              <a:gd name="connsiteX267" fmla="*/ 1395199 w 3262957"/>
              <a:gd name="connsiteY267" fmla="*/ 1044488 h 4798887"/>
              <a:gd name="connsiteX268" fmla="*/ 1330003 w 3262957"/>
              <a:gd name="connsiteY268" fmla="*/ 974346 h 4798887"/>
              <a:gd name="connsiteX269" fmla="*/ 1333150 w 3262957"/>
              <a:gd name="connsiteY269" fmla="*/ 957260 h 4798887"/>
              <a:gd name="connsiteX270" fmla="*/ 1396098 w 3262957"/>
              <a:gd name="connsiteY270" fmla="*/ 883521 h 4798887"/>
              <a:gd name="connsiteX271" fmla="*/ 1482427 w 3262957"/>
              <a:gd name="connsiteY271" fmla="*/ 859241 h 4798887"/>
              <a:gd name="connsiteX272" fmla="*/ 1160492 w 3262957"/>
              <a:gd name="connsiteY272" fmla="*/ 843504 h 4798887"/>
              <a:gd name="connsiteX273" fmla="*/ 1233782 w 3262957"/>
              <a:gd name="connsiteY273" fmla="*/ 916793 h 4798887"/>
              <a:gd name="connsiteX274" fmla="*/ 1129018 w 3262957"/>
              <a:gd name="connsiteY274" fmla="*/ 886219 h 4798887"/>
              <a:gd name="connsiteX275" fmla="*/ 1160492 w 3262957"/>
              <a:gd name="connsiteY275" fmla="*/ 843504 h 4798887"/>
              <a:gd name="connsiteX276" fmla="*/ 1821446 w 3262957"/>
              <a:gd name="connsiteY276" fmla="*/ 630380 h 4798887"/>
              <a:gd name="connsiteX277" fmla="*/ 1797616 w 3262957"/>
              <a:gd name="connsiteY277" fmla="*/ 645217 h 4798887"/>
              <a:gd name="connsiteX278" fmla="*/ 1715334 w 3262957"/>
              <a:gd name="connsiteY278" fmla="*/ 647465 h 4798887"/>
              <a:gd name="connsiteX279" fmla="*/ 1695550 w 3262957"/>
              <a:gd name="connsiteY279" fmla="*/ 643419 h 4798887"/>
              <a:gd name="connsiteX280" fmla="*/ 1591686 w 3262957"/>
              <a:gd name="connsiteY280" fmla="*/ 690630 h 4798887"/>
              <a:gd name="connsiteX281" fmla="*/ 1688806 w 3262957"/>
              <a:gd name="connsiteY281" fmla="*/ 723003 h 4798887"/>
              <a:gd name="connsiteX282" fmla="*/ 1821446 w 3262957"/>
              <a:gd name="connsiteY282" fmla="*/ 630380 h 4798887"/>
              <a:gd name="connsiteX283" fmla="*/ 1941497 w 3262957"/>
              <a:gd name="connsiteY283" fmla="*/ 610596 h 4798887"/>
              <a:gd name="connsiteX284" fmla="*/ 1941048 w 3262957"/>
              <a:gd name="connsiteY284" fmla="*/ 616891 h 4798887"/>
              <a:gd name="connsiteX285" fmla="*/ 1926660 w 3262957"/>
              <a:gd name="connsiteY285" fmla="*/ 625883 h 4798887"/>
              <a:gd name="connsiteX286" fmla="*/ 1875402 w 3262957"/>
              <a:gd name="connsiteY286" fmla="*/ 635775 h 4798887"/>
              <a:gd name="connsiteX287" fmla="*/ 1853820 w 3262957"/>
              <a:gd name="connsiteY287" fmla="*/ 654210 h 4798887"/>
              <a:gd name="connsiteX288" fmla="*/ 1808857 w 3262957"/>
              <a:gd name="connsiteY288" fmla="*/ 723453 h 4798887"/>
              <a:gd name="connsiteX289" fmla="*/ 1781429 w 3262957"/>
              <a:gd name="connsiteY289" fmla="*/ 770214 h 4798887"/>
              <a:gd name="connsiteX290" fmla="*/ 1862363 w 3262957"/>
              <a:gd name="connsiteY290" fmla="*/ 748182 h 4798887"/>
              <a:gd name="connsiteX291" fmla="*/ 1944195 w 3262957"/>
              <a:gd name="connsiteY291" fmla="*/ 694227 h 4798887"/>
              <a:gd name="connsiteX292" fmla="*/ 2010740 w 3262957"/>
              <a:gd name="connsiteY292" fmla="*/ 665001 h 4798887"/>
              <a:gd name="connsiteX293" fmla="*/ 2026927 w 3262957"/>
              <a:gd name="connsiteY293" fmla="*/ 651512 h 4798887"/>
              <a:gd name="connsiteX294" fmla="*/ 2011190 w 3262957"/>
              <a:gd name="connsiteY294" fmla="*/ 634876 h 4798887"/>
              <a:gd name="connsiteX295" fmla="*/ 1941497 w 3262957"/>
              <a:gd name="connsiteY295" fmla="*/ 610596 h 4798887"/>
              <a:gd name="connsiteX296" fmla="*/ 1119577 w 3262957"/>
              <a:gd name="connsiteY296" fmla="*/ 502684 h 4798887"/>
              <a:gd name="connsiteX297" fmla="*/ 1120026 w 3262957"/>
              <a:gd name="connsiteY297" fmla="*/ 611944 h 4798887"/>
              <a:gd name="connsiteX298" fmla="*/ 1129918 w 3262957"/>
              <a:gd name="connsiteY298" fmla="*/ 648364 h 4798887"/>
              <a:gd name="connsiteX299" fmla="*/ 1168137 w 3262957"/>
              <a:gd name="connsiteY299" fmla="*/ 770663 h 4798887"/>
              <a:gd name="connsiteX300" fmla="*/ 1164539 w 3262957"/>
              <a:gd name="connsiteY300" fmla="*/ 786400 h 4798887"/>
              <a:gd name="connsiteX301" fmla="*/ 1157795 w 3262957"/>
              <a:gd name="connsiteY301" fmla="*/ 811129 h 4798887"/>
              <a:gd name="connsiteX302" fmla="*/ 1124523 w 3262957"/>
              <a:gd name="connsiteY302" fmla="*/ 837657 h 4798887"/>
              <a:gd name="connsiteX303" fmla="*/ 1086754 w 3262957"/>
              <a:gd name="connsiteY303" fmla="*/ 847100 h 4798887"/>
              <a:gd name="connsiteX304" fmla="*/ 1097095 w 3262957"/>
              <a:gd name="connsiteY304" fmla="*/ 744584 h 4798887"/>
              <a:gd name="connsiteX305" fmla="*/ 1076412 w 3262957"/>
              <a:gd name="connsiteY305" fmla="*/ 616890 h 4798887"/>
              <a:gd name="connsiteX306" fmla="*/ 1076862 w 3262957"/>
              <a:gd name="connsiteY306" fmla="*/ 593059 h 4798887"/>
              <a:gd name="connsiteX307" fmla="*/ 1090351 w 3262957"/>
              <a:gd name="connsiteY307" fmla="*/ 537755 h 4798887"/>
              <a:gd name="connsiteX308" fmla="*/ 1119577 w 3262957"/>
              <a:gd name="connsiteY308" fmla="*/ 502684 h 4798887"/>
              <a:gd name="connsiteX309" fmla="*/ 2466664 w 3262957"/>
              <a:gd name="connsiteY309" fmla="*/ 465366 h 4798887"/>
              <a:gd name="connsiteX310" fmla="*/ 2456322 w 3262957"/>
              <a:gd name="connsiteY310" fmla="*/ 477056 h 4798887"/>
              <a:gd name="connsiteX311" fmla="*/ 2472959 w 3262957"/>
              <a:gd name="connsiteY311" fmla="*/ 558889 h 4798887"/>
              <a:gd name="connsiteX312" fmla="*/ 2478354 w 3262957"/>
              <a:gd name="connsiteY312" fmla="*/ 564284 h 4798887"/>
              <a:gd name="connsiteX313" fmla="*/ 2490044 w 3262957"/>
              <a:gd name="connsiteY313" fmla="*/ 598006 h 4798887"/>
              <a:gd name="connsiteX314" fmla="*/ 2485099 w 3262957"/>
              <a:gd name="connsiteY314" fmla="*/ 636225 h 4798887"/>
              <a:gd name="connsiteX315" fmla="*/ 2522868 w 3262957"/>
              <a:gd name="connsiteY315" fmla="*/ 651962 h 4798887"/>
              <a:gd name="connsiteX316" fmla="*/ 2541752 w 3262957"/>
              <a:gd name="connsiteY316" fmla="*/ 685684 h 4798887"/>
              <a:gd name="connsiteX317" fmla="*/ 2535457 w 3262957"/>
              <a:gd name="connsiteY317" fmla="*/ 802587 h 4798887"/>
              <a:gd name="connsiteX318" fmla="*/ 2526914 w 3262957"/>
              <a:gd name="connsiteY318" fmla="*/ 892513 h 4798887"/>
              <a:gd name="connsiteX319" fmla="*/ 2522868 w 3262957"/>
              <a:gd name="connsiteY319" fmla="*/ 907801 h 4798887"/>
              <a:gd name="connsiteX320" fmla="*/ 2549396 w 3262957"/>
              <a:gd name="connsiteY320" fmla="*/ 918142 h 4798887"/>
              <a:gd name="connsiteX321" fmla="*/ 2578621 w 3262957"/>
              <a:gd name="connsiteY321" fmla="*/ 909600 h 4798887"/>
              <a:gd name="connsiteX322" fmla="*/ 2617290 w 3262957"/>
              <a:gd name="connsiteY322" fmla="*/ 842155 h 4798887"/>
              <a:gd name="connsiteX323" fmla="*/ 2662702 w 3262957"/>
              <a:gd name="connsiteY323" fmla="*/ 924887 h 4798887"/>
              <a:gd name="connsiteX324" fmla="*/ 2687881 w 3262957"/>
              <a:gd name="connsiteY324" fmla="*/ 960858 h 4798887"/>
              <a:gd name="connsiteX325" fmla="*/ 2700021 w 3262957"/>
              <a:gd name="connsiteY325" fmla="*/ 982890 h 4798887"/>
              <a:gd name="connsiteX326" fmla="*/ 2702269 w 3262957"/>
              <a:gd name="connsiteY326" fmla="*/ 1018410 h 4798887"/>
              <a:gd name="connsiteX327" fmla="*/ 2748581 w 3262957"/>
              <a:gd name="connsiteY327" fmla="*/ 1076412 h 4798887"/>
              <a:gd name="connsiteX328" fmla="*/ 2767466 w 3262957"/>
              <a:gd name="connsiteY328" fmla="*/ 973446 h 4798887"/>
              <a:gd name="connsiteX329" fmla="*/ 2758923 w 3262957"/>
              <a:gd name="connsiteY329" fmla="*/ 949617 h 4798887"/>
              <a:gd name="connsiteX330" fmla="*/ 2703169 w 3262957"/>
              <a:gd name="connsiteY330" fmla="*/ 877675 h 4798887"/>
              <a:gd name="connsiteX331" fmla="*/ 2682036 w 3262957"/>
              <a:gd name="connsiteY331" fmla="*/ 855194 h 4798887"/>
              <a:gd name="connsiteX332" fmla="*/ 2627631 w 3262957"/>
              <a:gd name="connsiteY332" fmla="*/ 763919 h 4798887"/>
              <a:gd name="connsiteX333" fmla="*/ 2608747 w 3262957"/>
              <a:gd name="connsiteY333" fmla="*/ 707266 h 4798887"/>
              <a:gd name="connsiteX334" fmla="*/ 2598405 w 3262957"/>
              <a:gd name="connsiteY334" fmla="*/ 654210 h 4798887"/>
              <a:gd name="connsiteX335" fmla="*/ 2628530 w 3262957"/>
              <a:gd name="connsiteY335" fmla="*/ 623186 h 4798887"/>
              <a:gd name="connsiteX336" fmla="*/ 2649663 w 3262957"/>
              <a:gd name="connsiteY336" fmla="*/ 614643 h 4798887"/>
              <a:gd name="connsiteX337" fmla="*/ 2597955 w 3262957"/>
              <a:gd name="connsiteY337" fmla="*/ 602503 h 4798887"/>
              <a:gd name="connsiteX338" fmla="*/ 2534558 w 3262957"/>
              <a:gd name="connsiteY338" fmla="*/ 558889 h 4798887"/>
              <a:gd name="connsiteX339" fmla="*/ 2479254 w 3262957"/>
              <a:gd name="connsiteY339" fmla="*/ 474358 h 4798887"/>
              <a:gd name="connsiteX340" fmla="*/ 2466664 w 3262957"/>
              <a:gd name="connsiteY340" fmla="*/ 465366 h 4798887"/>
              <a:gd name="connsiteX341" fmla="*/ 1232882 w 3262957"/>
              <a:gd name="connsiteY341" fmla="*/ 410960 h 4798887"/>
              <a:gd name="connsiteX342" fmla="*/ 1294931 w 3262957"/>
              <a:gd name="connsiteY342" fmla="*/ 432543 h 4798887"/>
              <a:gd name="connsiteX343" fmla="*/ 1313366 w 3262957"/>
              <a:gd name="connsiteY343" fmla="*/ 476156 h 4798887"/>
              <a:gd name="connsiteX344" fmla="*/ 1313815 w 3262957"/>
              <a:gd name="connsiteY344" fmla="*/ 547198 h 4798887"/>
              <a:gd name="connsiteX345" fmla="*/ 1309319 w 3262957"/>
              <a:gd name="connsiteY345" fmla="*/ 558888 h 4798887"/>
              <a:gd name="connsiteX346" fmla="*/ 1304373 w 3262957"/>
              <a:gd name="connsiteY346" fmla="*/ 564283 h 4798887"/>
              <a:gd name="connsiteX347" fmla="*/ 1259860 w 3262957"/>
              <a:gd name="connsiteY347" fmla="*/ 650612 h 4798887"/>
              <a:gd name="connsiteX348" fmla="*/ 1249519 w 3262957"/>
              <a:gd name="connsiteY348" fmla="*/ 688382 h 4798887"/>
              <a:gd name="connsiteX349" fmla="*/ 1300776 w 3262957"/>
              <a:gd name="connsiteY349" fmla="*/ 673543 h 4798887"/>
              <a:gd name="connsiteX350" fmla="*/ 1296280 w 3262957"/>
              <a:gd name="connsiteY350" fmla="*/ 844853 h 4798887"/>
              <a:gd name="connsiteX351" fmla="*/ 1249069 w 3262957"/>
              <a:gd name="connsiteY351" fmla="*/ 826417 h 4798887"/>
              <a:gd name="connsiteX352" fmla="*/ 1231084 w 3262957"/>
              <a:gd name="connsiteY352" fmla="*/ 811580 h 4798887"/>
              <a:gd name="connsiteX353" fmla="*/ 1216246 w 3262957"/>
              <a:gd name="connsiteY353" fmla="*/ 786400 h 4798887"/>
              <a:gd name="connsiteX354" fmla="*/ 1227487 w 3262957"/>
              <a:gd name="connsiteY354" fmla="*/ 741437 h 4798887"/>
              <a:gd name="connsiteX355" fmla="*/ 1218494 w 3262957"/>
              <a:gd name="connsiteY355" fmla="*/ 660954 h 4798887"/>
              <a:gd name="connsiteX356" fmla="*/ 1160942 w 3262957"/>
              <a:gd name="connsiteY356" fmla="*/ 566981 h 4798887"/>
              <a:gd name="connsiteX357" fmla="*/ 1160042 w 3262957"/>
              <a:gd name="connsiteY357" fmla="*/ 553492 h 4798887"/>
              <a:gd name="connsiteX358" fmla="*/ 1199160 w 3262957"/>
              <a:gd name="connsiteY358" fmla="*/ 482001 h 4798887"/>
              <a:gd name="connsiteX359" fmla="*/ 1232882 w 3262957"/>
              <a:gd name="connsiteY359" fmla="*/ 410960 h 4798887"/>
              <a:gd name="connsiteX360" fmla="*/ 1810655 w 3262957"/>
              <a:gd name="connsiteY360" fmla="*/ 291359 h 4798887"/>
              <a:gd name="connsiteX361" fmla="*/ 1801213 w 3262957"/>
              <a:gd name="connsiteY361" fmla="*/ 303499 h 4798887"/>
              <a:gd name="connsiteX362" fmla="*/ 1776034 w 3262957"/>
              <a:gd name="connsiteY362" fmla="*/ 342168 h 4798887"/>
              <a:gd name="connsiteX363" fmla="*/ 1754452 w 3262957"/>
              <a:gd name="connsiteY363" fmla="*/ 356556 h 4798887"/>
              <a:gd name="connsiteX364" fmla="*/ 1733319 w 3262957"/>
              <a:gd name="connsiteY364" fmla="*/ 371843 h 4798887"/>
              <a:gd name="connsiteX365" fmla="*/ 1736467 w 3262957"/>
              <a:gd name="connsiteY365" fmla="*/ 378587 h 4798887"/>
              <a:gd name="connsiteX366" fmla="*/ 1845277 w 3262957"/>
              <a:gd name="connsiteY366" fmla="*/ 341718 h 4798887"/>
              <a:gd name="connsiteX367" fmla="*/ 1897434 w 3262957"/>
              <a:gd name="connsiteY367" fmla="*/ 321485 h 4798887"/>
              <a:gd name="connsiteX368" fmla="*/ 1956335 w 3262957"/>
              <a:gd name="connsiteY368" fmla="*/ 302600 h 4798887"/>
              <a:gd name="connsiteX369" fmla="*/ 1955436 w 3262957"/>
              <a:gd name="connsiteY369" fmla="*/ 297654 h 4798887"/>
              <a:gd name="connsiteX370" fmla="*/ 1810655 w 3262957"/>
              <a:gd name="connsiteY370" fmla="*/ 291359 h 4798887"/>
              <a:gd name="connsiteX371" fmla="*/ 2175304 w 3262957"/>
              <a:gd name="connsiteY371" fmla="*/ 274723 h 4798887"/>
              <a:gd name="connsiteX372" fmla="*/ 2111907 w 3262957"/>
              <a:gd name="connsiteY372" fmla="*/ 291809 h 4798887"/>
              <a:gd name="connsiteX373" fmla="*/ 2150575 w 3262957"/>
              <a:gd name="connsiteY373" fmla="*/ 327779 h 4798887"/>
              <a:gd name="connsiteX374" fmla="*/ 2157769 w 3262957"/>
              <a:gd name="connsiteY374" fmla="*/ 350261 h 4798887"/>
              <a:gd name="connsiteX375" fmla="*/ 2147427 w 3262957"/>
              <a:gd name="connsiteY375" fmla="*/ 409162 h 4798887"/>
              <a:gd name="connsiteX376" fmla="*/ 2152823 w 3262957"/>
              <a:gd name="connsiteY376" fmla="*/ 428496 h 4798887"/>
              <a:gd name="connsiteX377" fmla="*/ 2209476 w 3262957"/>
              <a:gd name="connsiteY377" fmla="*/ 496840 h 4798887"/>
              <a:gd name="connsiteX378" fmla="*/ 2221166 w 3262957"/>
              <a:gd name="connsiteY378" fmla="*/ 506282 h 4798887"/>
              <a:gd name="connsiteX379" fmla="*/ 2267478 w 3262957"/>
              <a:gd name="connsiteY379" fmla="*/ 499987 h 4798887"/>
              <a:gd name="connsiteX380" fmla="*/ 2234206 w 3262957"/>
              <a:gd name="connsiteY380" fmla="*/ 450078 h 4798887"/>
              <a:gd name="connsiteX381" fmla="*/ 2220717 w 3262957"/>
              <a:gd name="connsiteY381" fmla="*/ 433892 h 4798887"/>
              <a:gd name="connsiteX382" fmla="*/ 2208127 w 3262957"/>
              <a:gd name="connsiteY382" fmla="*/ 322833 h 4798887"/>
              <a:gd name="connsiteX383" fmla="*/ 2175304 w 3262957"/>
              <a:gd name="connsiteY383" fmla="*/ 274723 h 4798887"/>
              <a:gd name="connsiteX384" fmla="*/ 1881191 w 3262957"/>
              <a:gd name="connsiteY384" fmla="*/ 155347 h 4798887"/>
              <a:gd name="connsiteX385" fmla="*/ 1805260 w 3262957"/>
              <a:gd name="connsiteY385" fmla="*/ 166363 h 4798887"/>
              <a:gd name="connsiteX386" fmla="*/ 1848424 w 3262957"/>
              <a:gd name="connsiteY386" fmla="*/ 189294 h 4798887"/>
              <a:gd name="connsiteX387" fmla="*/ 1866859 w 3262957"/>
              <a:gd name="connsiteY387" fmla="*/ 207729 h 4798887"/>
              <a:gd name="connsiteX388" fmla="*/ 1900581 w 3262957"/>
              <a:gd name="connsiteY388" fmla="*/ 216271 h 4798887"/>
              <a:gd name="connsiteX389" fmla="*/ 1954537 w 3262957"/>
              <a:gd name="connsiteY389" fmla="*/ 227512 h 4798887"/>
              <a:gd name="connsiteX390" fmla="*/ 1966227 w 3262957"/>
              <a:gd name="connsiteY390" fmla="*/ 184797 h 4798887"/>
              <a:gd name="connsiteX391" fmla="*/ 1881191 w 3262957"/>
              <a:gd name="connsiteY391" fmla="*/ 155347 h 4798887"/>
              <a:gd name="connsiteX392" fmla="*/ 2075150 w 3262957"/>
              <a:gd name="connsiteY392" fmla="*/ 137699 h 4798887"/>
              <a:gd name="connsiteX393" fmla="*/ 2016136 w 3262957"/>
              <a:gd name="connsiteY393" fmla="*/ 145680 h 4798887"/>
              <a:gd name="connsiteX394" fmla="*/ 2015236 w 3262957"/>
              <a:gd name="connsiteY394" fmla="*/ 151975 h 4798887"/>
              <a:gd name="connsiteX395" fmla="*/ 2084030 w 3262957"/>
              <a:gd name="connsiteY395" fmla="*/ 178503 h 4798887"/>
              <a:gd name="connsiteX396" fmla="*/ 2121799 w 3262957"/>
              <a:gd name="connsiteY396" fmla="*/ 196488 h 4798887"/>
              <a:gd name="connsiteX397" fmla="*/ 2177103 w 3262957"/>
              <a:gd name="connsiteY397" fmla="*/ 237854 h 4798887"/>
              <a:gd name="connsiteX398" fmla="*/ 2194189 w 3262957"/>
              <a:gd name="connsiteY398" fmla="*/ 242350 h 4798887"/>
              <a:gd name="connsiteX399" fmla="*/ 2262982 w 3262957"/>
              <a:gd name="connsiteY399" fmla="*/ 212674 h 4798887"/>
              <a:gd name="connsiteX400" fmla="*/ 2199135 w 3262957"/>
              <a:gd name="connsiteY400" fmla="*/ 173107 h 4798887"/>
              <a:gd name="connsiteX401" fmla="*/ 2134838 w 3262957"/>
              <a:gd name="connsiteY401" fmla="*/ 149277 h 4798887"/>
              <a:gd name="connsiteX402" fmla="*/ 2075150 w 3262957"/>
              <a:gd name="connsiteY402" fmla="*/ 137699 h 4798887"/>
              <a:gd name="connsiteX403" fmla="*/ 1541777 w 3262957"/>
              <a:gd name="connsiteY403" fmla="*/ 114655 h 4798887"/>
              <a:gd name="connsiteX404" fmla="*/ 1487822 w 3262957"/>
              <a:gd name="connsiteY404" fmla="*/ 118252 h 4798887"/>
              <a:gd name="connsiteX405" fmla="*/ 1461294 w 3262957"/>
              <a:gd name="connsiteY405" fmla="*/ 136238 h 4798887"/>
              <a:gd name="connsiteX406" fmla="*/ 1411835 w 3262957"/>
              <a:gd name="connsiteY406" fmla="*/ 210426 h 4798887"/>
              <a:gd name="connsiteX407" fmla="*/ 1331801 w 3262957"/>
              <a:gd name="connsiteY407" fmla="*/ 301701 h 4798887"/>
              <a:gd name="connsiteX408" fmla="*/ 1301226 w 3262957"/>
              <a:gd name="connsiteY408" fmla="*/ 339919 h 4798887"/>
              <a:gd name="connsiteX409" fmla="*/ 1258961 w 3262957"/>
              <a:gd name="connsiteY409" fmla="*/ 259436 h 4798887"/>
              <a:gd name="connsiteX410" fmla="*/ 1252216 w 3262957"/>
              <a:gd name="connsiteY410" fmla="*/ 254940 h 4798887"/>
              <a:gd name="connsiteX411" fmla="*/ 1216696 w 3262957"/>
              <a:gd name="connsiteY411" fmla="*/ 298554 h 4798887"/>
              <a:gd name="connsiteX412" fmla="*/ 1206354 w 3262957"/>
              <a:gd name="connsiteY412" fmla="*/ 324182 h 4798887"/>
              <a:gd name="connsiteX413" fmla="*/ 1179377 w 3262957"/>
              <a:gd name="connsiteY413" fmla="*/ 412310 h 4798887"/>
              <a:gd name="connsiteX414" fmla="*/ 1097094 w 3262957"/>
              <a:gd name="connsiteY414" fmla="*/ 489196 h 4798887"/>
              <a:gd name="connsiteX415" fmla="*/ 1027402 w 3262957"/>
              <a:gd name="connsiteY415" fmla="*/ 615991 h 4798887"/>
              <a:gd name="connsiteX416" fmla="*/ 1034596 w 3262957"/>
              <a:gd name="connsiteY416" fmla="*/ 836310 h 4798887"/>
              <a:gd name="connsiteX417" fmla="*/ 1042689 w 3262957"/>
              <a:gd name="connsiteY417" fmla="*/ 917692 h 4798887"/>
              <a:gd name="connsiteX418" fmla="*/ 1093048 w 3262957"/>
              <a:gd name="connsiteY418" fmla="*/ 944221 h 4798887"/>
              <a:gd name="connsiteX419" fmla="*/ 1115529 w 3262957"/>
              <a:gd name="connsiteY419" fmla="*/ 950515 h 4798887"/>
              <a:gd name="connsiteX420" fmla="*/ 1227936 w 3262957"/>
              <a:gd name="connsiteY420" fmla="*/ 1075963 h 4798887"/>
              <a:gd name="connsiteX421" fmla="*/ 1233332 w 3262957"/>
              <a:gd name="connsiteY421" fmla="*/ 1098894 h 4798887"/>
              <a:gd name="connsiteX422" fmla="*/ 1227487 w 3262957"/>
              <a:gd name="connsiteY422" fmla="*/ 1206805 h 4798887"/>
              <a:gd name="connsiteX423" fmla="*/ 1236929 w 3262957"/>
              <a:gd name="connsiteY423" fmla="*/ 1331802 h 4798887"/>
              <a:gd name="connsiteX424" fmla="*/ 1224339 w 3262957"/>
              <a:gd name="connsiteY424" fmla="*/ 1356081 h 4798887"/>
              <a:gd name="connsiteX425" fmla="*/ 1073264 w 3262957"/>
              <a:gd name="connsiteY425" fmla="*/ 1453651 h 4798887"/>
              <a:gd name="connsiteX426" fmla="*/ 1061124 w 3262957"/>
              <a:gd name="connsiteY426" fmla="*/ 1463542 h 4798887"/>
              <a:gd name="connsiteX427" fmla="*/ 1120025 w 3262957"/>
              <a:gd name="connsiteY427" fmla="*/ 1471635 h 4798887"/>
              <a:gd name="connsiteX428" fmla="*/ 1175330 w 3262957"/>
              <a:gd name="connsiteY428" fmla="*/ 1450952 h 4798887"/>
              <a:gd name="connsiteX429" fmla="*/ 1192416 w 3262957"/>
              <a:gd name="connsiteY429" fmla="*/ 1433866 h 4798887"/>
              <a:gd name="connsiteX430" fmla="*/ 1441510 w 3262957"/>
              <a:gd name="connsiteY430" fmla="*/ 1389803 h 4798887"/>
              <a:gd name="connsiteX431" fmla="*/ 1373167 w 3262957"/>
              <a:gd name="connsiteY431" fmla="*/ 1450503 h 4798887"/>
              <a:gd name="connsiteX432" fmla="*/ 1449154 w 3262957"/>
              <a:gd name="connsiteY432" fmla="*/ 1485124 h 4798887"/>
              <a:gd name="connsiteX433" fmla="*/ 1560662 w 3262957"/>
              <a:gd name="connsiteY433" fmla="*/ 1498164 h 4798887"/>
              <a:gd name="connsiteX434" fmla="*/ 1599779 w 3262957"/>
              <a:gd name="connsiteY434" fmla="*/ 1584043 h 4798887"/>
              <a:gd name="connsiteX435" fmla="*/ 1586291 w 3262957"/>
              <a:gd name="connsiteY435" fmla="*/ 1683860 h 4798887"/>
              <a:gd name="connsiteX436" fmla="*/ 1660479 w 3262957"/>
              <a:gd name="connsiteY436" fmla="*/ 1678464 h 4798887"/>
              <a:gd name="connsiteX437" fmla="*/ 1726575 w 3262957"/>
              <a:gd name="connsiteY437" fmla="*/ 1636650 h 4798887"/>
              <a:gd name="connsiteX438" fmla="*/ 1755351 w 3262957"/>
              <a:gd name="connsiteY438" fmla="*/ 1586290 h 4798887"/>
              <a:gd name="connsiteX439" fmla="*/ 1802112 w 3262957"/>
              <a:gd name="connsiteY439" fmla="*/ 1563809 h 4798887"/>
              <a:gd name="connsiteX440" fmla="*/ 1871355 w 3262957"/>
              <a:gd name="connsiteY440" fmla="*/ 1654185 h 4798887"/>
              <a:gd name="connsiteX441" fmla="*/ 1859215 w 3262957"/>
              <a:gd name="connsiteY441" fmla="*/ 1718481 h 4798887"/>
              <a:gd name="connsiteX442" fmla="*/ 1854269 w 3262957"/>
              <a:gd name="connsiteY442" fmla="*/ 1757149 h 4798887"/>
              <a:gd name="connsiteX443" fmla="*/ 1881247 w 3262957"/>
              <a:gd name="connsiteY443" fmla="*/ 1733320 h 4798887"/>
              <a:gd name="connsiteX444" fmla="*/ 2023779 w 3262957"/>
              <a:gd name="connsiteY444" fmla="*/ 1686108 h 4798887"/>
              <a:gd name="connsiteX445" fmla="*/ 2076836 w 3262957"/>
              <a:gd name="connsiteY445" fmla="*/ 1730172 h 4798887"/>
              <a:gd name="connsiteX446" fmla="*/ 2088976 w 3262957"/>
              <a:gd name="connsiteY446" fmla="*/ 1775584 h 4798887"/>
              <a:gd name="connsiteX447" fmla="*/ 2062447 w 3262957"/>
              <a:gd name="connsiteY447" fmla="*/ 1867759 h 4798887"/>
              <a:gd name="connsiteX448" fmla="*/ 2164513 w 3262957"/>
              <a:gd name="connsiteY448" fmla="*/ 1818748 h 4798887"/>
              <a:gd name="connsiteX449" fmla="*/ 2198685 w 3262957"/>
              <a:gd name="connsiteY449" fmla="*/ 1780530 h 4798887"/>
              <a:gd name="connsiteX450" fmla="*/ 2255338 w 3262957"/>
              <a:gd name="connsiteY450" fmla="*/ 1732420 h 4798887"/>
              <a:gd name="connsiteX451" fmla="*/ 2285014 w 3262957"/>
              <a:gd name="connsiteY451" fmla="*/ 1731971 h 4798887"/>
              <a:gd name="connsiteX452" fmla="*/ 2360102 w 3262957"/>
              <a:gd name="connsiteY452" fmla="*/ 1789074 h 4798887"/>
              <a:gd name="connsiteX453" fmla="*/ 2376288 w 3262957"/>
              <a:gd name="connsiteY453" fmla="*/ 1836734 h 4798887"/>
              <a:gd name="connsiteX454" fmla="*/ 2395173 w 3262957"/>
              <a:gd name="connsiteY454" fmla="*/ 1889340 h 4798887"/>
              <a:gd name="connsiteX455" fmla="*/ 2444183 w 3262957"/>
              <a:gd name="connsiteY455" fmla="*/ 1899232 h 4798887"/>
              <a:gd name="connsiteX456" fmla="*/ 2482851 w 3262957"/>
              <a:gd name="connsiteY456" fmla="*/ 1861463 h 4798887"/>
              <a:gd name="connsiteX457" fmla="*/ 2565582 w 3262957"/>
              <a:gd name="connsiteY457" fmla="*/ 1837633 h 4798887"/>
              <a:gd name="connsiteX458" fmla="*/ 2737340 w 3262957"/>
              <a:gd name="connsiteY458" fmla="*/ 1826392 h 4798887"/>
              <a:gd name="connsiteX459" fmla="*/ 2762969 w 3262957"/>
              <a:gd name="connsiteY459" fmla="*/ 1797166 h 4798887"/>
              <a:gd name="connsiteX460" fmla="*/ 2785001 w 3262957"/>
              <a:gd name="connsiteY460" fmla="*/ 1728823 h 4798887"/>
              <a:gd name="connsiteX461" fmla="*/ 2838057 w 3262957"/>
              <a:gd name="connsiteY461" fmla="*/ 1770189 h 4798887"/>
              <a:gd name="connsiteX462" fmla="*/ 2902804 w 3262957"/>
              <a:gd name="connsiteY462" fmla="*/ 1766592 h 4798887"/>
              <a:gd name="connsiteX463" fmla="*/ 3043088 w 3262957"/>
              <a:gd name="connsiteY463" fmla="*/ 1639796 h 4798887"/>
              <a:gd name="connsiteX464" fmla="*/ 3052080 w 3262957"/>
              <a:gd name="connsiteY464" fmla="*/ 1617765 h 4798887"/>
              <a:gd name="connsiteX465" fmla="*/ 3043538 w 3262957"/>
              <a:gd name="connsiteY465" fmla="*/ 1472086 h 4798887"/>
              <a:gd name="connsiteX466" fmla="*/ 3045786 w 3262957"/>
              <a:gd name="connsiteY466" fmla="*/ 1455898 h 4798887"/>
              <a:gd name="connsiteX467" fmla="*/ 3121773 w 3262957"/>
              <a:gd name="connsiteY467" fmla="*/ 1411834 h 4798887"/>
              <a:gd name="connsiteX468" fmla="*/ 3173930 w 3262957"/>
              <a:gd name="connsiteY468" fmla="*/ 1425324 h 4798887"/>
              <a:gd name="connsiteX469" fmla="*/ 3056127 w 3262957"/>
              <a:gd name="connsiteY469" fmla="*/ 1357880 h 4798887"/>
              <a:gd name="connsiteX470" fmla="*/ 3079058 w 3262957"/>
              <a:gd name="connsiteY470" fmla="*/ 1315165 h 4798887"/>
              <a:gd name="connsiteX471" fmla="*/ 3095245 w 3262957"/>
              <a:gd name="connsiteY471" fmla="*/ 1240976 h 4798887"/>
              <a:gd name="connsiteX472" fmla="*/ 3026452 w 3262957"/>
              <a:gd name="connsiteY472" fmla="*/ 1004472 h 4798887"/>
              <a:gd name="connsiteX473" fmla="*/ 3015661 w 3262957"/>
              <a:gd name="connsiteY473" fmla="*/ 984687 h 4798887"/>
              <a:gd name="connsiteX474" fmla="*/ 2998125 w 3262957"/>
              <a:gd name="connsiteY474" fmla="*/ 952764 h 4798887"/>
              <a:gd name="connsiteX475" fmla="*/ 3014312 w 3262957"/>
              <a:gd name="connsiteY475" fmla="*/ 1022007 h 4798887"/>
              <a:gd name="connsiteX476" fmla="*/ 3030948 w 3262957"/>
              <a:gd name="connsiteY476" fmla="*/ 1094397 h 4798887"/>
              <a:gd name="connsiteX477" fmla="*/ 3030948 w 3262957"/>
              <a:gd name="connsiteY477" fmla="*/ 1193765 h 4798887"/>
              <a:gd name="connsiteX478" fmla="*/ 3017010 w 3262957"/>
              <a:gd name="connsiteY478" fmla="*/ 1214898 h 4798887"/>
              <a:gd name="connsiteX479" fmla="*/ 2908199 w 3262957"/>
              <a:gd name="connsiteY479" fmla="*/ 1264807 h 4798887"/>
              <a:gd name="connsiteX480" fmla="*/ 2889315 w 3262957"/>
              <a:gd name="connsiteY480" fmla="*/ 1292234 h 4798887"/>
              <a:gd name="connsiteX481" fmla="*/ 2788149 w 3262957"/>
              <a:gd name="connsiteY481" fmla="*/ 1445557 h 4798887"/>
              <a:gd name="connsiteX482" fmla="*/ 2773760 w 3262957"/>
              <a:gd name="connsiteY482" fmla="*/ 1450053 h 4798887"/>
              <a:gd name="connsiteX483" fmla="*/ 2685183 w 3262957"/>
              <a:gd name="connsiteY483" fmla="*/ 1465790 h 4798887"/>
              <a:gd name="connsiteX484" fmla="*/ 2633926 w 3262957"/>
              <a:gd name="connsiteY484" fmla="*/ 1495465 h 4798887"/>
              <a:gd name="connsiteX485" fmla="*/ 2581769 w 3262957"/>
              <a:gd name="connsiteY485" fmla="*/ 1557064 h 4798887"/>
              <a:gd name="connsiteX486" fmla="*/ 2568280 w 3262957"/>
              <a:gd name="connsiteY486" fmla="*/ 1569655 h 4798887"/>
              <a:gd name="connsiteX487" fmla="*/ 2472959 w 3262957"/>
              <a:gd name="connsiteY487" fmla="*/ 1602027 h 4798887"/>
              <a:gd name="connsiteX488" fmla="*/ 2401018 w 3262957"/>
              <a:gd name="connsiteY488" fmla="*/ 1555717 h 4798887"/>
              <a:gd name="connsiteX489" fmla="*/ 2390227 w 3262957"/>
              <a:gd name="connsiteY489" fmla="*/ 1500861 h 4798887"/>
              <a:gd name="connsiteX490" fmla="*/ 2329077 w 3262957"/>
              <a:gd name="connsiteY490" fmla="*/ 1478830 h 4798887"/>
              <a:gd name="connsiteX491" fmla="*/ 2262982 w 3262957"/>
              <a:gd name="connsiteY491" fmla="*/ 1536831 h 4798887"/>
              <a:gd name="connsiteX492" fmla="*/ 2233307 w 3262957"/>
              <a:gd name="connsiteY492" fmla="*/ 1543127 h 4798887"/>
              <a:gd name="connsiteX493" fmla="*/ 2037718 w 3262957"/>
              <a:gd name="connsiteY493" fmla="*/ 1485124 h 4798887"/>
              <a:gd name="connsiteX494" fmla="*/ 2003096 w 3262957"/>
              <a:gd name="connsiteY494" fmla="*/ 1439711 h 4798887"/>
              <a:gd name="connsiteX495" fmla="*/ 2028276 w 3262957"/>
              <a:gd name="connsiteY495" fmla="*/ 1373617 h 4798887"/>
              <a:gd name="connsiteX496" fmla="*/ 2097968 w 3262957"/>
              <a:gd name="connsiteY496" fmla="*/ 1297180 h 4798887"/>
              <a:gd name="connsiteX497" fmla="*/ 2058401 w 3262957"/>
              <a:gd name="connsiteY497" fmla="*/ 1298978 h 4798887"/>
              <a:gd name="connsiteX498" fmla="*/ 1974320 w 3262957"/>
              <a:gd name="connsiteY498" fmla="*/ 1304823 h 4798887"/>
              <a:gd name="connsiteX499" fmla="*/ 1950490 w 3262957"/>
              <a:gd name="connsiteY499" fmla="*/ 1295382 h 4798887"/>
              <a:gd name="connsiteX500" fmla="*/ 1781429 w 3262957"/>
              <a:gd name="connsiteY500" fmla="*/ 1117329 h 4798887"/>
              <a:gd name="connsiteX501" fmla="*/ 1775135 w 3262957"/>
              <a:gd name="connsiteY501" fmla="*/ 1094847 h 4798887"/>
              <a:gd name="connsiteX502" fmla="*/ 1789523 w 3262957"/>
              <a:gd name="connsiteY502" fmla="*/ 1025155 h 4798887"/>
              <a:gd name="connsiteX503" fmla="*/ 1814702 w 3262957"/>
              <a:gd name="connsiteY503" fmla="*/ 904654 h 4798887"/>
              <a:gd name="connsiteX504" fmla="*/ 1697798 w 3262957"/>
              <a:gd name="connsiteY504" fmla="*/ 904205 h 4798887"/>
              <a:gd name="connsiteX505" fmla="*/ 1674418 w 3262957"/>
              <a:gd name="connsiteY505" fmla="*/ 896110 h 4798887"/>
              <a:gd name="connsiteX506" fmla="*/ 1461294 w 3262957"/>
              <a:gd name="connsiteY506" fmla="*/ 764369 h 4798887"/>
              <a:gd name="connsiteX507" fmla="*/ 1380810 w 3262957"/>
              <a:gd name="connsiteY507" fmla="*/ 683885 h 4798887"/>
              <a:gd name="connsiteX508" fmla="*/ 1368670 w 3262957"/>
              <a:gd name="connsiteY508" fmla="*/ 648365 h 4798887"/>
              <a:gd name="connsiteX509" fmla="*/ 1418579 w 3262957"/>
              <a:gd name="connsiteY509" fmla="*/ 459071 h 4798887"/>
              <a:gd name="connsiteX510" fmla="*/ 1528738 w 3262957"/>
              <a:gd name="connsiteY510" fmla="*/ 346664 h 4798887"/>
              <a:gd name="connsiteX511" fmla="*/ 1542227 w 3262957"/>
              <a:gd name="connsiteY511" fmla="*/ 331826 h 4798887"/>
              <a:gd name="connsiteX512" fmla="*/ 1437014 w 3262957"/>
              <a:gd name="connsiteY512" fmla="*/ 299453 h 4798887"/>
              <a:gd name="connsiteX513" fmla="*/ 1427122 w 3262957"/>
              <a:gd name="connsiteY513" fmla="*/ 321035 h 4798887"/>
              <a:gd name="connsiteX514" fmla="*/ 1379461 w 3262957"/>
              <a:gd name="connsiteY514" fmla="*/ 398821 h 4798887"/>
              <a:gd name="connsiteX515" fmla="*/ 1358329 w 3262957"/>
              <a:gd name="connsiteY515" fmla="*/ 410961 h 4798887"/>
              <a:gd name="connsiteX516" fmla="*/ 1352933 w 3262957"/>
              <a:gd name="connsiteY516" fmla="*/ 388030 h 4798887"/>
              <a:gd name="connsiteX517" fmla="*/ 1452751 w 3262957"/>
              <a:gd name="connsiteY517" fmla="*/ 217171 h 4798887"/>
              <a:gd name="connsiteX518" fmla="*/ 1505357 w 3262957"/>
              <a:gd name="connsiteY518" fmla="*/ 188394 h 4798887"/>
              <a:gd name="connsiteX519" fmla="*/ 1541777 w 3262957"/>
              <a:gd name="connsiteY519" fmla="*/ 114655 h 4798887"/>
              <a:gd name="connsiteX520" fmla="*/ 1307970 w 3262957"/>
              <a:gd name="connsiteY520" fmla="*/ 0 h 4798887"/>
              <a:gd name="connsiteX521" fmla="*/ 1311567 w 3262957"/>
              <a:gd name="connsiteY521" fmla="*/ 0 h 4798887"/>
              <a:gd name="connsiteX522" fmla="*/ 1403292 w 3262957"/>
              <a:gd name="connsiteY522" fmla="*/ 53506 h 4798887"/>
              <a:gd name="connsiteX523" fmla="*/ 1464441 w 3262957"/>
              <a:gd name="connsiteY523" fmla="*/ 93073 h 4798887"/>
              <a:gd name="connsiteX524" fmla="*/ 1535932 w 3262957"/>
              <a:gd name="connsiteY524" fmla="*/ 102515 h 4798887"/>
              <a:gd name="connsiteX525" fmla="*/ 1733319 w 3262957"/>
              <a:gd name="connsiteY525" fmla="*/ 50358 h 4798887"/>
              <a:gd name="connsiteX526" fmla="*/ 2263881 w 3262957"/>
              <a:gd name="connsiteY526" fmla="*/ 77336 h 4798887"/>
              <a:gd name="connsiteX527" fmla="*/ 2424848 w 3262957"/>
              <a:gd name="connsiteY527" fmla="*/ 218969 h 4798887"/>
              <a:gd name="connsiteX528" fmla="*/ 2507131 w 3262957"/>
              <a:gd name="connsiteY528" fmla="*/ 425349 h 4798887"/>
              <a:gd name="connsiteX529" fmla="*/ 2545349 w 3262957"/>
              <a:gd name="connsiteY529" fmla="*/ 457272 h 4798887"/>
              <a:gd name="connsiteX530" fmla="*/ 2619987 w 3262957"/>
              <a:gd name="connsiteY530" fmla="*/ 492793 h 4798887"/>
              <a:gd name="connsiteX531" fmla="*/ 2740488 w 3262957"/>
              <a:gd name="connsiteY531" fmla="*/ 670397 h 4798887"/>
              <a:gd name="connsiteX532" fmla="*/ 2773760 w 3262957"/>
              <a:gd name="connsiteY532" fmla="*/ 672645 h 4798887"/>
              <a:gd name="connsiteX533" fmla="*/ 2781404 w 3262957"/>
              <a:gd name="connsiteY533" fmla="*/ 657807 h 4798887"/>
              <a:gd name="connsiteX534" fmla="*/ 2749930 w 3262957"/>
              <a:gd name="connsiteY534" fmla="*/ 529213 h 4798887"/>
              <a:gd name="connsiteX535" fmla="*/ 2642019 w 3262957"/>
              <a:gd name="connsiteY535" fmla="*/ 436140 h 4798887"/>
              <a:gd name="connsiteX536" fmla="*/ 2545799 w 3262957"/>
              <a:gd name="connsiteY536" fmla="*/ 362401 h 4798887"/>
              <a:gd name="connsiteX537" fmla="*/ 2471610 w 3262957"/>
              <a:gd name="connsiteY537" fmla="*/ 245497 h 4798887"/>
              <a:gd name="connsiteX538" fmla="*/ 2503084 w 3262957"/>
              <a:gd name="connsiteY538" fmla="*/ 151975 h 4798887"/>
              <a:gd name="connsiteX539" fmla="*/ 2530961 w 3262957"/>
              <a:gd name="connsiteY539" fmla="*/ 148827 h 4798887"/>
              <a:gd name="connsiteX540" fmla="*/ 2722503 w 3262957"/>
              <a:gd name="connsiteY540" fmla="*/ 269777 h 4798887"/>
              <a:gd name="connsiteX541" fmla="*/ 2935177 w 3262957"/>
              <a:gd name="connsiteY541" fmla="*/ 481103 h 4798887"/>
              <a:gd name="connsiteX542" fmla="*/ 2976993 w 3262957"/>
              <a:gd name="connsiteY542" fmla="*/ 767516 h 4798887"/>
              <a:gd name="connsiteX543" fmla="*/ 2978342 w 3262957"/>
              <a:gd name="connsiteY543" fmla="*/ 773362 h 4798887"/>
              <a:gd name="connsiteX544" fmla="*/ 3167186 w 3262957"/>
              <a:gd name="connsiteY544" fmla="*/ 685234 h 4798887"/>
              <a:gd name="connsiteX545" fmla="*/ 3167186 w 3262957"/>
              <a:gd name="connsiteY545" fmla="*/ 727499 h 4798887"/>
              <a:gd name="connsiteX546" fmla="*/ 3150100 w 3262957"/>
              <a:gd name="connsiteY546" fmla="*/ 770214 h 4798887"/>
              <a:gd name="connsiteX547" fmla="*/ 3051631 w 3262957"/>
              <a:gd name="connsiteY547" fmla="*/ 878125 h 4798887"/>
              <a:gd name="connsiteX548" fmla="*/ 3025103 w 3262957"/>
              <a:gd name="connsiteY548" fmla="*/ 920841 h 4798887"/>
              <a:gd name="connsiteX549" fmla="*/ 3043088 w 3262957"/>
              <a:gd name="connsiteY549" fmla="*/ 950067 h 4798887"/>
              <a:gd name="connsiteX550" fmla="*/ 3061523 w 3262957"/>
              <a:gd name="connsiteY550" fmla="*/ 949167 h 4798887"/>
              <a:gd name="connsiteX551" fmla="*/ 3183372 w 3262957"/>
              <a:gd name="connsiteY551" fmla="*/ 913197 h 4798887"/>
              <a:gd name="connsiteX552" fmla="*/ 3204954 w 3262957"/>
              <a:gd name="connsiteY552" fmla="*/ 906002 h 4798887"/>
              <a:gd name="connsiteX553" fmla="*/ 3208552 w 3262957"/>
              <a:gd name="connsiteY553" fmla="*/ 909600 h 4798887"/>
              <a:gd name="connsiteX554" fmla="*/ 3113230 w 3262957"/>
              <a:gd name="connsiteY554" fmla="*/ 1126771 h 4798887"/>
              <a:gd name="connsiteX555" fmla="*/ 3252615 w 3262957"/>
              <a:gd name="connsiteY555" fmla="*/ 1139810 h 4798887"/>
              <a:gd name="connsiteX556" fmla="*/ 3168534 w 3262957"/>
              <a:gd name="connsiteY556" fmla="*/ 1280993 h 4798887"/>
              <a:gd name="connsiteX557" fmla="*/ 3151449 w 3262957"/>
              <a:gd name="connsiteY557" fmla="*/ 1383957 h 4798887"/>
              <a:gd name="connsiteX558" fmla="*/ 3170783 w 3262957"/>
              <a:gd name="connsiteY558" fmla="*/ 1406439 h 4798887"/>
              <a:gd name="connsiteX559" fmla="*/ 3248568 w 3262957"/>
              <a:gd name="connsiteY559" fmla="*/ 1447806 h 4798887"/>
              <a:gd name="connsiteX560" fmla="*/ 3262957 w 3262957"/>
              <a:gd name="connsiteY560" fmla="*/ 1472086 h 4798887"/>
              <a:gd name="connsiteX561" fmla="*/ 3201807 w 3262957"/>
              <a:gd name="connsiteY561" fmla="*/ 1520195 h 4798887"/>
              <a:gd name="connsiteX562" fmla="*/ 3133014 w 3262957"/>
              <a:gd name="connsiteY562" fmla="*/ 1526939 h 4798887"/>
              <a:gd name="connsiteX563" fmla="*/ 3118626 w 3262957"/>
              <a:gd name="connsiteY563" fmla="*/ 1569655 h 4798887"/>
              <a:gd name="connsiteX564" fmla="*/ 3151449 w 3262957"/>
              <a:gd name="connsiteY564" fmla="*/ 1602927 h 4798887"/>
              <a:gd name="connsiteX565" fmla="*/ 3169883 w 3262957"/>
              <a:gd name="connsiteY565" fmla="*/ 1631704 h 4798887"/>
              <a:gd name="connsiteX566" fmla="*/ 3145604 w 3262957"/>
              <a:gd name="connsiteY566" fmla="*/ 1789074 h 4798887"/>
              <a:gd name="connsiteX567" fmla="*/ 3162689 w 3262957"/>
              <a:gd name="connsiteY567" fmla="*/ 1823694 h 4798887"/>
              <a:gd name="connsiteX568" fmla="*/ 3182473 w 3262957"/>
              <a:gd name="connsiteY568" fmla="*/ 1843028 h 4798887"/>
              <a:gd name="connsiteX569" fmla="*/ 3182473 w 3262957"/>
              <a:gd name="connsiteY569" fmla="*/ 1950938 h 4798887"/>
              <a:gd name="connsiteX570" fmla="*/ 3097943 w 3262957"/>
              <a:gd name="connsiteY570" fmla="*/ 2194188 h 4798887"/>
              <a:gd name="connsiteX571" fmla="*/ 3073663 w 3262957"/>
              <a:gd name="connsiteY571" fmla="*/ 2277819 h 4798887"/>
              <a:gd name="connsiteX572" fmla="*/ 3068717 w 3262957"/>
              <a:gd name="connsiteY572" fmla="*/ 2350658 h 4798887"/>
              <a:gd name="connsiteX573" fmla="*/ 3057027 w 3262957"/>
              <a:gd name="connsiteY573" fmla="*/ 2520618 h 4798887"/>
              <a:gd name="connsiteX574" fmla="*/ 3045336 w 3262957"/>
              <a:gd name="connsiteY574" fmla="*/ 2557038 h 4798887"/>
              <a:gd name="connsiteX575" fmla="*/ 3001272 w 3262957"/>
              <a:gd name="connsiteY575" fmla="*/ 2621784 h 4798887"/>
              <a:gd name="connsiteX576" fmla="*/ 2877175 w 3262957"/>
              <a:gd name="connsiteY576" fmla="*/ 2811078 h 4798887"/>
              <a:gd name="connsiteX577" fmla="*/ 2873578 w 3262957"/>
              <a:gd name="connsiteY577" fmla="*/ 2829963 h 4798887"/>
              <a:gd name="connsiteX578" fmla="*/ 2872679 w 3262957"/>
              <a:gd name="connsiteY578" fmla="*/ 3070964 h 4798887"/>
              <a:gd name="connsiteX579" fmla="*/ 2829065 w 3262957"/>
              <a:gd name="connsiteY579" fmla="*/ 3285437 h 4798887"/>
              <a:gd name="connsiteX580" fmla="*/ 2680238 w 3262957"/>
              <a:gd name="connsiteY580" fmla="*/ 3528236 h 4798887"/>
              <a:gd name="connsiteX581" fmla="*/ 2536356 w 3262957"/>
              <a:gd name="connsiteY581" fmla="*/ 3695948 h 4798887"/>
              <a:gd name="connsiteX582" fmla="*/ 2503983 w 3262957"/>
              <a:gd name="connsiteY582" fmla="*/ 3757547 h 4798887"/>
              <a:gd name="connsiteX583" fmla="*/ 2486897 w 3262957"/>
              <a:gd name="connsiteY583" fmla="*/ 3868605 h 4798887"/>
              <a:gd name="connsiteX584" fmla="*/ 2427096 w 3262957"/>
              <a:gd name="connsiteY584" fmla="*/ 4051604 h 4798887"/>
              <a:gd name="connsiteX585" fmla="*/ 2277370 w 3262957"/>
              <a:gd name="connsiteY585" fmla="*/ 4151422 h 4798887"/>
              <a:gd name="connsiteX586" fmla="*/ 2365048 w 3262957"/>
              <a:gd name="connsiteY586" fmla="*/ 4023727 h 4798887"/>
              <a:gd name="connsiteX587" fmla="*/ 2398770 w 3262957"/>
              <a:gd name="connsiteY587" fmla="*/ 3908622 h 4798887"/>
              <a:gd name="connsiteX588" fmla="*/ 2401468 w 3262957"/>
              <a:gd name="connsiteY588" fmla="*/ 3831736 h 4798887"/>
              <a:gd name="connsiteX589" fmla="*/ 2508479 w 3262957"/>
              <a:gd name="connsiteY589" fmla="*/ 3540826 h 4798887"/>
              <a:gd name="connsiteX590" fmla="*/ 2596607 w 3262957"/>
              <a:gd name="connsiteY590" fmla="*/ 3436512 h 4798887"/>
              <a:gd name="connsiteX591" fmla="*/ 2615941 w 3262957"/>
              <a:gd name="connsiteY591" fmla="*/ 3405038 h 4798887"/>
              <a:gd name="connsiteX592" fmla="*/ 2606049 w 3262957"/>
              <a:gd name="connsiteY592" fmla="*/ 3356927 h 4798887"/>
              <a:gd name="connsiteX593" fmla="*/ 2560636 w 3262957"/>
              <a:gd name="connsiteY593" fmla="*/ 3358726 h 4798887"/>
              <a:gd name="connsiteX594" fmla="*/ 2467114 w 3262957"/>
              <a:gd name="connsiteY594" fmla="*/ 3446404 h 4798887"/>
              <a:gd name="connsiteX595" fmla="*/ 2378537 w 3262957"/>
              <a:gd name="connsiteY595" fmla="*/ 3661326 h 4798887"/>
              <a:gd name="connsiteX596" fmla="*/ 2322783 w 3262957"/>
              <a:gd name="connsiteY596" fmla="*/ 4012486 h 4798887"/>
              <a:gd name="connsiteX597" fmla="*/ 2185196 w 3262957"/>
              <a:gd name="connsiteY597" fmla="*/ 4116800 h 4798887"/>
              <a:gd name="connsiteX598" fmla="*/ 2138884 w 3262957"/>
              <a:gd name="connsiteY598" fmla="*/ 4090272 h 4798887"/>
              <a:gd name="connsiteX599" fmla="*/ 2186545 w 3262957"/>
              <a:gd name="connsiteY599" fmla="*/ 4020130 h 4798887"/>
              <a:gd name="connsiteX600" fmla="*/ 2185196 w 3262957"/>
              <a:gd name="connsiteY600" fmla="*/ 4007091 h 4798887"/>
              <a:gd name="connsiteX601" fmla="*/ 2166761 w 3262957"/>
              <a:gd name="connsiteY601" fmla="*/ 3905924 h 4798887"/>
              <a:gd name="connsiteX602" fmla="*/ 2209027 w 3262957"/>
              <a:gd name="connsiteY602" fmla="*/ 3770586 h 4798887"/>
              <a:gd name="connsiteX603" fmla="*/ 2253090 w 3262957"/>
              <a:gd name="connsiteY603" fmla="*/ 3724724 h 4798887"/>
              <a:gd name="connsiteX604" fmla="*/ 2285014 w 3262957"/>
              <a:gd name="connsiteY604" fmla="*/ 3646938 h 4798887"/>
              <a:gd name="connsiteX605" fmla="*/ 2290409 w 3262957"/>
              <a:gd name="connsiteY605" fmla="*/ 3610069 h 4798887"/>
              <a:gd name="connsiteX606" fmla="*/ 2391126 w 3262957"/>
              <a:gd name="connsiteY606" fmla="*/ 3408635 h 4798887"/>
              <a:gd name="connsiteX607" fmla="*/ 2503533 w 3262957"/>
              <a:gd name="connsiteY607" fmla="*/ 3261157 h 4798887"/>
              <a:gd name="connsiteX608" fmla="*/ 2736891 w 3262957"/>
              <a:gd name="connsiteY608" fmla="*/ 2863235 h 4798887"/>
              <a:gd name="connsiteX609" fmla="*/ 2734193 w 3262957"/>
              <a:gd name="connsiteY609" fmla="*/ 2816923 h 4798887"/>
              <a:gd name="connsiteX610" fmla="*/ 2685633 w 3262957"/>
              <a:gd name="connsiteY610" fmla="*/ 2822319 h 4798887"/>
              <a:gd name="connsiteX611" fmla="*/ 2656407 w 3262957"/>
              <a:gd name="connsiteY611" fmla="*/ 2857839 h 4798887"/>
              <a:gd name="connsiteX612" fmla="*/ 2649213 w 3262957"/>
              <a:gd name="connsiteY612" fmla="*/ 2874926 h 4798887"/>
              <a:gd name="connsiteX613" fmla="*/ 2479254 w 3262957"/>
              <a:gd name="connsiteY613" fmla="*/ 3161339 h 4798887"/>
              <a:gd name="connsiteX614" fmla="*/ 2337171 w 3262957"/>
              <a:gd name="connsiteY614" fmla="*/ 3322306 h 4798887"/>
              <a:gd name="connsiteX615" fmla="*/ 2284115 w 3262957"/>
              <a:gd name="connsiteY615" fmla="*/ 3405038 h 4798887"/>
              <a:gd name="connsiteX616" fmla="*/ 2261633 w 3262957"/>
              <a:gd name="connsiteY616" fmla="*/ 3503507 h 4798887"/>
              <a:gd name="connsiteX617" fmla="*/ 2195088 w 3262957"/>
              <a:gd name="connsiteY617" fmla="*/ 3706739 h 4798887"/>
              <a:gd name="connsiteX618" fmla="*/ 2151024 w 3262957"/>
              <a:gd name="connsiteY618" fmla="*/ 3795315 h 4798887"/>
              <a:gd name="connsiteX619" fmla="*/ 2114155 w 3262957"/>
              <a:gd name="connsiteY619" fmla="*/ 4103311 h 4798887"/>
              <a:gd name="connsiteX620" fmla="*/ 2115953 w 3262957"/>
              <a:gd name="connsiteY620" fmla="*/ 4155468 h 4798887"/>
              <a:gd name="connsiteX621" fmla="*/ 2091224 w 3262957"/>
              <a:gd name="connsiteY621" fmla="*/ 4170756 h 4798887"/>
              <a:gd name="connsiteX622" fmla="*/ 2017485 w 3262957"/>
              <a:gd name="connsiteY622" fmla="*/ 4134785 h 4798887"/>
              <a:gd name="connsiteX623" fmla="*/ 1937451 w 3262957"/>
              <a:gd name="connsiteY623" fmla="*/ 4002145 h 4798887"/>
              <a:gd name="connsiteX624" fmla="*/ 1963529 w 3262957"/>
              <a:gd name="connsiteY624" fmla="*/ 3863659 h 4798887"/>
              <a:gd name="connsiteX625" fmla="*/ 2168110 w 3262957"/>
              <a:gd name="connsiteY625" fmla="*/ 3575447 h 4798887"/>
              <a:gd name="connsiteX626" fmla="*/ 2179351 w 3262957"/>
              <a:gd name="connsiteY626" fmla="*/ 3548020 h 4798887"/>
              <a:gd name="connsiteX627" fmla="*/ 2182049 w 3262957"/>
              <a:gd name="connsiteY627" fmla="*/ 3418976 h 4798887"/>
              <a:gd name="connsiteX628" fmla="*/ 2192840 w 3262957"/>
              <a:gd name="connsiteY628" fmla="*/ 3226535 h 4798887"/>
              <a:gd name="connsiteX629" fmla="*/ 2189243 w 3262957"/>
              <a:gd name="connsiteY629" fmla="*/ 3108733 h 4798887"/>
              <a:gd name="connsiteX630" fmla="*/ 2331775 w 3262957"/>
              <a:gd name="connsiteY630" fmla="*/ 2723401 h 4798887"/>
              <a:gd name="connsiteX631" fmla="*/ 2338070 w 3262957"/>
              <a:gd name="connsiteY631" fmla="*/ 2712160 h 4798887"/>
              <a:gd name="connsiteX632" fmla="*/ 2317837 w 3262957"/>
              <a:gd name="connsiteY632" fmla="*/ 2712160 h 4798887"/>
              <a:gd name="connsiteX633" fmla="*/ 2141582 w 3262957"/>
              <a:gd name="connsiteY633" fmla="*/ 2808380 h 4798887"/>
              <a:gd name="connsiteX634" fmla="*/ 2110108 w 3262957"/>
              <a:gd name="connsiteY634" fmla="*/ 2926183 h 4798887"/>
              <a:gd name="connsiteX635" fmla="*/ 2129892 w 3262957"/>
              <a:gd name="connsiteY635" fmla="*/ 3441907 h 4798887"/>
              <a:gd name="connsiteX636" fmla="*/ 2117752 w 3262957"/>
              <a:gd name="connsiteY636" fmla="*/ 3499910 h 4798887"/>
              <a:gd name="connsiteX637" fmla="*/ 1912271 w 3262957"/>
              <a:gd name="connsiteY637" fmla="*/ 3869954 h 4798887"/>
              <a:gd name="connsiteX638" fmla="*/ 1901480 w 3262957"/>
              <a:gd name="connsiteY638" fmla="*/ 3895583 h 4798887"/>
              <a:gd name="connsiteX639" fmla="*/ 1872255 w 3262957"/>
              <a:gd name="connsiteY639" fmla="*/ 4274170 h 4798887"/>
              <a:gd name="connsiteX640" fmla="*/ 1935203 w 3262957"/>
              <a:gd name="connsiteY640" fmla="*/ 4429742 h 4798887"/>
              <a:gd name="connsiteX641" fmla="*/ 1945094 w 3262957"/>
              <a:gd name="connsiteY641" fmla="*/ 4443231 h 4798887"/>
              <a:gd name="connsiteX642" fmla="*/ 1962180 w 3262957"/>
              <a:gd name="connsiteY642" fmla="*/ 4525962 h 4798887"/>
              <a:gd name="connsiteX643" fmla="*/ 1898783 w 3262957"/>
              <a:gd name="connsiteY643" fmla="*/ 4693674 h 4798887"/>
              <a:gd name="connsiteX644" fmla="*/ 1894286 w 3262957"/>
              <a:gd name="connsiteY644" fmla="*/ 4699519 h 4798887"/>
              <a:gd name="connsiteX645" fmla="*/ 1825493 w 3262957"/>
              <a:gd name="connsiteY645" fmla="*/ 4713458 h 4798887"/>
              <a:gd name="connsiteX646" fmla="*/ 1795818 w 3262957"/>
              <a:gd name="connsiteY646" fmla="*/ 4651409 h 4798887"/>
              <a:gd name="connsiteX647" fmla="*/ 1799415 w 3262957"/>
              <a:gd name="connsiteY647" fmla="*/ 4599252 h 4798887"/>
              <a:gd name="connsiteX648" fmla="*/ 1803461 w 3262957"/>
              <a:gd name="connsiteY648" fmla="*/ 4521017 h 4798887"/>
              <a:gd name="connsiteX649" fmla="*/ 1788624 w 3262957"/>
              <a:gd name="connsiteY649" fmla="*/ 4499884 h 4798887"/>
              <a:gd name="connsiteX650" fmla="*/ 1769289 w 3262957"/>
              <a:gd name="connsiteY650" fmla="*/ 4518768 h 4798887"/>
              <a:gd name="connsiteX651" fmla="*/ 1747707 w 3262957"/>
              <a:gd name="connsiteY651" fmla="*/ 4664898 h 4798887"/>
              <a:gd name="connsiteX652" fmla="*/ 1706791 w 3262957"/>
              <a:gd name="connsiteY652" fmla="*/ 4798887 h 4798887"/>
              <a:gd name="connsiteX653" fmla="*/ 1691953 w 3262957"/>
              <a:gd name="connsiteY653" fmla="*/ 4798887 h 4798887"/>
              <a:gd name="connsiteX654" fmla="*/ 1678015 w 3262957"/>
              <a:gd name="connsiteY654" fmla="*/ 4752126 h 4798887"/>
              <a:gd name="connsiteX655" fmla="*/ 1690604 w 3262957"/>
              <a:gd name="connsiteY655" fmla="*/ 4494039 h 4798887"/>
              <a:gd name="connsiteX656" fmla="*/ 1720730 w 3262957"/>
              <a:gd name="connsiteY656" fmla="*/ 4226060 h 4798887"/>
              <a:gd name="connsiteX657" fmla="*/ 1701845 w 3262957"/>
              <a:gd name="connsiteY657" fmla="*/ 4055201 h 4798887"/>
              <a:gd name="connsiteX658" fmla="*/ 1676216 w 3262957"/>
              <a:gd name="connsiteY658" fmla="*/ 3898281 h 4798887"/>
              <a:gd name="connsiteX659" fmla="*/ 1715784 w 3262957"/>
              <a:gd name="connsiteY659" fmla="*/ 3680211 h 4798887"/>
              <a:gd name="connsiteX660" fmla="*/ 1892038 w 3262957"/>
              <a:gd name="connsiteY660" fmla="*/ 3273297 h 4798887"/>
              <a:gd name="connsiteX661" fmla="*/ 1953637 w 3262957"/>
              <a:gd name="connsiteY661" fmla="*/ 2926183 h 4798887"/>
              <a:gd name="connsiteX662" fmla="*/ 1946443 w 3262957"/>
              <a:gd name="connsiteY662" fmla="*/ 2872677 h 4798887"/>
              <a:gd name="connsiteX663" fmla="*/ 1911372 w 3262957"/>
              <a:gd name="connsiteY663" fmla="*/ 2861437 h 4798887"/>
              <a:gd name="connsiteX664" fmla="*/ 1856967 w 3262957"/>
              <a:gd name="connsiteY664" fmla="*/ 2925284 h 4798887"/>
              <a:gd name="connsiteX665" fmla="*/ 1758049 w 3262957"/>
              <a:gd name="connsiteY665" fmla="*/ 3090747 h 4798887"/>
              <a:gd name="connsiteX666" fmla="*/ 1585391 w 3262957"/>
              <a:gd name="connsiteY666" fmla="*/ 3263854 h 4798887"/>
              <a:gd name="connsiteX667" fmla="*/ 1269302 w 3262957"/>
              <a:gd name="connsiteY667" fmla="*/ 3285886 h 4798887"/>
              <a:gd name="connsiteX668" fmla="*/ 943321 w 3262957"/>
              <a:gd name="connsiteY668" fmla="*/ 2950013 h 4798887"/>
              <a:gd name="connsiteX669" fmla="*/ 911847 w 3262957"/>
              <a:gd name="connsiteY669" fmla="*/ 2836257 h 4798887"/>
              <a:gd name="connsiteX670" fmla="*/ 820573 w 3262957"/>
              <a:gd name="connsiteY670" fmla="*/ 2575023 h 4798887"/>
              <a:gd name="connsiteX671" fmla="*/ 735143 w 3262957"/>
              <a:gd name="connsiteY671" fmla="*/ 2211723 h 4798887"/>
              <a:gd name="connsiteX672" fmla="*/ 801688 w 3262957"/>
              <a:gd name="connsiteY672" fmla="*/ 1849773 h 4798887"/>
              <a:gd name="connsiteX673" fmla="*/ 878575 w 3262957"/>
              <a:gd name="connsiteY673" fmla="*/ 1790422 h 4798887"/>
              <a:gd name="connsiteX674" fmla="*/ 1073714 w 3262957"/>
              <a:gd name="connsiteY674" fmla="*/ 1803011 h 4798887"/>
              <a:gd name="connsiteX675" fmla="*/ 1007618 w 3262957"/>
              <a:gd name="connsiteY675" fmla="*/ 1834037 h 4798887"/>
              <a:gd name="connsiteX676" fmla="*/ 946469 w 3262957"/>
              <a:gd name="connsiteY676" fmla="*/ 1882596 h 4798887"/>
              <a:gd name="connsiteX677" fmla="*/ 941073 w 3262957"/>
              <a:gd name="connsiteY677" fmla="*/ 1938799 h 4798887"/>
              <a:gd name="connsiteX678" fmla="*/ 1047186 w 3262957"/>
              <a:gd name="connsiteY678" fmla="*/ 2194188 h 4798887"/>
              <a:gd name="connsiteX679" fmla="*/ 1089001 w 3262957"/>
              <a:gd name="connsiteY679" fmla="*/ 2460368 h 4798887"/>
              <a:gd name="connsiteX680" fmla="*/ 1071915 w 3262957"/>
              <a:gd name="connsiteY680" fmla="*/ 2552991 h 4798887"/>
              <a:gd name="connsiteX681" fmla="*/ 1043139 w 3262957"/>
              <a:gd name="connsiteY681" fmla="*/ 2655057 h 4798887"/>
              <a:gd name="connsiteX682" fmla="*/ 1069667 w 3262957"/>
              <a:gd name="connsiteY682" fmla="*/ 2679337 h 4798887"/>
              <a:gd name="connsiteX683" fmla="*/ 1232882 w 3262957"/>
              <a:gd name="connsiteY683" fmla="*/ 2624482 h 4798887"/>
              <a:gd name="connsiteX684" fmla="*/ 1432967 w 3262957"/>
              <a:gd name="connsiteY684" fmla="*/ 2594357 h 4798887"/>
              <a:gd name="connsiteX685" fmla="*/ 1635300 w 3262957"/>
              <a:gd name="connsiteY685" fmla="*/ 2660902 h 4798887"/>
              <a:gd name="connsiteX686" fmla="*/ 1666774 w 3262957"/>
              <a:gd name="connsiteY686" fmla="*/ 2672143 h 4798887"/>
              <a:gd name="connsiteX687" fmla="*/ 1646990 w 3262957"/>
              <a:gd name="connsiteY687" fmla="*/ 2609195 h 4798887"/>
              <a:gd name="connsiteX688" fmla="*/ 1624509 w 3262957"/>
              <a:gd name="connsiteY688" fmla="*/ 2537704 h 4798887"/>
              <a:gd name="connsiteX689" fmla="*/ 1620013 w 3262957"/>
              <a:gd name="connsiteY689" fmla="*/ 2512075 h 4798887"/>
              <a:gd name="connsiteX690" fmla="*/ 1636649 w 3262957"/>
              <a:gd name="connsiteY690" fmla="*/ 2487795 h 4798887"/>
              <a:gd name="connsiteX691" fmla="*/ 1667224 w 3262957"/>
              <a:gd name="connsiteY691" fmla="*/ 2507579 h 4798887"/>
              <a:gd name="connsiteX692" fmla="*/ 1756700 w 3262957"/>
              <a:gd name="connsiteY692" fmla="*/ 2730145 h 4798887"/>
              <a:gd name="connsiteX693" fmla="*/ 1851122 w 3262957"/>
              <a:gd name="connsiteY693" fmla="*/ 2779604 h 4798887"/>
              <a:gd name="connsiteX694" fmla="*/ 1889340 w 3262957"/>
              <a:gd name="connsiteY694" fmla="*/ 2757123 h 4798887"/>
              <a:gd name="connsiteX695" fmla="*/ 1908674 w 3262957"/>
              <a:gd name="connsiteY695" fmla="*/ 2709012 h 4798887"/>
              <a:gd name="connsiteX696" fmla="*/ 2082681 w 3262957"/>
              <a:gd name="connsiteY696" fmla="*/ 2257585 h 4798887"/>
              <a:gd name="connsiteX697" fmla="*/ 2273323 w 3262957"/>
              <a:gd name="connsiteY697" fmla="*/ 2104711 h 4798887"/>
              <a:gd name="connsiteX698" fmla="*/ 2529612 w 3262957"/>
              <a:gd name="connsiteY698" fmla="*/ 2062896 h 4798887"/>
              <a:gd name="connsiteX699" fmla="*/ 2648764 w 3262957"/>
              <a:gd name="connsiteY699" fmla="*/ 2055252 h 4798887"/>
              <a:gd name="connsiteX700" fmla="*/ 2613243 w 3262957"/>
              <a:gd name="connsiteY700" fmla="*/ 2111456 h 4798887"/>
              <a:gd name="connsiteX701" fmla="*/ 2594808 w 3262957"/>
              <a:gd name="connsiteY701" fmla="*/ 2115502 h 4798887"/>
              <a:gd name="connsiteX702" fmla="*/ 2351559 w 3262957"/>
              <a:gd name="connsiteY702" fmla="*/ 2137085 h 4798887"/>
              <a:gd name="connsiteX703" fmla="*/ 2078185 w 3262957"/>
              <a:gd name="connsiteY703" fmla="*/ 2388427 h 4798887"/>
              <a:gd name="connsiteX704" fmla="*/ 2001298 w 3262957"/>
              <a:gd name="connsiteY704" fmla="*/ 2621335 h 4798887"/>
              <a:gd name="connsiteX705" fmla="*/ 2000399 w 3262957"/>
              <a:gd name="connsiteY705" fmla="*/ 2624932 h 4798887"/>
              <a:gd name="connsiteX706" fmla="*/ 2048959 w 3262957"/>
              <a:gd name="connsiteY706" fmla="*/ 2671244 h 4798887"/>
              <a:gd name="connsiteX707" fmla="*/ 2128543 w 3262957"/>
              <a:gd name="connsiteY707" fmla="*/ 2631227 h 4798887"/>
              <a:gd name="connsiteX708" fmla="*/ 2463067 w 3262957"/>
              <a:gd name="connsiteY708" fmla="*/ 2329526 h 4798887"/>
              <a:gd name="connsiteX709" fmla="*/ 2480153 w 3262957"/>
              <a:gd name="connsiteY709" fmla="*/ 2307494 h 4798887"/>
              <a:gd name="connsiteX710" fmla="*/ 2590312 w 3262957"/>
              <a:gd name="connsiteY710" fmla="*/ 2165861 h 4798887"/>
              <a:gd name="connsiteX711" fmla="*/ 2674842 w 3262957"/>
              <a:gd name="connsiteY711" fmla="*/ 1981063 h 4798887"/>
              <a:gd name="connsiteX712" fmla="*/ 2666299 w 3262957"/>
              <a:gd name="connsiteY712" fmla="*/ 1892488 h 4798887"/>
              <a:gd name="connsiteX713" fmla="*/ 2628980 w 3262957"/>
              <a:gd name="connsiteY713" fmla="*/ 1865060 h 4798887"/>
              <a:gd name="connsiteX714" fmla="*/ 2588064 w 3262957"/>
              <a:gd name="connsiteY714" fmla="*/ 1869556 h 4798887"/>
              <a:gd name="connsiteX715" fmla="*/ 2512526 w 3262957"/>
              <a:gd name="connsiteY715" fmla="*/ 1883945 h 4798887"/>
              <a:gd name="connsiteX716" fmla="*/ 2403266 w 3262957"/>
              <a:gd name="connsiteY716" fmla="*/ 1981513 h 4798887"/>
              <a:gd name="connsiteX717" fmla="*/ 2377637 w 3262957"/>
              <a:gd name="connsiteY717" fmla="*/ 1895185 h 4798887"/>
              <a:gd name="connsiteX718" fmla="*/ 2363699 w 3262957"/>
              <a:gd name="connsiteY718" fmla="*/ 1847974 h 4798887"/>
              <a:gd name="connsiteX719" fmla="*/ 2315139 w 3262957"/>
              <a:gd name="connsiteY719" fmla="*/ 1839882 h 4798887"/>
              <a:gd name="connsiteX720" fmla="*/ 2095720 w 3262957"/>
              <a:gd name="connsiteY720" fmla="*/ 1873604 h 4798887"/>
              <a:gd name="connsiteX721" fmla="*/ 2015686 w 3262957"/>
              <a:gd name="connsiteY721" fmla="*/ 1906426 h 4798887"/>
              <a:gd name="connsiteX722" fmla="*/ 2062897 w 3262957"/>
              <a:gd name="connsiteY722" fmla="*/ 1844827 h 4798887"/>
              <a:gd name="connsiteX723" fmla="*/ 2047160 w 3262957"/>
              <a:gd name="connsiteY723" fmla="*/ 1722079 h 4798887"/>
              <a:gd name="connsiteX724" fmla="*/ 1968925 w 3262957"/>
              <a:gd name="connsiteY724" fmla="*/ 1695550 h 4798887"/>
              <a:gd name="connsiteX725" fmla="*/ 1955885 w 3262957"/>
              <a:gd name="connsiteY725" fmla="*/ 1702295 h 4798887"/>
              <a:gd name="connsiteX726" fmla="*/ 1845726 w 3262957"/>
              <a:gd name="connsiteY726" fmla="*/ 1789524 h 4798887"/>
              <a:gd name="connsiteX727" fmla="*/ 1834036 w 3262957"/>
              <a:gd name="connsiteY727" fmla="*/ 1734668 h 4798887"/>
              <a:gd name="connsiteX728" fmla="*/ 1812454 w 3262957"/>
              <a:gd name="connsiteY728" fmla="*/ 1675318 h 4798887"/>
              <a:gd name="connsiteX729" fmla="*/ 1733319 w 3262957"/>
              <a:gd name="connsiteY729" fmla="*/ 1657333 h 4798887"/>
              <a:gd name="connsiteX730" fmla="*/ 1669472 w 3262957"/>
              <a:gd name="connsiteY730" fmla="*/ 1696899 h 4798887"/>
              <a:gd name="connsiteX731" fmla="*/ 1591686 w 3262957"/>
              <a:gd name="connsiteY731" fmla="*/ 1706341 h 4798887"/>
              <a:gd name="connsiteX732" fmla="*/ 1575949 w 3262957"/>
              <a:gd name="connsiteY732" fmla="*/ 1687008 h 4798887"/>
              <a:gd name="connsiteX733" fmla="*/ 1571003 w 3262957"/>
              <a:gd name="connsiteY733" fmla="*/ 1608772 h 4798887"/>
              <a:gd name="connsiteX734" fmla="*/ 1538630 w 3262957"/>
              <a:gd name="connsiteY734" fmla="*/ 1578648 h 4798887"/>
              <a:gd name="connsiteX735" fmla="*/ 1437913 w 3262957"/>
              <a:gd name="connsiteY735" fmla="*/ 1567856 h 4798887"/>
              <a:gd name="connsiteX736" fmla="*/ 1384857 w 3262957"/>
              <a:gd name="connsiteY736" fmla="*/ 1534134 h 4798887"/>
              <a:gd name="connsiteX737" fmla="*/ 1365523 w 3262957"/>
              <a:gd name="connsiteY737" fmla="*/ 1497715 h 4798887"/>
              <a:gd name="connsiteX738" fmla="*/ 1271101 w 3262957"/>
              <a:gd name="connsiteY738" fmla="*/ 1450053 h 4798887"/>
              <a:gd name="connsiteX739" fmla="*/ 1181625 w 3262957"/>
              <a:gd name="connsiteY739" fmla="*/ 1510754 h 4798887"/>
              <a:gd name="connsiteX740" fmla="*/ 1170834 w 3262957"/>
              <a:gd name="connsiteY740" fmla="*/ 1518846 h 4798887"/>
              <a:gd name="connsiteX741" fmla="*/ 1070117 w 3262957"/>
              <a:gd name="connsiteY741" fmla="*/ 1485124 h 4798887"/>
              <a:gd name="connsiteX742" fmla="*/ 1044937 w 3262957"/>
              <a:gd name="connsiteY742" fmla="*/ 1500861 h 4798887"/>
              <a:gd name="connsiteX743" fmla="*/ 989183 w 3262957"/>
              <a:gd name="connsiteY743" fmla="*/ 1477931 h 4798887"/>
              <a:gd name="connsiteX744" fmla="*/ 974346 w 3262957"/>
              <a:gd name="connsiteY744" fmla="*/ 1415881 h 4798887"/>
              <a:gd name="connsiteX745" fmla="*/ 932980 w 3262957"/>
              <a:gd name="connsiteY745" fmla="*/ 1384407 h 4798887"/>
              <a:gd name="connsiteX746" fmla="*/ 916344 w 3262957"/>
              <a:gd name="connsiteY746" fmla="*/ 1386656 h 4798887"/>
              <a:gd name="connsiteX747" fmla="*/ 743686 w 3262957"/>
              <a:gd name="connsiteY747" fmla="*/ 1473883 h 4798887"/>
              <a:gd name="connsiteX748" fmla="*/ 727949 w 3262957"/>
              <a:gd name="connsiteY748" fmla="*/ 1497715 h 4798887"/>
              <a:gd name="connsiteX749" fmla="*/ 753578 w 3262957"/>
              <a:gd name="connsiteY749" fmla="*/ 1513001 h 4798887"/>
              <a:gd name="connsiteX750" fmla="*/ 835410 w 3262957"/>
              <a:gd name="connsiteY750" fmla="*/ 1541327 h 4798887"/>
              <a:gd name="connsiteX751" fmla="*/ 995928 w 3262957"/>
              <a:gd name="connsiteY751" fmla="*/ 1574600 h 4798887"/>
              <a:gd name="connsiteX752" fmla="*/ 1050783 w 3262957"/>
              <a:gd name="connsiteY752" fmla="*/ 1588988 h 4798887"/>
              <a:gd name="connsiteX753" fmla="*/ 1140708 w 3262957"/>
              <a:gd name="connsiteY753" fmla="*/ 1575950 h 4798887"/>
              <a:gd name="connsiteX754" fmla="*/ 1316513 w 3262957"/>
              <a:gd name="connsiteY754" fmla="*/ 1493668 h 4798887"/>
              <a:gd name="connsiteX755" fmla="*/ 1331351 w 3262957"/>
              <a:gd name="connsiteY755" fmla="*/ 1492319 h 4798887"/>
              <a:gd name="connsiteX756" fmla="*/ 1345290 w 3262957"/>
              <a:gd name="connsiteY756" fmla="*/ 1513901 h 4798887"/>
              <a:gd name="connsiteX757" fmla="*/ 1317862 w 3262957"/>
              <a:gd name="connsiteY757" fmla="*/ 1556166 h 4798887"/>
              <a:gd name="connsiteX758" fmla="*/ 1251767 w 3262957"/>
              <a:gd name="connsiteY758" fmla="*/ 1637549 h 4798887"/>
              <a:gd name="connsiteX759" fmla="*/ 1120925 w 3262957"/>
              <a:gd name="connsiteY759" fmla="*/ 1721630 h 4798887"/>
              <a:gd name="connsiteX760" fmla="*/ 899707 w 3262957"/>
              <a:gd name="connsiteY760" fmla="*/ 1746808 h 4798887"/>
              <a:gd name="connsiteX761" fmla="*/ 781905 w 3262957"/>
              <a:gd name="connsiteY761" fmla="*/ 1748158 h 4798887"/>
              <a:gd name="connsiteX762" fmla="*/ 733794 w 3262957"/>
              <a:gd name="connsiteY762" fmla="*/ 1786375 h 4798887"/>
              <a:gd name="connsiteX763" fmla="*/ 704119 w 3262957"/>
              <a:gd name="connsiteY763" fmla="*/ 1861014 h 4798887"/>
              <a:gd name="connsiteX764" fmla="*/ 434341 w 3262957"/>
              <a:gd name="connsiteY764" fmla="*/ 1962629 h 4798887"/>
              <a:gd name="connsiteX765" fmla="*/ 388929 w 3262957"/>
              <a:gd name="connsiteY765" fmla="*/ 1936551 h 4798887"/>
              <a:gd name="connsiteX766" fmla="*/ 351610 w 3262957"/>
              <a:gd name="connsiteY766" fmla="*/ 1860114 h 4798887"/>
              <a:gd name="connsiteX767" fmla="*/ 357005 w 3262957"/>
              <a:gd name="connsiteY767" fmla="*/ 1817401 h 4798887"/>
              <a:gd name="connsiteX768" fmla="*/ 343966 w 3262957"/>
              <a:gd name="connsiteY768" fmla="*/ 1777833 h 4798887"/>
              <a:gd name="connsiteX769" fmla="*/ 138935 w 3262957"/>
              <a:gd name="connsiteY769" fmla="*/ 1681163 h 4798887"/>
              <a:gd name="connsiteX770" fmla="*/ 0 w 3262957"/>
              <a:gd name="connsiteY770" fmla="*/ 1677565 h 4798887"/>
              <a:gd name="connsiteX771" fmla="*/ 35071 w 3262957"/>
              <a:gd name="connsiteY771" fmla="*/ 1668123 h 4798887"/>
              <a:gd name="connsiteX772" fmla="*/ 173107 w 3262957"/>
              <a:gd name="connsiteY772" fmla="*/ 1635301 h 4798887"/>
              <a:gd name="connsiteX773" fmla="*/ 326431 w 3262957"/>
              <a:gd name="connsiteY773" fmla="*/ 1673069 h 4798887"/>
              <a:gd name="connsiteX774" fmla="*/ 433892 w 3262957"/>
              <a:gd name="connsiteY774" fmla="*/ 1766142 h 4798887"/>
              <a:gd name="connsiteX775" fmla="*/ 482901 w 3262957"/>
              <a:gd name="connsiteY775" fmla="*/ 1783229 h 4798887"/>
              <a:gd name="connsiteX776" fmla="*/ 526515 w 3262957"/>
              <a:gd name="connsiteY776" fmla="*/ 1773336 h 4798887"/>
              <a:gd name="connsiteX777" fmla="*/ 695576 w 3262957"/>
              <a:gd name="connsiteY777" fmla="*/ 1661828 h 4798887"/>
              <a:gd name="connsiteX778" fmla="*/ 721654 w 3262957"/>
              <a:gd name="connsiteY778" fmla="*/ 1621361 h 4798887"/>
              <a:gd name="connsiteX779" fmla="*/ 704119 w 3262957"/>
              <a:gd name="connsiteY779" fmla="*/ 1602027 h 4798887"/>
              <a:gd name="connsiteX780" fmla="*/ 619139 w 3262957"/>
              <a:gd name="connsiteY780" fmla="*/ 1625408 h 4798887"/>
              <a:gd name="connsiteX781" fmla="*/ 602952 w 3262957"/>
              <a:gd name="connsiteY781" fmla="*/ 1634401 h 4798887"/>
              <a:gd name="connsiteX782" fmla="*/ 569680 w 3262957"/>
              <a:gd name="connsiteY782" fmla="*/ 1661828 h 4798887"/>
              <a:gd name="connsiteX783" fmla="*/ 475707 w 3262957"/>
              <a:gd name="connsiteY783" fmla="*/ 1682512 h 4798887"/>
              <a:gd name="connsiteX784" fmla="*/ 405116 w 3262957"/>
              <a:gd name="connsiteY784" fmla="*/ 1653286 h 4798887"/>
              <a:gd name="connsiteX785" fmla="*/ 374091 w 3262957"/>
              <a:gd name="connsiteY785" fmla="*/ 1602927 h 4798887"/>
              <a:gd name="connsiteX786" fmla="*/ 326431 w 3262957"/>
              <a:gd name="connsiteY786" fmla="*/ 1507157 h 4798887"/>
              <a:gd name="connsiteX787" fmla="*/ 295856 w 3262957"/>
              <a:gd name="connsiteY787" fmla="*/ 1503109 h 4798887"/>
              <a:gd name="connsiteX788" fmla="*/ 195139 w 3262957"/>
              <a:gd name="connsiteY788" fmla="*/ 1548523 h 4798887"/>
              <a:gd name="connsiteX789" fmla="*/ 177154 w 3262957"/>
              <a:gd name="connsiteY789" fmla="*/ 1553018 h 4798887"/>
              <a:gd name="connsiteX790" fmla="*/ 250443 w 3262957"/>
              <a:gd name="connsiteY790" fmla="*/ 1487373 h 4798887"/>
              <a:gd name="connsiteX791" fmla="*/ 241900 w 3262957"/>
              <a:gd name="connsiteY791" fmla="*/ 1384858 h 4798887"/>
              <a:gd name="connsiteX792" fmla="*/ 174006 w 3262957"/>
              <a:gd name="connsiteY792" fmla="*/ 1353383 h 4798887"/>
              <a:gd name="connsiteX793" fmla="*/ 146129 w 3262957"/>
              <a:gd name="connsiteY793" fmla="*/ 1337196 h 4798887"/>
              <a:gd name="connsiteX794" fmla="*/ 246846 w 3262957"/>
              <a:gd name="connsiteY794" fmla="*/ 1304373 h 4798887"/>
              <a:gd name="connsiteX795" fmla="*/ 390727 w 3262957"/>
              <a:gd name="connsiteY795" fmla="*/ 1270202 h 4798887"/>
              <a:gd name="connsiteX796" fmla="*/ 490995 w 3262957"/>
              <a:gd name="connsiteY796" fmla="*/ 1285490 h 4798887"/>
              <a:gd name="connsiteX797" fmla="*/ 463118 w 3262957"/>
              <a:gd name="connsiteY797" fmla="*/ 1308420 h 4798887"/>
              <a:gd name="connsiteX798" fmla="*/ 374990 w 3262957"/>
              <a:gd name="connsiteY798" fmla="*/ 1349786 h 4798887"/>
              <a:gd name="connsiteX799" fmla="*/ 340819 w 3262957"/>
              <a:gd name="connsiteY799" fmla="*/ 1369121 h 4798887"/>
              <a:gd name="connsiteX800" fmla="*/ 340369 w 3262957"/>
              <a:gd name="connsiteY800" fmla="*/ 1387554 h 4798887"/>
              <a:gd name="connsiteX801" fmla="*/ 358804 w 3262957"/>
              <a:gd name="connsiteY801" fmla="*/ 1399694 h 4798887"/>
              <a:gd name="connsiteX802" fmla="*/ 648814 w 3262957"/>
              <a:gd name="connsiteY802" fmla="*/ 1447806 h 4798887"/>
              <a:gd name="connsiteX803" fmla="*/ 837659 w 3262957"/>
              <a:gd name="connsiteY803" fmla="*/ 1380811 h 4798887"/>
              <a:gd name="connsiteX804" fmla="*/ 980640 w 3262957"/>
              <a:gd name="connsiteY804" fmla="*/ 1285490 h 4798887"/>
              <a:gd name="connsiteX805" fmla="*/ 1052132 w 3262957"/>
              <a:gd name="connsiteY805" fmla="*/ 1184323 h 4798887"/>
              <a:gd name="connsiteX806" fmla="*/ 1096195 w 3262957"/>
              <a:gd name="connsiteY806" fmla="*/ 1035496 h 4798887"/>
              <a:gd name="connsiteX807" fmla="*/ 1034146 w 3262957"/>
              <a:gd name="connsiteY807" fmla="*/ 979741 h 4798887"/>
              <a:gd name="connsiteX808" fmla="*/ 986935 w 3262957"/>
              <a:gd name="connsiteY808" fmla="*/ 1052582 h 4798887"/>
              <a:gd name="connsiteX809" fmla="*/ 989633 w 3262957"/>
              <a:gd name="connsiteY809" fmla="*/ 1063373 h 4798887"/>
              <a:gd name="connsiteX810" fmla="*/ 960857 w 3262957"/>
              <a:gd name="connsiteY810" fmla="*/ 1212200 h 4798887"/>
              <a:gd name="connsiteX811" fmla="*/ 728399 w 3262957"/>
              <a:gd name="connsiteY811" fmla="*/ 1337647 h 4798887"/>
              <a:gd name="connsiteX812" fmla="*/ 698723 w 3262957"/>
              <a:gd name="connsiteY812" fmla="*/ 1336746 h 4798887"/>
              <a:gd name="connsiteX813" fmla="*/ 447381 w 3262957"/>
              <a:gd name="connsiteY813" fmla="*/ 1248171 h 4798887"/>
              <a:gd name="connsiteX814" fmla="*/ 396123 w 3262957"/>
              <a:gd name="connsiteY814" fmla="*/ 1210851 h 4798887"/>
              <a:gd name="connsiteX815" fmla="*/ 178952 w 3262957"/>
              <a:gd name="connsiteY815" fmla="*/ 1169486 h 4798887"/>
              <a:gd name="connsiteX816" fmla="*/ 78685 w 3262957"/>
              <a:gd name="connsiteY816" fmla="*/ 1215348 h 4798887"/>
              <a:gd name="connsiteX817" fmla="*/ 49010 w 3262957"/>
              <a:gd name="connsiteY817" fmla="*/ 1225239 h 4798887"/>
              <a:gd name="connsiteX818" fmla="*/ 46312 w 3262957"/>
              <a:gd name="connsiteY818" fmla="*/ 1219844 h 4798887"/>
              <a:gd name="connsiteX819" fmla="*/ 56653 w 3262957"/>
              <a:gd name="connsiteY819" fmla="*/ 1205456 h 4798887"/>
              <a:gd name="connsiteX820" fmla="*/ 208178 w 3262957"/>
              <a:gd name="connsiteY820" fmla="*/ 1135314 h 4798887"/>
              <a:gd name="connsiteX821" fmla="*/ 608348 w 3262957"/>
              <a:gd name="connsiteY821" fmla="*/ 1108336 h 4798887"/>
              <a:gd name="connsiteX822" fmla="*/ 649264 w 3262957"/>
              <a:gd name="connsiteY822" fmla="*/ 1097095 h 4798887"/>
              <a:gd name="connsiteX823" fmla="*/ 789548 w 3262957"/>
              <a:gd name="connsiteY823" fmla="*/ 1015263 h 4798887"/>
              <a:gd name="connsiteX824" fmla="*/ 871381 w 3262957"/>
              <a:gd name="connsiteY824" fmla="*/ 895211 h 4798887"/>
              <a:gd name="connsiteX825" fmla="*/ 874078 w 3262957"/>
              <a:gd name="connsiteY825" fmla="*/ 855194 h 4798887"/>
              <a:gd name="connsiteX826" fmla="*/ 837659 w 3262957"/>
              <a:gd name="connsiteY826" fmla="*/ 845752 h 4798887"/>
              <a:gd name="connsiteX827" fmla="*/ 777408 w 3262957"/>
              <a:gd name="connsiteY827" fmla="*/ 914996 h 4798887"/>
              <a:gd name="connsiteX828" fmla="*/ 619139 w 3262957"/>
              <a:gd name="connsiteY828" fmla="*/ 992332 h 4798887"/>
              <a:gd name="connsiteX829" fmla="*/ 495941 w 3262957"/>
              <a:gd name="connsiteY829" fmla="*/ 984238 h 4798887"/>
              <a:gd name="connsiteX830" fmla="*/ 411860 w 3262957"/>
              <a:gd name="connsiteY830" fmla="*/ 1004921 h 4798887"/>
              <a:gd name="connsiteX831" fmla="*/ 252242 w 3262957"/>
              <a:gd name="connsiteY831" fmla="*/ 1033698 h 4798887"/>
              <a:gd name="connsiteX832" fmla="*/ 206829 w 3262957"/>
              <a:gd name="connsiteY832" fmla="*/ 1022906 h 4798887"/>
              <a:gd name="connsiteX833" fmla="*/ 109260 w 3262957"/>
              <a:gd name="connsiteY833" fmla="*/ 933879 h 4798887"/>
              <a:gd name="connsiteX834" fmla="*/ 111958 w 3262957"/>
              <a:gd name="connsiteY834" fmla="*/ 928034 h 4798887"/>
              <a:gd name="connsiteX835" fmla="*/ 153323 w 3262957"/>
              <a:gd name="connsiteY835" fmla="*/ 939724 h 4798887"/>
              <a:gd name="connsiteX836" fmla="*/ 211326 w 3262957"/>
              <a:gd name="connsiteY836" fmla="*/ 969850 h 4798887"/>
              <a:gd name="connsiteX837" fmla="*/ 309345 w 3262957"/>
              <a:gd name="connsiteY837" fmla="*/ 959059 h 4798887"/>
              <a:gd name="connsiteX838" fmla="*/ 342168 w 3262957"/>
              <a:gd name="connsiteY838" fmla="*/ 921290 h 4798887"/>
              <a:gd name="connsiteX839" fmla="*/ 474358 w 3262957"/>
              <a:gd name="connsiteY839" fmla="*/ 847101 h 4798887"/>
              <a:gd name="connsiteX840" fmla="*/ 667249 w 3262957"/>
              <a:gd name="connsiteY840" fmla="*/ 847550 h 4798887"/>
              <a:gd name="connsiteX841" fmla="*/ 694677 w 3262957"/>
              <a:gd name="connsiteY841" fmla="*/ 829565 h 4798887"/>
              <a:gd name="connsiteX842" fmla="*/ 883521 w 3262957"/>
              <a:gd name="connsiteY842" fmla="*/ 477056 h 4798887"/>
              <a:gd name="connsiteX843" fmla="*/ 989183 w 3262957"/>
              <a:gd name="connsiteY843" fmla="*/ 361052 h 4798887"/>
              <a:gd name="connsiteX844" fmla="*/ 1116878 w 3262957"/>
              <a:gd name="connsiteY844" fmla="*/ 330927 h 4798887"/>
              <a:gd name="connsiteX845" fmla="*/ 1014363 w 3262957"/>
              <a:gd name="connsiteY845" fmla="*/ 239652 h 4798887"/>
              <a:gd name="connsiteX846" fmla="*/ 1218494 w 3262957"/>
              <a:gd name="connsiteY846" fmla="*/ 239652 h 4798887"/>
              <a:gd name="connsiteX847" fmla="*/ 1301675 w 3262957"/>
              <a:gd name="connsiteY847" fmla="*/ 158719 h 4798887"/>
              <a:gd name="connsiteX848" fmla="*/ 1316963 w 3262957"/>
              <a:gd name="connsiteY848" fmla="*/ 134439 h 4798887"/>
              <a:gd name="connsiteX849" fmla="*/ 1307970 w 3262957"/>
              <a:gd name="connsiteY849" fmla="*/ 0 h 479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</a:cxnLst>
            <a:rect l="l" t="t" r="r" b="b"/>
            <a:pathLst>
              <a:path w="3262957" h="4798887">
                <a:moveTo>
                  <a:pt x="2011190" y="3216643"/>
                </a:moveTo>
                <a:cubicBezTo>
                  <a:pt x="1993654" y="3226535"/>
                  <a:pt x="1975220" y="3236427"/>
                  <a:pt x="1964428" y="3251714"/>
                </a:cubicBezTo>
                <a:cubicBezTo>
                  <a:pt x="1940598" y="3284537"/>
                  <a:pt x="1917667" y="3318709"/>
                  <a:pt x="1900131" y="3354679"/>
                </a:cubicBezTo>
                <a:cubicBezTo>
                  <a:pt x="1834036" y="3490018"/>
                  <a:pt x="1790872" y="3633449"/>
                  <a:pt x="1756700" y="3779578"/>
                </a:cubicBezTo>
                <a:cubicBezTo>
                  <a:pt x="1743661" y="3837131"/>
                  <a:pt x="1736017" y="3896032"/>
                  <a:pt x="1726575" y="3954484"/>
                </a:cubicBezTo>
                <a:cubicBezTo>
                  <a:pt x="1724776" y="3963027"/>
                  <a:pt x="1728373" y="3972919"/>
                  <a:pt x="1729273" y="3981911"/>
                </a:cubicBezTo>
                <a:cubicBezTo>
                  <a:pt x="1731521" y="3982361"/>
                  <a:pt x="1733769" y="3982811"/>
                  <a:pt x="1736017" y="3983261"/>
                </a:cubicBezTo>
                <a:cubicBezTo>
                  <a:pt x="1741862" y="3975617"/>
                  <a:pt x="1749056" y="3968872"/>
                  <a:pt x="1753103" y="3960329"/>
                </a:cubicBezTo>
                <a:cubicBezTo>
                  <a:pt x="1767491" y="3931103"/>
                  <a:pt x="1783678" y="3902777"/>
                  <a:pt x="1794019" y="3872202"/>
                </a:cubicBezTo>
                <a:cubicBezTo>
                  <a:pt x="1820547" y="3792618"/>
                  <a:pt x="1845726" y="3712134"/>
                  <a:pt x="1868657" y="3631201"/>
                </a:cubicBezTo>
                <a:cubicBezTo>
                  <a:pt x="1893837" y="3543523"/>
                  <a:pt x="1943296" y="3475630"/>
                  <a:pt x="2022431" y="3429767"/>
                </a:cubicBezTo>
                <a:cubicBezTo>
                  <a:pt x="2028725" y="3426170"/>
                  <a:pt x="2035919" y="3421225"/>
                  <a:pt x="2038168" y="3414930"/>
                </a:cubicBezTo>
                <a:cubicBezTo>
                  <a:pt x="2046261" y="3393797"/>
                  <a:pt x="2054354" y="3372664"/>
                  <a:pt x="2059300" y="3351082"/>
                </a:cubicBezTo>
                <a:cubicBezTo>
                  <a:pt x="2064246" y="3329051"/>
                  <a:pt x="2055253" y="3314662"/>
                  <a:pt x="2035470" y="3307468"/>
                </a:cubicBezTo>
                <a:cubicBezTo>
                  <a:pt x="2009841" y="3297127"/>
                  <a:pt x="1998151" y="3299375"/>
                  <a:pt x="1983762" y="3318709"/>
                </a:cubicBezTo>
                <a:cubicBezTo>
                  <a:pt x="1971173" y="3335795"/>
                  <a:pt x="1957684" y="3352431"/>
                  <a:pt x="1948242" y="3371316"/>
                </a:cubicBezTo>
                <a:cubicBezTo>
                  <a:pt x="1918117" y="3430667"/>
                  <a:pt x="1889790" y="3490917"/>
                  <a:pt x="1861014" y="3551167"/>
                </a:cubicBezTo>
                <a:cubicBezTo>
                  <a:pt x="1847525" y="3579494"/>
                  <a:pt x="1834486" y="3608720"/>
                  <a:pt x="1821446" y="3637496"/>
                </a:cubicBezTo>
                <a:cubicBezTo>
                  <a:pt x="1861913" y="3487320"/>
                  <a:pt x="1927559" y="3348385"/>
                  <a:pt x="2011190" y="3216643"/>
                </a:cubicBezTo>
                <a:close/>
                <a:moveTo>
                  <a:pt x="1373167" y="2707664"/>
                </a:moveTo>
                <a:cubicBezTo>
                  <a:pt x="1275597" y="2695524"/>
                  <a:pt x="1142507" y="2768813"/>
                  <a:pt x="1163639" y="2914043"/>
                </a:cubicBezTo>
                <a:cubicBezTo>
                  <a:pt x="1172632" y="2977441"/>
                  <a:pt x="1201858" y="3032745"/>
                  <a:pt x="1239627" y="3083104"/>
                </a:cubicBezTo>
                <a:cubicBezTo>
                  <a:pt x="1274248" y="3129415"/>
                  <a:pt x="1322358" y="3158641"/>
                  <a:pt x="1377213" y="3175727"/>
                </a:cubicBezTo>
                <a:cubicBezTo>
                  <a:pt x="1413183" y="3186968"/>
                  <a:pt x="1428471" y="3171231"/>
                  <a:pt x="1420827" y="3134361"/>
                </a:cubicBezTo>
                <a:cubicBezTo>
                  <a:pt x="1414083" y="3099740"/>
                  <a:pt x="1406439" y="3064669"/>
                  <a:pt x="1401943" y="3029598"/>
                </a:cubicBezTo>
                <a:cubicBezTo>
                  <a:pt x="1396997" y="2990030"/>
                  <a:pt x="1393849" y="2950463"/>
                  <a:pt x="1431169" y="2920338"/>
                </a:cubicBezTo>
                <a:cubicBezTo>
                  <a:pt x="1402842" y="2902802"/>
                  <a:pt x="1375864" y="2885717"/>
                  <a:pt x="1348886" y="2869080"/>
                </a:cubicBezTo>
                <a:cubicBezTo>
                  <a:pt x="1349336" y="2866383"/>
                  <a:pt x="1350235" y="2863685"/>
                  <a:pt x="1351135" y="2860987"/>
                </a:cubicBezTo>
                <a:cubicBezTo>
                  <a:pt x="1360127" y="2860987"/>
                  <a:pt x="1369569" y="2859189"/>
                  <a:pt x="1377663" y="2861437"/>
                </a:cubicBezTo>
                <a:cubicBezTo>
                  <a:pt x="1397446" y="2866383"/>
                  <a:pt x="1416780" y="2874926"/>
                  <a:pt x="1436564" y="2879422"/>
                </a:cubicBezTo>
                <a:cubicBezTo>
                  <a:pt x="1481527" y="2889314"/>
                  <a:pt x="1526940" y="2896957"/>
                  <a:pt x="1572352" y="2905950"/>
                </a:cubicBezTo>
                <a:cubicBezTo>
                  <a:pt x="1614617" y="2914493"/>
                  <a:pt x="1655983" y="2925284"/>
                  <a:pt x="1693302" y="2950013"/>
                </a:cubicBezTo>
                <a:cubicBezTo>
                  <a:pt x="1684759" y="2962153"/>
                  <a:pt x="1678914" y="2978790"/>
                  <a:pt x="1668573" y="2982837"/>
                </a:cubicBezTo>
                <a:cubicBezTo>
                  <a:pt x="1657782" y="2987333"/>
                  <a:pt x="1642494" y="2979239"/>
                  <a:pt x="1629005" y="2976991"/>
                </a:cubicBezTo>
                <a:cubicBezTo>
                  <a:pt x="1625858" y="2976542"/>
                  <a:pt x="1622711" y="2976092"/>
                  <a:pt x="1619563" y="2975642"/>
                </a:cubicBezTo>
                <a:cubicBezTo>
                  <a:pt x="1590787" y="2972045"/>
                  <a:pt x="1579546" y="2981487"/>
                  <a:pt x="1576848" y="3010713"/>
                </a:cubicBezTo>
                <a:cubicBezTo>
                  <a:pt x="1574151" y="3039939"/>
                  <a:pt x="1572352" y="3069615"/>
                  <a:pt x="1568305" y="3098391"/>
                </a:cubicBezTo>
                <a:cubicBezTo>
                  <a:pt x="1565608" y="3114578"/>
                  <a:pt x="1560662" y="3130764"/>
                  <a:pt x="1553917" y="3146052"/>
                </a:cubicBezTo>
                <a:cubicBezTo>
                  <a:pt x="1544475" y="3167184"/>
                  <a:pt x="1532335" y="3186968"/>
                  <a:pt x="1521544" y="3207651"/>
                </a:cubicBezTo>
                <a:cubicBezTo>
                  <a:pt x="1523343" y="3209899"/>
                  <a:pt x="1525141" y="3212147"/>
                  <a:pt x="1526940" y="3214395"/>
                </a:cubicBezTo>
                <a:cubicBezTo>
                  <a:pt x="1539080" y="3210349"/>
                  <a:pt x="1552568" y="3208550"/>
                  <a:pt x="1562460" y="3201356"/>
                </a:cubicBezTo>
                <a:cubicBezTo>
                  <a:pt x="1583593" y="3186068"/>
                  <a:pt x="1606524" y="3170781"/>
                  <a:pt x="1621362" y="3150098"/>
                </a:cubicBezTo>
                <a:cubicBezTo>
                  <a:pt x="1661379" y="3095693"/>
                  <a:pt x="1696899" y="3038590"/>
                  <a:pt x="1734668" y="2982837"/>
                </a:cubicBezTo>
                <a:cubicBezTo>
                  <a:pt x="1741862" y="2972945"/>
                  <a:pt x="1750405" y="2963502"/>
                  <a:pt x="1757599" y="2953611"/>
                </a:cubicBezTo>
                <a:cubicBezTo>
                  <a:pt x="1771987" y="2933827"/>
                  <a:pt x="1788174" y="2915392"/>
                  <a:pt x="1799415" y="2894260"/>
                </a:cubicBezTo>
                <a:cubicBezTo>
                  <a:pt x="1811105" y="2871328"/>
                  <a:pt x="1802562" y="2856491"/>
                  <a:pt x="1777383" y="2851994"/>
                </a:cubicBezTo>
                <a:cubicBezTo>
                  <a:pt x="1738715" y="2844800"/>
                  <a:pt x="1700047" y="2838955"/>
                  <a:pt x="1660929" y="2834459"/>
                </a:cubicBezTo>
                <a:cubicBezTo>
                  <a:pt x="1613718" y="2829063"/>
                  <a:pt x="1571003" y="2816474"/>
                  <a:pt x="1533684" y="2782752"/>
                </a:cubicBezTo>
                <a:cubicBezTo>
                  <a:pt x="1488721" y="2741835"/>
                  <a:pt x="1434766" y="2715307"/>
                  <a:pt x="1373167" y="2707664"/>
                </a:cubicBezTo>
                <a:close/>
                <a:moveTo>
                  <a:pt x="2581319" y="2592559"/>
                </a:moveTo>
                <a:cubicBezTo>
                  <a:pt x="2575474" y="2592109"/>
                  <a:pt x="2568280" y="2596156"/>
                  <a:pt x="2563334" y="2600202"/>
                </a:cubicBezTo>
                <a:cubicBezTo>
                  <a:pt x="2485099" y="2665398"/>
                  <a:pt x="2421251" y="2742285"/>
                  <a:pt x="2375839" y="2833560"/>
                </a:cubicBezTo>
                <a:cubicBezTo>
                  <a:pt x="2323682" y="2939222"/>
                  <a:pt x="2296255" y="3051180"/>
                  <a:pt x="2281866" y="3167184"/>
                </a:cubicBezTo>
                <a:cubicBezTo>
                  <a:pt x="2277370" y="3204503"/>
                  <a:pt x="2271075" y="3242272"/>
                  <a:pt x="2266579" y="3280041"/>
                </a:cubicBezTo>
                <a:cubicBezTo>
                  <a:pt x="2266129" y="3285886"/>
                  <a:pt x="2268378" y="3295329"/>
                  <a:pt x="2272424" y="3297577"/>
                </a:cubicBezTo>
                <a:cubicBezTo>
                  <a:pt x="2276921" y="3299825"/>
                  <a:pt x="2285913" y="3297127"/>
                  <a:pt x="2290859" y="3293530"/>
                </a:cubicBezTo>
                <a:cubicBezTo>
                  <a:pt x="2295805" y="3289933"/>
                  <a:pt x="2299852" y="3283638"/>
                  <a:pt x="2302549" y="3277793"/>
                </a:cubicBezTo>
                <a:cubicBezTo>
                  <a:pt x="2314240" y="3252614"/>
                  <a:pt x="2324132" y="3226086"/>
                  <a:pt x="2336272" y="3200906"/>
                </a:cubicBezTo>
                <a:cubicBezTo>
                  <a:pt x="2423050" y="3016559"/>
                  <a:pt x="2540403" y="2852444"/>
                  <a:pt x="2673493" y="2699121"/>
                </a:cubicBezTo>
                <a:cubicBezTo>
                  <a:pt x="2692377" y="2677089"/>
                  <a:pt x="2695525" y="2658204"/>
                  <a:pt x="2682486" y="2629428"/>
                </a:cubicBezTo>
                <a:cubicBezTo>
                  <a:pt x="2651461" y="2654158"/>
                  <a:pt x="2619987" y="2676190"/>
                  <a:pt x="2592110" y="2702718"/>
                </a:cubicBezTo>
                <a:cubicBezTo>
                  <a:pt x="2504433" y="2785899"/>
                  <a:pt x="2451376" y="2890213"/>
                  <a:pt x="2417654" y="3005318"/>
                </a:cubicBezTo>
                <a:cubicBezTo>
                  <a:pt x="2412259" y="3024652"/>
                  <a:pt x="2398320" y="3031846"/>
                  <a:pt x="2382134" y="3039040"/>
                </a:cubicBezTo>
                <a:cubicBezTo>
                  <a:pt x="2371343" y="3003070"/>
                  <a:pt x="2389777" y="2875825"/>
                  <a:pt x="2413608" y="2823218"/>
                </a:cubicBezTo>
                <a:cubicBezTo>
                  <a:pt x="2467114" y="2703617"/>
                  <a:pt x="2570528" y="2646064"/>
                  <a:pt x="2688780" y="2607396"/>
                </a:cubicBezTo>
                <a:cubicBezTo>
                  <a:pt x="2688331" y="2605148"/>
                  <a:pt x="2688331" y="2603350"/>
                  <a:pt x="2688331" y="2601102"/>
                </a:cubicBezTo>
                <a:cubicBezTo>
                  <a:pt x="2652810" y="2597954"/>
                  <a:pt x="2616840" y="2594807"/>
                  <a:pt x="2581319" y="2592559"/>
                </a:cubicBezTo>
                <a:close/>
                <a:moveTo>
                  <a:pt x="2206779" y="2230158"/>
                </a:moveTo>
                <a:cubicBezTo>
                  <a:pt x="2213074" y="2232406"/>
                  <a:pt x="2219369" y="2236003"/>
                  <a:pt x="2224764" y="2240050"/>
                </a:cubicBezTo>
                <a:cubicBezTo>
                  <a:pt x="2270177" y="2274671"/>
                  <a:pt x="2320085" y="2276020"/>
                  <a:pt x="2372692" y="2262082"/>
                </a:cubicBezTo>
                <a:cubicBezTo>
                  <a:pt x="2397871" y="2255787"/>
                  <a:pt x="2423050" y="2248143"/>
                  <a:pt x="2451827" y="2239600"/>
                </a:cubicBezTo>
                <a:cubicBezTo>
                  <a:pt x="2393825" y="2316487"/>
                  <a:pt x="2291309" y="2342116"/>
                  <a:pt x="2209477" y="2303897"/>
                </a:cubicBezTo>
                <a:cubicBezTo>
                  <a:pt x="2186995" y="2293556"/>
                  <a:pt x="2175305" y="2277369"/>
                  <a:pt x="2174855" y="2253089"/>
                </a:cubicBezTo>
                <a:cubicBezTo>
                  <a:pt x="2174406" y="2232856"/>
                  <a:pt x="2187445" y="2223414"/>
                  <a:pt x="2206779" y="2230158"/>
                </a:cubicBezTo>
                <a:close/>
                <a:moveTo>
                  <a:pt x="1358779" y="1872255"/>
                </a:moveTo>
                <a:cubicBezTo>
                  <a:pt x="1396998" y="1899682"/>
                  <a:pt x="1436115" y="1925761"/>
                  <a:pt x="1472985" y="1954086"/>
                </a:cubicBezTo>
                <a:cubicBezTo>
                  <a:pt x="1552120" y="2014786"/>
                  <a:pt x="1641146" y="2029174"/>
                  <a:pt x="1736917" y="2015236"/>
                </a:cubicBezTo>
                <a:cubicBezTo>
                  <a:pt x="1750406" y="2013437"/>
                  <a:pt x="1767941" y="2009840"/>
                  <a:pt x="1771988" y="2025128"/>
                </a:cubicBezTo>
                <a:cubicBezTo>
                  <a:pt x="1776934" y="2042663"/>
                  <a:pt x="1758499" y="2048509"/>
                  <a:pt x="1745460" y="2053005"/>
                </a:cubicBezTo>
                <a:cubicBezTo>
                  <a:pt x="1664527" y="2080882"/>
                  <a:pt x="1584942" y="2080882"/>
                  <a:pt x="1508505" y="2038167"/>
                </a:cubicBezTo>
                <a:cubicBezTo>
                  <a:pt x="1459946" y="2011189"/>
                  <a:pt x="1415882" y="1978816"/>
                  <a:pt x="1383509" y="1932955"/>
                </a:cubicBezTo>
                <a:cubicBezTo>
                  <a:pt x="1370919" y="1914970"/>
                  <a:pt x="1362826" y="1894287"/>
                  <a:pt x="1352934" y="1874503"/>
                </a:cubicBezTo>
                <a:cubicBezTo>
                  <a:pt x="1355182" y="1874053"/>
                  <a:pt x="1356981" y="1873154"/>
                  <a:pt x="1358779" y="1872255"/>
                </a:cubicBezTo>
                <a:close/>
                <a:moveTo>
                  <a:pt x="1382777" y="1738603"/>
                </a:moveTo>
                <a:cubicBezTo>
                  <a:pt x="1432068" y="1736917"/>
                  <a:pt x="1481077" y="1741413"/>
                  <a:pt x="1513900" y="1753103"/>
                </a:cubicBezTo>
                <a:cubicBezTo>
                  <a:pt x="1538630" y="1761646"/>
                  <a:pt x="1562011" y="1774685"/>
                  <a:pt x="1583593" y="1789073"/>
                </a:cubicBezTo>
                <a:cubicBezTo>
                  <a:pt x="1631703" y="1820997"/>
                  <a:pt x="1678914" y="1855169"/>
                  <a:pt x="1725675" y="1889340"/>
                </a:cubicBezTo>
                <a:cubicBezTo>
                  <a:pt x="1799415" y="1943296"/>
                  <a:pt x="1877650" y="1989607"/>
                  <a:pt x="1963979" y="2021081"/>
                </a:cubicBezTo>
                <a:cubicBezTo>
                  <a:pt x="1965777" y="2021980"/>
                  <a:pt x="1967126" y="2023329"/>
                  <a:pt x="1971622" y="2026027"/>
                </a:cubicBezTo>
                <a:cubicBezTo>
                  <a:pt x="1920814" y="2050756"/>
                  <a:pt x="1870006" y="2053004"/>
                  <a:pt x="1821446" y="2028724"/>
                </a:cubicBezTo>
                <a:cubicBezTo>
                  <a:pt x="1781879" y="2008491"/>
                  <a:pt x="1742761" y="1985110"/>
                  <a:pt x="1707241" y="1958133"/>
                </a:cubicBezTo>
                <a:cubicBezTo>
                  <a:pt x="1615067" y="1888891"/>
                  <a:pt x="1515249" y="1834935"/>
                  <a:pt x="1405090" y="1800764"/>
                </a:cubicBezTo>
                <a:cubicBezTo>
                  <a:pt x="1359678" y="1786825"/>
                  <a:pt x="1313366" y="1776933"/>
                  <a:pt x="1267504" y="1765243"/>
                </a:cubicBezTo>
                <a:cubicBezTo>
                  <a:pt x="1262108" y="1763894"/>
                  <a:pt x="1256712" y="1762995"/>
                  <a:pt x="1249968" y="1761196"/>
                </a:cubicBezTo>
                <a:cubicBezTo>
                  <a:pt x="1283915" y="1748157"/>
                  <a:pt x="1333487" y="1740289"/>
                  <a:pt x="1382777" y="1738603"/>
                </a:cubicBezTo>
                <a:close/>
                <a:moveTo>
                  <a:pt x="3031847" y="1719831"/>
                </a:moveTo>
                <a:cubicBezTo>
                  <a:pt x="3019258" y="1718931"/>
                  <a:pt x="3005319" y="1719380"/>
                  <a:pt x="2993179" y="1722978"/>
                </a:cubicBezTo>
                <a:cubicBezTo>
                  <a:pt x="2990931" y="1723427"/>
                  <a:pt x="2990032" y="1740963"/>
                  <a:pt x="2993179" y="1748606"/>
                </a:cubicBezTo>
                <a:cubicBezTo>
                  <a:pt x="2996327" y="1757149"/>
                  <a:pt x="3003521" y="1765244"/>
                  <a:pt x="3011164" y="1770189"/>
                </a:cubicBezTo>
                <a:cubicBezTo>
                  <a:pt x="3047584" y="1794020"/>
                  <a:pt x="3052530" y="1827742"/>
                  <a:pt x="3021956" y="1859215"/>
                </a:cubicBezTo>
                <a:cubicBezTo>
                  <a:pt x="3012064" y="1869556"/>
                  <a:pt x="3001272" y="1879449"/>
                  <a:pt x="2990482" y="1888441"/>
                </a:cubicBezTo>
                <a:cubicBezTo>
                  <a:pt x="2959457" y="1914519"/>
                  <a:pt x="2945069" y="1947342"/>
                  <a:pt x="2946418" y="1987358"/>
                </a:cubicBezTo>
                <a:cubicBezTo>
                  <a:pt x="2946868" y="2003545"/>
                  <a:pt x="2947317" y="2019732"/>
                  <a:pt x="2948666" y="2035918"/>
                </a:cubicBezTo>
                <a:cubicBezTo>
                  <a:pt x="2950914" y="2065594"/>
                  <a:pt x="2954061" y="2095719"/>
                  <a:pt x="2956759" y="2125394"/>
                </a:cubicBezTo>
                <a:cubicBezTo>
                  <a:pt x="2960356" y="2166310"/>
                  <a:pt x="2949116" y="2197785"/>
                  <a:pt x="2907300" y="2215770"/>
                </a:cubicBezTo>
                <a:cubicBezTo>
                  <a:pt x="2866384" y="2233305"/>
                  <a:pt x="2852445" y="2268376"/>
                  <a:pt x="2855143" y="2312440"/>
                </a:cubicBezTo>
                <a:cubicBezTo>
                  <a:pt x="2857841" y="2359201"/>
                  <a:pt x="2858740" y="2405963"/>
                  <a:pt x="2858740" y="2452724"/>
                </a:cubicBezTo>
                <a:cubicBezTo>
                  <a:pt x="2858740" y="2522417"/>
                  <a:pt x="2857391" y="2592559"/>
                  <a:pt x="2856492" y="2662251"/>
                </a:cubicBezTo>
                <a:cubicBezTo>
                  <a:pt x="2856492" y="2668995"/>
                  <a:pt x="2856492" y="2677538"/>
                  <a:pt x="2860089" y="2681585"/>
                </a:cubicBezTo>
                <a:cubicBezTo>
                  <a:pt x="2864585" y="2686981"/>
                  <a:pt x="2876276" y="2692826"/>
                  <a:pt x="2879873" y="2690578"/>
                </a:cubicBezTo>
                <a:cubicBezTo>
                  <a:pt x="2887966" y="2685182"/>
                  <a:pt x="2896959" y="2675740"/>
                  <a:pt x="2899207" y="2666298"/>
                </a:cubicBezTo>
                <a:cubicBezTo>
                  <a:pt x="2903703" y="2647413"/>
                  <a:pt x="2902354" y="2627630"/>
                  <a:pt x="2905951" y="2608745"/>
                </a:cubicBezTo>
                <a:cubicBezTo>
                  <a:pt x="2911347" y="2578620"/>
                  <a:pt x="2920339" y="2574124"/>
                  <a:pt x="2948666" y="2584465"/>
                </a:cubicBezTo>
                <a:cubicBezTo>
                  <a:pt x="2949116" y="2579070"/>
                  <a:pt x="2950015" y="2574573"/>
                  <a:pt x="2950015" y="2569628"/>
                </a:cubicBezTo>
                <a:cubicBezTo>
                  <a:pt x="2949565" y="2520618"/>
                  <a:pt x="2949565" y="2472058"/>
                  <a:pt x="2948666" y="2423498"/>
                </a:cubicBezTo>
                <a:cubicBezTo>
                  <a:pt x="2947317" y="2362798"/>
                  <a:pt x="2966202" y="2309292"/>
                  <a:pt x="2999024" y="2258035"/>
                </a:cubicBezTo>
                <a:cubicBezTo>
                  <a:pt x="3022405" y="2222065"/>
                  <a:pt x="3042638" y="2182048"/>
                  <a:pt x="3057027" y="2141581"/>
                </a:cubicBezTo>
                <a:cubicBezTo>
                  <a:pt x="3091648" y="2044911"/>
                  <a:pt x="3093896" y="1943745"/>
                  <a:pt x="3092997" y="1841680"/>
                </a:cubicBezTo>
                <a:cubicBezTo>
                  <a:pt x="3092547" y="1796717"/>
                  <a:pt x="3071415" y="1763894"/>
                  <a:pt x="3045786" y="1731521"/>
                </a:cubicBezTo>
                <a:cubicBezTo>
                  <a:pt x="3042189" y="1726576"/>
                  <a:pt x="3036793" y="1720280"/>
                  <a:pt x="3031847" y="1719831"/>
                </a:cubicBezTo>
                <a:close/>
                <a:moveTo>
                  <a:pt x="2515674" y="1648789"/>
                </a:moveTo>
                <a:cubicBezTo>
                  <a:pt x="2535907" y="1650138"/>
                  <a:pt x="2550745" y="1660479"/>
                  <a:pt x="2554792" y="1679813"/>
                </a:cubicBezTo>
                <a:cubicBezTo>
                  <a:pt x="2558389" y="1696000"/>
                  <a:pt x="2558389" y="1713086"/>
                  <a:pt x="2557040" y="1729722"/>
                </a:cubicBezTo>
                <a:cubicBezTo>
                  <a:pt x="2556140" y="1742311"/>
                  <a:pt x="2550745" y="1754901"/>
                  <a:pt x="2534109" y="1754002"/>
                </a:cubicBezTo>
                <a:cubicBezTo>
                  <a:pt x="2521069" y="1753552"/>
                  <a:pt x="2501735" y="1737815"/>
                  <a:pt x="2499937" y="1726574"/>
                </a:cubicBezTo>
                <a:cubicBezTo>
                  <a:pt x="2494991" y="1695550"/>
                  <a:pt x="2494991" y="1695550"/>
                  <a:pt x="2460819" y="1693302"/>
                </a:cubicBezTo>
                <a:cubicBezTo>
                  <a:pt x="2468913" y="1653734"/>
                  <a:pt x="2478804" y="1646091"/>
                  <a:pt x="2515674" y="1648789"/>
                </a:cubicBezTo>
                <a:close/>
                <a:moveTo>
                  <a:pt x="2012876" y="1527389"/>
                </a:moveTo>
                <a:cubicBezTo>
                  <a:pt x="2020745" y="1524804"/>
                  <a:pt x="2029625" y="1524691"/>
                  <a:pt x="2037268" y="1527839"/>
                </a:cubicBezTo>
                <a:cubicBezTo>
                  <a:pt x="2044912" y="1530987"/>
                  <a:pt x="2052106" y="1536832"/>
                  <a:pt x="2058851" y="1542228"/>
                </a:cubicBezTo>
                <a:cubicBezTo>
                  <a:pt x="2106511" y="1579097"/>
                  <a:pt x="2156420" y="1611920"/>
                  <a:pt x="2216670" y="1624959"/>
                </a:cubicBezTo>
                <a:cubicBezTo>
                  <a:pt x="2222965" y="1626308"/>
                  <a:pt x="2230159" y="1627207"/>
                  <a:pt x="2236904" y="1627207"/>
                </a:cubicBezTo>
                <a:cubicBezTo>
                  <a:pt x="2267928" y="1627207"/>
                  <a:pt x="2277820" y="1619114"/>
                  <a:pt x="2282766" y="1588988"/>
                </a:cubicBezTo>
                <a:cubicBezTo>
                  <a:pt x="2283665" y="1584043"/>
                  <a:pt x="2285014" y="1579097"/>
                  <a:pt x="2286812" y="1571004"/>
                </a:cubicBezTo>
                <a:cubicBezTo>
                  <a:pt x="2300751" y="1572353"/>
                  <a:pt x="2316937" y="1569205"/>
                  <a:pt x="2325031" y="1575950"/>
                </a:cubicBezTo>
                <a:cubicBezTo>
                  <a:pt x="2332674" y="1582245"/>
                  <a:pt x="2331775" y="1598881"/>
                  <a:pt x="2334473" y="1611469"/>
                </a:cubicBezTo>
                <a:cubicBezTo>
                  <a:pt x="2347512" y="1611469"/>
                  <a:pt x="2359652" y="1611469"/>
                  <a:pt x="2374040" y="1612370"/>
                </a:cubicBezTo>
                <a:cubicBezTo>
                  <a:pt x="2376738" y="1622261"/>
                  <a:pt x="2379436" y="1632153"/>
                  <a:pt x="2382134" y="1642944"/>
                </a:cubicBezTo>
                <a:cubicBezTo>
                  <a:pt x="2367746" y="1647441"/>
                  <a:pt x="2355156" y="1651486"/>
                  <a:pt x="2340768" y="1655984"/>
                </a:cubicBezTo>
                <a:cubicBezTo>
                  <a:pt x="2342117" y="1665426"/>
                  <a:pt x="2343466" y="1674418"/>
                  <a:pt x="2344814" y="1685659"/>
                </a:cubicBezTo>
                <a:cubicBezTo>
                  <a:pt x="2328178" y="1685659"/>
                  <a:pt x="2312441" y="1687458"/>
                  <a:pt x="2297603" y="1684760"/>
                </a:cubicBezTo>
                <a:cubicBezTo>
                  <a:pt x="2289960" y="1683411"/>
                  <a:pt x="2282766" y="1674868"/>
                  <a:pt x="2277370" y="1667674"/>
                </a:cubicBezTo>
                <a:cubicBezTo>
                  <a:pt x="2270176" y="1658232"/>
                  <a:pt x="2262982" y="1655534"/>
                  <a:pt x="2251741" y="1657333"/>
                </a:cubicBezTo>
                <a:cubicBezTo>
                  <a:pt x="2153273" y="1674418"/>
                  <a:pt x="2074138" y="1633952"/>
                  <a:pt x="2001298" y="1573702"/>
                </a:cubicBezTo>
                <a:cubicBezTo>
                  <a:pt x="1991406" y="1565159"/>
                  <a:pt x="1987809" y="1554368"/>
                  <a:pt x="1994554" y="1541777"/>
                </a:cubicBezTo>
                <a:cubicBezTo>
                  <a:pt x="1998151" y="1535033"/>
                  <a:pt x="2005008" y="1529975"/>
                  <a:pt x="2012876" y="1527389"/>
                </a:cubicBezTo>
                <a:close/>
                <a:moveTo>
                  <a:pt x="2995203" y="1513057"/>
                </a:moveTo>
                <a:cubicBezTo>
                  <a:pt x="3000711" y="1517385"/>
                  <a:pt x="3002622" y="1526490"/>
                  <a:pt x="3000823" y="1539978"/>
                </a:cubicBezTo>
                <a:cubicBezTo>
                  <a:pt x="3000823" y="1540878"/>
                  <a:pt x="3000374" y="1542226"/>
                  <a:pt x="3000374" y="1543575"/>
                </a:cubicBezTo>
                <a:cubicBezTo>
                  <a:pt x="2997676" y="1575499"/>
                  <a:pt x="2987784" y="1601128"/>
                  <a:pt x="2959457" y="1621811"/>
                </a:cubicBezTo>
                <a:cubicBezTo>
                  <a:pt x="2939674" y="1636199"/>
                  <a:pt x="2926185" y="1661378"/>
                  <a:pt x="2912246" y="1683410"/>
                </a:cubicBezTo>
                <a:cubicBezTo>
                  <a:pt x="2895161" y="1709938"/>
                  <a:pt x="2860539" y="1722078"/>
                  <a:pt x="2834011" y="1706791"/>
                </a:cubicBezTo>
                <a:cubicBezTo>
                  <a:pt x="2828616" y="1703643"/>
                  <a:pt x="2826367" y="1695999"/>
                  <a:pt x="2820522" y="1687007"/>
                </a:cubicBezTo>
                <a:cubicBezTo>
                  <a:pt x="2829065" y="1671270"/>
                  <a:pt x="2834011" y="1652385"/>
                  <a:pt x="2846151" y="1642494"/>
                </a:cubicBezTo>
                <a:cubicBezTo>
                  <a:pt x="2880772" y="1614617"/>
                  <a:pt x="2901006" y="1575049"/>
                  <a:pt x="2929782" y="1542676"/>
                </a:cubicBezTo>
                <a:cubicBezTo>
                  <a:pt x="2940123" y="1531435"/>
                  <a:pt x="2954062" y="1521094"/>
                  <a:pt x="2968000" y="1514799"/>
                </a:cubicBezTo>
                <a:cubicBezTo>
                  <a:pt x="2980590" y="1509179"/>
                  <a:pt x="2989695" y="1508729"/>
                  <a:pt x="2995203" y="1513057"/>
                </a:cubicBezTo>
                <a:close/>
                <a:moveTo>
                  <a:pt x="1719830" y="1336296"/>
                </a:moveTo>
                <a:cubicBezTo>
                  <a:pt x="1728373" y="1335846"/>
                  <a:pt x="1738715" y="1335846"/>
                  <a:pt x="1745009" y="1340343"/>
                </a:cubicBezTo>
                <a:cubicBezTo>
                  <a:pt x="1790422" y="1370917"/>
                  <a:pt x="1835835" y="1401492"/>
                  <a:pt x="1879898" y="1434315"/>
                </a:cubicBezTo>
                <a:cubicBezTo>
                  <a:pt x="1890240" y="1441959"/>
                  <a:pt x="1894736" y="1457696"/>
                  <a:pt x="1901031" y="1467588"/>
                </a:cubicBezTo>
                <a:cubicBezTo>
                  <a:pt x="1896085" y="1484674"/>
                  <a:pt x="1894736" y="1497263"/>
                  <a:pt x="1888891" y="1508054"/>
                </a:cubicBezTo>
                <a:cubicBezTo>
                  <a:pt x="1879448" y="1525590"/>
                  <a:pt x="1860114" y="1526039"/>
                  <a:pt x="1847075" y="1510752"/>
                </a:cubicBezTo>
                <a:cubicBezTo>
                  <a:pt x="1843478" y="1506705"/>
                  <a:pt x="1840331" y="1501759"/>
                  <a:pt x="1837183" y="1497263"/>
                </a:cubicBezTo>
                <a:cubicBezTo>
                  <a:pt x="1809306" y="1457246"/>
                  <a:pt x="1780980" y="1418128"/>
                  <a:pt x="1740064" y="1389352"/>
                </a:cubicBezTo>
                <a:cubicBezTo>
                  <a:pt x="1728373" y="1381259"/>
                  <a:pt x="1718931" y="1368220"/>
                  <a:pt x="1709938" y="1356529"/>
                </a:cubicBezTo>
                <a:cubicBezTo>
                  <a:pt x="1701396" y="1345289"/>
                  <a:pt x="1706341" y="1337195"/>
                  <a:pt x="1719830" y="1336296"/>
                </a:cubicBezTo>
                <a:close/>
                <a:moveTo>
                  <a:pt x="2914888" y="1301901"/>
                </a:moveTo>
                <a:cubicBezTo>
                  <a:pt x="2920789" y="1299428"/>
                  <a:pt x="2928208" y="1300777"/>
                  <a:pt x="2937875" y="1305723"/>
                </a:cubicBezTo>
                <a:cubicBezTo>
                  <a:pt x="2944170" y="1308870"/>
                  <a:pt x="2951364" y="1312017"/>
                  <a:pt x="2957209" y="1316514"/>
                </a:cubicBezTo>
                <a:cubicBezTo>
                  <a:pt x="2987784" y="1338546"/>
                  <a:pt x="2998575" y="1367322"/>
                  <a:pt x="2984187" y="1401943"/>
                </a:cubicBezTo>
                <a:cubicBezTo>
                  <a:pt x="2974745" y="1424425"/>
                  <a:pt x="2961706" y="1446906"/>
                  <a:pt x="2945069" y="1464442"/>
                </a:cubicBezTo>
                <a:cubicBezTo>
                  <a:pt x="2900556" y="1510304"/>
                  <a:pt x="2853795" y="1553018"/>
                  <a:pt x="2808832" y="1597532"/>
                </a:cubicBezTo>
                <a:cubicBezTo>
                  <a:pt x="2783203" y="1621812"/>
                  <a:pt x="2762970" y="1648789"/>
                  <a:pt x="2769714" y="1687457"/>
                </a:cubicBezTo>
                <a:cubicBezTo>
                  <a:pt x="2770164" y="1690155"/>
                  <a:pt x="2769265" y="1693752"/>
                  <a:pt x="2767916" y="1696450"/>
                </a:cubicBezTo>
                <a:cubicBezTo>
                  <a:pt x="2749931" y="1734668"/>
                  <a:pt x="2689680" y="1751754"/>
                  <a:pt x="2655059" y="1728823"/>
                </a:cubicBezTo>
                <a:cubicBezTo>
                  <a:pt x="2652811" y="1727475"/>
                  <a:pt x="2650562" y="1726126"/>
                  <a:pt x="2649663" y="1723877"/>
                </a:cubicBezTo>
                <a:cubicBezTo>
                  <a:pt x="2638422" y="1697349"/>
                  <a:pt x="2627182" y="1670372"/>
                  <a:pt x="2615941" y="1643844"/>
                </a:cubicBezTo>
                <a:cubicBezTo>
                  <a:pt x="2617740" y="1642944"/>
                  <a:pt x="2619088" y="1642495"/>
                  <a:pt x="2620887" y="1641595"/>
                </a:cubicBezTo>
                <a:cubicBezTo>
                  <a:pt x="2620887" y="1617315"/>
                  <a:pt x="2631228" y="1596633"/>
                  <a:pt x="2649214" y="1580896"/>
                </a:cubicBezTo>
                <a:cubicBezTo>
                  <a:pt x="2677540" y="1555716"/>
                  <a:pt x="2707216" y="1531436"/>
                  <a:pt x="2737341" y="1508505"/>
                </a:cubicBezTo>
                <a:cubicBezTo>
                  <a:pt x="2760272" y="1491419"/>
                  <a:pt x="2784552" y="1475682"/>
                  <a:pt x="2809281" y="1461294"/>
                </a:cubicBezTo>
                <a:cubicBezTo>
                  <a:pt x="2822770" y="1453201"/>
                  <a:pt x="2838058" y="1447356"/>
                  <a:pt x="2853345" y="1443309"/>
                </a:cubicBezTo>
                <a:cubicBezTo>
                  <a:pt x="2874478" y="1437464"/>
                  <a:pt x="2895610" y="1433417"/>
                  <a:pt x="2911347" y="1415882"/>
                </a:cubicBezTo>
                <a:cubicBezTo>
                  <a:pt x="2922588" y="1402842"/>
                  <a:pt x="2928433" y="1390702"/>
                  <a:pt x="2913595" y="1375865"/>
                </a:cubicBezTo>
                <a:cubicBezTo>
                  <a:pt x="2898308" y="1360577"/>
                  <a:pt x="2893362" y="1342143"/>
                  <a:pt x="2901006" y="1321010"/>
                </a:cubicBezTo>
                <a:cubicBezTo>
                  <a:pt x="2904603" y="1310669"/>
                  <a:pt x="2908987" y="1304374"/>
                  <a:pt x="2914888" y="1301901"/>
                </a:cubicBezTo>
                <a:close/>
                <a:moveTo>
                  <a:pt x="1428022" y="1210851"/>
                </a:moveTo>
                <a:cubicBezTo>
                  <a:pt x="1459496" y="1211750"/>
                  <a:pt x="1492319" y="1235580"/>
                  <a:pt x="1501761" y="1265706"/>
                </a:cubicBezTo>
                <a:cubicBezTo>
                  <a:pt x="1507606" y="1283691"/>
                  <a:pt x="1517498" y="1295831"/>
                  <a:pt x="1533684" y="1306622"/>
                </a:cubicBezTo>
                <a:cubicBezTo>
                  <a:pt x="1598431" y="1349337"/>
                  <a:pt x="1661379" y="1393850"/>
                  <a:pt x="1725676" y="1437014"/>
                </a:cubicBezTo>
                <a:cubicBezTo>
                  <a:pt x="1746808" y="1450953"/>
                  <a:pt x="1748157" y="1473434"/>
                  <a:pt x="1753553" y="1493667"/>
                </a:cubicBezTo>
                <a:cubicBezTo>
                  <a:pt x="1754452" y="1496365"/>
                  <a:pt x="1747708" y="1504009"/>
                  <a:pt x="1743211" y="1505358"/>
                </a:cubicBezTo>
                <a:cubicBezTo>
                  <a:pt x="1736467" y="1508055"/>
                  <a:pt x="1728823" y="1507156"/>
                  <a:pt x="1721180" y="1507606"/>
                </a:cubicBezTo>
                <a:cubicBezTo>
                  <a:pt x="1720280" y="1508955"/>
                  <a:pt x="1719831" y="1510753"/>
                  <a:pt x="1718932" y="1512102"/>
                </a:cubicBezTo>
                <a:cubicBezTo>
                  <a:pt x="1707241" y="1506707"/>
                  <a:pt x="1694202" y="1503109"/>
                  <a:pt x="1684310" y="1495466"/>
                </a:cubicBezTo>
                <a:cubicBezTo>
                  <a:pt x="1598881" y="1428471"/>
                  <a:pt x="1513901" y="1361027"/>
                  <a:pt x="1428471" y="1293583"/>
                </a:cubicBezTo>
                <a:cubicBezTo>
                  <a:pt x="1407788" y="1276946"/>
                  <a:pt x="1403292" y="1254465"/>
                  <a:pt x="1403742" y="1230185"/>
                </a:cubicBezTo>
                <a:cubicBezTo>
                  <a:pt x="1404191" y="1215347"/>
                  <a:pt x="1414083" y="1210401"/>
                  <a:pt x="1428022" y="1210851"/>
                </a:cubicBezTo>
                <a:close/>
                <a:moveTo>
                  <a:pt x="2519720" y="1194665"/>
                </a:moveTo>
                <a:cubicBezTo>
                  <a:pt x="2517922" y="1269753"/>
                  <a:pt x="2526015" y="1297180"/>
                  <a:pt x="2559287" y="1329104"/>
                </a:cubicBezTo>
                <a:cubicBezTo>
                  <a:pt x="2573226" y="1322809"/>
                  <a:pt x="2587164" y="1316514"/>
                  <a:pt x="2603801" y="1308869"/>
                </a:cubicBezTo>
                <a:cubicBezTo>
                  <a:pt x="2603801" y="1328204"/>
                  <a:pt x="2603801" y="1344390"/>
                  <a:pt x="2603801" y="1361476"/>
                </a:cubicBezTo>
                <a:cubicBezTo>
                  <a:pt x="2610095" y="1361927"/>
                  <a:pt x="2614592" y="1362826"/>
                  <a:pt x="2618638" y="1362826"/>
                </a:cubicBezTo>
                <a:cubicBezTo>
                  <a:pt x="2635724" y="1362826"/>
                  <a:pt x="2652361" y="1362826"/>
                  <a:pt x="2668997" y="1362826"/>
                </a:cubicBezTo>
                <a:cubicBezTo>
                  <a:pt x="2670346" y="1361026"/>
                  <a:pt x="2671695" y="1359228"/>
                  <a:pt x="2673043" y="1357430"/>
                </a:cubicBezTo>
                <a:cubicBezTo>
                  <a:pt x="2659105" y="1340344"/>
                  <a:pt x="2647415" y="1318762"/>
                  <a:pt x="2629879" y="1307521"/>
                </a:cubicBezTo>
                <a:cubicBezTo>
                  <a:pt x="2598855" y="1287737"/>
                  <a:pt x="2578172" y="1263908"/>
                  <a:pt x="2572776" y="1227488"/>
                </a:cubicBezTo>
                <a:cubicBezTo>
                  <a:pt x="2572327" y="1225689"/>
                  <a:pt x="2571427" y="1223891"/>
                  <a:pt x="2570978" y="1222092"/>
                </a:cubicBezTo>
                <a:cubicBezTo>
                  <a:pt x="2562884" y="1196913"/>
                  <a:pt x="2546698" y="1188370"/>
                  <a:pt x="2519720" y="1194665"/>
                </a:cubicBezTo>
                <a:close/>
                <a:moveTo>
                  <a:pt x="2074588" y="1153299"/>
                </a:moveTo>
                <a:cubicBezTo>
                  <a:pt x="2109209" y="1196014"/>
                  <a:pt x="2161816" y="1202758"/>
                  <a:pt x="2209926" y="1221193"/>
                </a:cubicBezTo>
                <a:cubicBezTo>
                  <a:pt x="2167211" y="1234232"/>
                  <a:pt x="2127644" y="1245922"/>
                  <a:pt x="2088076" y="1258062"/>
                </a:cubicBezTo>
                <a:cubicBezTo>
                  <a:pt x="2088076" y="1259861"/>
                  <a:pt x="2088526" y="1262109"/>
                  <a:pt x="2088526" y="1263908"/>
                </a:cubicBezTo>
                <a:cubicBezTo>
                  <a:pt x="2143381" y="1285040"/>
                  <a:pt x="2200034" y="1293583"/>
                  <a:pt x="2261184" y="1291783"/>
                </a:cubicBezTo>
                <a:cubicBezTo>
                  <a:pt x="2257586" y="1268854"/>
                  <a:pt x="2253540" y="1247721"/>
                  <a:pt x="2251292" y="1227038"/>
                </a:cubicBezTo>
                <a:cubicBezTo>
                  <a:pt x="2249493" y="1211301"/>
                  <a:pt x="2243198" y="1203657"/>
                  <a:pt x="2227012" y="1200060"/>
                </a:cubicBezTo>
                <a:cubicBezTo>
                  <a:pt x="2201832" y="1194215"/>
                  <a:pt x="2174855" y="1189269"/>
                  <a:pt x="2152823" y="1176680"/>
                </a:cubicBezTo>
                <a:cubicBezTo>
                  <a:pt x="2128093" y="1162741"/>
                  <a:pt x="2103364" y="1154198"/>
                  <a:pt x="2074588" y="1153299"/>
                </a:cubicBezTo>
                <a:close/>
                <a:moveTo>
                  <a:pt x="1314491" y="1082594"/>
                </a:moveTo>
                <a:cubicBezTo>
                  <a:pt x="1319212" y="1079222"/>
                  <a:pt x="1326406" y="1079559"/>
                  <a:pt x="1336747" y="1083156"/>
                </a:cubicBezTo>
                <a:cubicBezTo>
                  <a:pt x="1340794" y="1084505"/>
                  <a:pt x="1344391" y="1086753"/>
                  <a:pt x="1348438" y="1088552"/>
                </a:cubicBezTo>
                <a:cubicBezTo>
                  <a:pt x="1352934" y="1090800"/>
                  <a:pt x="1357430" y="1093048"/>
                  <a:pt x="1361477" y="1095746"/>
                </a:cubicBezTo>
                <a:cubicBezTo>
                  <a:pt x="1450054" y="1157345"/>
                  <a:pt x="1551220" y="1180726"/>
                  <a:pt x="1655984" y="1196463"/>
                </a:cubicBezTo>
                <a:cubicBezTo>
                  <a:pt x="1704544" y="1204106"/>
                  <a:pt x="1752204" y="1218495"/>
                  <a:pt x="1798966" y="1233332"/>
                </a:cubicBezTo>
                <a:cubicBezTo>
                  <a:pt x="1854720" y="1251317"/>
                  <a:pt x="1893837" y="1291335"/>
                  <a:pt x="1925761" y="1339445"/>
                </a:cubicBezTo>
                <a:cubicBezTo>
                  <a:pt x="1929358" y="1345740"/>
                  <a:pt x="1930707" y="1354732"/>
                  <a:pt x="1929808" y="1361926"/>
                </a:cubicBezTo>
                <a:cubicBezTo>
                  <a:pt x="1929358" y="1365074"/>
                  <a:pt x="1919916" y="1366872"/>
                  <a:pt x="1914520" y="1369120"/>
                </a:cubicBezTo>
                <a:cubicBezTo>
                  <a:pt x="1897884" y="1364174"/>
                  <a:pt x="1881248" y="1361477"/>
                  <a:pt x="1866860" y="1354732"/>
                </a:cubicBezTo>
                <a:cubicBezTo>
                  <a:pt x="1805710" y="1325506"/>
                  <a:pt x="1745460" y="1294032"/>
                  <a:pt x="1683861" y="1265256"/>
                </a:cubicBezTo>
                <a:cubicBezTo>
                  <a:pt x="1655084" y="1251767"/>
                  <a:pt x="1625409" y="1239627"/>
                  <a:pt x="1594834" y="1231983"/>
                </a:cubicBezTo>
                <a:cubicBezTo>
                  <a:pt x="1521994" y="1213549"/>
                  <a:pt x="1447805" y="1198261"/>
                  <a:pt x="1374066" y="1182974"/>
                </a:cubicBezTo>
                <a:cubicBezTo>
                  <a:pt x="1348887" y="1178028"/>
                  <a:pt x="1339445" y="1155996"/>
                  <a:pt x="1322359" y="1142507"/>
                </a:cubicBezTo>
                <a:cubicBezTo>
                  <a:pt x="1309770" y="1132615"/>
                  <a:pt x="1306172" y="1119576"/>
                  <a:pt x="1307072" y="1104289"/>
                </a:cubicBezTo>
                <a:cubicBezTo>
                  <a:pt x="1307522" y="1093048"/>
                  <a:pt x="1309770" y="1085966"/>
                  <a:pt x="1314491" y="1082594"/>
                </a:cubicBezTo>
                <a:close/>
                <a:moveTo>
                  <a:pt x="2012089" y="928034"/>
                </a:moveTo>
                <a:cubicBezTo>
                  <a:pt x="1999949" y="929833"/>
                  <a:pt x="1986460" y="929383"/>
                  <a:pt x="1975669" y="934329"/>
                </a:cubicBezTo>
                <a:cubicBezTo>
                  <a:pt x="1959033" y="941524"/>
                  <a:pt x="1935652" y="949167"/>
                  <a:pt x="1929807" y="962655"/>
                </a:cubicBezTo>
                <a:cubicBezTo>
                  <a:pt x="1918117" y="989634"/>
                  <a:pt x="1900581" y="1009867"/>
                  <a:pt x="1881247" y="1030100"/>
                </a:cubicBezTo>
                <a:cubicBezTo>
                  <a:pt x="1874053" y="1037744"/>
                  <a:pt x="1868208" y="1045838"/>
                  <a:pt x="1861463" y="1053481"/>
                </a:cubicBezTo>
                <a:cubicBezTo>
                  <a:pt x="1861913" y="1055729"/>
                  <a:pt x="1862812" y="1057528"/>
                  <a:pt x="1863711" y="1059326"/>
                </a:cubicBezTo>
                <a:cubicBezTo>
                  <a:pt x="1876301" y="1059326"/>
                  <a:pt x="1888891" y="1059776"/>
                  <a:pt x="1901480" y="1059326"/>
                </a:cubicBezTo>
                <a:cubicBezTo>
                  <a:pt x="1924861" y="1058877"/>
                  <a:pt x="1948242" y="1054830"/>
                  <a:pt x="1970723" y="1057978"/>
                </a:cubicBezTo>
                <a:cubicBezTo>
                  <a:pt x="1994104" y="1061125"/>
                  <a:pt x="2008042" y="1054381"/>
                  <a:pt x="2018833" y="1034597"/>
                </a:cubicBezTo>
                <a:cubicBezTo>
                  <a:pt x="2021981" y="1028752"/>
                  <a:pt x="2030524" y="1020658"/>
                  <a:pt x="2034570" y="1021558"/>
                </a:cubicBezTo>
                <a:cubicBezTo>
                  <a:pt x="2073239" y="1030100"/>
                  <a:pt x="2112356" y="1040892"/>
                  <a:pt x="2152823" y="1051233"/>
                </a:cubicBezTo>
                <a:cubicBezTo>
                  <a:pt x="2138884" y="1070567"/>
                  <a:pt x="2127194" y="1086754"/>
                  <a:pt x="2115504" y="1103390"/>
                </a:cubicBezTo>
                <a:cubicBezTo>
                  <a:pt x="2170808" y="1121825"/>
                  <a:pt x="2211724" y="1123623"/>
                  <a:pt x="2245447" y="1109685"/>
                </a:cubicBezTo>
                <a:cubicBezTo>
                  <a:pt x="2243198" y="1102041"/>
                  <a:pt x="2240950" y="1094397"/>
                  <a:pt x="2238702" y="1086754"/>
                </a:cubicBezTo>
                <a:cubicBezTo>
                  <a:pt x="2232857" y="1066520"/>
                  <a:pt x="2224764" y="1046287"/>
                  <a:pt x="2222066" y="1025604"/>
                </a:cubicBezTo>
                <a:cubicBezTo>
                  <a:pt x="2215771" y="978393"/>
                  <a:pt x="2216670" y="978393"/>
                  <a:pt x="2170358" y="968500"/>
                </a:cubicBezTo>
                <a:cubicBezTo>
                  <a:pt x="2164513" y="967153"/>
                  <a:pt x="2158218" y="968051"/>
                  <a:pt x="2152373" y="969401"/>
                </a:cubicBezTo>
                <a:cubicBezTo>
                  <a:pt x="2132590" y="973896"/>
                  <a:pt x="2112806" y="979741"/>
                  <a:pt x="2092573" y="983789"/>
                </a:cubicBezTo>
                <a:cubicBezTo>
                  <a:pt x="2070091" y="988285"/>
                  <a:pt x="2047610" y="984238"/>
                  <a:pt x="2030524" y="970300"/>
                </a:cubicBezTo>
                <a:cubicBezTo>
                  <a:pt x="2021531" y="963105"/>
                  <a:pt x="2020182" y="946469"/>
                  <a:pt x="2015236" y="934329"/>
                </a:cubicBezTo>
                <a:cubicBezTo>
                  <a:pt x="2014787" y="933430"/>
                  <a:pt x="2014337" y="932081"/>
                  <a:pt x="2012089" y="928034"/>
                </a:cubicBezTo>
                <a:close/>
                <a:moveTo>
                  <a:pt x="1482427" y="859241"/>
                </a:moveTo>
                <a:cubicBezTo>
                  <a:pt x="1522444" y="866885"/>
                  <a:pt x="1562461" y="874079"/>
                  <a:pt x="1596632" y="897909"/>
                </a:cubicBezTo>
                <a:cubicBezTo>
                  <a:pt x="1611920" y="908251"/>
                  <a:pt x="1625858" y="921290"/>
                  <a:pt x="1637549" y="935678"/>
                </a:cubicBezTo>
                <a:cubicBezTo>
                  <a:pt x="1646541" y="946919"/>
                  <a:pt x="1655084" y="950965"/>
                  <a:pt x="1669023" y="947818"/>
                </a:cubicBezTo>
                <a:cubicBezTo>
                  <a:pt x="1679364" y="945570"/>
                  <a:pt x="1690155" y="944221"/>
                  <a:pt x="1700497" y="944221"/>
                </a:cubicBezTo>
                <a:cubicBezTo>
                  <a:pt x="1716683" y="944221"/>
                  <a:pt x="1722528" y="954563"/>
                  <a:pt x="1711288" y="965354"/>
                </a:cubicBezTo>
                <a:cubicBezTo>
                  <a:pt x="1698249" y="977943"/>
                  <a:pt x="1681163" y="986936"/>
                  <a:pt x="1658681" y="1002673"/>
                </a:cubicBezTo>
                <a:cubicBezTo>
                  <a:pt x="1661379" y="1028302"/>
                  <a:pt x="1663627" y="1061125"/>
                  <a:pt x="1668573" y="1093498"/>
                </a:cubicBezTo>
                <a:cubicBezTo>
                  <a:pt x="1670371" y="1103839"/>
                  <a:pt x="1668573" y="1109684"/>
                  <a:pt x="1660030" y="1115080"/>
                </a:cubicBezTo>
                <a:cubicBezTo>
                  <a:pt x="1643394" y="1125871"/>
                  <a:pt x="1625409" y="1129019"/>
                  <a:pt x="1606524" y="1122274"/>
                </a:cubicBezTo>
                <a:cubicBezTo>
                  <a:pt x="1604276" y="1121375"/>
                  <a:pt x="1602028" y="1120925"/>
                  <a:pt x="1599780" y="1119576"/>
                </a:cubicBezTo>
                <a:cubicBezTo>
                  <a:pt x="1536832" y="1080459"/>
                  <a:pt x="1465341" y="1063822"/>
                  <a:pt x="1395199" y="1044488"/>
                </a:cubicBezTo>
                <a:cubicBezTo>
                  <a:pt x="1358779" y="1034596"/>
                  <a:pt x="1334049" y="1013914"/>
                  <a:pt x="1330003" y="974346"/>
                </a:cubicBezTo>
                <a:cubicBezTo>
                  <a:pt x="1329103" y="968951"/>
                  <a:pt x="1330003" y="961307"/>
                  <a:pt x="1333150" y="957260"/>
                </a:cubicBezTo>
                <a:cubicBezTo>
                  <a:pt x="1353383" y="932081"/>
                  <a:pt x="1373167" y="906452"/>
                  <a:pt x="1396098" y="883521"/>
                </a:cubicBezTo>
                <a:cubicBezTo>
                  <a:pt x="1419479" y="859691"/>
                  <a:pt x="1449154" y="852946"/>
                  <a:pt x="1482427" y="859241"/>
                </a:cubicBezTo>
                <a:close/>
                <a:moveTo>
                  <a:pt x="1160492" y="843504"/>
                </a:moveTo>
                <a:cubicBezTo>
                  <a:pt x="1185671" y="868683"/>
                  <a:pt x="1209502" y="892514"/>
                  <a:pt x="1233782" y="916793"/>
                </a:cubicBezTo>
                <a:cubicBezTo>
                  <a:pt x="1203207" y="948268"/>
                  <a:pt x="1166787" y="944222"/>
                  <a:pt x="1129018" y="886219"/>
                </a:cubicBezTo>
                <a:cubicBezTo>
                  <a:pt x="1140259" y="871381"/>
                  <a:pt x="1150600" y="856993"/>
                  <a:pt x="1160492" y="843504"/>
                </a:cubicBezTo>
                <a:close/>
                <a:moveTo>
                  <a:pt x="1821446" y="630380"/>
                </a:moveTo>
                <a:cubicBezTo>
                  <a:pt x="1812004" y="636225"/>
                  <a:pt x="1803911" y="639372"/>
                  <a:pt x="1797616" y="645217"/>
                </a:cubicBezTo>
                <a:cubicBezTo>
                  <a:pt x="1770638" y="669947"/>
                  <a:pt x="1743661" y="670846"/>
                  <a:pt x="1715334" y="647465"/>
                </a:cubicBezTo>
                <a:cubicBezTo>
                  <a:pt x="1710838" y="643419"/>
                  <a:pt x="1700946" y="641171"/>
                  <a:pt x="1695550" y="643419"/>
                </a:cubicBezTo>
                <a:cubicBezTo>
                  <a:pt x="1660479" y="658257"/>
                  <a:pt x="1625858" y="674443"/>
                  <a:pt x="1591686" y="690630"/>
                </a:cubicBezTo>
                <a:cubicBezTo>
                  <a:pt x="1612819" y="720305"/>
                  <a:pt x="1651487" y="733794"/>
                  <a:pt x="1688806" y="723003"/>
                </a:cubicBezTo>
                <a:cubicBezTo>
                  <a:pt x="1720280" y="714011"/>
                  <a:pt x="1799864" y="658706"/>
                  <a:pt x="1821446" y="630380"/>
                </a:cubicBezTo>
                <a:close/>
                <a:moveTo>
                  <a:pt x="1941497" y="610596"/>
                </a:moveTo>
                <a:cubicBezTo>
                  <a:pt x="1941048" y="612844"/>
                  <a:pt x="1941048" y="614643"/>
                  <a:pt x="1941048" y="616891"/>
                </a:cubicBezTo>
                <a:cubicBezTo>
                  <a:pt x="1936102" y="620038"/>
                  <a:pt x="1931605" y="624534"/>
                  <a:pt x="1926660" y="625883"/>
                </a:cubicBezTo>
                <a:cubicBezTo>
                  <a:pt x="1909574" y="629930"/>
                  <a:pt x="1892488" y="633527"/>
                  <a:pt x="1875402" y="635775"/>
                </a:cubicBezTo>
                <a:cubicBezTo>
                  <a:pt x="1863262" y="637124"/>
                  <a:pt x="1857417" y="642070"/>
                  <a:pt x="1853820" y="654210"/>
                </a:cubicBezTo>
                <a:cubicBezTo>
                  <a:pt x="1845277" y="681188"/>
                  <a:pt x="1833137" y="707266"/>
                  <a:pt x="1808857" y="723453"/>
                </a:cubicBezTo>
                <a:cubicBezTo>
                  <a:pt x="1791321" y="735593"/>
                  <a:pt x="1787724" y="752679"/>
                  <a:pt x="1781429" y="770214"/>
                </a:cubicBezTo>
                <a:cubicBezTo>
                  <a:pt x="1812903" y="774710"/>
                  <a:pt x="1839432" y="773362"/>
                  <a:pt x="1862363" y="748182"/>
                </a:cubicBezTo>
                <a:cubicBezTo>
                  <a:pt x="1884844" y="723902"/>
                  <a:pt x="1912271" y="705468"/>
                  <a:pt x="1944195" y="694227"/>
                </a:cubicBezTo>
                <a:cubicBezTo>
                  <a:pt x="1967126" y="686134"/>
                  <a:pt x="1988708" y="675342"/>
                  <a:pt x="2010740" y="665001"/>
                </a:cubicBezTo>
                <a:cubicBezTo>
                  <a:pt x="2016585" y="662303"/>
                  <a:pt x="2021531" y="656008"/>
                  <a:pt x="2026927" y="651512"/>
                </a:cubicBezTo>
                <a:cubicBezTo>
                  <a:pt x="2021531" y="645667"/>
                  <a:pt x="2017485" y="637574"/>
                  <a:pt x="2011190" y="634876"/>
                </a:cubicBezTo>
                <a:cubicBezTo>
                  <a:pt x="1988259" y="625883"/>
                  <a:pt x="1964428" y="618689"/>
                  <a:pt x="1941497" y="610596"/>
                </a:cubicBezTo>
                <a:close/>
                <a:moveTo>
                  <a:pt x="1119577" y="502684"/>
                </a:moveTo>
                <a:cubicBezTo>
                  <a:pt x="1119577" y="539104"/>
                  <a:pt x="1118677" y="575524"/>
                  <a:pt x="1120026" y="611944"/>
                </a:cubicBezTo>
                <a:cubicBezTo>
                  <a:pt x="1120476" y="624084"/>
                  <a:pt x="1123174" y="638472"/>
                  <a:pt x="1129918" y="648364"/>
                </a:cubicBezTo>
                <a:cubicBezTo>
                  <a:pt x="1155547" y="685683"/>
                  <a:pt x="1158245" y="729297"/>
                  <a:pt x="1168137" y="770663"/>
                </a:cubicBezTo>
                <a:cubicBezTo>
                  <a:pt x="1169036" y="775609"/>
                  <a:pt x="1165888" y="781004"/>
                  <a:pt x="1164539" y="786400"/>
                </a:cubicBezTo>
                <a:cubicBezTo>
                  <a:pt x="1162741" y="794943"/>
                  <a:pt x="1162741" y="805284"/>
                  <a:pt x="1157795" y="811129"/>
                </a:cubicBezTo>
                <a:cubicBezTo>
                  <a:pt x="1148803" y="821920"/>
                  <a:pt x="1137112" y="831363"/>
                  <a:pt x="1124523" y="837657"/>
                </a:cubicBezTo>
                <a:cubicBezTo>
                  <a:pt x="1113282" y="843503"/>
                  <a:pt x="1099343" y="843952"/>
                  <a:pt x="1086754" y="847100"/>
                </a:cubicBezTo>
                <a:cubicBezTo>
                  <a:pt x="1080909" y="798989"/>
                  <a:pt x="1084056" y="756275"/>
                  <a:pt x="1097095" y="744584"/>
                </a:cubicBezTo>
                <a:cubicBezTo>
                  <a:pt x="1062923" y="707265"/>
                  <a:pt x="1059776" y="663651"/>
                  <a:pt x="1076412" y="616890"/>
                </a:cubicBezTo>
                <a:cubicBezTo>
                  <a:pt x="1079110" y="609696"/>
                  <a:pt x="1080009" y="599804"/>
                  <a:pt x="1076862" y="593059"/>
                </a:cubicBezTo>
                <a:cubicBezTo>
                  <a:pt x="1066970" y="570578"/>
                  <a:pt x="1076862" y="554391"/>
                  <a:pt x="1090351" y="537755"/>
                </a:cubicBezTo>
                <a:cubicBezTo>
                  <a:pt x="1099793" y="526065"/>
                  <a:pt x="1107437" y="513475"/>
                  <a:pt x="1119577" y="502684"/>
                </a:cubicBezTo>
                <a:close/>
                <a:moveTo>
                  <a:pt x="2466664" y="465366"/>
                </a:moveTo>
                <a:cubicBezTo>
                  <a:pt x="2462617" y="465815"/>
                  <a:pt x="2458121" y="472560"/>
                  <a:pt x="2456322" y="477056"/>
                </a:cubicBezTo>
                <a:cubicBezTo>
                  <a:pt x="2441485" y="512577"/>
                  <a:pt x="2445981" y="532810"/>
                  <a:pt x="2472959" y="558889"/>
                </a:cubicBezTo>
                <a:cubicBezTo>
                  <a:pt x="2474757" y="560687"/>
                  <a:pt x="2477455" y="562036"/>
                  <a:pt x="2478354" y="564284"/>
                </a:cubicBezTo>
                <a:cubicBezTo>
                  <a:pt x="2482851" y="575525"/>
                  <a:pt x="2489595" y="586766"/>
                  <a:pt x="2490044" y="598006"/>
                </a:cubicBezTo>
                <a:cubicBezTo>
                  <a:pt x="2490944" y="611046"/>
                  <a:pt x="2479703" y="628131"/>
                  <a:pt x="2485099" y="636225"/>
                </a:cubicBezTo>
                <a:cubicBezTo>
                  <a:pt x="2491394" y="645667"/>
                  <a:pt x="2509379" y="647465"/>
                  <a:pt x="2522868" y="651962"/>
                </a:cubicBezTo>
                <a:cubicBezTo>
                  <a:pt x="2539953" y="657357"/>
                  <a:pt x="2545799" y="666800"/>
                  <a:pt x="2541752" y="685684"/>
                </a:cubicBezTo>
                <a:cubicBezTo>
                  <a:pt x="2533209" y="724352"/>
                  <a:pt x="2527364" y="763020"/>
                  <a:pt x="2535457" y="802587"/>
                </a:cubicBezTo>
                <a:cubicBezTo>
                  <a:pt x="2541752" y="833162"/>
                  <a:pt x="2539054" y="863287"/>
                  <a:pt x="2526914" y="892513"/>
                </a:cubicBezTo>
                <a:cubicBezTo>
                  <a:pt x="2525116" y="897009"/>
                  <a:pt x="2524216" y="901956"/>
                  <a:pt x="2522868" y="907801"/>
                </a:cubicBezTo>
                <a:cubicBezTo>
                  <a:pt x="2532310" y="911398"/>
                  <a:pt x="2541302" y="914096"/>
                  <a:pt x="2549396" y="918142"/>
                </a:cubicBezTo>
                <a:cubicBezTo>
                  <a:pt x="2561985" y="924438"/>
                  <a:pt x="2571427" y="922638"/>
                  <a:pt x="2578621" y="909600"/>
                </a:cubicBezTo>
                <a:cubicBezTo>
                  <a:pt x="2590312" y="888467"/>
                  <a:pt x="2602452" y="867784"/>
                  <a:pt x="2617290" y="842155"/>
                </a:cubicBezTo>
                <a:cubicBezTo>
                  <a:pt x="2632577" y="870032"/>
                  <a:pt x="2646965" y="897909"/>
                  <a:pt x="2662702" y="924887"/>
                </a:cubicBezTo>
                <a:cubicBezTo>
                  <a:pt x="2669896" y="937477"/>
                  <a:pt x="2679788" y="948718"/>
                  <a:pt x="2687881" y="960858"/>
                </a:cubicBezTo>
                <a:cubicBezTo>
                  <a:pt x="2692827" y="968051"/>
                  <a:pt x="2698223" y="975246"/>
                  <a:pt x="2700021" y="982890"/>
                </a:cubicBezTo>
                <a:cubicBezTo>
                  <a:pt x="2702719" y="994580"/>
                  <a:pt x="2702269" y="1006720"/>
                  <a:pt x="2702269" y="1018410"/>
                </a:cubicBezTo>
                <a:cubicBezTo>
                  <a:pt x="2702719" y="1051233"/>
                  <a:pt x="2715309" y="1067420"/>
                  <a:pt x="2748581" y="1076412"/>
                </a:cubicBezTo>
                <a:cubicBezTo>
                  <a:pt x="2754876" y="1042241"/>
                  <a:pt x="2762520" y="1008068"/>
                  <a:pt x="2767466" y="973446"/>
                </a:cubicBezTo>
                <a:cubicBezTo>
                  <a:pt x="2768365" y="965804"/>
                  <a:pt x="2764318" y="955013"/>
                  <a:pt x="2758923" y="949617"/>
                </a:cubicBezTo>
                <a:cubicBezTo>
                  <a:pt x="2736891" y="928483"/>
                  <a:pt x="2717557" y="905103"/>
                  <a:pt x="2703169" y="877675"/>
                </a:cubicBezTo>
                <a:cubicBezTo>
                  <a:pt x="2698672" y="868683"/>
                  <a:pt x="2690129" y="861489"/>
                  <a:pt x="2682036" y="855194"/>
                </a:cubicBezTo>
                <a:cubicBezTo>
                  <a:pt x="2652361" y="831813"/>
                  <a:pt x="2624484" y="808433"/>
                  <a:pt x="2627631" y="763919"/>
                </a:cubicBezTo>
                <a:cubicBezTo>
                  <a:pt x="2628980" y="744585"/>
                  <a:pt x="2625832" y="722104"/>
                  <a:pt x="2608747" y="707266"/>
                </a:cubicBezTo>
                <a:cubicBezTo>
                  <a:pt x="2590761" y="691529"/>
                  <a:pt x="2591211" y="675342"/>
                  <a:pt x="2598405" y="654210"/>
                </a:cubicBezTo>
                <a:cubicBezTo>
                  <a:pt x="2604250" y="637574"/>
                  <a:pt x="2611444" y="626783"/>
                  <a:pt x="2628530" y="623186"/>
                </a:cubicBezTo>
                <a:cubicBezTo>
                  <a:pt x="2634375" y="621837"/>
                  <a:pt x="2639771" y="618689"/>
                  <a:pt x="2649663" y="614643"/>
                </a:cubicBezTo>
                <a:cubicBezTo>
                  <a:pt x="2628980" y="609697"/>
                  <a:pt x="2613692" y="606549"/>
                  <a:pt x="2597955" y="602503"/>
                </a:cubicBezTo>
                <a:cubicBezTo>
                  <a:pt x="2571427" y="595758"/>
                  <a:pt x="2548946" y="585417"/>
                  <a:pt x="2534558" y="558889"/>
                </a:cubicBezTo>
                <a:cubicBezTo>
                  <a:pt x="2518821" y="529213"/>
                  <a:pt x="2498138" y="502235"/>
                  <a:pt x="2479254" y="474358"/>
                </a:cubicBezTo>
                <a:cubicBezTo>
                  <a:pt x="2476556" y="470312"/>
                  <a:pt x="2470710" y="464916"/>
                  <a:pt x="2466664" y="465366"/>
                </a:cubicBezTo>
                <a:close/>
                <a:moveTo>
                  <a:pt x="1232882" y="410960"/>
                </a:moveTo>
                <a:cubicBezTo>
                  <a:pt x="1255813" y="418154"/>
                  <a:pt x="1278744" y="420852"/>
                  <a:pt x="1294931" y="432543"/>
                </a:cubicBezTo>
                <a:cubicBezTo>
                  <a:pt x="1306172" y="440186"/>
                  <a:pt x="1311567" y="460419"/>
                  <a:pt x="1313366" y="476156"/>
                </a:cubicBezTo>
                <a:cubicBezTo>
                  <a:pt x="1316064" y="499537"/>
                  <a:pt x="1314265" y="523368"/>
                  <a:pt x="1313815" y="547198"/>
                </a:cubicBezTo>
                <a:cubicBezTo>
                  <a:pt x="1313815" y="551245"/>
                  <a:pt x="1311118" y="555291"/>
                  <a:pt x="1309319" y="558888"/>
                </a:cubicBezTo>
                <a:cubicBezTo>
                  <a:pt x="1308420" y="560686"/>
                  <a:pt x="1306172" y="562486"/>
                  <a:pt x="1304373" y="564283"/>
                </a:cubicBezTo>
                <a:cubicBezTo>
                  <a:pt x="1283690" y="589912"/>
                  <a:pt x="1256713" y="611494"/>
                  <a:pt x="1259860" y="650612"/>
                </a:cubicBezTo>
                <a:cubicBezTo>
                  <a:pt x="1260759" y="661403"/>
                  <a:pt x="1254015" y="673094"/>
                  <a:pt x="1249519" y="688382"/>
                </a:cubicBezTo>
                <a:cubicBezTo>
                  <a:pt x="1269302" y="682985"/>
                  <a:pt x="1284590" y="678489"/>
                  <a:pt x="1300776" y="673543"/>
                </a:cubicBezTo>
                <a:cubicBezTo>
                  <a:pt x="1315614" y="731996"/>
                  <a:pt x="1299877" y="788200"/>
                  <a:pt x="1296280" y="844853"/>
                </a:cubicBezTo>
                <a:cubicBezTo>
                  <a:pt x="1274698" y="850698"/>
                  <a:pt x="1258511" y="848449"/>
                  <a:pt x="1249069" y="826417"/>
                </a:cubicBezTo>
                <a:cubicBezTo>
                  <a:pt x="1246371" y="820122"/>
                  <a:pt x="1237828" y="813827"/>
                  <a:pt x="1231084" y="811580"/>
                </a:cubicBezTo>
                <a:cubicBezTo>
                  <a:pt x="1217595" y="807084"/>
                  <a:pt x="1213548" y="798990"/>
                  <a:pt x="1216246" y="786400"/>
                </a:cubicBezTo>
                <a:cubicBezTo>
                  <a:pt x="1219393" y="771113"/>
                  <a:pt x="1220742" y="754927"/>
                  <a:pt x="1227487" y="741437"/>
                </a:cubicBezTo>
                <a:cubicBezTo>
                  <a:pt x="1242324" y="712211"/>
                  <a:pt x="1233782" y="686133"/>
                  <a:pt x="1218494" y="660954"/>
                </a:cubicBezTo>
                <a:cubicBezTo>
                  <a:pt x="1199610" y="629480"/>
                  <a:pt x="1179826" y="598455"/>
                  <a:pt x="1160942" y="566981"/>
                </a:cubicBezTo>
                <a:cubicBezTo>
                  <a:pt x="1159143" y="563385"/>
                  <a:pt x="1158244" y="557090"/>
                  <a:pt x="1160042" y="553492"/>
                </a:cubicBezTo>
                <a:cubicBezTo>
                  <a:pt x="1170384" y="528313"/>
                  <a:pt x="1177128" y="500887"/>
                  <a:pt x="1199160" y="482001"/>
                </a:cubicBezTo>
                <a:cubicBezTo>
                  <a:pt x="1219843" y="464016"/>
                  <a:pt x="1235130" y="442884"/>
                  <a:pt x="1232882" y="410960"/>
                </a:cubicBezTo>
                <a:close/>
                <a:moveTo>
                  <a:pt x="1810655" y="291359"/>
                </a:moveTo>
                <a:cubicBezTo>
                  <a:pt x="1807508" y="291359"/>
                  <a:pt x="1802112" y="299003"/>
                  <a:pt x="1801213" y="303499"/>
                </a:cubicBezTo>
                <a:cubicBezTo>
                  <a:pt x="1798515" y="320585"/>
                  <a:pt x="1792670" y="334524"/>
                  <a:pt x="1776034" y="342168"/>
                </a:cubicBezTo>
                <a:cubicBezTo>
                  <a:pt x="1768390" y="345765"/>
                  <a:pt x="1761646" y="351610"/>
                  <a:pt x="1754452" y="356556"/>
                </a:cubicBezTo>
                <a:cubicBezTo>
                  <a:pt x="1747707" y="361502"/>
                  <a:pt x="1740513" y="366447"/>
                  <a:pt x="1733319" y="371843"/>
                </a:cubicBezTo>
                <a:cubicBezTo>
                  <a:pt x="1734218" y="374091"/>
                  <a:pt x="1735567" y="376339"/>
                  <a:pt x="1736467" y="378587"/>
                </a:cubicBezTo>
                <a:cubicBezTo>
                  <a:pt x="1772887" y="366447"/>
                  <a:pt x="1809307" y="354308"/>
                  <a:pt x="1845277" y="341718"/>
                </a:cubicBezTo>
                <a:cubicBezTo>
                  <a:pt x="1862812" y="335423"/>
                  <a:pt x="1879898" y="327779"/>
                  <a:pt x="1897434" y="321485"/>
                </a:cubicBezTo>
                <a:cubicBezTo>
                  <a:pt x="1916768" y="314740"/>
                  <a:pt x="1936551" y="308895"/>
                  <a:pt x="1956335" y="302600"/>
                </a:cubicBezTo>
                <a:cubicBezTo>
                  <a:pt x="1955885" y="300802"/>
                  <a:pt x="1955885" y="299453"/>
                  <a:pt x="1955436" y="297654"/>
                </a:cubicBezTo>
                <a:cubicBezTo>
                  <a:pt x="1907326" y="295406"/>
                  <a:pt x="1858766" y="292708"/>
                  <a:pt x="1810655" y="291359"/>
                </a:cubicBezTo>
                <a:close/>
                <a:moveTo>
                  <a:pt x="2175304" y="274723"/>
                </a:moveTo>
                <a:cubicBezTo>
                  <a:pt x="2154172" y="272025"/>
                  <a:pt x="2134388" y="276072"/>
                  <a:pt x="2111907" y="291809"/>
                </a:cubicBezTo>
                <a:cubicBezTo>
                  <a:pt x="2126295" y="304848"/>
                  <a:pt x="2139334" y="315190"/>
                  <a:pt x="2150575" y="327779"/>
                </a:cubicBezTo>
                <a:cubicBezTo>
                  <a:pt x="2155521" y="333625"/>
                  <a:pt x="2158668" y="343067"/>
                  <a:pt x="2157769" y="350261"/>
                </a:cubicBezTo>
                <a:cubicBezTo>
                  <a:pt x="2155521" y="370045"/>
                  <a:pt x="2150125" y="389379"/>
                  <a:pt x="2147427" y="409162"/>
                </a:cubicBezTo>
                <a:cubicBezTo>
                  <a:pt x="2146528" y="415457"/>
                  <a:pt x="2148327" y="425798"/>
                  <a:pt x="2152823" y="428496"/>
                </a:cubicBezTo>
                <a:cubicBezTo>
                  <a:pt x="2179351" y="445582"/>
                  <a:pt x="2194638" y="470761"/>
                  <a:pt x="2209476" y="496840"/>
                </a:cubicBezTo>
                <a:cubicBezTo>
                  <a:pt x="2211724" y="500886"/>
                  <a:pt x="2217570" y="506732"/>
                  <a:pt x="2221166" y="506282"/>
                </a:cubicBezTo>
                <a:cubicBezTo>
                  <a:pt x="2236903" y="505383"/>
                  <a:pt x="2252640" y="502235"/>
                  <a:pt x="2267478" y="499987"/>
                </a:cubicBezTo>
                <a:cubicBezTo>
                  <a:pt x="2267029" y="473459"/>
                  <a:pt x="2261184" y="455024"/>
                  <a:pt x="2234206" y="450078"/>
                </a:cubicBezTo>
                <a:cubicBezTo>
                  <a:pt x="2228810" y="449179"/>
                  <a:pt x="2221616" y="440187"/>
                  <a:pt x="2220717" y="433892"/>
                </a:cubicBezTo>
                <a:cubicBezTo>
                  <a:pt x="2215771" y="397022"/>
                  <a:pt x="2211275" y="360153"/>
                  <a:pt x="2208127" y="322833"/>
                </a:cubicBezTo>
                <a:cubicBezTo>
                  <a:pt x="2205429" y="294956"/>
                  <a:pt x="2195538" y="276971"/>
                  <a:pt x="2175304" y="274723"/>
                </a:cubicBezTo>
                <a:close/>
                <a:moveTo>
                  <a:pt x="1881191" y="155347"/>
                </a:moveTo>
                <a:cubicBezTo>
                  <a:pt x="1855281" y="152312"/>
                  <a:pt x="1830889" y="156021"/>
                  <a:pt x="1805260" y="166363"/>
                </a:cubicBezTo>
                <a:cubicBezTo>
                  <a:pt x="1826842" y="161417"/>
                  <a:pt x="1836284" y="177603"/>
                  <a:pt x="1848424" y="189294"/>
                </a:cubicBezTo>
                <a:cubicBezTo>
                  <a:pt x="1854719" y="195139"/>
                  <a:pt x="1861463" y="200984"/>
                  <a:pt x="1866859" y="207729"/>
                </a:cubicBezTo>
                <a:cubicBezTo>
                  <a:pt x="1875852" y="219419"/>
                  <a:pt x="1886193" y="221667"/>
                  <a:pt x="1900581" y="216271"/>
                </a:cubicBezTo>
                <a:cubicBezTo>
                  <a:pt x="1919016" y="209527"/>
                  <a:pt x="1939249" y="197387"/>
                  <a:pt x="1954537" y="227512"/>
                </a:cubicBezTo>
                <a:cubicBezTo>
                  <a:pt x="1959483" y="210426"/>
                  <a:pt x="1962630" y="197387"/>
                  <a:pt x="1966227" y="184797"/>
                </a:cubicBezTo>
                <a:cubicBezTo>
                  <a:pt x="1934528" y="168161"/>
                  <a:pt x="1907101" y="158382"/>
                  <a:pt x="1881191" y="155347"/>
                </a:cubicBezTo>
                <a:close/>
                <a:moveTo>
                  <a:pt x="2075150" y="137699"/>
                </a:moveTo>
                <a:cubicBezTo>
                  <a:pt x="2055479" y="139272"/>
                  <a:pt x="2035920" y="144106"/>
                  <a:pt x="2016136" y="145680"/>
                </a:cubicBezTo>
                <a:cubicBezTo>
                  <a:pt x="2016136" y="147928"/>
                  <a:pt x="2015686" y="150176"/>
                  <a:pt x="2015236" y="151975"/>
                </a:cubicBezTo>
                <a:cubicBezTo>
                  <a:pt x="2038168" y="161417"/>
                  <a:pt x="2060199" y="175355"/>
                  <a:pt x="2084030" y="178503"/>
                </a:cubicBezTo>
                <a:cubicBezTo>
                  <a:pt x="2100666" y="180751"/>
                  <a:pt x="2110558" y="187945"/>
                  <a:pt x="2121799" y="196488"/>
                </a:cubicBezTo>
                <a:cubicBezTo>
                  <a:pt x="2139784" y="210876"/>
                  <a:pt x="2158218" y="224814"/>
                  <a:pt x="2177103" y="237854"/>
                </a:cubicBezTo>
                <a:cubicBezTo>
                  <a:pt x="2181599" y="241001"/>
                  <a:pt x="2189692" y="244148"/>
                  <a:pt x="2194189" y="242350"/>
                </a:cubicBezTo>
                <a:cubicBezTo>
                  <a:pt x="2215771" y="234257"/>
                  <a:pt x="2236903" y="223915"/>
                  <a:pt x="2262982" y="212674"/>
                </a:cubicBezTo>
                <a:cubicBezTo>
                  <a:pt x="2239152" y="197387"/>
                  <a:pt x="2220267" y="183449"/>
                  <a:pt x="2199135" y="173107"/>
                </a:cubicBezTo>
                <a:cubicBezTo>
                  <a:pt x="2178901" y="163215"/>
                  <a:pt x="2154621" y="160517"/>
                  <a:pt x="2134838" y="149277"/>
                </a:cubicBezTo>
                <a:cubicBezTo>
                  <a:pt x="2114605" y="137811"/>
                  <a:pt x="2094821" y="136125"/>
                  <a:pt x="2075150" y="137699"/>
                </a:cubicBezTo>
                <a:close/>
                <a:moveTo>
                  <a:pt x="1541777" y="114655"/>
                </a:moveTo>
                <a:cubicBezTo>
                  <a:pt x="1523792" y="116004"/>
                  <a:pt x="1505807" y="117803"/>
                  <a:pt x="1487822" y="118252"/>
                </a:cubicBezTo>
                <a:cubicBezTo>
                  <a:pt x="1473883" y="118252"/>
                  <a:pt x="1468038" y="124547"/>
                  <a:pt x="1461294" y="136238"/>
                </a:cubicBezTo>
                <a:cubicBezTo>
                  <a:pt x="1446456" y="161866"/>
                  <a:pt x="1430269" y="187046"/>
                  <a:pt x="1411835" y="210426"/>
                </a:cubicBezTo>
                <a:cubicBezTo>
                  <a:pt x="1386655" y="241900"/>
                  <a:pt x="1358329" y="271126"/>
                  <a:pt x="1331801" y="301701"/>
                </a:cubicBezTo>
                <a:cubicBezTo>
                  <a:pt x="1321909" y="313391"/>
                  <a:pt x="1312467" y="325981"/>
                  <a:pt x="1301226" y="339919"/>
                </a:cubicBezTo>
                <a:cubicBezTo>
                  <a:pt x="1286388" y="312042"/>
                  <a:pt x="1272899" y="285514"/>
                  <a:pt x="1258961" y="259436"/>
                </a:cubicBezTo>
                <a:cubicBezTo>
                  <a:pt x="1256713" y="258087"/>
                  <a:pt x="1254464" y="256288"/>
                  <a:pt x="1252216" y="254940"/>
                </a:cubicBezTo>
                <a:cubicBezTo>
                  <a:pt x="1240076" y="269328"/>
                  <a:pt x="1227487" y="283266"/>
                  <a:pt x="1216696" y="298554"/>
                </a:cubicBezTo>
                <a:cubicBezTo>
                  <a:pt x="1211300" y="305748"/>
                  <a:pt x="1205455" y="316089"/>
                  <a:pt x="1206354" y="324182"/>
                </a:cubicBezTo>
                <a:cubicBezTo>
                  <a:pt x="1209951" y="357905"/>
                  <a:pt x="1197811" y="384882"/>
                  <a:pt x="1179377" y="412310"/>
                </a:cubicBezTo>
                <a:cubicBezTo>
                  <a:pt x="1157345" y="444683"/>
                  <a:pt x="1135313" y="472560"/>
                  <a:pt x="1097094" y="489196"/>
                </a:cubicBezTo>
                <a:cubicBezTo>
                  <a:pt x="1043589" y="512127"/>
                  <a:pt x="1021107" y="554392"/>
                  <a:pt x="1027402" y="615991"/>
                </a:cubicBezTo>
                <a:cubicBezTo>
                  <a:pt x="1034596" y="688831"/>
                  <a:pt x="1031898" y="762570"/>
                  <a:pt x="1034596" y="836310"/>
                </a:cubicBezTo>
                <a:cubicBezTo>
                  <a:pt x="1035495" y="863287"/>
                  <a:pt x="1036844" y="891164"/>
                  <a:pt x="1042689" y="917692"/>
                </a:cubicBezTo>
                <a:cubicBezTo>
                  <a:pt x="1048534" y="943322"/>
                  <a:pt x="1067419" y="951864"/>
                  <a:pt x="1093048" y="944221"/>
                </a:cubicBezTo>
                <a:cubicBezTo>
                  <a:pt x="1103389" y="941074"/>
                  <a:pt x="1108785" y="942873"/>
                  <a:pt x="1115529" y="950515"/>
                </a:cubicBezTo>
                <a:cubicBezTo>
                  <a:pt x="1152848" y="992332"/>
                  <a:pt x="1191067" y="1033698"/>
                  <a:pt x="1227936" y="1075963"/>
                </a:cubicBezTo>
                <a:cubicBezTo>
                  <a:pt x="1232433" y="1081358"/>
                  <a:pt x="1233782" y="1091250"/>
                  <a:pt x="1233332" y="1098894"/>
                </a:cubicBezTo>
                <a:cubicBezTo>
                  <a:pt x="1231983" y="1134864"/>
                  <a:pt x="1227037" y="1170834"/>
                  <a:pt x="1227487" y="1206805"/>
                </a:cubicBezTo>
                <a:cubicBezTo>
                  <a:pt x="1227936" y="1248620"/>
                  <a:pt x="1233332" y="1289986"/>
                  <a:pt x="1236929" y="1331802"/>
                </a:cubicBezTo>
                <a:cubicBezTo>
                  <a:pt x="1237828" y="1343041"/>
                  <a:pt x="1234231" y="1349786"/>
                  <a:pt x="1224339" y="1356081"/>
                </a:cubicBezTo>
                <a:cubicBezTo>
                  <a:pt x="1173531" y="1388005"/>
                  <a:pt x="1123622" y="1420827"/>
                  <a:pt x="1073264" y="1453651"/>
                </a:cubicBezTo>
                <a:cubicBezTo>
                  <a:pt x="1069667" y="1455898"/>
                  <a:pt x="1066520" y="1459046"/>
                  <a:pt x="1061124" y="1463542"/>
                </a:cubicBezTo>
                <a:cubicBezTo>
                  <a:pt x="1083156" y="1466689"/>
                  <a:pt x="1101591" y="1468489"/>
                  <a:pt x="1120025" y="1471635"/>
                </a:cubicBezTo>
                <a:cubicBezTo>
                  <a:pt x="1142957" y="1475683"/>
                  <a:pt x="1163639" y="1477931"/>
                  <a:pt x="1175330" y="1450952"/>
                </a:cubicBezTo>
                <a:cubicBezTo>
                  <a:pt x="1178028" y="1443759"/>
                  <a:pt x="1186121" y="1438362"/>
                  <a:pt x="1192416" y="1433866"/>
                </a:cubicBezTo>
                <a:cubicBezTo>
                  <a:pt x="1267504" y="1379462"/>
                  <a:pt x="1351135" y="1374516"/>
                  <a:pt x="1441510" y="1389803"/>
                </a:cubicBezTo>
                <a:cubicBezTo>
                  <a:pt x="1417680" y="1410935"/>
                  <a:pt x="1395648" y="1430270"/>
                  <a:pt x="1373167" y="1450503"/>
                </a:cubicBezTo>
                <a:cubicBezTo>
                  <a:pt x="1396997" y="1468038"/>
                  <a:pt x="1418129" y="1484225"/>
                  <a:pt x="1449154" y="1485124"/>
                </a:cubicBezTo>
                <a:cubicBezTo>
                  <a:pt x="1486473" y="1486023"/>
                  <a:pt x="1524242" y="1490519"/>
                  <a:pt x="1560662" y="1498164"/>
                </a:cubicBezTo>
                <a:cubicBezTo>
                  <a:pt x="1611020" y="1508954"/>
                  <a:pt x="1623160" y="1538631"/>
                  <a:pt x="1599779" y="1584043"/>
                </a:cubicBezTo>
                <a:cubicBezTo>
                  <a:pt x="1583593" y="1616416"/>
                  <a:pt x="1584492" y="1650138"/>
                  <a:pt x="1586291" y="1683860"/>
                </a:cubicBezTo>
                <a:cubicBezTo>
                  <a:pt x="1612369" y="1682062"/>
                  <a:pt x="1636199" y="1680264"/>
                  <a:pt x="1660479" y="1678464"/>
                </a:cubicBezTo>
                <a:cubicBezTo>
                  <a:pt x="1690155" y="1676216"/>
                  <a:pt x="1712636" y="1664077"/>
                  <a:pt x="1726575" y="1636650"/>
                </a:cubicBezTo>
                <a:cubicBezTo>
                  <a:pt x="1735567" y="1619564"/>
                  <a:pt x="1746358" y="1603377"/>
                  <a:pt x="1755351" y="1586290"/>
                </a:cubicBezTo>
                <a:cubicBezTo>
                  <a:pt x="1765243" y="1566957"/>
                  <a:pt x="1781429" y="1561111"/>
                  <a:pt x="1802112" y="1563809"/>
                </a:cubicBezTo>
                <a:cubicBezTo>
                  <a:pt x="1852471" y="1570553"/>
                  <a:pt x="1878549" y="1603827"/>
                  <a:pt x="1871355" y="1654185"/>
                </a:cubicBezTo>
                <a:cubicBezTo>
                  <a:pt x="1868657" y="1675768"/>
                  <a:pt x="1862812" y="1696899"/>
                  <a:pt x="1859215" y="1718481"/>
                </a:cubicBezTo>
                <a:cubicBezTo>
                  <a:pt x="1856967" y="1731521"/>
                  <a:pt x="1856068" y="1744111"/>
                  <a:pt x="1854269" y="1757149"/>
                </a:cubicBezTo>
                <a:cubicBezTo>
                  <a:pt x="1865960" y="1749507"/>
                  <a:pt x="1873603" y="1741412"/>
                  <a:pt x="1881247" y="1733320"/>
                </a:cubicBezTo>
                <a:cubicBezTo>
                  <a:pt x="1920365" y="1691504"/>
                  <a:pt x="1967576" y="1675768"/>
                  <a:pt x="2023779" y="1686108"/>
                </a:cubicBezTo>
                <a:cubicBezTo>
                  <a:pt x="2049858" y="1691054"/>
                  <a:pt x="2068742" y="1704094"/>
                  <a:pt x="2076836" y="1730172"/>
                </a:cubicBezTo>
                <a:cubicBezTo>
                  <a:pt x="2081781" y="1745459"/>
                  <a:pt x="2084929" y="1760298"/>
                  <a:pt x="2088976" y="1775584"/>
                </a:cubicBezTo>
                <a:cubicBezTo>
                  <a:pt x="2098418" y="1811105"/>
                  <a:pt x="2096170" y="1843928"/>
                  <a:pt x="2062447" y="1867759"/>
                </a:cubicBezTo>
                <a:cubicBezTo>
                  <a:pt x="2096619" y="1851123"/>
                  <a:pt x="2129442" y="1833137"/>
                  <a:pt x="2164513" y="1818748"/>
                </a:cubicBezTo>
                <a:cubicBezTo>
                  <a:pt x="2183847" y="1811105"/>
                  <a:pt x="2197336" y="1801663"/>
                  <a:pt x="2198685" y="1780530"/>
                </a:cubicBezTo>
                <a:cubicBezTo>
                  <a:pt x="2200933" y="1744111"/>
                  <a:pt x="2225663" y="1735117"/>
                  <a:pt x="2255338" y="1732420"/>
                </a:cubicBezTo>
                <a:cubicBezTo>
                  <a:pt x="2265230" y="1731521"/>
                  <a:pt x="2275122" y="1730621"/>
                  <a:pt x="2285014" y="1731971"/>
                </a:cubicBezTo>
                <a:cubicBezTo>
                  <a:pt x="2320085" y="1737816"/>
                  <a:pt x="2350210" y="1749956"/>
                  <a:pt x="2360102" y="1789074"/>
                </a:cubicBezTo>
                <a:cubicBezTo>
                  <a:pt x="2364148" y="1805261"/>
                  <a:pt x="2370893" y="1820997"/>
                  <a:pt x="2376288" y="1836734"/>
                </a:cubicBezTo>
                <a:cubicBezTo>
                  <a:pt x="2382583" y="1854269"/>
                  <a:pt x="2387529" y="1872254"/>
                  <a:pt x="2395173" y="1889340"/>
                </a:cubicBezTo>
                <a:cubicBezTo>
                  <a:pt x="2407762" y="1916318"/>
                  <a:pt x="2422151" y="1919016"/>
                  <a:pt x="2444183" y="1899232"/>
                </a:cubicBezTo>
                <a:cubicBezTo>
                  <a:pt x="2457671" y="1887092"/>
                  <a:pt x="2472059" y="1875851"/>
                  <a:pt x="2482851" y="1861463"/>
                </a:cubicBezTo>
                <a:cubicBezTo>
                  <a:pt x="2504882" y="1831338"/>
                  <a:pt x="2529162" y="1826392"/>
                  <a:pt x="2565582" y="1837633"/>
                </a:cubicBezTo>
                <a:cubicBezTo>
                  <a:pt x="2622685" y="1855618"/>
                  <a:pt x="2681587" y="1852471"/>
                  <a:pt x="2737340" y="1826392"/>
                </a:cubicBezTo>
                <a:cubicBezTo>
                  <a:pt x="2750380" y="1820097"/>
                  <a:pt x="2758923" y="1812005"/>
                  <a:pt x="2762969" y="1797166"/>
                </a:cubicBezTo>
                <a:cubicBezTo>
                  <a:pt x="2768365" y="1774685"/>
                  <a:pt x="2776908" y="1753103"/>
                  <a:pt x="2785001" y="1728823"/>
                </a:cubicBezTo>
                <a:cubicBezTo>
                  <a:pt x="2803886" y="1743660"/>
                  <a:pt x="2820971" y="1756700"/>
                  <a:pt x="2838057" y="1770189"/>
                </a:cubicBezTo>
                <a:cubicBezTo>
                  <a:pt x="2871779" y="1796267"/>
                  <a:pt x="2871330" y="1795817"/>
                  <a:pt x="2902804" y="1766592"/>
                </a:cubicBezTo>
                <a:cubicBezTo>
                  <a:pt x="2949116" y="1723877"/>
                  <a:pt x="2996776" y="1682512"/>
                  <a:pt x="3043088" y="1639796"/>
                </a:cubicBezTo>
                <a:cubicBezTo>
                  <a:pt x="3048484" y="1634851"/>
                  <a:pt x="3052530" y="1624959"/>
                  <a:pt x="3052080" y="1617765"/>
                </a:cubicBezTo>
                <a:cubicBezTo>
                  <a:pt x="3049832" y="1569205"/>
                  <a:pt x="3046235" y="1520646"/>
                  <a:pt x="3043538" y="1472086"/>
                </a:cubicBezTo>
                <a:cubicBezTo>
                  <a:pt x="3043088" y="1466689"/>
                  <a:pt x="3043538" y="1460845"/>
                  <a:pt x="3045786" y="1455898"/>
                </a:cubicBezTo>
                <a:cubicBezTo>
                  <a:pt x="3058375" y="1427572"/>
                  <a:pt x="3090749" y="1407789"/>
                  <a:pt x="3121773" y="1411834"/>
                </a:cubicBezTo>
                <a:cubicBezTo>
                  <a:pt x="3140208" y="1414084"/>
                  <a:pt x="3157743" y="1420827"/>
                  <a:pt x="3173930" y="1425324"/>
                </a:cubicBezTo>
                <a:cubicBezTo>
                  <a:pt x="3142906" y="1391602"/>
                  <a:pt x="3106935" y="1363276"/>
                  <a:pt x="3056127" y="1357880"/>
                </a:cubicBezTo>
                <a:cubicBezTo>
                  <a:pt x="3065120" y="1341693"/>
                  <a:pt x="3070965" y="1327755"/>
                  <a:pt x="3079058" y="1315165"/>
                </a:cubicBezTo>
                <a:cubicBezTo>
                  <a:pt x="3094346" y="1292234"/>
                  <a:pt x="3095695" y="1267954"/>
                  <a:pt x="3095245" y="1240976"/>
                </a:cubicBezTo>
                <a:cubicBezTo>
                  <a:pt x="3093446" y="1155547"/>
                  <a:pt x="3076361" y="1075513"/>
                  <a:pt x="3026452" y="1004472"/>
                </a:cubicBezTo>
                <a:cubicBezTo>
                  <a:pt x="3021956" y="998177"/>
                  <a:pt x="3019258" y="991432"/>
                  <a:pt x="3015661" y="984687"/>
                </a:cubicBezTo>
                <a:cubicBezTo>
                  <a:pt x="3009816" y="973896"/>
                  <a:pt x="3003970" y="963556"/>
                  <a:pt x="2998125" y="952764"/>
                </a:cubicBezTo>
                <a:cubicBezTo>
                  <a:pt x="3001722" y="976595"/>
                  <a:pt x="3008467" y="999076"/>
                  <a:pt x="3014312" y="1022007"/>
                </a:cubicBezTo>
                <a:cubicBezTo>
                  <a:pt x="3020606" y="1045838"/>
                  <a:pt x="3029150" y="1070118"/>
                  <a:pt x="3030948" y="1094397"/>
                </a:cubicBezTo>
                <a:cubicBezTo>
                  <a:pt x="3033646" y="1127220"/>
                  <a:pt x="3030498" y="1160493"/>
                  <a:pt x="3030948" y="1193765"/>
                </a:cubicBezTo>
                <a:cubicBezTo>
                  <a:pt x="3030948" y="1205006"/>
                  <a:pt x="3026901" y="1210402"/>
                  <a:pt x="3017010" y="1214898"/>
                </a:cubicBezTo>
                <a:cubicBezTo>
                  <a:pt x="2980590" y="1231085"/>
                  <a:pt x="2944619" y="1248620"/>
                  <a:pt x="2908199" y="1264807"/>
                </a:cubicBezTo>
                <a:cubicBezTo>
                  <a:pt x="2895610" y="1270652"/>
                  <a:pt x="2890664" y="1277396"/>
                  <a:pt x="2889315" y="1292234"/>
                </a:cubicBezTo>
                <a:cubicBezTo>
                  <a:pt x="2883020" y="1360577"/>
                  <a:pt x="2845251" y="1409586"/>
                  <a:pt x="2788149" y="1445557"/>
                </a:cubicBezTo>
                <a:cubicBezTo>
                  <a:pt x="2784102" y="1448255"/>
                  <a:pt x="2778706" y="1449154"/>
                  <a:pt x="2773760" y="1450053"/>
                </a:cubicBezTo>
                <a:cubicBezTo>
                  <a:pt x="2744085" y="1455448"/>
                  <a:pt x="2714859" y="1461743"/>
                  <a:pt x="2685183" y="1465790"/>
                </a:cubicBezTo>
                <a:cubicBezTo>
                  <a:pt x="2663152" y="1468937"/>
                  <a:pt x="2646965" y="1477480"/>
                  <a:pt x="2633926" y="1495465"/>
                </a:cubicBezTo>
                <a:cubicBezTo>
                  <a:pt x="2617739" y="1517049"/>
                  <a:pt x="2599304" y="1536831"/>
                  <a:pt x="2581769" y="1557064"/>
                </a:cubicBezTo>
                <a:cubicBezTo>
                  <a:pt x="2577722" y="1562010"/>
                  <a:pt x="2573676" y="1567856"/>
                  <a:pt x="2568280" y="1569655"/>
                </a:cubicBezTo>
                <a:cubicBezTo>
                  <a:pt x="2536806" y="1581345"/>
                  <a:pt x="2505332" y="1594833"/>
                  <a:pt x="2472959" y="1602027"/>
                </a:cubicBezTo>
                <a:cubicBezTo>
                  <a:pt x="2436539" y="1610122"/>
                  <a:pt x="2410910" y="1591686"/>
                  <a:pt x="2401018" y="1555717"/>
                </a:cubicBezTo>
                <a:cubicBezTo>
                  <a:pt x="2396072" y="1537731"/>
                  <a:pt x="2394274" y="1519297"/>
                  <a:pt x="2390227" y="1500861"/>
                </a:cubicBezTo>
                <a:cubicBezTo>
                  <a:pt x="2380785" y="1459046"/>
                  <a:pt x="2362800" y="1452301"/>
                  <a:pt x="2329077" y="1478830"/>
                </a:cubicBezTo>
                <a:cubicBezTo>
                  <a:pt x="2306146" y="1497264"/>
                  <a:pt x="2284115" y="1516599"/>
                  <a:pt x="2262982" y="1536831"/>
                </a:cubicBezTo>
                <a:cubicBezTo>
                  <a:pt x="2253540" y="1545824"/>
                  <a:pt x="2245447" y="1546723"/>
                  <a:pt x="2233307" y="1543127"/>
                </a:cubicBezTo>
                <a:cubicBezTo>
                  <a:pt x="2168110" y="1523342"/>
                  <a:pt x="2102914" y="1504458"/>
                  <a:pt x="2037718" y="1485124"/>
                </a:cubicBezTo>
                <a:cubicBezTo>
                  <a:pt x="2003546" y="1475233"/>
                  <a:pt x="2005345" y="1474782"/>
                  <a:pt x="2003096" y="1439711"/>
                </a:cubicBezTo>
                <a:cubicBezTo>
                  <a:pt x="2001298" y="1412734"/>
                  <a:pt x="2008942" y="1392500"/>
                  <a:pt x="2028276" y="1373617"/>
                </a:cubicBezTo>
                <a:cubicBezTo>
                  <a:pt x="2051656" y="1350686"/>
                  <a:pt x="2072339" y="1325506"/>
                  <a:pt x="2097968" y="1297180"/>
                </a:cubicBezTo>
                <a:cubicBezTo>
                  <a:pt x="2081332" y="1297629"/>
                  <a:pt x="2070091" y="1298079"/>
                  <a:pt x="2058401" y="1298978"/>
                </a:cubicBezTo>
                <a:cubicBezTo>
                  <a:pt x="2030524" y="1301227"/>
                  <a:pt x="2002197" y="1303925"/>
                  <a:pt x="1974320" y="1304823"/>
                </a:cubicBezTo>
                <a:cubicBezTo>
                  <a:pt x="1966227" y="1305273"/>
                  <a:pt x="1955885" y="1301227"/>
                  <a:pt x="1950490" y="1295382"/>
                </a:cubicBezTo>
                <a:cubicBezTo>
                  <a:pt x="1893387" y="1236480"/>
                  <a:pt x="1837183" y="1177129"/>
                  <a:pt x="1781429" y="1117329"/>
                </a:cubicBezTo>
                <a:cubicBezTo>
                  <a:pt x="1776484" y="1112383"/>
                  <a:pt x="1774235" y="1102041"/>
                  <a:pt x="1775135" y="1094847"/>
                </a:cubicBezTo>
                <a:cubicBezTo>
                  <a:pt x="1778732" y="1071466"/>
                  <a:pt x="1784577" y="1048535"/>
                  <a:pt x="1789523" y="1025155"/>
                </a:cubicBezTo>
                <a:cubicBezTo>
                  <a:pt x="1797616" y="986487"/>
                  <a:pt x="1805709" y="947369"/>
                  <a:pt x="1814702" y="904654"/>
                </a:cubicBezTo>
                <a:cubicBezTo>
                  <a:pt x="1773786" y="904654"/>
                  <a:pt x="1735567" y="905103"/>
                  <a:pt x="1697798" y="904205"/>
                </a:cubicBezTo>
                <a:cubicBezTo>
                  <a:pt x="1689705" y="904205"/>
                  <a:pt x="1679813" y="901506"/>
                  <a:pt x="1674418" y="896110"/>
                </a:cubicBezTo>
                <a:cubicBezTo>
                  <a:pt x="1613268" y="836759"/>
                  <a:pt x="1542677" y="789998"/>
                  <a:pt x="1461294" y="764369"/>
                </a:cubicBezTo>
                <a:cubicBezTo>
                  <a:pt x="1417230" y="750430"/>
                  <a:pt x="1396098" y="721654"/>
                  <a:pt x="1380810" y="683885"/>
                </a:cubicBezTo>
                <a:cubicBezTo>
                  <a:pt x="1376314" y="672195"/>
                  <a:pt x="1371368" y="660505"/>
                  <a:pt x="1368670" y="648365"/>
                </a:cubicBezTo>
                <a:cubicBezTo>
                  <a:pt x="1352933" y="576874"/>
                  <a:pt x="1363724" y="512577"/>
                  <a:pt x="1418579" y="459071"/>
                </a:cubicBezTo>
                <a:cubicBezTo>
                  <a:pt x="1456348" y="422651"/>
                  <a:pt x="1492318" y="384433"/>
                  <a:pt x="1528738" y="346664"/>
                </a:cubicBezTo>
                <a:cubicBezTo>
                  <a:pt x="1532785" y="342168"/>
                  <a:pt x="1536831" y="338121"/>
                  <a:pt x="1542227" y="331826"/>
                </a:cubicBezTo>
                <a:cubicBezTo>
                  <a:pt x="1505357" y="320585"/>
                  <a:pt x="1471635" y="310244"/>
                  <a:pt x="1437014" y="299453"/>
                </a:cubicBezTo>
                <a:cubicBezTo>
                  <a:pt x="1433417" y="307546"/>
                  <a:pt x="1430719" y="314740"/>
                  <a:pt x="1427122" y="321035"/>
                </a:cubicBezTo>
                <a:cubicBezTo>
                  <a:pt x="1411835" y="347113"/>
                  <a:pt x="1396547" y="373642"/>
                  <a:pt x="1379461" y="398821"/>
                </a:cubicBezTo>
                <a:cubicBezTo>
                  <a:pt x="1375415" y="404666"/>
                  <a:pt x="1365523" y="406914"/>
                  <a:pt x="1358329" y="410961"/>
                </a:cubicBezTo>
                <a:cubicBezTo>
                  <a:pt x="1356530" y="403317"/>
                  <a:pt x="1352484" y="395224"/>
                  <a:pt x="1352933" y="388030"/>
                </a:cubicBezTo>
                <a:cubicBezTo>
                  <a:pt x="1358329" y="314740"/>
                  <a:pt x="1389353" y="256288"/>
                  <a:pt x="1452751" y="217171"/>
                </a:cubicBezTo>
                <a:cubicBezTo>
                  <a:pt x="1469837" y="206829"/>
                  <a:pt x="1487822" y="197837"/>
                  <a:pt x="1505357" y="188394"/>
                </a:cubicBezTo>
                <a:cubicBezTo>
                  <a:pt x="1540428" y="169960"/>
                  <a:pt x="1547173" y="156920"/>
                  <a:pt x="1541777" y="114655"/>
                </a:cubicBezTo>
                <a:close/>
                <a:moveTo>
                  <a:pt x="1307970" y="0"/>
                </a:moveTo>
                <a:cubicBezTo>
                  <a:pt x="1308870" y="0"/>
                  <a:pt x="1310219" y="0"/>
                  <a:pt x="1311567" y="0"/>
                </a:cubicBezTo>
                <a:cubicBezTo>
                  <a:pt x="1342142" y="17536"/>
                  <a:pt x="1373167" y="35071"/>
                  <a:pt x="1403292" y="53506"/>
                </a:cubicBezTo>
                <a:cubicBezTo>
                  <a:pt x="1423975" y="66095"/>
                  <a:pt x="1443309" y="80933"/>
                  <a:pt x="1464441" y="93073"/>
                </a:cubicBezTo>
                <a:cubicBezTo>
                  <a:pt x="1486473" y="106112"/>
                  <a:pt x="1509404" y="110159"/>
                  <a:pt x="1535932" y="102515"/>
                </a:cubicBezTo>
                <a:cubicBezTo>
                  <a:pt x="1601578" y="83631"/>
                  <a:pt x="1667673" y="67894"/>
                  <a:pt x="1733319" y="50358"/>
                </a:cubicBezTo>
                <a:cubicBezTo>
                  <a:pt x="1913171" y="2698"/>
                  <a:pt x="2089425" y="6295"/>
                  <a:pt x="2263881" y="77336"/>
                </a:cubicBezTo>
                <a:cubicBezTo>
                  <a:pt x="2335822" y="106562"/>
                  <a:pt x="2387080" y="153323"/>
                  <a:pt x="2424848" y="218969"/>
                </a:cubicBezTo>
                <a:cubicBezTo>
                  <a:pt x="2462168" y="283716"/>
                  <a:pt x="2486897" y="353858"/>
                  <a:pt x="2507131" y="425349"/>
                </a:cubicBezTo>
                <a:cubicBezTo>
                  <a:pt x="2514774" y="452776"/>
                  <a:pt x="2517022" y="454575"/>
                  <a:pt x="2545349" y="457272"/>
                </a:cubicBezTo>
                <a:cubicBezTo>
                  <a:pt x="2574575" y="459970"/>
                  <a:pt x="2602452" y="471211"/>
                  <a:pt x="2619987" y="492793"/>
                </a:cubicBezTo>
                <a:cubicBezTo>
                  <a:pt x="2664501" y="548547"/>
                  <a:pt x="2709913" y="604751"/>
                  <a:pt x="2740488" y="670397"/>
                </a:cubicBezTo>
                <a:cubicBezTo>
                  <a:pt x="2749930" y="691079"/>
                  <a:pt x="2760272" y="691529"/>
                  <a:pt x="2773760" y="672645"/>
                </a:cubicBezTo>
                <a:cubicBezTo>
                  <a:pt x="2776908" y="668148"/>
                  <a:pt x="2779606" y="663202"/>
                  <a:pt x="2781404" y="657807"/>
                </a:cubicBezTo>
                <a:cubicBezTo>
                  <a:pt x="2798040" y="614643"/>
                  <a:pt x="2784551" y="559788"/>
                  <a:pt x="2749930" y="529213"/>
                </a:cubicBezTo>
                <a:cubicBezTo>
                  <a:pt x="2713960" y="497739"/>
                  <a:pt x="2678889" y="466265"/>
                  <a:pt x="2642019" y="436140"/>
                </a:cubicBezTo>
                <a:cubicBezTo>
                  <a:pt x="2610995" y="410511"/>
                  <a:pt x="2578621" y="386231"/>
                  <a:pt x="2545799" y="362401"/>
                </a:cubicBezTo>
                <a:cubicBezTo>
                  <a:pt x="2505332" y="333175"/>
                  <a:pt x="2478354" y="295406"/>
                  <a:pt x="2471610" y="245497"/>
                </a:cubicBezTo>
                <a:cubicBezTo>
                  <a:pt x="2466664" y="209527"/>
                  <a:pt x="2475207" y="177603"/>
                  <a:pt x="2503084" y="151975"/>
                </a:cubicBezTo>
                <a:cubicBezTo>
                  <a:pt x="2512076" y="143881"/>
                  <a:pt x="2519720" y="141633"/>
                  <a:pt x="2530961" y="148827"/>
                </a:cubicBezTo>
                <a:cubicBezTo>
                  <a:pt x="2594808" y="189294"/>
                  <a:pt x="2660454" y="226613"/>
                  <a:pt x="2722503" y="269777"/>
                </a:cubicBezTo>
                <a:cubicBezTo>
                  <a:pt x="2805234" y="327779"/>
                  <a:pt x="2879423" y="395224"/>
                  <a:pt x="2935177" y="481103"/>
                </a:cubicBezTo>
                <a:cubicBezTo>
                  <a:pt x="2992730" y="570129"/>
                  <a:pt x="3016110" y="664102"/>
                  <a:pt x="2976993" y="767516"/>
                </a:cubicBezTo>
                <a:cubicBezTo>
                  <a:pt x="2976543" y="768865"/>
                  <a:pt x="2977892" y="770664"/>
                  <a:pt x="2978342" y="773362"/>
                </a:cubicBezTo>
                <a:cubicBezTo>
                  <a:pt x="3041290" y="744136"/>
                  <a:pt x="3103788" y="714910"/>
                  <a:pt x="3167186" y="685234"/>
                </a:cubicBezTo>
                <a:cubicBezTo>
                  <a:pt x="3167186" y="701421"/>
                  <a:pt x="3166286" y="714460"/>
                  <a:pt x="3167186" y="727499"/>
                </a:cubicBezTo>
                <a:cubicBezTo>
                  <a:pt x="3168534" y="745035"/>
                  <a:pt x="3162689" y="757625"/>
                  <a:pt x="3150100" y="770214"/>
                </a:cubicBezTo>
                <a:cubicBezTo>
                  <a:pt x="3116378" y="805285"/>
                  <a:pt x="3083555" y="841255"/>
                  <a:pt x="3051631" y="878125"/>
                </a:cubicBezTo>
                <a:cubicBezTo>
                  <a:pt x="3040840" y="890715"/>
                  <a:pt x="3031847" y="905552"/>
                  <a:pt x="3025103" y="920841"/>
                </a:cubicBezTo>
                <a:cubicBezTo>
                  <a:pt x="3017010" y="938826"/>
                  <a:pt x="3023754" y="948268"/>
                  <a:pt x="3043088" y="950067"/>
                </a:cubicBezTo>
                <a:cubicBezTo>
                  <a:pt x="3048933" y="950515"/>
                  <a:pt x="3055678" y="950965"/>
                  <a:pt x="3061523" y="949167"/>
                </a:cubicBezTo>
                <a:cubicBezTo>
                  <a:pt x="3102439" y="937477"/>
                  <a:pt x="3142906" y="925337"/>
                  <a:pt x="3183372" y="913197"/>
                </a:cubicBezTo>
                <a:cubicBezTo>
                  <a:pt x="3190566" y="910948"/>
                  <a:pt x="3197760" y="908251"/>
                  <a:pt x="3204954" y="906002"/>
                </a:cubicBezTo>
                <a:cubicBezTo>
                  <a:pt x="3205854" y="906901"/>
                  <a:pt x="3207202" y="908251"/>
                  <a:pt x="3208552" y="909600"/>
                </a:cubicBezTo>
                <a:cubicBezTo>
                  <a:pt x="3146503" y="968500"/>
                  <a:pt x="3125820" y="1044938"/>
                  <a:pt x="3113230" y="1126771"/>
                </a:cubicBezTo>
                <a:cubicBezTo>
                  <a:pt x="3158643" y="1131267"/>
                  <a:pt x="3203605" y="1135314"/>
                  <a:pt x="3252615" y="1139810"/>
                </a:cubicBezTo>
                <a:cubicBezTo>
                  <a:pt x="3223839" y="1189719"/>
                  <a:pt x="3201357" y="1239628"/>
                  <a:pt x="3168534" y="1280993"/>
                </a:cubicBezTo>
                <a:cubicBezTo>
                  <a:pt x="3141107" y="1315614"/>
                  <a:pt x="3129867" y="1345290"/>
                  <a:pt x="3151449" y="1383957"/>
                </a:cubicBezTo>
                <a:cubicBezTo>
                  <a:pt x="3156394" y="1392500"/>
                  <a:pt x="3162689" y="1401494"/>
                  <a:pt x="3170783" y="1406439"/>
                </a:cubicBezTo>
                <a:cubicBezTo>
                  <a:pt x="3195962" y="1421277"/>
                  <a:pt x="3222040" y="1434767"/>
                  <a:pt x="3248568" y="1447806"/>
                </a:cubicBezTo>
                <a:cubicBezTo>
                  <a:pt x="3258910" y="1453201"/>
                  <a:pt x="3260708" y="1459946"/>
                  <a:pt x="3262957" y="1472086"/>
                </a:cubicBezTo>
                <a:cubicBezTo>
                  <a:pt x="3257111" y="1500412"/>
                  <a:pt x="3234630" y="1518397"/>
                  <a:pt x="3201807" y="1520195"/>
                </a:cubicBezTo>
                <a:cubicBezTo>
                  <a:pt x="3178876" y="1521544"/>
                  <a:pt x="3155495" y="1522443"/>
                  <a:pt x="3133014" y="1526939"/>
                </a:cubicBezTo>
                <a:cubicBezTo>
                  <a:pt x="3106935" y="1532336"/>
                  <a:pt x="3101989" y="1548972"/>
                  <a:pt x="3118626" y="1569655"/>
                </a:cubicBezTo>
                <a:cubicBezTo>
                  <a:pt x="3128517" y="1581794"/>
                  <a:pt x="3141107" y="1591237"/>
                  <a:pt x="3151449" y="1602927"/>
                </a:cubicBezTo>
                <a:cubicBezTo>
                  <a:pt x="3158643" y="1611470"/>
                  <a:pt x="3166286" y="1621361"/>
                  <a:pt x="3169883" y="1631704"/>
                </a:cubicBezTo>
                <a:cubicBezTo>
                  <a:pt x="3188768" y="1687906"/>
                  <a:pt x="3174380" y="1739614"/>
                  <a:pt x="3145604" y="1789074"/>
                </a:cubicBezTo>
                <a:cubicBezTo>
                  <a:pt x="3132115" y="1812454"/>
                  <a:pt x="3136611" y="1820997"/>
                  <a:pt x="3162689" y="1823694"/>
                </a:cubicBezTo>
                <a:cubicBezTo>
                  <a:pt x="3176178" y="1825043"/>
                  <a:pt x="3182473" y="1830439"/>
                  <a:pt x="3182473" y="1843028"/>
                </a:cubicBezTo>
                <a:cubicBezTo>
                  <a:pt x="3182923" y="1879000"/>
                  <a:pt x="3187419" y="1915868"/>
                  <a:pt x="3182473" y="1950938"/>
                </a:cubicBezTo>
                <a:cubicBezTo>
                  <a:pt x="3170333" y="2037267"/>
                  <a:pt x="3133014" y="2115502"/>
                  <a:pt x="3097943" y="2194188"/>
                </a:cubicBezTo>
                <a:cubicBezTo>
                  <a:pt x="3086252" y="2220266"/>
                  <a:pt x="3079058" y="2249492"/>
                  <a:pt x="3073663" y="2277819"/>
                </a:cubicBezTo>
                <a:cubicBezTo>
                  <a:pt x="3069167" y="2301649"/>
                  <a:pt x="3070066" y="2326379"/>
                  <a:pt x="3068717" y="2350658"/>
                </a:cubicBezTo>
                <a:cubicBezTo>
                  <a:pt x="3064670" y="2407312"/>
                  <a:pt x="3061523" y="2463965"/>
                  <a:pt x="3057027" y="2520618"/>
                </a:cubicBezTo>
                <a:cubicBezTo>
                  <a:pt x="3056127" y="2533208"/>
                  <a:pt x="3051631" y="2546247"/>
                  <a:pt x="3045336" y="2557038"/>
                </a:cubicBezTo>
                <a:cubicBezTo>
                  <a:pt x="3031847" y="2579070"/>
                  <a:pt x="3015661" y="2599753"/>
                  <a:pt x="3001272" y="2621784"/>
                </a:cubicBezTo>
                <a:cubicBezTo>
                  <a:pt x="2959457" y="2684732"/>
                  <a:pt x="2918091" y="2747680"/>
                  <a:pt x="2877175" y="2811078"/>
                </a:cubicBezTo>
                <a:cubicBezTo>
                  <a:pt x="2874028" y="2816024"/>
                  <a:pt x="2872679" y="2823668"/>
                  <a:pt x="2873578" y="2829963"/>
                </a:cubicBezTo>
                <a:cubicBezTo>
                  <a:pt x="2884819" y="2910446"/>
                  <a:pt x="2885268" y="2990930"/>
                  <a:pt x="2872679" y="3070964"/>
                </a:cubicBezTo>
                <a:cubicBezTo>
                  <a:pt x="2860988" y="3143354"/>
                  <a:pt x="2850197" y="3215744"/>
                  <a:pt x="2829065" y="3285437"/>
                </a:cubicBezTo>
                <a:cubicBezTo>
                  <a:pt x="2800738" y="3378060"/>
                  <a:pt x="2741387" y="3454497"/>
                  <a:pt x="2680238" y="3528236"/>
                </a:cubicBezTo>
                <a:cubicBezTo>
                  <a:pt x="2633027" y="3584889"/>
                  <a:pt x="2583118" y="3638845"/>
                  <a:pt x="2536356" y="3695948"/>
                </a:cubicBezTo>
                <a:cubicBezTo>
                  <a:pt x="2521518" y="3713483"/>
                  <a:pt x="2509379" y="3735515"/>
                  <a:pt x="2503983" y="3757547"/>
                </a:cubicBezTo>
                <a:cubicBezTo>
                  <a:pt x="2494991" y="3793967"/>
                  <a:pt x="2490944" y="3831286"/>
                  <a:pt x="2486897" y="3868605"/>
                </a:cubicBezTo>
                <a:cubicBezTo>
                  <a:pt x="2479703" y="3933801"/>
                  <a:pt x="2464416" y="3995850"/>
                  <a:pt x="2427096" y="4051604"/>
                </a:cubicBezTo>
                <a:cubicBezTo>
                  <a:pt x="2389777" y="4107807"/>
                  <a:pt x="2335372" y="4137033"/>
                  <a:pt x="2277370" y="4151422"/>
                </a:cubicBezTo>
                <a:cubicBezTo>
                  <a:pt x="2305247" y="4110955"/>
                  <a:pt x="2336272" y="4068240"/>
                  <a:pt x="2365048" y="4023727"/>
                </a:cubicBezTo>
                <a:cubicBezTo>
                  <a:pt x="2387529" y="3989106"/>
                  <a:pt x="2399220" y="3950437"/>
                  <a:pt x="2398770" y="3908622"/>
                </a:cubicBezTo>
                <a:cubicBezTo>
                  <a:pt x="2398320" y="3882993"/>
                  <a:pt x="2401468" y="3857364"/>
                  <a:pt x="2401468" y="3831736"/>
                </a:cubicBezTo>
                <a:cubicBezTo>
                  <a:pt x="2401917" y="3722026"/>
                  <a:pt x="2438787" y="3625356"/>
                  <a:pt x="2508479" y="3540826"/>
                </a:cubicBezTo>
                <a:cubicBezTo>
                  <a:pt x="2537255" y="3505755"/>
                  <a:pt x="2567381" y="3471583"/>
                  <a:pt x="2596607" y="3436512"/>
                </a:cubicBezTo>
                <a:cubicBezTo>
                  <a:pt x="2604250" y="3427070"/>
                  <a:pt x="2611444" y="3416278"/>
                  <a:pt x="2615941" y="3405038"/>
                </a:cubicBezTo>
                <a:cubicBezTo>
                  <a:pt x="2623584" y="3386153"/>
                  <a:pt x="2619088" y="3366370"/>
                  <a:pt x="2606049" y="3356927"/>
                </a:cubicBezTo>
                <a:cubicBezTo>
                  <a:pt x="2590761" y="3345237"/>
                  <a:pt x="2575474" y="3349733"/>
                  <a:pt x="2560636" y="3358726"/>
                </a:cubicBezTo>
                <a:cubicBezTo>
                  <a:pt x="2523317" y="3381207"/>
                  <a:pt x="2492293" y="3410883"/>
                  <a:pt x="2467114" y="3446404"/>
                </a:cubicBezTo>
                <a:cubicBezTo>
                  <a:pt x="2421251" y="3511600"/>
                  <a:pt x="2392475" y="3583990"/>
                  <a:pt x="2378537" y="3661326"/>
                </a:cubicBezTo>
                <a:cubicBezTo>
                  <a:pt x="2357404" y="3778230"/>
                  <a:pt x="2341217" y="3895583"/>
                  <a:pt x="2322783" y="4012486"/>
                </a:cubicBezTo>
                <a:cubicBezTo>
                  <a:pt x="2312441" y="4079031"/>
                  <a:pt x="2253090" y="4124444"/>
                  <a:pt x="2185196" y="4116800"/>
                </a:cubicBezTo>
                <a:cubicBezTo>
                  <a:pt x="2166761" y="4114552"/>
                  <a:pt x="2150125" y="4107358"/>
                  <a:pt x="2138884" y="4090272"/>
                </a:cubicBezTo>
                <a:cubicBezTo>
                  <a:pt x="2179801" y="4075884"/>
                  <a:pt x="2189243" y="4061946"/>
                  <a:pt x="2186545" y="4020130"/>
                </a:cubicBezTo>
                <a:cubicBezTo>
                  <a:pt x="2186545" y="4015634"/>
                  <a:pt x="2186095" y="4011587"/>
                  <a:pt x="2185196" y="4007091"/>
                </a:cubicBezTo>
                <a:cubicBezTo>
                  <a:pt x="2179351" y="3973369"/>
                  <a:pt x="2174405" y="3939197"/>
                  <a:pt x="2166761" y="3905924"/>
                </a:cubicBezTo>
                <a:cubicBezTo>
                  <a:pt x="2154621" y="3852418"/>
                  <a:pt x="2168110" y="3807456"/>
                  <a:pt x="2209027" y="3770586"/>
                </a:cubicBezTo>
                <a:cubicBezTo>
                  <a:pt x="2224314" y="3756198"/>
                  <a:pt x="2238702" y="3740461"/>
                  <a:pt x="2253090" y="3724724"/>
                </a:cubicBezTo>
                <a:cubicBezTo>
                  <a:pt x="2272874" y="3702692"/>
                  <a:pt x="2285014" y="3677513"/>
                  <a:pt x="2285014" y="3646938"/>
                </a:cubicBezTo>
                <a:cubicBezTo>
                  <a:pt x="2285014" y="3634798"/>
                  <a:pt x="2287262" y="3622208"/>
                  <a:pt x="2290409" y="3610069"/>
                </a:cubicBezTo>
                <a:cubicBezTo>
                  <a:pt x="2309743" y="3535880"/>
                  <a:pt x="2345264" y="3469335"/>
                  <a:pt x="2391126" y="3408635"/>
                </a:cubicBezTo>
                <a:cubicBezTo>
                  <a:pt x="2428446" y="3359176"/>
                  <a:pt x="2466214" y="3310616"/>
                  <a:pt x="2503533" y="3261157"/>
                </a:cubicBezTo>
                <a:cubicBezTo>
                  <a:pt x="2596607" y="3137509"/>
                  <a:pt x="2678439" y="3007116"/>
                  <a:pt x="2736891" y="2863235"/>
                </a:cubicBezTo>
                <a:cubicBezTo>
                  <a:pt x="2743635" y="2847948"/>
                  <a:pt x="2750829" y="2829963"/>
                  <a:pt x="2734193" y="2816923"/>
                </a:cubicBezTo>
                <a:cubicBezTo>
                  <a:pt x="2718006" y="2804334"/>
                  <a:pt x="2699572" y="2811078"/>
                  <a:pt x="2685633" y="2822319"/>
                </a:cubicBezTo>
                <a:cubicBezTo>
                  <a:pt x="2673943" y="2831761"/>
                  <a:pt x="2665400" y="2845250"/>
                  <a:pt x="2656407" y="2857839"/>
                </a:cubicBezTo>
                <a:cubicBezTo>
                  <a:pt x="2652810" y="2862786"/>
                  <a:pt x="2651911" y="2869530"/>
                  <a:pt x="2649213" y="2874926"/>
                </a:cubicBezTo>
                <a:cubicBezTo>
                  <a:pt x="2598405" y="2973844"/>
                  <a:pt x="2544000" y="3070514"/>
                  <a:pt x="2479254" y="3161339"/>
                </a:cubicBezTo>
                <a:cubicBezTo>
                  <a:pt x="2437438" y="3219791"/>
                  <a:pt x="2393374" y="3276444"/>
                  <a:pt x="2337171" y="3322306"/>
                </a:cubicBezTo>
                <a:cubicBezTo>
                  <a:pt x="2310643" y="3343888"/>
                  <a:pt x="2293557" y="3372664"/>
                  <a:pt x="2284115" y="3405038"/>
                </a:cubicBezTo>
                <a:cubicBezTo>
                  <a:pt x="2274672" y="3437411"/>
                  <a:pt x="2266579" y="3470234"/>
                  <a:pt x="2261633" y="3503507"/>
                </a:cubicBezTo>
                <a:cubicBezTo>
                  <a:pt x="2250842" y="3575447"/>
                  <a:pt x="2233756" y="3644240"/>
                  <a:pt x="2195088" y="3706739"/>
                </a:cubicBezTo>
                <a:cubicBezTo>
                  <a:pt x="2178002" y="3734616"/>
                  <a:pt x="2165413" y="3765640"/>
                  <a:pt x="2151024" y="3795315"/>
                </a:cubicBezTo>
                <a:cubicBezTo>
                  <a:pt x="2103813" y="3893784"/>
                  <a:pt x="2088076" y="3995850"/>
                  <a:pt x="2114155" y="4103311"/>
                </a:cubicBezTo>
                <a:cubicBezTo>
                  <a:pt x="2118202" y="4119948"/>
                  <a:pt x="2116403" y="4137933"/>
                  <a:pt x="2115953" y="4155468"/>
                </a:cubicBezTo>
                <a:cubicBezTo>
                  <a:pt x="2115054" y="4171205"/>
                  <a:pt x="2104713" y="4176601"/>
                  <a:pt x="2091224" y="4170756"/>
                </a:cubicBezTo>
                <a:cubicBezTo>
                  <a:pt x="2066044" y="4159965"/>
                  <a:pt x="2040416" y="4149623"/>
                  <a:pt x="2017485" y="4134785"/>
                </a:cubicBezTo>
                <a:cubicBezTo>
                  <a:pt x="1969374" y="4104211"/>
                  <a:pt x="1941947" y="4059697"/>
                  <a:pt x="1937451" y="4002145"/>
                </a:cubicBezTo>
                <a:cubicBezTo>
                  <a:pt x="1933404" y="3953585"/>
                  <a:pt x="1945094" y="3907723"/>
                  <a:pt x="1963529" y="3863659"/>
                </a:cubicBezTo>
                <a:cubicBezTo>
                  <a:pt x="2009841" y="3752151"/>
                  <a:pt x="2083130" y="3659528"/>
                  <a:pt x="2168110" y="3575447"/>
                </a:cubicBezTo>
                <a:cubicBezTo>
                  <a:pt x="2176204" y="3567354"/>
                  <a:pt x="2179351" y="3559710"/>
                  <a:pt x="2179351" y="3548020"/>
                </a:cubicBezTo>
                <a:cubicBezTo>
                  <a:pt x="2178901" y="3504855"/>
                  <a:pt x="2179801" y="3462141"/>
                  <a:pt x="2182049" y="3418976"/>
                </a:cubicBezTo>
                <a:cubicBezTo>
                  <a:pt x="2185196" y="3354679"/>
                  <a:pt x="2191041" y="3290832"/>
                  <a:pt x="2192840" y="3226535"/>
                </a:cubicBezTo>
                <a:cubicBezTo>
                  <a:pt x="2194189" y="3187418"/>
                  <a:pt x="2189243" y="3147850"/>
                  <a:pt x="2189243" y="3108733"/>
                </a:cubicBezTo>
                <a:cubicBezTo>
                  <a:pt x="2189692" y="2963053"/>
                  <a:pt x="2229260" y="2831312"/>
                  <a:pt x="2331775" y="2723401"/>
                </a:cubicBezTo>
                <a:cubicBezTo>
                  <a:pt x="2334023" y="2721153"/>
                  <a:pt x="2335372" y="2717556"/>
                  <a:pt x="2338070" y="2712160"/>
                </a:cubicBezTo>
                <a:cubicBezTo>
                  <a:pt x="2329977" y="2712160"/>
                  <a:pt x="2323682" y="2710811"/>
                  <a:pt x="2317837" y="2712160"/>
                </a:cubicBezTo>
                <a:cubicBezTo>
                  <a:pt x="2249943" y="2727447"/>
                  <a:pt x="2189243" y="2756223"/>
                  <a:pt x="2141582" y="2808380"/>
                </a:cubicBezTo>
                <a:cubicBezTo>
                  <a:pt x="2111007" y="2841653"/>
                  <a:pt x="2099767" y="2880771"/>
                  <a:pt x="2110108" y="2926183"/>
                </a:cubicBezTo>
                <a:cubicBezTo>
                  <a:pt x="2148776" y="3097042"/>
                  <a:pt x="2155071" y="3268800"/>
                  <a:pt x="2129892" y="3441907"/>
                </a:cubicBezTo>
                <a:cubicBezTo>
                  <a:pt x="2126744" y="3461691"/>
                  <a:pt x="2126744" y="3483273"/>
                  <a:pt x="2117752" y="3499910"/>
                </a:cubicBezTo>
                <a:cubicBezTo>
                  <a:pt x="2050307" y="3624007"/>
                  <a:pt x="1981065" y="3746756"/>
                  <a:pt x="1912271" y="3869954"/>
                </a:cubicBezTo>
                <a:cubicBezTo>
                  <a:pt x="1907775" y="3878047"/>
                  <a:pt x="1904178" y="3886590"/>
                  <a:pt x="1901480" y="3895583"/>
                </a:cubicBezTo>
                <a:cubicBezTo>
                  <a:pt x="1863711" y="4019680"/>
                  <a:pt x="1862363" y="4146026"/>
                  <a:pt x="1872255" y="4274170"/>
                </a:cubicBezTo>
                <a:cubicBezTo>
                  <a:pt x="1877200" y="4333971"/>
                  <a:pt x="1895186" y="4385678"/>
                  <a:pt x="1935203" y="4429742"/>
                </a:cubicBezTo>
                <a:cubicBezTo>
                  <a:pt x="1938800" y="4433788"/>
                  <a:pt x="1941497" y="4438735"/>
                  <a:pt x="1945094" y="4443231"/>
                </a:cubicBezTo>
                <a:cubicBezTo>
                  <a:pt x="1965328" y="4467960"/>
                  <a:pt x="1972072" y="4496736"/>
                  <a:pt x="1962180" y="4525962"/>
                </a:cubicBezTo>
                <a:cubicBezTo>
                  <a:pt x="1943296" y="4582616"/>
                  <a:pt x="1920365" y="4637920"/>
                  <a:pt x="1898783" y="4693674"/>
                </a:cubicBezTo>
                <a:cubicBezTo>
                  <a:pt x="1897883" y="4695922"/>
                  <a:pt x="1896085" y="4697721"/>
                  <a:pt x="1894286" y="4699519"/>
                </a:cubicBezTo>
                <a:cubicBezTo>
                  <a:pt x="1878100" y="4714357"/>
                  <a:pt x="1842129" y="4721551"/>
                  <a:pt x="1825493" y="4713458"/>
                </a:cubicBezTo>
                <a:cubicBezTo>
                  <a:pt x="1806609" y="4704015"/>
                  <a:pt x="1794019" y="4677488"/>
                  <a:pt x="1795818" y="4651409"/>
                </a:cubicBezTo>
                <a:cubicBezTo>
                  <a:pt x="1796717" y="4634323"/>
                  <a:pt x="1798066" y="4616788"/>
                  <a:pt x="1799415" y="4599252"/>
                </a:cubicBezTo>
                <a:cubicBezTo>
                  <a:pt x="1801213" y="4573173"/>
                  <a:pt x="1803911" y="4547095"/>
                  <a:pt x="1803461" y="4521017"/>
                </a:cubicBezTo>
                <a:cubicBezTo>
                  <a:pt x="1803461" y="4513373"/>
                  <a:pt x="1795368" y="4501683"/>
                  <a:pt x="1788624" y="4499884"/>
                </a:cubicBezTo>
                <a:cubicBezTo>
                  <a:pt x="1776933" y="4496736"/>
                  <a:pt x="1771088" y="4505729"/>
                  <a:pt x="1769289" y="4518768"/>
                </a:cubicBezTo>
                <a:cubicBezTo>
                  <a:pt x="1762995" y="4567328"/>
                  <a:pt x="1755351" y="4616338"/>
                  <a:pt x="1747707" y="4664898"/>
                </a:cubicBezTo>
                <a:cubicBezTo>
                  <a:pt x="1740513" y="4711659"/>
                  <a:pt x="1737366" y="4759320"/>
                  <a:pt x="1706791" y="4798887"/>
                </a:cubicBezTo>
                <a:cubicBezTo>
                  <a:pt x="1701845" y="4798887"/>
                  <a:pt x="1696899" y="4798887"/>
                  <a:pt x="1691953" y="4798887"/>
                </a:cubicBezTo>
                <a:cubicBezTo>
                  <a:pt x="1687007" y="4783150"/>
                  <a:pt x="1677565" y="4767413"/>
                  <a:pt x="1678015" y="4752126"/>
                </a:cubicBezTo>
                <a:cubicBezTo>
                  <a:pt x="1680713" y="4665797"/>
                  <a:pt x="1683410" y="4579918"/>
                  <a:pt x="1690604" y="4494039"/>
                </a:cubicBezTo>
                <a:cubicBezTo>
                  <a:pt x="1698248" y="4404563"/>
                  <a:pt x="1711287" y="4315536"/>
                  <a:pt x="1720730" y="4226060"/>
                </a:cubicBezTo>
                <a:cubicBezTo>
                  <a:pt x="1726575" y="4168058"/>
                  <a:pt x="1712187" y="4111854"/>
                  <a:pt x="1701845" y="4055201"/>
                </a:cubicBezTo>
                <a:cubicBezTo>
                  <a:pt x="1692403" y="4003044"/>
                  <a:pt x="1682511" y="3950887"/>
                  <a:pt x="1676216" y="3898281"/>
                </a:cubicBezTo>
                <a:cubicBezTo>
                  <a:pt x="1667224" y="3821844"/>
                  <a:pt x="1680263" y="3748554"/>
                  <a:pt x="1715784" y="3680211"/>
                </a:cubicBezTo>
                <a:cubicBezTo>
                  <a:pt x="1784127" y="3548469"/>
                  <a:pt x="1843029" y="3413131"/>
                  <a:pt x="1892038" y="3273297"/>
                </a:cubicBezTo>
                <a:cubicBezTo>
                  <a:pt x="1931156" y="3161339"/>
                  <a:pt x="1950940" y="3044885"/>
                  <a:pt x="1953637" y="2926183"/>
                </a:cubicBezTo>
                <a:cubicBezTo>
                  <a:pt x="1954087" y="2908198"/>
                  <a:pt x="1950940" y="2889763"/>
                  <a:pt x="1946443" y="2872677"/>
                </a:cubicBezTo>
                <a:cubicBezTo>
                  <a:pt x="1941048" y="2852444"/>
                  <a:pt x="1926210" y="2847049"/>
                  <a:pt x="1911372" y="2861437"/>
                </a:cubicBezTo>
                <a:cubicBezTo>
                  <a:pt x="1891139" y="2880771"/>
                  <a:pt x="1871805" y="2901903"/>
                  <a:pt x="1856967" y="2925284"/>
                </a:cubicBezTo>
                <a:cubicBezTo>
                  <a:pt x="1822346" y="2979239"/>
                  <a:pt x="1792221" y="3036342"/>
                  <a:pt x="1758049" y="3090747"/>
                </a:cubicBezTo>
                <a:cubicBezTo>
                  <a:pt x="1713985" y="3161339"/>
                  <a:pt x="1659580" y="3222938"/>
                  <a:pt x="1585391" y="3263854"/>
                </a:cubicBezTo>
                <a:cubicBezTo>
                  <a:pt x="1483775" y="3320058"/>
                  <a:pt x="1377213" y="3317360"/>
                  <a:pt x="1269302" y="3285886"/>
                </a:cubicBezTo>
                <a:cubicBezTo>
                  <a:pt x="1097094" y="3235977"/>
                  <a:pt x="992781" y="3119523"/>
                  <a:pt x="943321" y="2950013"/>
                </a:cubicBezTo>
                <a:cubicBezTo>
                  <a:pt x="932530" y="2912245"/>
                  <a:pt x="920840" y="2874476"/>
                  <a:pt x="911847" y="2836257"/>
                </a:cubicBezTo>
                <a:cubicBezTo>
                  <a:pt x="890715" y="2745882"/>
                  <a:pt x="851597" y="2661801"/>
                  <a:pt x="820573" y="2575023"/>
                </a:cubicBezTo>
                <a:cubicBezTo>
                  <a:pt x="778308" y="2457220"/>
                  <a:pt x="744585" y="2337169"/>
                  <a:pt x="735143" y="2211723"/>
                </a:cubicBezTo>
                <a:cubicBezTo>
                  <a:pt x="725701" y="2085377"/>
                  <a:pt x="745035" y="1963977"/>
                  <a:pt x="801688" y="1849773"/>
                </a:cubicBezTo>
                <a:cubicBezTo>
                  <a:pt x="816976" y="1818748"/>
                  <a:pt x="847550" y="1802562"/>
                  <a:pt x="878575" y="1790422"/>
                </a:cubicBezTo>
                <a:cubicBezTo>
                  <a:pt x="944670" y="1764343"/>
                  <a:pt x="1008068" y="1780080"/>
                  <a:pt x="1073714" y="1803011"/>
                </a:cubicBezTo>
                <a:cubicBezTo>
                  <a:pt x="1049883" y="1813803"/>
                  <a:pt x="1027402" y="1821896"/>
                  <a:pt x="1007618" y="1834037"/>
                </a:cubicBezTo>
                <a:cubicBezTo>
                  <a:pt x="985586" y="1847974"/>
                  <a:pt x="964454" y="1864161"/>
                  <a:pt x="946469" y="1882596"/>
                </a:cubicBezTo>
                <a:cubicBezTo>
                  <a:pt x="928034" y="1901030"/>
                  <a:pt x="927584" y="1920814"/>
                  <a:pt x="941073" y="1938799"/>
                </a:cubicBezTo>
                <a:cubicBezTo>
                  <a:pt x="999075" y="2014786"/>
                  <a:pt x="1029200" y="2102463"/>
                  <a:pt x="1047186" y="2194188"/>
                </a:cubicBezTo>
                <a:cubicBezTo>
                  <a:pt x="1064271" y="2282315"/>
                  <a:pt x="1075512" y="2371341"/>
                  <a:pt x="1089001" y="2460368"/>
                </a:cubicBezTo>
                <a:cubicBezTo>
                  <a:pt x="1093947" y="2493191"/>
                  <a:pt x="1084954" y="2523316"/>
                  <a:pt x="1071915" y="2552991"/>
                </a:cubicBezTo>
                <a:cubicBezTo>
                  <a:pt x="1057527" y="2585814"/>
                  <a:pt x="1042689" y="2618187"/>
                  <a:pt x="1043139" y="2655057"/>
                </a:cubicBezTo>
                <a:cubicBezTo>
                  <a:pt x="1043589" y="2681585"/>
                  <a:pt x="1044038" y="2681135"/>
                  <a:pt x="1069667" y="2679337"/>
                </a:cubicBezTo>
                <a:cubicBezTo>
                  <a:pt x="1128568" y="2674841"/>
                  <a:pt x="1184772" y="2658204"/>
                  <a:pt x="1232882" y="2624482"/>
                </a:cubicBezTo>
                <a:cubicBezTo>
                  <a:pt x="1295830" y="2580419"/>
                  <a:pt x="1362825" y="2574573"/>
                  <a:pt x="1432967" y="2594357"/>
                </a:cubicBezTo>
                <a:cubicBezTo>
                  <a:pt x="1501311" y="2613242"/>
                  <a:pt x="1567856" y="2638421"/>
                  <a:pt x="1635300" y="2660902"/>
                </a:cubicBezTo>
                <a:cubicBezTo>
                  <a:pt x="1644293" y="2664050"/>
                  <a:pt x="1653735" y="2667197"/>
                  <a:pt x="1666774" y="2672143"/>
                </a:cubicBezTo>
                <a:cubicBezTo>
                  <a:pt x="1659580" y="2648762"/>
                  <a:pt x="1653285" y="2628979"/>
                  <a:pt x="1646990" y="2609195"/>
                </a:cubicBezTo>
                <a:cubicBezTo>
                  <a:pt x="1639796" y="2585365"/>
                  <a:pt x="1631703" y="2561534"/>
                  <a:pt x="1624509" y="2537704"/>
                </a:cubicBezTo>
                <a:cubicBezTo>
                  <a:pt x="1622261" y="2529610"/>
                  <a:pt x="1620462" y="2520618"/>
                  <a:pt x="1620013" y="2512075"/>
                </a:cubicBezTo>
                <a:cubicBezTo>
                  <a:pt x="1619563" y="2500385"/>
                  <a:pt x="1621811" y="2487795"/>
                  <a:pt x="1636649" y="2487795"/>
                </a:cubicBezTo>
                <a:cubicBezTo>
                  <a:pt x="1650138" y="2487346"/>
                  <a:pt x="1663627" y="2488245"/>
                  <a:pt x="1667224" y="2507579"/>
                </a:cubicBezTo>
                <a:cubicBezTo>
                  <a:pt x="1682511" y="2587613"/>
                  <a:pt x="1711287" y="2662701"/>
                  <a:pt x="1756700" y="2730145"/>
                </a:cubicBezTo>
                <a:cubicBezTo>
                  <a:pt x="1778732" y="2762518"/>
                  <a:pt x="1812903" y="2776007"/>
                  <a:pt x="1851122" y="2779604"/>
                </a:cubicBezTo>
                <a:cubicBezTo>
                  <a:pt x="1868208" y="2780953"/>
                  <a:pt x="1881697" y="2771511"/>
                  <a:pt x="1889340" y="2757123"/>
                </a:cubicBezTo>
                <a:cubicBezTo>
                  <a:pt x="1897434" y="2742285"/>
                  <a:pt x="1904628" y="2725649"/>
                  <a:pt x="1908674" y="2709012"/>
                </a:cubicBezTo>
                <a:cubicBezTo>
                  <a:pt x="1947792" y="2551193"/>
                  <a:pt x="2011190" y="2402815"/>
                  <a:pt x="2082681" y="2257585"/>
                </a:cubicBezTo>
                <a:cubicBezTo>
                  <a:pt x="2122248" y="2177102"/>
                  <a:pt x="2191041" y="2132139"/>
                  <a:pt x="2273323" y="2104711"/>
                </a:cubicBezTo>
                <a:cubicBezTo>
                  <a:pt x="2356505" y="2076834"/>
                  <a:pt x="2442833" y="2069640"/>
                  <a:pt x="2529612" y="2062896"/>
                </a:cubicBezTo>
                <a:cubicBezTo>
                  <a:pt x="2568280" y="2060198"/>
                  <a:pt x="2606498" y="2057950"/>
                  <a:pt x="2648764" y="2055252"/>
                </a:cubicBezTo>
                <a:cubicBezTo>
                  <a:pt x="2635724" y="2075935"/>
                  <a:pt x="2625383" y="2094370"/>
                  <a:pt x="2613243" y="2111456"/>
                </a:cubicBezTo>
                <a:cubicBezTo>
                  <a:pt x="2610545" y="2115502"/>
                  <a:pt x="2601103" y="2115952"/>
                  <a:pt x="2594808" y="2115502"/>
                </a:cubicBezTo>
                <a:cubicBezTo>
                  <a:pt x="2512526" y="2111006"/>
                  <a:pt x="2431143" y="2114603"/>
                  <a:pt x="2351559" y="2137085"/>
                </a:cubicBezTo>
                <a:cubicBezTo>
                  <a:pt x="2217570" y="2174854"/>
                  <a:pt x="2123597" y="2255337"/>
                  <a:pt x="2078185" y="2388427"/>
                </a:cubicBezTo>
                <a:cubicBezTo>
                  <a:pt x="2051656" y="2465763"/>
                  <a:pt x="2026927" y="2543549"/>
                  <a:pt x="2001298" y="2621335"/>
                </a:cubicBezTo>
                <a:cubicBezTo>
                  <a:pt x="2001298" y="2622684"/>
                  <a:pt x="2000848" y="2623583"/>
                  <a:pt x="2000399" y="2624932"/>
                </a:cubicBezTo>
                <a:cubicBezTo>
                  <a:pt x="1990057" y="2667197"/>
                  <a:pt x="2008492" y="2685632"/>
                  <a:pt x="2048959" y="2671244"/>
                </a:cubicBezTo>
                <a:cubicBezTo>
                  <a:pt x="2076836" y="2661352"/>
                  <a:pt x="2106062" y="2649661"/>
                  <a:pt x="2128543" y="2631227"/>
                </a:cubicBezTo>
                <a:cubicBezTo>
                  <a:pt x="2244547" y="2535905"/>
                  <a:pt x="2366397" y="2446879"/>
                  <a:pt x="2463067" y="2329526"/>
                </a:cubicBezTo>
                <a:cubicBezTo>
                  <a:pt x="2468912" y="2322332"/>
                  <a:pt x="2474307" y="2314688"/>
                  <a:pt x="2480153" y="2307494"/>
                </a:cubicBezTo>
                <a:cubicBezTo>
                  <a:pt x="2517022" y="2260283"/>
                  <a:pt x="2553442" y="2213072"/>
                  <a:pt x="2590312" y="2165861"/>
                </a:cubicBezTo>
                <a:cubicBezTo>
                  <a:pt x="2633027" y="2111006"/>
                  <a:pt x="2668547" y="2051655"/>
                  <a:pt x="2674842" y="1981063"/>
                </a:cubicBezTo>
                <a:cubicBezTo>
                  <a:pt x="2677540" y="1951838"/>
                  <a:pt x="2671245" y="1921713"/>
                  <a:pt x="2666299" y="1892488"/>
                </a:cubicBezTo>
                <a:cubicBezTo>
                  <a:pt x="2663152" y="1873604"/>
                  <a:pt x="2647864" y="1864611"/>
                  <a:pt x="2628980" y="1865060"/>
                </a:cubicBezTo>
                <a:cubicBezTo>
                  <a:pt x="2615041" y="1865510"/>
                  <a:pt x="2601553" y="1867308"/>
                  <a:pt x="2588064" y="1869556"/>
                </a:cubicBezTo>
                <a:cubicBezTo>
                  <a:pt x="2562435" y="1873604"/>
                  <a:pt x="2537255" y="1878099"/>
                  <a:pt x="2512526" y="1883945"/>
                </a:cubicBezTo>
                <a:cubicBezTo>
                  <a:pt x="2459920" y="1896984"/>
                  <a:pt x="2420352" y="1925311"/>
                  <a:pt x="2403266" y="1981513"/>
                </a:cubicBezTo>
                <a:cubicBezTo>
                  <a:pt x="2394723" y="1952737"/>
                  <a:pt x="2385731" y="1923962"/>
                  <a:pt x="2377637" y="1895185"/>
                </a:cubicBezTo>
                <a:cubicBezTo>
                  <a:pt x="2373141" y="1879000"/>
                  <a:pt x="2374040" y="1856968"/>
                  <a:pt x="2363699" y="1847974"/>
                </a:cubicBezTo>
                <a:cubicBezTo>
                  <a:pt x="2353357" y="1838982"/>
                  <a:pt x="2331775" y="1843028"/>
                  <a:pt x="2315139" y="1839882"/>
                </a:cubicBezTo>
                <a:cubicBezTo>
                  <a:pt x="2237803" y="1825493"/>
                  <a:pt x="2164963" y="1836284"/>
                  <a:pt x="2095720" y="1873604"/>
                </a:cubicBezTo>
                <a:cubicBezTo>
                  <a:pt x="2070541" y="1887092"/>
                  <a:pt x="2044013" y="1897883"/>
                  <a:pt x="2015686" y="1906426"/>
                </a:cubicBezTo>
                <a:cubicBezTo>
                  <a:pt x="2031423" y="1885743"/>
                  <a:pt x="2047610" y="1865510"/>
                  <a:pt x="2062897" y="1844827"/>
                </a:cubicBezTo>
                <a:cubicBezTo>
                  <a:pt x="2092123" y="1805710"/>
                  <a:pt x="2085379" y="1752653"/>
                  <a:pt x="2047160" y="1722079"/>
                </a:cubicBezTo>
                <a:cubicBezTo>
                  <a:pt x="2024679" y="1704094"/>
                  <a:pt x="1997251" y="1696899"/>
                  <a:pt x="1968925" y="1695550"/>
                </a:cubicBezTo>
                <a:cubicBezTo>
                  <a:pt x="1964428" y="1695101"/>
                  <a:pt x="1957234" y="1698698"/>
                  <a:pt x="1955885" y="1702295"/>
                </a:cubicBezTo>
                <a:cubicBezTo>
                  <a:pt x="1935203" y="1750854"/>
                  <a:pt x="1892488" y="1770638"/>
                  <a:pt x="1845726" y="1789524"/>
                </a:cubicBezTo>
                <a:cubicBezTo>
                  <a:pt x="1841680" y="1770638"/>
                  <a:pt x="1838982" y="1752203"/>
                  <a:pt x="1834036" y="1734668"/>
                </a:cubicBezTo>
                <a:cubicBezTo>
                  <a:pt x="1828191" y="1714436"/>
                  <a:pt x="1822346" y="1693753"/>
                  <a:pt x="1812454" y="1675318"/>
                </a:cubicBezTo>
                <a:cubicBezTo>
                  <a:pt x="1794019" y="1641596"/>
                  <a:pt x="1765243" y="1636200"/>
                  <a:pt x="1733319" y="1657333"/>
                </a:cubicBezTo>
                <a:cubicBezTo>
                  <a:pt x="1712187" y="1671271"/>
                  <a:pt x="1691054" y="1684759"/>
                  <a:pt x="1669472" y="1696899"/>
                </a:cubicBezTo>
                <a:cubicBezTo>
                  <a:pt x="1645192" y="1710839"/>
                  <a:pt x="1619113" y="1713985"/>
                  <a:pt x="1591686" y="1706341"/>
                </a:cubicBezTo>
                <a:cubicBezTo>
                  <a:pt x="1580895" y="1703195"/>
                  <a:pt x="1576399" y="1698698"/>
                  <a:pt x="1575949" y="1687008"/>
                </a:cubicBezTo>
                <a:cubicBezTo>
                  <a:pt x="1575050" y="1660929"/>
                  <a:pt x="1573251" y="1634851"/>
                  <a:pt x="1571003" y="1608772"/>
                </a:cubicBezTo>
                <a:cubicBezTo>
                  <a:pt x="1569205" y="1590337"/>
                  <a:pt x="1560662" y="1579546"/>
                  <a:pt x="1538630" y="1578648"/>
                </a:cubicBezTo>
                <a:cubicBezTo>
                  <a:pt x="1504908" y="1576849"/>
                  <a:pt x="1471635" y="1570553"/>
                  <a:pt x="1437913" y="1567856"/>
                </a:cubicBezTo>
                <a:cubicBezTo>
                  <a:pt x="1413633" y="1565609"/>
                  <a:pt x="1396997" y="1553467"/>
                  <a:pt x="1384857" y="1534134"/>
                </a:cubicBezTo>
                <a:cubicBezTo>
                  <a:pt x="1377663" y="1522443"/>
                  <a:pt x="1371818" y="1509854"/>
                  <a:pt x="1365523" y="1497715"/>
                </a:cubicBezTo>
                <a:cubicBezTo>
                  <a:pt x="1345739" y="1459946"/>
                  <a:pt x="1313366" y="1442860"/>
                  <a:pt x="1271101" y="1450053"/>
                </a:cubicBezTo>
                <a:cubicBezTo>
                  <a:pt x="1231983" y="1456348"/>
                  <a:pt x="1200509" y="1474334"/>
                  <a:pt x="1181625" y="1510754"/>
                </a:cubicBezTo>
                <a:cubicBezTo>
                  <a:pt x="1179826" y="1514350"/>
                  <a:pt x="1174431" y="1518397"/>
                  <a:pt x="1170834" y="1518846"/>
                </a:cubicBezTo>
                <a:cubicBezTo>
                  <a:pt x="1133065" y="1521544"/>
                  <a:pt x="1096195" y="1520195"/>
                  <a:pt x="1070117" y="1485124"/>
                </a:cubicBezTo>
                <a:cubicBezTo>
                  <a:pt x="1061574" y="1490519"/>
                  <a:pt x="1053480" y="1495916"/>
                  <a:pt x="1044937" y="1500861"/>
                </a:cubicBezTo>
                <a:cubicBezTo>
                  <a:pt x="1015262" y="1517497"/>
                  <a:pt x="997726" y="1510754"/>
                  <a:pt x="989183" y="1477931"/>
                </a:cubicBezTo>
                <a:cubicBezTo>
                  <a:pt x="983788" y="1457248"/>
                  <a:pt x="979292" y="1436565"/>
                  <a:pt x="974346" y="1415881"/>
                </a:cubicBezTo>
                <a:cubicBezTo>
                  <a:pt x="968501" y="1392052"/>
                  <a:pt x="957260" y="1383508"/>
                  <a:pt x="932980" y="1384407"/>
                </a:cubicBezTo>
                <a:cubicBezTo>
                  <a:pt x="927584" y="1384858"/>
                  <a:pt x="921739" y="1385307"/>
                  <a:pt x="916344" y="1386656"/>
                </a:cubicBezTo>
                <a:cubicBezTo>
                  <a:pt x="853396" y="1404640"/>
                  <a:pt x="796293" y="1434767"/>
                  <a:pt x="743686" y="1473883"/>
                </a:cubicBezTo>
                <a:cubicBezTo>
                  <a:pt x="736492" y="1479279"/>
                  <a:pt x="733345" y="1489620"/>
                  <a:pt x="727949" y="1497715"/>
                </a:cubicBezTo>
                <a:cubicBezTo>
                  <a:pt x="736492" y="1503109"/>
                  <a:pt x="744585" y="1512102"/>
                  <a:pt x="753578" y="1513001"/>
                </a:cubicBezTo>
                <a:cubicBezTo>
                  <a:pt x="783703" y="1515699"/>
                  <a:pt x="808882" y="1528288"/>
                  <a:pt x="835410" y="1541327"/>
                </a:cubicBezTo>
                <a:cubicBezTo>
                  <a:pt x="885769" y="1566057"/>
                  <a:pt x="941073" y="1569205"/>
                  <a:pt x="995928" y="1574600"/>
                </a:cubicBezTo>
                <a:cubicBezTo>
                  <a:pt x="1014363" y="1576399"/>
                  <a:pt x="1034146" y="1580446"/>
                  <a:pt x="1050783" y="1588988"/>
                </a:cubicBezTo>
                <a:cubicBezTo>
                  <a:pt x="1084954" y="1606074"/>
                  <a:pt x="1113281" y="1602927"/>
                  <a:pt x="1140708" y="1575950"/>
                </a:cubicBezTo>
                <a:cubicBezTo>
                  <a:pt x="1189718" y="1528288"/>
                  <a:pt x="1253565" y="1512102"/>
                  <a:pt x="1316513" y="1493668"/>
                </a:cubicBezTo>
                <a:cubicBezTo>
                  <a:pt x="1321010" y="1492319"/>
                  <a:pt x="1326405" y="1492319"/>
                  <a:pt x="1331351" y="1492319"/>
                </a:cubicBezTo>
                <a:cubicBezTo>
                  <a:pt x="1347538" y="1492769"/>
                  <a:pt x="1352484" y="1499513"/>
                  <a:pt x="1345290" y="1513901"/>
                </a:cubicBezTo>
                <a:cubicBezTo>
                  <a:pt x="1337646" y="1528738"/>
                  <a:pt x="1328204" y="1543127"/>
                  <a:pt x="1317862" y="1556166"/>
                </a:cubicBezTo>
                <a:cubicBezTo>
                  <a:pt x="1296730" y="1583593"/>
                  <a:pt x="1274248" y="1611020"/>
                  <a:pt x="1251767" y="1637549"/>
                </a:cubicBezTo>
                <a:cubicBezTo>
                  <a:pt x="1216696" y="1678464"/>
                  <a:pt x="1169934" y="1701845"/>
                  <a:pt x="1120925" y="1721630"/>
                </a:cubicBezTo>
                <a:cubicBezTo>
                  <a:pt x="1049434" y="1750406"/>
                  <a:pt x="975245" y="1751754"/>
                  <a:pt x="899707" y="1746808"/>
                </a:cubicBezTo>
                <a:cubicBezTo>
                  <a:pt x="860590" y="1744111"/>
                  <a:pt x="821022" y="1745909"/>
                  <a:pt x="781905" y="1748158"/>
                </a:cubicBezTo>
                <a:cubicBezTo>
                  <a:pt x="758524" y="1749507"/>
                  <a:pt x="741888" y="1762545"/>
                  <a:pt x="733794" y="1786375"/>
                </a:cubicBezTo>
                <a:cubicBezTo>
                  <a:pt x="725251" y="1811555"/>
                  <a:pt x="714460" y="1836284"/>
                  <a:pt x="704119" y="1861014"/>
                </a:cubicBezTo>
                <a:cubicBezTo>
                  <a:pt x="663203" y="1962629"/>
                  <a:pt x="531461" y="2012088"/>
                  <a:pt x="434341" y="1962629"/>
                </a:cubicBezTo>
                <a:cubicBezTo>
                  <a:pt x="418604" y="1954535"/>
                  <a:pt x="403767" y="1945993"/>
                  <a:pt x="388929" y="1936551"/>
                </a:cubicBezTo>
                <a:cubicBezTo>
                  <a:pt x="360602" y="1919016"/>
                  <a:pt x="348462" y="1892937"/>
                  <a:pt x="351610" y="1860114"/>
                </a:cubicBezTo>
                <a:cubicBezTo>
                  <a:pt x="352959" y="1845727"/>
                  <a:pt x="352959" y="1830888"/>
                  <a:pt x="357005" y="1817401"/>
                </a:cubicBezTo>
                <a:cubicBezTo>
                  <a:pt x="361502" y="1800315"/>
                  <a:pt x="354757" y="1789524"/>
                  <a:pt x="343966" y="1777833"/>
                </a:cubicBezTo>
                <a:cubicBezTo>
                  <a:pt x="288662" y="1718481"/>
                  <a:pt x="218969" y="1687457"/>
                  <a:pt x="138935" y="1681163"/>
                </a:cubicBezTo>
                <a:cubicBezTo>
                  <a:pt x="93073" y="1677565"/>
                  <a:pt x="46761" y="1680713"/>
                  <a:pt x="0" y="1677565"/>
                </a:cubicBezTo>
                <a:cubicBezTo>
                  <a:pt x="11690" y="1674418"/>
                  <a:pt x="23381" y="1670821"/>
                  <a:pt x="35071" y="1668123"/>
                </a:cubicBezTo>
                <a:cubicBezTo>
                  <a:pt x="80933" y="1656882"/>
                  <a:pt x="126346" y="1642494"/>
                  <a:pt x="173107" y="1635301"/>
                </a:cubicBezTo>
                <a:cubicBezTo>
                  <a:pt x="228411" y="1626757"/>
                  <a:pt x="281917" y="1634851"/>
                  <a:pt x="326431" y="1673069"/>
                </a:cubicBezTo>
                <a:cubicBezTo>
                  <a:pt x="362401" y="1704094"/>
                  <a:pt x="398821" y="1734218"/>
                  <a:pt x="433892" y="1766142"/>
                </a:cubicBezTo>
                <a:cubicBezTo>
                  <a:pt x="448280" y="1779631"/>
                  <a:pt x="464017" y="1785926"/>
                  <a:pt x="482901" y="1783229"/>
                </a:cubicBezTo>
                <a:cubicBezTo>
                  <a:pt x="497739" y="1781429"/>
                  <a:pt x="512577" y="1778733"/>
                  <a:pt x="526515" y="1773336"/>
                </a:cubicBezTo>
                <a:cubicBezTo>
                  <a:pt x="591262" y="1748606"/>
                  <a:pt x="647915" y="1711737"/>
                  <a:pt x="695576" y="1661828"/>
                </a:cubicBezTo>
                <a:cubicBezTo>
                  <a:pt x="706367" y="1650138"/>
                  <a:pt x="715359" y="1635749"/>
                  <a:pt x="721654" y="1621361"/>
                </a:cubicBezTo>
                <a:cubicBezTo>
                  <a:pt x="727949" y="1606525"/>
                  <a:pt x="719406" y="1597982"/>
                  <a:pt x="704119" y="1602027"/>
                </a:cubicBezTo>
                <a:cubicBezTo>
                  <a:pt x="675792" y="1609222"/>
                  <a:pt x="647466" y="1617315"/>
                  <a:pt x="619139" y="1625408"/>
                </a:cubicBezTo>
                <a:cubicBezTo>
                  <a:pt x="613294" y="1627207"/>
                  <a:pt x="607898" y="1630805"/>
                  <a:pt x="602952" y="1634401"/>
                </a:cubicBezTo>
                <a:cubicBezTo>
                  <a:pt x="591262" y="1642945"/>
                  <a:pt x="578672" y="1651037"/>
                  <a:pt x="569680" y="1661828"/>
                </a:cubicBezTo>
                <a:cubicBezTo>
                  <a:pt x="543152" y="1692853"/>
                  <a:pt x="511228" y="1696000"/>
                  <a:pt x="475707" y="1682512"/>
                </a:cubicBezTo>
                <a:cubicBezTo>
                  <a:pt x="451877" y="1673518"/>
                  <a:pt x="427597" y="1664975"/>
                  <a:pt x="405116" y="1653286"/>
                </a:cubicBezTo>
                <a:cubicBezTo>
                  <a:pt x="386231" y="1642945"/>
                  <a:pt x="376339" y="1625859"/>
                  <a:pt x="374091" y="1602927"/>
                </a:cubicBezTo>
                <a:cubicBezTo>
                  <a:pt x="370494" y="1565609"/>
                  <a:pt x="358804" y="1530986"/>
                  <a:pt x="326431" y="1507157"/>
                </a:cubicBezTo>
                <a:cubicBezTo>
                  <a:pt x="316539" y="1499513"/>
                  <a:pt x="307996" y="1497264"/>
                  <a:pt x="295856" y="1503109"/>
                </a:cubicBezTo>
                <a:cubicBezTo>
                  <a:pt x="262583" y="1518846"/>
                  <a:pt x="228861" y="1533235"/>
                  <a:pt x="195139" y="1548523"/>
                </a:cubicBezTo>
                <a:cubicBezTo>
                  <a:pt x="189743" y="1550770"/>
                  <a:pt x="184348" y="1553018"/>
                  <a:pt x="177154" y="1553018"/>
                </a:cubicBezTo>
                <a:cubicBezTo>
                  <a:pt x="201434" y="1531436"/>
                  <a:pt x="226163" y="1509405"/>
                  <a:pt x="250443" y="1487373"/>
                </a:cubicBezTo>
                <a:cubicBezTo>
                  <a:pt x="284615" y="1456797"/>
                  <a:pt x="281468" y="1408238"/>
                  <a:pt x="241900" y="1384858"/>
                </a:cubicBezTo>
                <a:cubicBezTo>
                  <a:pt x="220318" y="1372267"/>
                  <a:pt x="196937" y="1363725"/>
                  <a:pt x="174006" y="1353383"/>
                </a:cubicBezTo>
                <a:cubicBezTo>
                  <a:pt x="165014" y="1349336"/>
                  <a:pt x="156021" y="1345740"/>
                  <a:pt x="146129" y="1337196"/>
                </a:cubicBezTo>
                <a:cubicBezTo>
                  <a:pt x="179402" y="1326406"/>
                  <a:pt x="212674" y="1313816"/>
                  <a:pt x="246846" y="1304373"/>
                </a:cubicBezTo>
                <a:cubicBezTo>
                  <a:pt x="294507" y="1291335"/>
                  <a:pt x="342617" y="1279645"/>
                  <a:pt x="390727" y="1270202"/>
                </a:cubicBezTo>
                <a:cubicBezTo>
                  <a:pt x="423550" y="1263908"/>
                  <a:pt x="456373" y="1263908"/>
                  <a:pt x="490995" y="1285490"/>
                </a:cubicBezTo>
                <a:cubicBezTo>
                  <a:pt x="480204" y="1294482"/>
                  <a:pt x="473010" y="1303475"/>
                  <a:pt x="463118" y="1308420"/>
                </a:cubicBezTo>
                <a:cubicBezTo>
                  <a:pt x="434341" y="1322809"/>
                  <a:pt x="404216" y="1335848"/>
                  <a:pt x="374990" y="1349786"/>
                </a:cubicBezTo>
                <a:cubicBezTo>
                  <a:pt x="363300" y="1355181"/>
                  <a:pt x="351610" y="1361927"/>
                  <a:pt x="340819" y="1369121"/>
                </a:cubicBezTo>
                <a:cubicBezTo>
                  <a:pt x="333175" y="1374067"/>
                  <a:pt x="332725" y="1381260"/>
                  <a:pt x="340369" y="1387554"/>
                </a:cubicBezTo>
                <a:cubicBezTo>
                  <a:pt x="346214" y="1392052"/>
                  <a:pt x="352059" y="1397447"/>
                  <a:pt x="358804" y="1399694"/>
                </a:cubicBezTo>
                <a:cubicBezTo>
                  <a:pt x="453226" y="1430720"/>
                  <a:pt x="548098" y="1455000"/>
                  <a:pt x="648814" y="1447806"/>
                </a:cubicBezTo>
                <a:cubicBezTo>
                  <a:pt x="717608" y="1442860"/>
                  <a:pt x="779207" y="1413634"/>
                  <a:pt x="837659" y="1380811"/>
                </a:cubicBezTo>
                <a:cubicBezTo>
                  <a:pt x="887567" y="1352934"/>
                  <a:pt x="934329" y="1319212"/>
                  <a:pt x="980640" y="1285490"/>
                </a:cubicBezTo>
                <a:cubicBezTo>
                  <a:pt x="1015262" y="1260310"/>
                  <a:pt x="1038193" y="1223891"/>
                  <a:pt x="1052132" y="1184323"/>
                </a:cubicBezTo>
                <a:cubicBezTo>
                  <a:pt x="1069667" y="1135314"/>
                  <a:pt x="1083156" y="1085405"/>
                  <a:pt x="1096195" y="1035496"/>
                </a:cubicBezTo>
                <a:cubicBezTo>
                  <a:pt x="1103389" y="1007169"/>
                  <a:pt x="1063822" y="972998"/>
                  <a:pt x="1034146" y="979741"/>
                </a:cubicBezTo>
                <a:cubicBezTo>
                  <a:pt x="1002672" y="986936"/>
                  <a:pt x="980640" y="1021108"/>
                  <a:pt x="986935" y="1052582"/>
                </a:cubicBezTo>
                <a:cubicBezTo>
                  <a:pt x="987835" y="1056179"/>
                  <a:pt x="988284" y="1059776"/>
                  <a:pt x="989633" y="1063373"/>
                </a:cubicBezTo>
                <a:cubicBezTo>
                  <a:pt x="1012114" y="1119127"/>
                  <a:pt x="995478" y="1168137"/>
                  <a:pt x="960857" y="1212200"/>
                </a:cubicBezTo>
                <a:cubicBezTo>
                  <a:pt x="901955" y="1287288"/>
                  <a:pt x="822371" y="1325955"/>
                  <a:pt x="728399" y="1337647"/>
                </a:cubicBezTo>
                <a:cubicBezTo>
                  <a:pt x="718957" y="1338545"/>
                  <a:pt x="708165" y="1338994"/>
                  <a:pt x="698723" y="1336746"/>
                </a:cubicBezTo>
                <a:cubicBezTo>
                  <a:pt x="612394" y="1315165"/>
                  <a:pt x="525166" y="1294033"/>
                  <a:pt x="447381" y="1248171"/>
                </a:cubicBezTo>
                <a:cubicBezTo>
                  <a:pt x="429396" y="1237379"/>
                  <a:pt x="411410" y="1225239"/>
                  <a:pt x="396123" y="1210851"/>
                </a:cubicBezTo>
                <a:cubicBezTo>
                  <a:pt x="331826" y="1151500"/>
                  <a:pt x="258986" y="1139810"/>
                  <a:pt x="178952" y="1169486"/>
                </a:cubicBezTo>
                <a:cubicBezTo>
                  <a:pt x="144780" y="1182075"/>
                  <a:pt x="112407" y="1200060"/>
                  <a:pt x="78685" y="1215348"/>
                </a:cubicBezTo>
                <a:cubicBezTo>
                  <a:pt x="69243" y="1219394"/>
                  <a:pt x="58901" y="1222092"/>
                  <a:pt x="49010" y="1225239"/>
                </a:cubicBezTo>
                <a:cubicBezTo>
                  <a:pt x="48110" y="1223441"/>
                  <a:pt x="47211" y="1221642"/>
                  <a:pt x="46312" y="1219844"/>
                </a:cubicBezTo>
                <a:cubicBezTo>
                  <a:pt x="49909" y="1214898"/>
                  <a:pt x="52157" y="1209053"/>
                  <a:pt x="56653" y="1205456"/>
                </a:cubicBezTo>
                <a:cubicBezTo>
                  <a:pt x="100267" y="1167237"/>
                  <a:pt x="147928" y="1138911"/>
                  <a:pt x="208178" y="1135314"/>
                </a:cubicBezTo>
                <a:cubicBezTo>
                  <a:pt x="341718" y="1127220"/>
                  <a:pt x="475258" y="1117778"/>
                  <a:pt x="608348" y="1108336"/>
                </a:cubicBezTo>
                <a:cubicBezTo>
                  <a:pt x="622286" y="1107437"/>
                  <a:pt x="637124" y="1103840"/>
                  <a:pt x="649264" y="1097095"/>
                </a:cubicBezTo>
                <a:cubicBezTo>
                  <a:pt x="696925" y="1071017"/>
                  <a:pt x="745035" y="1045838"/>
                  <a:pt x="789548" y="1015263"/>
                </a:cubicBezTo>
                <a:cubicBezTo>
                  <a:pt x="830914" y="986936"/>
                  <a:pt x="856543" y="943772"/>
                  <a:pt x="871381" y="895211"/>
                </a:cubicBezTo>
                <a:cubicBezTo>
                  <a:pt x="875427" y="882621"/>
                  <a:pt x="876776" y="867784"/>
                  <a:pt x="874078" y="855194"/>
                </a:cubicBezTo>
                <a:cubicBezTo>
                  <a:pt x="870481" y="836310"/>
                  <a:pt x="850698" y="831813"/>
                  <a:pt x="837659" y="845752"/>
                </a:cubicBezTo>
                <a:cubicBezTo>
                  <a:pt x="816526" y="868233"/>
                  <a:pt x="794944" y="890265"/>
                  <a:pt x="777408" y="914996"/>
                </a:cubicBezTo>
                <a:cubicBezTo>
                  <a:pt x="737841" y="969850"/>
                  <a:pt x="683885" y="993231"/>
                  <a:pt x="619139" y="992332"/>
                </a:cubicBezTo>
                <a:cubicBezTo>
                  <a:pt x="578223" y="991882"/>
                  <a:pt x="536857" y="988285"/>
                  <a:pt x="495941" y="984238"/>
                </a:cubicBezTo>
                <a:cubicBezTo>
                  <a:pt x="464916" y="981091"/>
                  <a:pt x="438388" y="984687"/>
                  <a:pt x="411860" y="1004921"/>
                </a:cubicBezTo>
                <a:cubicBezTo>
                  <a:pt x="364649" y="1040892"/>
                  <a:pt x="308445" y="1042241"/>
                  <a:pt x="252242" y="1033698"/>
                </a:cubicBezTo>
                <a:cubicBezTo>
                  <a:pt x="236954" y="1031449"/>
                  <a:pt x="222117" y="1026504"/>
                  <a:pt x="206829" y="1022906"/>
                </a:cubicBezTo>
                <a:cubicBezTo>
                  <a:pt x="157820" y="1010767"/>
                  <a:pt x="136238" y="968951"/>
                  <a:pt x="109260" y="933879"/>
                </a:cubicBezTo>
                <a:cubicBezTo>
                  <a:pt x="110159" y="931632"/>
                  <a:pt x="111058" y="929833"/>
                  <a:pt x="111958" y="928034"/>
                </a:cubicBezTo>
                <a:cubicBezTo>
                  <a:pt x="125446" y="931632"/>
                  <a:pt x="140284" y="933879"/>
                  <a:pt x="153323" y="939724"/>
                </a:cubicBezTo>
                <a:cubicBezTo>
                  <a:pt x="173107" y="948718"/>
                  <a:pt x="191992" y="959958"/>
                  <a:pt x="211326" y="969850"/>
                </a:cubicBezTo>
                <a:cubicBezTo>
                  <a:pt x="250443" y="990084"/>
                  <a:pt x="276072" y="987835"/>
                  <a:pt x="309345" y="959059"/>
                </a:cubicBezTo>
                <a:cubicBezTo>
                  <a:pt x="321934" y="948268"/>
                  <a:pt x="334524" y="935679"/>
                  <a:pt x="342168" y="921290"/>
                </a:cubicBezTo>
                <a:cubicBezTo>
                  <a:pt x="370944" y="868233"/>
                  <a:pt x="416356" y="846651"/>
                  <a:pt x="474358" y="847101"/>
                </a:cubicBezTo>
                <a:cubicBezTo>
                  <a:pt x="538655" y="847550"/>
                  <a:pt x="602952" y="846651"/>
                  <a:pt x="667249" y="847550"/>
                </a:cubicBezTo>
                <a:cubicBezTo>
                  <a:pt x="682087" y="847550"/>
                  <a:pt x="688831" y="843054"/>
                  <a:pt x="694677" y="829565"/>
                </a:cubicBezTo>
                <a:cubicBezTo>
                  <a:pt x="749082" y="707716"/>
                  <a:pt x="806634" y="587215"/>
                  <a:pt x="883521" y="477056"/>
                </a:cubicBezTo>
                <a:cubicBezTo>
                  <a:pt x="913646" y="433892"/>
                  <a:pt x="946918" y="392976"/>
                  <a:pt x="989183" y="361052"/>
                </a:cubicBezTo>
                <a:cubicBezTo>
                  <a:pt x="1026503" y="332725"/>
                  <a:pt x="1066969" y="316089"/>
                  <a:pt x="1116878" y="330927"/>
                </a:cubicBezTo>
                <a:cubicBezTo>
                  <a:pt x="1083606" y="301251"/>
                  <a:pt x="1050333" y="271576"/>
                  <a:pt x="1014363" y="239652"/>
                </a:cubicBezTo>
                <a:cubicBezTo>
                  <a:pt x="1084055" y="239652"/>
                  <a:pt x="1150600" y="239652"/>
                  <a:pt x="1218494" y="239652"/>
                </a:cubicBezTo>
                <a:cubicBezTo>
                  <a:pt x="1227487" y="192891"/>
                  <a:pt x="1263457" y="174456"/>
                  <a:pt x="1301675" y="158719"/>
                </a:cubicBezTo>
                <a:cubicBezTo>
                  <a:pt x="1314265" y="153773"/>
                  <a:pt x="1317862" y="147928"/>
                  <a:pt x="1316963" y="134439"/>
                </a:cubicBezTo>
                <a:cubicBezTo>
                  <a:pt x="1312916" y="89926"/>
                  <a:pt x="1310668" y="44963"/>
                  <a:pt x="1307970" y="0"/>
                </a:cubicBezTo>
                <a:close/>
              </a:path>
            </a:pathLst>
          </a:custGeom>
          <a:solidFill>
            <a:schemeClr val="accent1"/>
          </a:solidFill>
          <a:ln w="44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20DB21-B559-4171-A850-8E6121293C0B}"/>
              </a:ext>
            </a:extLst>
          </p:cNvPr>
          <p:cNvSpPr/>
          <p:nvPr/>
        </p:nvSpPr>
        <p:spPr>
          <a:xfrm flipH="1">
            <a:off x="314234" y="4621565"/>
            <a:ext cx="6846422" cy="2182481"/>
          </a:xfrm>
          <a:custGeom>
            <a:avLst/>
            <a:gdLst>
              <a:gd name="connsiteX0" fmla="*/ 6753937 w 7803363"/>
              <a:gd name="connsiteY0" fmla="*/ 2242241 h 2487532"/>
              <a:gd name="connsiteX1" fmla="*/ 6731834 w 7803363"/>
              <a:gd name="connsiteY1" fmla="*/ 2249903 h 2487532"/>
              <a:gd name="connsiteX2" fmla="*/ 6678053 w 7803363"/>
              <a:gd name="connsiteY2" fmla="*/ 2288251 h 2487532"/>
              <a:gd name="connsiteX3" fmla="*/ 6662775 w 7803363"/>
              <a:gd name="connsiteY3" fmla="*/ 2280057 h 2487532"/>
              <a:gd name="connsiteX4" fmla="*/ 6629163 w 7803363"/>
              <a:gd name="connsiteY4" fmla="*/ 2267274 h 2487532"/>
              <a:gd name="connsiteX5" fmla="*/ 6622032 w 7803363"/>
              <a:gd name="connsiteY5" fmla="*/ 2273503 h 2487532"/>
              <a:gd name="connsiteX6" fmla="*/ 6601254 w 7803363"/>
              <a:gd name="connsiteY6" fmla="*/ 2272846 h 2487532"/>
              <a:gd name="connsiteX7" fmla="*/ 6581494 w 7803363"/>
              <a:gd name="connsiteY7" fmla="*/ 2267603 h 2487532"/>
              <a:gd name="connsiteX8" fmla="*/ 6535659 w 7803363"/>
              <a:gd name="connsiteY8" fmla="*/ 2288251 h 2487532"/>
              <a:gd name="connsiteX9" fmla="*/ 6514676 w 7803363"/>
              <a:gd name="connsiteY9" fmla="*/ 2274158 h 2487532"/>
              <a:gd name="connsiteX10" fmla="*/ 6498990 w 7803363"/>
              <a:gd name="connsiteY10" fmla="*/ 2261375 h 2487532"/>
              <a:gd name="connsiteX11" fmla="*/ 6473119 w 7803363"/>
              <a:gd name="connsiteY11" fmla="*/ 2270225 h 2487532"/>
              <a:gd name="connsiteX12" fmla="*/ 6389800 w 7803363"/>
              <a:gd name="connsiteY12" fmla="*/ 2284646 h 2487532"/>
              <a:gd name="connsiteX13" fmla="*/ 6323390 w 7803363"/>
              <a:gd name="connsiteY13" fmla="*/ 2260720 h 2487532"/>
              <a:gd name="connsiteX14" fmla="*/ 6307500 w 7803363"/>
              <a:gd name="connsiteY14" fmla="*/ 2282352 h 2487532"/>
              <a:gd name="connsiteX15" fmla="*/ 6306482 w 7803363"/>
              <a:gd name="connsiteY15" fmla="*/ 2287925 h 2487532"/>
              <a:gd name="connsiteX16" fmla="*/ 6290185 w 7803363"/>
              <a:gd name="connsiteY16" fmla="*/ 2279074 h 2487532"/>
              <a:gd name="connsiteX17" fmla="*/ 6249850 w 7803363"/>
              <a:gd name="connsiteY17" fmla="*/ 2270225 h 2487532"/>
              <a:gd name="connsiteX18" fmla="*/ 6165920 w 7803363"/>
              <a:gd name="connsiteY18" fmla="*/ 2275142 h 2487532"/>
              <a:gd name="connsiteX19" fmla="*/ 6138216 w 7803363"/>
              <a:gd name="connsiteY19" fmla="*/ 2276780 h 2487532"/>
              <a:gd name="connsiteX20" fmla="*/ 6118252 w 7803363"/>
              <a:gd name="connsiteY20" fmla="*/ 2275797 h 2487532"/>
              <a:gd name="connsiteX21" fmla="*/ 6048174 w 7803363"/>
              <a:gd name="connsiteY21" fmla="*/ 2248264 h 2487532"/>
              <a:gd name="connsiteX22" fmla="*/ 6031470 w 7803363"/>
              <a:gd name="connsiteY22" fmla="*/ 2276124 h 2487532"/>
              <a:gd name="connsiteX23" fmla="*/ 6022710 w 7803363"/>
              <a:gd name="connsiteY23" fmla="*/ 2294480 h 2487532"/>
              <a:gd name="connsiteX24" fmla="*/ 5968929 w 7803363"/>
              <a:gd name="connsiteY24" fmla="*/ 2294807 h 2487532"/>
              <a:gd name="connsiteX25" fmla="*/ 5918001 w 7803363"/>
              <a:gd name="connsiteY25" fmla="*/ 2271536 h 2487532"/>
              <a:gd name="connsiteX26" fmla="*/ 5881944 w 7803363"/>
              <a:gd name="connsiteY26" fmla="*/ 2263342 h 2487532"/>
              <a:gd name="connsiteX27" fmla="*/ 5827757 w 7803363"/>
              <a:gd name="connsiteY27" fmla="*/ 2285303 h 2487532"/>
              <a:gd name="connsiteX28" fmla="*/ 5748105 w 7803363"/>
              <a:gd name="connsiteY28" fmla="*/ 2259080 h 2487532"/>
              <a:gd name="connsiteX29" fmla="*/ 5730790 w 7803363"/>
              <a:gd name="connsiteY29" fmla="*/ 2259408 h 2487532"/>
              <a:gd name="connsiteX30" fmla="*/ 5721622 w 7803363"/>
              <a:gd name="connsiteY30" fmla="*/ 2272520 h 2487532"/>
              <a:gd name="connsiteX31" fmla="*/ 5703900 w 7803363"/>
              <a:gd name="connsiteY31" fmla="*/ 2274813 h 2487532"/>
              <a:gd name="connsiteX32" fmla="*/ 5659287 w 7803363"/>
              <a:gd name="connsiteY32" fmla="*/ 2263014 h 2487532"/>
              <a:gd name="connsiteX33" fmla="*/ 5616816 w 7803363"/>
              <a:gd name="connsiteY33" fmla="*/ 2270352 h 2487532"/>
              <a:gd name="connsiteX34" fmla="*/ 5616816 w 7803363"/>
              <a:gd name="connsiteY34" fmla="*/ 2487532 h 2487532"/>
              <a:gd name="connsiteX35" fmla="*/ 7803363 w 7803363"/>
              <a:gd name="connsiteY35" fmla="*/ 2487532 h 2487532"/>
              <a:gd name="connsiteX36" fmla="*/ 7803363 w 7803363"/>
              <a:gd name="connsiteY36" fmla="*/ 2264652 h 2487532"/>
              <a:gd name="connsiteX37" fmla="*/ 7686635 w 7803363"/>
              <a:gd name="connsiteY37" fmla="*/ 2289891 h 2487532"/>
              <a:gd name="connsiteX38" fmla="*/ 7596594 w 7803363"/>
              <a:gd name="connsiteY38" fmla="*/ 2287268 h 2487532"/>
              <a:gd name="connsiteX39" fmla="*/ 7518165 w 7803363"/>
              <a:gd name="connsiteY39" fmla="*/ 2247937 h 2487532"/>
              <a:gd name="connsiteX40" fmla="*/ 7491683 w 7803363"/>
              <a:gd name="connsiteY40" fmla="*/ 2265964 h 2487532"/>
              <a:gd name="connsiteX41" fmla="*/ 7459699 w 7803363"/>
              <a:gd name="connsiteY41" fmla="*/ 2278092 h 2487532"/>
              <a:gd name="connsiteX42" fmla="*/ 7458885 w 7803363"/>
              <a:gd name="connsiteY42" fmla="*/ 2277108 h 2487532"/>
              <a:gd name="connsiteX43" fmla="*/ 7423031 w 7803363"/>
              <a:gd name="connsiteY43" fmla="*/ 2271536 h 2487532"/>
              <a:gd name="connsiteX44" fmla="*/ 7393493 w 7803363"/>
              <a:gd name="connsiteY44" fmla="*/ 2279730 h 2487532"/>
              <a:gd name="connsiteX45" fmla="*/ 7376382 w 7803363"/>
              <a:gd name="connsiteY45" fmla="*/ 2280386 h 2487532"/>
              <a:gd name="connsiteX46" fmla="*/ 7277580 w 7803363"/>
              <a:gd name="connsiteY46" fmla="*/ 2299724 h 2487532"/>
              <a:gd name="connsiteX47" fmla="*/ 7203429 w 7803363"/>
              <a:gd name="connsiteY47" fmla="*/ 2272846 h 2487532"/>
              <a:gd name="connsiteX48" fmla="*/ 7169002 w 7803363"/>
              <a:gd name="connsiteY48" fmla="*/ 2264326 h 2487532"/>
              <a:gd name="connsiteX49" fmla="*/ 7102591 w 7803363"/>
              <a:gd name="connsiteY49" fmla="*/ 2304968 h 2487532"/>
              <a:gd name="connsiteX50" fmla="*/ 7077738 w 7803363"/>
              <a:gd name="connsiteY50" fmla="*/ 2295462 h 2487532"/>
              <a:gd name="connsiteX51" fmla="*/ 7052682 w 7803363"/>
              <a:gd name="connsiteY51" fmla="*/ 2278092 h 2487532"/>
              <a:gd name="connsiteX52" fmla="*/ 7000939 w 7803363"/>
              <a:gd name="connsiteY52" fmla="*/ 2283336 h 2487532"/>
              <a:gd name="connsiteX53" fmla="*/ 6862617 w 7803363"/>
              <a:gd name="connsiteY53" fmla="*/ 2276124 h 2487532"/>
              <a:gd name="connsiteX54" fmla="*/ 6845098 w 7803363"/>
              <a:gd name="connsiteY54" fmla="*/ 2288580 h 2487532"/>
              <a:gd name="connsiteX55" fmla="*/ 6826968 w 7803363"/>
              <a:gd name="connsiteY55" fmla="*/ 2303329 h 2487532"/>
              <a:gd name="connsiteX56" fmla="*/ 6811893 w 7803363"/>
              <a:gd name="connsiteY56" fmla="*/ 2300379 h 2487532"/>
              <a:gd name="connsiteX57" fmla="*/ 6769317 w 7803363"/>
              <a:gd name="connsiteY57" fmla="*/ 2268258 h 2487532"/>
              <a:gd name="connsiteX58" fmla="*/ 6753937 w 7803363"/>
              <a:gd name="connsiteY58" fmla="*/ 2242241 h 2487532"/>
              <a:gd name="connsiteX59" fmla="*/ 611432 w 7803363"/>
              <a:gd name="connsiteY59" fmla="*/ 2176648 h 2487532"/>
              <a:gd name="connsiteX60" fmla="*/ 629214 w 7803363"/>
              <a:gd name="connsiteY60" fmla="*/ 2177139 h 2487532"/>
              <a:gd name="connsiteX61" fmla="*/ 659368 w 7803363"/>
              <a:gd name="connsiteY61" fmla="*/ 2204343 h 2487532"/>
              <a:gd name="connsiteX62" fmla="*/ 665268 w 7803363"/>
              <a:gd name="connsiteY62" fmla="*/ 2181400 h 2487532"/>
              <a:gd name="connsiteX63" fmla="*/ 792441 w 7803363"/>
              <a:gd name="connsiteY63" fmla="*/ 2256786 h 2487532"/>
              <a:gd name="connsiteX64" fmla="*/ 810795 w 7803363"/>
              <a:gd name="connsiteY64" fmla="*/ 2266947 h 2487532"/>
              <a:gd name="connsiteX65" fmla="*/ 729182 w 7803363"/>
              <a:gd name="connsiteY65" fmla="*/ 2277107 h 2487532"/>
              <a:gd name="connsiteX66" fmla="*/ 681984 w 7803363"/>
              <a:gd name="connsiteY66" fmla="*/ 2298740 h 2487532"/>
              <a:gd name="connsiteX67" fmla="*/ 668873 w 7803363"/>
              <a:gd name="connsiteY67" fmla="*/ 2278091 h 2487532"/>
              <a:gd name="connsiteX68" fmla="*/ 591193 w 7803363"/>
              <a:gd name="connsiteY68" fmla="*/ 2218765 h 2487532"/>
              <a:gd name="connsiteX69" fmla="*/ 567594 w 7803363"/>
              <a:gd name="connsiteY69" fmla="*/ 2214832 h 2487532"/>
              <a:gd name="connsiteX70" fmla="*/ 594143 w 7803363"/>
              <a:gd name="connsiteY70" fmla="*/ 2183039 h 2487532"/>
              <a:gd name="connsiteX71" fmla="*/ 611432 w 7803363"/>
              <a:gd name="connsiteY71" fmla="*/ 2176648 h 2487532"/>
              <a:gd name="connsiteX72" fmla="*/ 1157899 w 7803363"/>
              <a:gd name="connsiteY72" fmla="*/ 434083 h 2487532"/>
              <a:gd name="connsiteX73" fmla="*/ 1173631 w 7803363"/>
              <a:gd name="connsiteY73" fmla="*/ 436050 h 2487532"/>
              <a:gd name="connsiteX74" fmla="*/ 1175270 w 7803363"/>
              <a:gd name="connsiteY74" fmla="*/ 507175 h 2487532"/>
              <a:gd name="connsiteX75" fmla="*/ 1212052 w 7803363"/>
              <a:gd name="connsiteY75" fmla="*/ 550455 h 2487532"/>
              <a:gd name="connsiteX76" fmla="*/ 1230428 w 7803363"/>
              <a:gd name="connsiteY76" fmla="*/ 557237 h 2487532"/>
              <a:gd name="connsiteX77" fmla="*/ 1240373 w 7803363"/>
              <a:gd name="connsiteY77" fmla="*/ 555193 h 2487532"/>
              <a:gd name="connsiteX78" fmla="*/ 1250001 w 7803363"/>
              <a:gd name="connsiteY78" fmla="*/ 548145 h 2487532"/>
              <a:gd name="connsiteX79" fmla="*/ 1261514 w 7803363"/>
              <a:gd name="connsiteY79" fmla="*/ 541017 h 2487532"/>
              <a:gd name="connsiteX80" fmla="*/ 1261827 w 7803363"/>
              <a:gd name="connsiteY80" fmla="*/ 541154 h 2487532"/>
              <a:gd name="connsiteX81" fmla="*/ 1262046 w 7803363"/>
              <a:gd name="connsiteY81" fmla="*/ 541017 h 2487532"/>
              <a:gd name="connsiteX82" fmla="*/ 1273928 w 7803363"/>
              <a:gd name="connsiteY82" fmla="*/ 546179 h 2487532"/>
              <a:gd name="connsiteX83" fmla="*/ 1285399 w 7803363"/>
              <a:gd name="connsiteY83" fmla="*/ 555356 h 2487532"/>
              <a:gd name="connsiteX84" fmla="*/ 1293553 w 7803363"/>
              <a:gd name="connsiteY84" fmla="*/ 561717 h 2487532"/>
              <a:gd name="connsiteX85" fmla="*/ 1301827 w 7803363"/>
              <a:gd name="connsiteY85" fmla="*/ 565138 h 2487532"/>
              <a:gd name="connsiteX86" fmla="*/ 1310141 w 7803363"/>
              <a:gd name="connsiteY86" fmla="*/ 564483 h 2487532"/>
              <a:gd name="connsiteX87" fmla="*/ 1319815 w 7803363"/>
              <a:gd name="connsiteY87" fmla="*/ 558306 h 2487532"/>
              <a:gd name="connsiteX88" fmla="*/ 1319790 w 7803363"/>
              <a:gd name="connsiteY88" fmla="*/ 558742 h 2487532"/>
              <a:gd name="connsiteX89" fmla="*/ 1320470 w 7803363"/>
              <a:gd name="connsiteY89" fmla="*/ 558306 h 2487532"/>
              <a:gd name="connsiteX90" fmla="*/ 1320142 w 7803363"/>
              <a:gd name="connsiteY90" fmla="*/ 564206 h 2487532"/>
              <a:gd name="connsiteX91" fmla="*/ 1330870 w 7803363"/>
              <a:gd name="connsiteY91" fmla="*/ 565733 h 2487532"/>
              <a:gd name="connsiteX92" fmla="*/ 1340136 w 7803363"/>
              <a:gd name="connsiteY92" fmla="*/ 564861 h 2487532"/>
              <a:gd name="connsiteX93" fmla="*/ 1364965 w 7803363"/>
              <a:gd name="connsiteY93" fmla="*/ 560437 h 2487532"/>
              <a:gd name="connsiteX94" fmla="*/ 1365489 w 7803363"/>
              <a:gd name="connsiteY94" fmla="*/ 560679 h 2487532"/>
              <a:gd name="connsiteX95" fmla="*/ 1365620 w 7803363"/>
              <a:gd name="connsiteY95" fmla="*/ 560683 h 2487532"/>
              <a:gd name="connsiteX96" fmla="*/ 1387990 w 7803363"/>
              <a:gd name="connsiteY96" fmla="*/ 570761 h 2487532"/>
              <a:gd name="connsiteX97" fmla="*/ 1413883 w 7803363"/>
              <a:gd name="connsiteY97" fmla="*/ 592066 h 2487532"/>
              <a:gd name="connsiteX98" fmla="*/ 1413158 w 7803363"/>
              <a:gd name="connsiteY98" fmla="*/ 592008 h 2487532"/>
              <a:gd name="connsiteX99" fmla="*/ 1413228 w 7803363"/>
              <a:gd name="connsiteY99" fmla="*/ 592066 h 2487532"/>
              <a:gd name="connsiteX100" fmla="*/ 1389087 w 7803363"/>
              <a:gd name="connsiteY100" fmla="*/ 590135 h 2487532"/>
              <a:gd name="connsiteX101" fmla="*/ 1371724 w 7803363"/>
              <a:gd name="connsiteY101" fmla="*/ 593009 h 2487532"/>
              <a:gd name="connsiteX102" fmla="*/ 1361769 w 7803363"/>
              <a:gd name="connsiteY102" fmla="*/ 607471 h 2487532"/>
              <a:gd name="connsiteX103" fmla="*/ 1325714 w 7803363"/>
              <a:gd name="connsiteY103" fmla="*/ 656308 h 2487532"/>
              <a:gd name="connsiteX104" fmla="*/ 1316537 w 7803363"/>
              <a:gd name="connsiteY104" fmla="*/ 675318 h 2487532"/>
              <a:gd name="connsiteX105" fmla="*/ 1294905 w 7803363"/>
              <a:gd name="connsiteY105" fmla="*/ 736610 h 2487532"/>
              <a:gd name="connsiteX106" fmla="*/ 1229352 w 7803363"/>
              <a:gd name="connsiteY106" fmla="*/ 783809 h 2487532"/>
              <a:gd name="connsiteX107" fmla="*/ 1126761 w 7803363"/>
              <a:gd name="connsiteY107" fmla="*/ 882466 h 2487532"/>
              <a:gd name="connsiteX108" fmla="*/ 1095623 w 7803363"/>
              <a:gd name="connsiteY108" fmla="*/ 893283 h 2487532"/>
              <a:gd name="connsiteX109" fmla="*/ 1095662 w 7803363"/>
              <a:gd name="connsiteY109" fmla="*/ 893041 h 2487532"/>
              <a:gd name="connsiteX110" fmla="*/ 1094968 w 7803363"/>
              <a:gd name="connsiteY110" fmla="*/ 893282 h 2487532"/>
              <a:gd name="connsiteX111" fmla="*/ 1109717 w 7803363"/>
              <a:gd name="connsiteY111" fmla="*/ 805113 h 2487532"/>
              <a:gd name="connsiteX112" fmla="*/ 1118895 w 7803363"/>
              <a:gd name="connsiteY112" fmla="*/ 794625 h 2487532"/>
              <a:gd name="connsiteX113" fmla="*/ 1142822 w 7803363"/>
              <a:gd name="connsiteY113" fmla="*/ 713011 h 2487532"/>
              <a:gd name="connsiteX114" fmla="*/ 1167076 w 7803363"/>
              <a:gd name="connsiteY114" fmla="*/ 504880 h 2487532"/>
              <a:gd name="connsiteX115" fmla="*/ 1143805 w 7803363"/>
              <a:gd name="connsiteY115" fmla="*/ 461615 h 2487532"/>
              <a:gd name="connsiteX116" fmla="*/ 1133644 w 7803363"/>
              <a:gd name="connsiteY116" fmla="*/ 439655 h 2487532"/>
              <a:gd name="connsiteX117" fmla="*/ 1157243 w 7803363"/>
              <a:gd name="connsiteY117" fmla="*/ 434083 h 2487532"/>
              <a:gd name="connsiteX118" fmla="*/ 1157678 w 7803363"/>
              <a:gd name="connsiteY118" fmla="*/ 434135 h 2487532"/>
              <a:gd name="connsiteX119" fmla="*/ 1437334 w 7803363"/>
              <a:gd name="connsiteY119" fmla="*/ 127 h 2487532"/>
              <a:gd name="connsiteX120" fmla="*/ 1425355 w 7803363"/>
              <a:gd name="connsiteY120" fmla="*/ 2744 h 2487532"/>
              <a:gd name="connsiteX121" fmla="*/ 1334892 w 7803363"/>
              <a:gd name="connsiteY121" fmla="*/ 54531 h 2487532"/>
              <a:gd name="connsiteX122" fmla="*/ 1118239 w 7803363"/>
              <a:gd name="connsiteY122" fmla="*/ 187604 h 2487532"/>
              <a:gd name="connsiteX123" fmla="*/ 989427 w 7803363"/>
              <a:gd name="connsiteY123" fmla="*/ 206286 h 2487532"/>
              <a:gd name="connsiteX124" fmla="*/ 953373 w 7803363"/>
              <a:gd name="connsiteY124" fmla="*/ 207270 h 2487532"/>
              <a:gd name="connsiteX125" fmla="*/ 877004 w 7803363"/>
              <a:gd name="connsiteY125" fmla="*/ 225952 h 2487532"/>
              <a:gd name="connsiteX126" fmla="*/ 790802 w 7803363"/>
              <a:gd name="connsiteY126" fmla="*/ 240702 h 2487532"/>
              <a:gd name="connsiteX127" fmla="*/ 563333 w 7803363"/>
              <a:gd name="connsiteY127" fmla="*/ 427200 h 2487532"/>
              <a:gd name="connsiteX128" fmla="*/ 387978 w 7803363"/>
              <a:gd name="connsiteY128" fmla="*/ 798886 h 2487532"/>
              <a:gd name="connsiteX129" fmla="*/ 368968 w 7803363"/>
              <a:gd name="connsiteY129" fmla="*/ 1081419 h 2487532"/>
              <a:gd name="connsiteX130" fmla="*/ 362413 w 7803363"/>
              <a:gd name="connsiteY130" fmla="*/ 1243991 h 2487532"/>
              <a:gd name="connsiteX131" fmla="*/ 378146 w 7803363"/>
              <a:gd name="connsiteY131" fmla="*/ 1322327 h 2487532"/>
              <a:gd name="connsiteX132" fmla="*/ 402072 w 7803363"/>
              <a:gd name="connsiteY132" fmla="*/ 1353465 h 2487532"/>
              <a:gd name="connsiteX133" fmla="*/ 388634 w 7803363"/>
              <a:gd name="connsiteY133" fmla="*/ 1379686 h 2487532"/>
              <a:gd name="connsiteX134" fmla="*/ 385029 w 7803363"/>
              <a:gd name="connsiteY134" fmla="*/ 1426884 h 2487532"/>
              <a:gd name="connsiteX135" fmla="*/ 398139 w 7803363"/>
              <a:gd name="connsiteY135" fmla="*/ 1613055 h 2487532"/>
              <a:gd name="connsiteX136" fmla="*/ 451893 w 7803363"/>
              <a:gd name="connsiteY136" fmla="*/ 1717939 h 2487532"/>
              <a:gd name="connsiteX137" fmla="*/ 488930 w 7803363"/>
              <a:gd name="connsiteY137" fmla="*/ 1752683 h 2487532"/>
              <a:gd name="connsiteX138" fmla="*/ 503024 w 7803363"/>
              <a:gd name="connsiteY138" fmla="*/ 1771365 h 2487532"/>
              <a:gd name="connsiteX139" fmla="*/ 501057 w 7803363"/>
              <a:gd name="connsiteY139" fmla="*/ 1776937 h 2487532"/>
              <a:gd name="connsiteX140" fmla="*/ 348974 w 7803363"/>
              <a:gd name="connsiteY140" fmla="*/ 1750716 h 2487532"/>
              <a:gd name="connsiteX141" fmla="*/ 266705 w 7803363"/>
              <a:gd name="connsiteY141" fmla="*/ 1751372 h 2487532"/>
              <a:gd name="connsiteX142" fmla="*/ 218524 w 7803363"/>
              <a:gd name="connsiteY142" fmla="*/ 1782509 h 2487532"/>
              <a:gd name="connsiteX143" fmla="*/ 218196 w 7803363"/>
              <a:gd name="connsiteY143" fmla="*/ 2008667 h 2487532"/>
              <a:gd name="connsiteX144" fmla="*/ 233601 w 7803363"/>
              <a:gd name="connsiteY144" fmla="*/ 2032267 h 2487532"/>
              <a:gd name="connsiteX145" fmla="*/ 249334 w 7803363"/>
              <a:gd name="connsiteY145" fmla="*/ 2062421 h 2487532"/>
              <a:gd name="connsiteX146" fmla="*/ 236223 w 7803363"/>
              <a:gd name="connsiteY146" fmla="*/ 2118796 h 2487532"/>
              <a:gd name="connsiteX147" fmla="*/ 228685 w 7803363"/>
              <a:gd name="connsiteY147" fmla="*/ 2151245 h 2487532"/>
              <a:gd name="connsiteX148" fmla="*/ 259495 w 7803363"/>
              <a:gd name="connsiteY148" fmla="*/ 2289234 h 2487532"/>
              <a:gd name="connsiteX149" fmla="*/ 270639 w 7803363"/>
              <a:gd name="connsiteY149" fmla="*/ 2323322 h 2487532"/>
              <a:gd name="connsiteX150" fmla="*/ 255234 w 7803363"/>
              <a:gd name="connsiteY150" fmla="*/ 2338399 h 2487532"/>
              <a:gd name="connsiteX151" fmla="*/ 207708 w 7803363"/>
              <a:gd name="connsiteY151" fmla="*/ 2321356 h 2487532"/>
              <a:gd name="connsiteX152" fmla="*/ 169031 w 7803363"/>
              <a:gd name="connsiteY152" fmla="*/ 2332172 h 2487532"/>
              <a:gd name="connsiteX153" fmla="*/ 142810 w 7803363"/>
              <a:gd name="connsiteY153" fmla="*/ 2338399 h 2487532"/>
              <a:gd name="connsiteX154" fmla="*/ 120522 w 7803363"/>
              <a:gd name="connsiteY154" fmla="*/ 2330205 h 2487532"/>
              <a:gd name="connsiteX155" fmla="*/ 118556 w 7803363"/>
              <a:gd name="connsiteY155" fmla="*/ 2361015 h 2487532"/>
              <a:gd name="connsiteX156" fmla="*/ 53330 w 7803363"/>
              <a:gd name="connsiteY156" fmla="*/ 2341349 h 2487532"/>
              <a:gd name="connsiteX157" fmla="*/ 16293 w 7803363"/>
              <a:gd name="connsiteY157" fmla="*/ 2343644 h 2487532"/>
              <a:gd name="connsiteX158" fmla="*/ 5477 w 7803363"/>
              <a:gd name="connsiteY158" fmla="*/ 2343644 h 2487532"/>
              <a:gd name="connsiteX159" fmla="*/ 0 w 7803363"/>
              <a:gd name="connsiteY159" fmla="*/ 2342935 h 2487532"/>
              <a:gd name="connsiteX160" fmla="*/ 0 w 7803363"/>
              <a:gd name="connsiteY160" fmla="*/ 2487532 h 2487532"/>
              <a:gd name="connsiteX161" fmla="*/ 5616815 w 7803363"/>
              <a:gd name="connsiteY161" fmla="*/ 2487532 h 2487532"/>
              <a:gd name="connsiteX162" fmla="*/ 5616815 w 7803363"/>
              <a:gd name="connsiteY162" fmla="*/ 2264652 h 2487532"/>
              <a:gd name="connsiteX163" fmla="*/ 5429006 w 7803363"/>
              <a:gd name="connsiteY163" fmla="*/ 2289890 h 2487532"/>
              <a:gd name="connsiteX164" fmla="*/ 5284133 w 7803363"/>
              <a:gd name="connsiteY164" fmla="*/ 2287268 h 2487532"/>
              <a:gd name="connsiteX165" fmla="*/ 5157944 w 7803363"/>
              <a:gd name="connsiteY165" fmla="*/ 2247936 h 2487532"/>
              <a:gd name="connsiteX166" fmla="*/ 5115334 w 7803363"/>
              <a:gd name="connsiteY166" fmla="*/ 2265963 h 2487532"/>
              <a:gd name="connsiteX167" fmla="*/ 5063875 w 7803363"/>
              <a:gd name="connsiteY167" fmla="*/ 2278091 h 2487532"/>
              <a:gd name="connsiteX168" fmla="*/ 5062564 w 7803363"/>
              <a:gd name="connsiteY168" fmla="*/ 2277107 h 2487532"/>
              <a:gd name="connsiteX169" fmla="*/ 5004877 w 7803363"/>
              <a:gd name="connsiteY169" fmla="*/ 2271535 h 2487532"/>
              <a:gd name="connsiteX170" fmla="*/ 4957352 w 7803363"/>
              <a:gd name="connsiteY170" fmla="*/ 2279729 h 2487532"/>
              <a:gd name="connsiteX171" fmla="*/ 4929819 w 7803363"/>
              <a:gd name="connsiteY171" fmla="*/ 2280385 h 2487532"/>
              <a:gd name="connsiteX172" fmla="*/ 4770853 w 7803363"/>
              <a:gd name="connsiteY172" fmla="*/ 2299723 h 2487532"/>
              <a:gd name="connsiteX173" fmla="*/ 4651547 w 7803363"/>
              <a:gd name="connsiteY173" fmla="*/ 2272846 h 2487532"/>
              <a:gd name="connsiteX174" fmla="*/ 4596155 w 7803363"/>
              <a:gd name="connsiteY174" fmla="*/ 2264325 h 2487532"/>
              <a:gd name="connsiteX175" fmla="*/ 4489303 w 7803363"/>
              <a:gd name="connsiteY175" fmla="*/ 2304967 h 2487532"/>
              <a:gd name="connsiteX176" fmla="*/ 4449315 w 7803363"/>
              <a:gd name="connsiteY176" fmla="*/ 2295462 h 2487532"/>
              <a:gd name="connsiteX177" fmla="*/ 4409001 w 7803363"/>
              <a:gd name="connsiteY177" fmla="*/ 2278091 h 2487532"/>
              <a:gd name="connsiteX178" fmla="*/ 4325748 w 7803363"/>
              <a:gd name="connsiteY178" fmla="*/ 2283335 h 2487532"/>
              <a:gd name="connsiteX179" fmla="*/ 4103196 w 7803363"/>
              <a:gd name="connsiteY179" fmla="*/ 2276124 h 2487532"/>
              <a:gd name="connsiteX180" fmla="*/ 4075008 w 7803363"/>
              <a:gd name="connsiteY180" fmla="*/ 2288579 h 2487532"/>
              <a:gd name="connsiteX181" fmla="*/ 4045837 w 7803363"/>
              <a:gd name="connsiteY181" fmla="*/ 2303329 h 2487532"/>
              <a:gd name="connsiteX182" fmla="*/ 4021582 w 7803363"/>
              <a:gd name="connsiteY182" fmla="*/ 2300379 h 2487532"/>
              <a:gd name="connsiteX183" fmla="*/ 3953080 w 7803363"/>
              <a:gd name="connsiteY183" fmla="*/ 2268258 h 2487532"/>
              <a:gd name="connsiteX184" fmla="*/ 3892771 w 7803363"/>
              <a:gd name="connsiteY184" fmla="*/ 2249902 h 2487532"/>
              <a:gd name="connsiteX185" fmla="*/ 3806241 w 7803363"/>
              <a:gd name="connsiteY185" fmla="*/ 2288251 h 2487532"/>
              <a:gd name="connsiteX186" fmla="*/ 3781658 w 7803363"/>
              <a:gd name="connsiteY186" fmla="*/ 2280057 h 2487532"/>
              <a:gd name="connsiteX187" fmla="*/ 3727577 w 7803363"/>
              <a:gd name="connsiteY187" fmla="*/ 2267274 h 2487532"/>
              <a:gd name="connsiteX188" fmla="*/ 3716105 w 7803363"/>
              <a:gd name="connsiteY188" fmla="*/ 2273502 h 2487532"/>
              <a:gd name="connsiteX189" fmla="*/ 3682673 w 7803363"/>
              <a:gd name="connsiteY189" fmla="*/ 2272846 h 2487532"/>
              <a:gd name="connsiteX190" fmla="*/ 3650880 w 7803363"/>
              <a:gd name="connsiteY190" fmla="*/ 2267602 h 2487532"/>
              <a:gd name="connsiteX191" fmla="*/ 3577133 w 7803363"/>
              <a:gd name="connsiteY191" fmla="*/ 2288251 h 2487532"/>
              <a:gd name="connsiteX192" fmla="*/ 3543373 w 7803363"/>
              <a:gd name="connsiteY192" fmla="*/ 2274157 h 2487532"/>
              <a:gd name="connsiteX193" fmla="*/ 3518135 w 7803363"/>
              <a:gd name="connsiteY193" fmla="*/ 2261374 h 2487532"/>
              <a:gd name="connsiteX194" fmla="*/ 3476509 w 7803363"/>
              <a:gd name="connsiteY194" fmla="*/ 2270224 h 2487532"/>
              <a:gd name="connsiteX195" fmla="*/ 3342454 w 7803363"/>
              <a:gd name="connsiteY195" fmla="*/ 2284646 h 2487532"/>
              <a:gd name="connsiteX196" fmla="*/ 3235602 w 7803363"/>
              <a:gd name="connsiteY196" fmla="*/ 2260719 h 2487532"/>
              <a:gd name="connsiteX197" fmla="*/ 3210036 w 7803363"/>
              <a:gd name="connsiteY197" fmla="*/ 2282352 h 2487532"/>
              <a:gd name="connsiteX198" fmla="*/ 3208397 w 7803363"/>
              <a:gd name="connsiteY198" fmla="*/ 2287924 h 2487532"/>
              <a:gd name="connsiteX199" fmla="*/ 3182176 w 7803363"/>
              <a:gd name="connsiteY199" fmla="*/ 2279074 h 2487532"/>
              <a:gd name="connsiteX200" fmla="*/ 3117278 w 7803363"/>
              <a:gd name="connsiteY200" fmla="*/ 2270224 h 2487532"/>
              <a:gd name="connsiteX201" fmla="*/ 2982239 w 7803363"/>
              <a:gd name="connsiteY201" fmla="*/ 2275141 h 2487532"/>
              <a:gd name="connsiteX202" fmla="*/ 2937664 w 7803363"/>
              <a:gd name="connsiteY202" fmla="*/ 2276780 h 2487532"/>
              <a:gd name="connsiteX203" fmla="*/ 2905542 w 7803363"/>
              <a:gd name="connsiteY203" fmla="*/ 2275796 h 2487532"/>
              <a:gd name="connsiteX204" fmla="*/ 2792791 w 7803363"/>
              <a:gd name="connsiteY204" fmla="*/ 2248264 h 2487532"/>
              <a:gd name="connsiteX205" fmla="*/ 2765914 w 7803363"/>
              <a:gd name="connsiteY205" fmla="*/ 2276124 h 2487532"/>
              <a:gd name="connsiteX206" fmla="*/ 2751820 w 7803363"/>
              <a:gd name="connsiteY206" fmla="*/ 2294479 h 2487532"/>
              <a:gd name="connsiteX207" fmla="*/ 2665290 w 7803363"/>
              <a:gd name="connsiteY207" fmla="*/ 2294807 h 2487532"/>
              <a:gd name="connsiteX208" fmla="*/ 2583349 w 7803363"/>
              <a:gd name="connsiteY208" fmla="*/ 2271535 h 2487532"/>
              <a:gd name="connsiteX209" fmla="*/ 2525335 w 7803363"/>
              <a:gd name="connsiteY209" fmla="*/ 2263341 h 2487532"/>
              <a:gd name="connsiteX210" fmla="*/ 2438149 w 7803363"/>
              <a:gd name="connsiteY210" fmla="*/ 2285302 h 2487532"/>
              <a:gd name="connsiteX211" fmla="*/ 2309993 w 7803363"/>
              <a:gd name="connsiteY211" fmla="*/ 2259080 h 2487532"/>
              <a:gd name="connsiteX212" fmla="*/ 2282133 w 7803363"/>
              <a:gd name="connsiteY212" fmla="*/ 2259408 h 2487532"/>
              <a:gd name="connsiteX213" fmla="*/ 2267384 w 7803363"/>
              <a:gd name="connsiteY213" fmla="*/ 2272519 h 2487532"/>
              <a:gd name="connsiteX214" fmla="*/ 2238868 w 7803363"/>
              <a:gd name="connsiteY214" fmla="*/ 2274813 h 2487532"/>
              <a:gd name="connsiteX215" fmla="*/ 2167087 w 7803363"/>
              <a:gd name="connsiteY215" fmla="*/ 2263013 h 2487532"/>
              <a:gd name="connsiteX216" fmla="*/ 1971739 w 7803363"/>
              <a:gd name="connsiteY216" fmla="*/ 2283990 h 2487532"/>
              <a:gd name="connsiteX217" fmla="*/ 1936341 w 7803363"/>
              <a:gd name="connsiteY217" fmla="*/ 2266947 h 2487532"/>
              <a:gd name="connsiteX218" fmla="*/ 1900287 w 7803363"/>
              <a:gd name="connsiteY218" fmla="*/ 2245314 h 2487532"/>
              <a:gd name="connsiteX219" fmla="*/ 1817034 w 7803363"/>
              <a:gd name="connsiteY219" fmla="*/ 2242036 h 2487532"/>
              <a:gd name="connsiteX220" fmla="*/ 1767542 w 7803363"/>
              <a:gd name="connsiteY220" fmla="*/ 2263013 h 2487532"/>
              <a:gd name="connsiteX221" fmla="*/ 1748204 w 7803363"/>
              <a:gd name="connsiteY221" fmla="*/ 2285302 h 2487532"/>
              <a:gd name="connsiteX222" fmla="*/ 1742304 w 7803363"/>
              <a:gd name="connsiteY222" fmla="*/ 2281040 h 2487532"/>
              <a:gd name="connsiteX223" fmla="*/ 1760003 w 7803363"/>
              <a:gd name="connsiteY223" fmla="*/ 2241708 h 2487532"/>
              <a:gd name="connsiteX224" fmla="*/ 1789175 w 7803363"/>
              <a:gd name="connsiteY224" fmla="*/ 2149279 h 2487532"/>
              <a:gd name="connsiteX225" fmla="*/ 1786553 w 7803363"/>
              <a:gd name="connsiteY225" fmla="*/ 2068321 h 2487532"/>
              <a:gd name="connsiteX226" fmla="*/ 1752792 w 7803363"/>
              <a:gd name="connsiteY226" fmla="*/ 2033577 h 2487532"/>
              <a:gd name="connsiteX227" fmla="*/ 1420111 w 7803363"/>
              <a:gd name="connsiteY227" fmla="*/ 1727445 h 2487532"/>
              <a:gd name="connsiteX228" fmla="*/ 1280811 w 7803363"/>
              <a:gd name="connsiteY228" fmla="*/ 1644848 h 2487532"/>
              <a:gd name="connsiteX229" fmla="*/ 1152982 w 7803363"/>
              <a:gd name="connsiteY229" fmla="*/ 1584211 h 2487532"/>
              <a:gd name="connsiteX230" fmla="*/ 1148394 w 7803363"/>
              <a:gd name="connsiteY230" fmla="*/ 1554057 h 2487532"/>
              <a:gd name="connsiteX231" fmla="*/ 1155932 w 7803363"/>
              <a:gd name="connsiteY231" fmla="*/ 1525542 h 2487532"/>
              <a:gd name="connsiteX232" fmla="*/ 1140199 w 7803363"/>
              <a:gd name="connsiteY232" fmla="*/ 1471132 h 2487532"/>
              <a:gd name="connsiteX233" fmla="*/ 1124139 w 7803363"/>
              <a:gd name="connsiteY233" fmla="*/ 1431800 h 2487532"/>
              <a:gd name="connsiteX234" fmla="*/ 1107423 w 7803363"/>
              <a:gd name="connsiteY234" fmla="*/ 1410168 h 2487532"/>
              <a:gd name="connsiteX235" fmla="*/ 1081857 w 7803363"/>
              <a:gd name="connsiteY235" fmla="*/ 1372475 h 2487532"/>
              <a:gd name="connsiteX236" fmla="*/ 1055636 w 7803363"/>
              <a:gd name="connsiteY236" fmla="*/ 1332815 h 2487532"/>
              <a:gd name="connsiteX237" fmla="*/ 1030726 w 7803363"/>
              <a:gd name="connsiteY237" fmla="*/ 1310200 h 2487532"/>
              <a:gd name="connsiteX238" fmla="*/ 1017287 w 7803363"/>
              <a:gd name="connsiteY238" fmla="*/ 1278407 h 2487532"/>
              <a:gd name="connsiteX239" fmla="*/ 1011060 w 7803363"/>
              <a:gd name="connsiteY239" fmla="*/ 1256446 h 2487532"/>
              <a:gd name="connsiteX240" fmla="*/ 1007127 w 7803363"/>
              <a:gd name="connsiteY240" fmla="*/ 1240714 h 2487532"/>
              <a:gd name="connsiteX241" fmla="*/ 1046459 w 7803363"/>
              <a:gd name="connsiteY241" fmla="*/ 1193515 h 2487532"/>
              <a:gd name="connsiteX242" fmla="*/ 1322765 w 7803363"/>
              <a:gd name="connsiteY242" fmla="*/ 972274 h 2487532"/>
              <a:gd name="connsiteX243" fmla="*/ 1332270 w 7803363"/>
              <a:gd name="connsiteY243" fmla="*/ 963752 h 2487532"/>
              <a:gd name="connsiteX244" fmla="*/ 1358491 w 7803363"/>
              <a:gd name="connsiteY244" fmla="*/ 935564 h 2487532"/>
              <a:gd name="connsiteX245" fmla="*/ 1520080 w 7803363"/>
              <a:gd name="connsiteY245" fmla="*/ 848051 h 2487532"/>
              <a:gd name="connsiteX246" fmla="*/ 1571538 w 7803363"/>
              <a:gd name="connsiteY246" fmla="*/ 832318 h 2487532"/>
              <a:gd name="connsiteX247" fmla="*/ 1595138 w 7803363"/>
              <a:gd name="connsiteY247" fmla="*/ 799541 h 2487532"/>
              <a:gd name="connsiteX248" fmla="*/ 1601365 w 7803363"/>
              <a:gd name="connsiteY248" fmla="*/ 764143 h 2487532"/>
              <a:gd name="connsiteX249" fmla="*/ 1628242 w 7803363"/>
              <a:gd name="connsiteY249" fmla="*/ 741527 h 2487532"/>
              <a:gd name="connsiteX250" fmla="*/ 1613492 w 7803363"/>
              <a:gd name="connsiteY250" fmla="*/ 714978 h 2487532"/>
              <a:gd name="connsiteX251" fmla="*/ 1588583 w 7803363"/>
              <a:gd name="connsiteY251" fmla="*/ 692690 h 2487532"/>
              <a:gd name="connsiteX252" fmla="*/ 1594482 w 7803363"/>
              <a:gd name="connsiteY252" fmla="*/ 685151 h 2487532"/>
              <a:gd name="connsiteX253" fmla="*/ 1588254 w 7803363"/>
              <a:gd name="connsiteY253" fmla="*/ 649425 h 2487532"/>
              <a:gd name="connsiteX254" fmla="*/ 1578749 w 7803363"/>
              <a:gd name="connsiteY254" fmla="*/ 640903 h 2487532"/>
              <a:gd name="connsiteX255" fmla="*/ 1551545 w 7803363"/>
              <a:gd name="connsiteY255" fmla="*/ 633037 h 2487532"/>
              <a:gd name="connsiteX256" fmla="*/ 1525651 w 7803363"/>
              <a:gd name="connsiteY256" fmla="*/ 640575 h 2487532"/>
              <a:gd name="connsiteX257" fmla="*/ 1524668 w 7803363"/>
              <a:gd name="connsiteY257" fmla="*/ 608782 h 2487532"/>
              <a:gd name="connsiteX258" fmla="*/ 1500413 w 7803363"/>
              <a:gd name="connsiteY258" fmla="*/ 595999 h 2487532"/>
              <a:gd name="connsiteX259" fmla="*/ 1483697 w 7803363"/>
              <a:gd name="connsiteY259" fmla="*/ 573056 h 2487532"/>
              <a:gd name="connsiteX260" fmla="*/ 1466326 w 7803363"/>
              <a:gd name="connsiteY260" fmla="*/ 576989 h 2487532"/>
              <a:gd name="connsiteX261" fmla="*/ 1430271 w 7803363"/>
              <a:gd name="connsiteY261" fmla="*/ 589116 h 2487532"/>
              <a:gd name="connsiteX262" fmla="*/ 1485664 w 7803363"/>
              <a:gd name="connsiteY262" fmla="*/ 526513 h 2487532"/>
              <a:gd name="connsiteX263" fmla="*/ 1543351 w 7803363"/>
              <a:gd name="connsiteY263" fmla="*/ 521596 h 2487532"/>
              <a:gd name="connsiteX264" fmla="*/ 1561050 w 7803363"/>
              <a:gd name="connsiteY264" fmla="*/ 522580 h 2487532"/>
              <a:gd name="connsiteX265" fmla="*/ 1667901 w 7803363"/>
              <a:gd name="connsiteY265" fmla="*/ 465221 h 2487532"/>
              <a:gd name="connsiteX266" fmla="*/ 1671507 w 7803363"/>
              <a:gd name="connsiteY266" fmla="*/ 465549 h 2487532"/>
              <a:gd name="connsiteX267" fmla="*/ 1662985 w 7803363"/>
              <a:gd name="connsiteY267" fmla="*/ 486198 h 2487532"/>
              <a:gd name="connsiteX268" fmla="*/ 1672490 w 7803363"/>
              <a:gd name="connsiteY268" fmla="*/ 498653 h 2487532"/>
              <a:gd name="connsiteX269" fmla="*/ 1741321 w 7803363"/>
              <a:gd name="connsiteY269" fmla="*/ 452438 h 2487532"/>
              <a:gd name="connsiteX270" fmla="*/ 1771475 w 7803363"/>
              <a:gd name="connsiteY270" fmla="*/ 237096 h 2487532"/>
              <a:gd name="connsiteX271" fmla="*/ 1669212 w 7803363"/>
              <a:gd name="connsiteY271" fmla="*/ 59775 h 2487532"/>
              <a:gd name="connsiteX272" fmla="*/ 1612509 w 7803363"/>
              <a:gd name="connsiteY272" fmla="*/ 30604 h 2487532"/>
              <a:gd name="connsiteX273" fmla="*/ 1510574 w 7803363"/>
              <a:gd name="connsiteY273" fmla="*/ 5694 h 2487532"/>
              <a:gd name="connsiteX274" fmla="*/ 1478125 w 7803363"/>
              <a:gd name="connsiteY274" fmla="*/ 3400 h 2487532"/>
              <a:gd name="connsiteX275" fmla="*/ 1437334 w 7803363"/>
              <a:gd name="connsiteY275" fmla="*/ 127 h 24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03363" h="2487532">
                <a:moveTo>
                  <a:pt x="6753937" y="2242241"/>
                </a:moveTo>
                <a:cubicBezTo>
                  <a:pt x="6748691" y="2239743"/>
                  <a:pt x="6742325" y="2242857"/>
                  <a:pt x="6731834" y="2249903"/>
                </a:cubicBezTo>
                <a:cubicBezTo>
                  <a:pt x="6713907" y="2262359"/>
                  <a:pt x="6695981" y="2275142"/>
                  <a:pt x="6678053" y="2288251"/>
                </a:cubicBezTo>
                <a:cubicBezTo>
                  <a:pt x="6671128" y="2293497"/>
                  <a:pt x="6666849" y="2289563"/>
                  <a:pt x="6662775" y="2280057"/>
                </a:cubicBezTo>
                <a:cubicBezTo>
                  <a:pt x="6650960" y="2251869"/>
                  <a:pt x="6648312" y="2250886"/>
                  <a:pt x="6629163" y="2267274"/>
                </a:cubicBezTo>
                <a:cubicBezTo>
                  <a:pt x="6626718" y="2269241"/>
                  <a:pt x="6624274" y="2271208"/>
                  <a:pt x="6622032" y="2273503"/>
                </a:cubicBezTo>
                <a:cubicBezTo>
                  <a:pt x="6615107" y="2280386"/>
                  <a:pt x="6608792" y="2279730"/>
                  <a:pt x="6601254" y="2272846"/>
                </a:cubicBezTo>
                <a:cubicBezTo>
                  <a:pt x="6595754" y="2267603"/>
                  <a:pt x="6587809" y="2265636"/>
                  <a:pt x="6581494" y="2267603"/>
                </a:cubicBezTo>
                <a:cubicBezTo>
                  <a:pt x="6566012" y="2272846"/>
                  <a:pt x="6550734" y="2280386"/>
                  <a:pt x="6535659" y="2288251"/>
                </a:cubicBezTo>
                <a:cubicBezTo>
                  <a:pt x="6525677" y="2293497"/>
                  <a:pt x="6518750" y="2291202"/>
                  <a:pt x="6514676" y="2274158"/>
                </a:cubicBezTo>
                <a:cubicBezTo>
                  <a:pt x="6512028" y="2263342"/>
                  <a:pt x="6506528" y="2258753"/>
                  <a:pt x="6498990" y="2261375"/>
                </a:cubicBezTo>
                <a:cubicBezTo>
                  <a:pt x="6490230" y="2264326"/>
                  <a:pt x="6481674" y="2267274"/>
                  <a:pt x="6473119" y="2270225"/>
                </a:cubicBezTo>
                <a:cubicBezTo>
                  <a:pt x="6445617" y="2279402"/>
                  <a:pt x="6418321" y="2293168"/>
                  <a:pt x="6389800" y="2284646"/>
                </a:cubicBezTo>
                <a:cubicBezTo>
                  <a:pt x="6367392" y="2277764"/>
                  <a:pt x="6345391" y="2269241"/>
                  <a:pt x="6323390" y="2260720"/>
                </a:cubicBezTo>
                <a:cubicBezTo>
                  <a:pt x="6306075" y="2253836"/>
                  <a:pt x="6306075" y="2253509"/>
                  <a:pt x="6307500" y="2282352"/>
                </a:cubicBezTo>
                <a:cubicBezTo>
                  <a:pt x="6307704" y="2283663"/>
                  <a:pt x="6307093" y="2285303"/>
                  <a:pt x="6306482" y="2287925"/>
                </a:cubicBezTo>
                <a:cubicBezTo>
                  <a:pt x="6300982" y="2284974"/>
                  <a:pt x="6295278" y="2283007"/>
                  <a:pt x="6290185" y="2279074"/>
                </a:cubicBezTo>
                <a:cubicBezTo>
                  <a:pt x="6277350" y="2269241"/>
                  <a:pt x="6264314" y="2267603"/>
                  <a:pt x="6249850" y="2270225"/>
                </a:cubicBezTo>
                <a:cubicBezTo>
                  <a:pt x="6222145" y="2275797"/>
                  <a:pt x="6194237" y="2283991"/>
                  <a:pt x="6165920" y="2275142"/>
                </a:cubicBezTo>
                <a:cubicBezTo>
                  <a:pt x="6157160" y="2272191"/>
                  <a:pt x="6147586" y="2276452"/>
                  <a:pt x="6138216" y="2276780"/>
                </a:cubicBezTo>
                <a:cubicBezTo>
                  <a:pt x="6131492" y="2277108"/>
                  <a:pt x="6124566" y="2278092"/>
                  <a:pt x="6118252" y="2275797"/>
                </a:cubicBezTo>
                <a:cubicBezTo>
                  <a:pt x="6094824" y="2267274"/>
                  <a:pt x="6071601" y="2256787"/>
                  <a:pt x="6048174" y="2248264"/>
                </a:cubicBezTo>
                <a:cubicBezTo>
                  <a:pt x="6028210" y="2240727"/>
                  <a:pt x="6026784" y="2243675"/>
                  <a:pt x="6031470" y="2276124"/>
                </a:cubicBezTo>
                <a:cubicBezTo>
                  <a:pt x="6033506" y="2289235"/>
                  <a:pt x="6030654" y="2294480"/>
                  <a:pt x="6022710" y="2294480"/>
                </a:cubicBezTo>
                <a:cubicBezTo>
                  <a:pt x="6004783" y="2294480"/>
                  <a:pt x="5986857" y="2294480"/>
                  <a:pt x="5968929" y="2294807"/>
                </a:cubicBezTo>
                <a:cubicBezTo>
                  <a:pt x="5950596" y="2294807"/>
                  <a:pt x="5933484" y="2288908"/>
                  <a:pt x="5918001" y="2271536"/>
                </a:cubicBezTo>
                <a:cubicBezTo>
                  <a:pt x="5907205" y="2259080"/>
                  <a:pt x="5894575" y="2258425"/>
                  <a:pt x="5881944" y="2263342"/>
                </a:cubicBezTo>
                <a:cubicBezTo>
                  <a:pt x="5863814" y="2270225"/>
                  <a:pt x="5845887" y="2278092"/>
                  <a:pt x="5827757" y="2285303"/>
                </a:cubicBezTo>
                <a:cubicBezTo>
                  <a:pt x="5798626" y="2297102"/>
                  <a:pt x="5772143" y="2287268"/>
                  <a:pt x="5748105" y="2259080"/>
                </a:cubicBezTo>
                <a:cubicBezTo>
                  <a:pt x="5741994" y="2251869"/>
                  <a:pt x="5736493" y="2250886"/>
                  <a:pt x="5730790" y="2259408"/>
                </a:cubicBezTo>
                <a:cubicBezTo>
                  <a:pt x="5727734" y="2263997"/>
                  <a:pt x="5724678" y="2268258"/>
                  <a:pt x="5721622" y="2272520"/>
                </a:cubicBezTo>
                <a:cubicBezTo>
                  <a:pt x="5716122" y="2280057"/>
                  <a:pt x="5709400" y="2282024"/>
                  <a:pt x="5703900" y="2274813"/>
                </a:cubicBezTo>
                <a:cubicBezTo>
                  <a:pt x="5690251" y="2257115"/>
                  <a:pt x="5674973" y="2260392"/>
                  <a:pt x="5659287" y="2263014"/>
                </a:cubicBezTo>
                <a:lnTo>
                  <a:pt x="5616816" y="2270352"/>
                </a:lnTo>
                <a:lnTo>
                  <a:pt x="5616816" y="2487532"/>
                </a:lnTo>
                <a:lnTo>
                  <a:pt x="7803363" y="2487532"/>
                </a:lnTo>
                <a:cubicBezTo>
                  <a:pt x="7803363" y="2413130"/>
                  <a:pt x="7803363" y="2339056"/>
                  <a:pt x="7803363" y="2264652"/>
                </a:cubicBezTo>
                <a:cubicBezTo>
                  <a:pt x="7764454" y="2273175"/>
                  <a:pt x="7725748" y="2282679"/>
                  <a:pt x="7686635" y="2289891"/>
                </a:cubicBezTo>
                <a:cubicBezTo>
                  <a:pt x="7656690" y="2295135"/>
                  <a:pt x="7626337" y="2300706"/>
                  <a:pt x="7596594" y="2287268"/>
                </a:cubicBezTo>
                <a:cubicBezTo>
                  <a:pt x="7570316" y="2275142"/>
                  <a:pt x="7544445" y="2260720"/>
                  <a:pt x="7518165" y="2247937"/>
                </a:cubicBezTo>
                <a:cubicBezTo>
                  <a:pt x="7503702" y="2241053"/>
                  <a:pt x="7499423" y="2244659"/>
                  <a:pt x="7491683" y="2265964"/>
                </a:cubicBezTo>
                <a:cubicBezTo>
                  <a:pt x="7480886" y="2296445"/>
                  <a:pt x="7477830" y="2297757"/>
                  <a:pt x="7459699" y="2278092"/>
                </a:cubicBezTo>
                <a:cubicBezTo>
                  <a:pt x="7459496" y="2277764"/>
                  <a:pt x="7459088" y="2277435"/>
                  <a:pt x="7458885" y="2277108"/>
                </a:cubicBezTo>
                <a:cubicBezTo>
                  <a:pt x="7447681" y="2262359"/>
                  <a:pt x="7436476" y="2262359"/>
                  <a:pt x="7423031" y="2271536"/>
                </a:cubicBezTo>
                <a:cubicBezTo>
                  <a:pt x="7414068" y="2277764"/>
                  <a:pt x="7403475" y="2277764"/>
                  <a:pt x="7393493" y="2279730"/>
                </a:cubicBezTo>
                <a:cubicBezTo>
                  <a:pt x="7387993" y="2281041"/>
                  <a:pt x="7382085" y="2279402"/>
                  <a:pt x="7376382" y="2280386"/>
                </a:cubicBezTo>
                <a:cubicBezTo>
                  <a:pt x="7343584" y="2286613"/>
                  <a:pt x="7310582" y="2293168"/>
                  <a:pt x="7277580" y="2299724"/>
                </a:cubicBezTo>
                <a:cubicBezTo>
                  <a:pt x="7250894" y="2305296"/>
                  <a:pt x="7225226" y="2306935"/>
                  <a:pt x="7203429" y="2272846"/>
                </a:cubicBezTo>
                <a:cubicBezTo>
                  <a:pt x="7194262" y="2258425"/>
                  <a:pt x="7181224" y="2257115"/>
                  <a:pt x="7169002" y="2264326"/>
                </a:cubicBezTo>
                <a:cubicBezTo>
                  <a:pt x="7146797" y="2277435"/>
                  <a:pt x="7124592" y="2290546"/>
                  <a:pt x="7102591" y="2304968"/>
                </a:cubicBezTo>
                <a:cubicBezTo>
                  <a:pt x="7092405" y="2311850"/>
                  <a:pt x="7084460" y="2309885"/>
                  <a:pt x="7077738" y="2295462"/>
                </a:cubicBezTo>
                <a:cubicBezTo>
                  <a:pt x="7071423" y="2282024"/>
                  <a:pt x="7063071" y="2276780"/>
                  <a:pt x="7052682" y="2278092"/>
                </a:cubicBezTo>
                <a:cubicBezTo>
                  <a:pt x="7035570" y="2280386"/>
                  <a:pt x="7018254" y="2281697"/>
                  <a:pt x="7000939" y="2283336"/>
                </a:cubicBezTo>
                <a:cubicBezTo>
                  <a:pt x="6954696" y="2287925"/>
                  <a:pt x="6908249" y="2299396"/>
                  <a:pt x="6862617" y="2276124"/>
                </a:cubicBezTo>
                <a:cubicBezTo>
                  <a:pt x="6854876" y="2272191"/>
                  <a:pt x="6848358" y="2275797"/>
                  <a:pt x="6845098" y="2288580"/>
                </a:cubicBezTo>
                <a:cubicBezTo>
                  <a:pt x="6841432" y="2302346"/>
                  <a:pt x="6835116" y="2305296"/>
                  <a:pt x="6826968" y="2303329"/>
                </a:cubicBezTo>
                <a:cubicBezTo>
                  <a:pt x="6822079" y="2302018"/>
                  <a:pt x="6816782" y="2302346"/>
                  <a:pt x="6811893" y="2300379"/>
                </a:cubicBezTo>
                <a:cubicBezTo>
                  <a:pt x="6796410" y="2294480"/>
                  <a:pt x="6779503" y="2294480"/>
                  <a:pt x="6769317" y="2268258"/>
                </a:cubicBezTo>
                <a:cubicBezTo>
                  <a:pt x="6763307" y="2252853"/>
                  <a:pt x="6759182" y="2244740"/>
                  <a:pt x="6753937" y="2242241"/>
                </a:cubicBezTo>
                <a:close/>
                <a:moveTo>
                  <a:pt x="611432" y="2176648"/>
                </a:moveTo>
                <a:cubicBezTo>
                  <a:pt x="617742" y="2175500"/>
                  <a:pt x="624133" y="2175500"/>
                  <a:pt x="629214" y="2177139"/>
                </a:cubicBezTo>
                <a:cubicBezTo>
                  <a:pt x="640030" y="2180744"/>
                  <a:pt x="647896" y="2193527"/>
                  <a:pt x="659368" y="2204343"/>
                </a:cubicBezTo>
                <a:cubicBezTo>
                  <a:pt x="661662" y="2195494"/>
                  <a:pt x="663301" y="2189594"/>
                  <a:pt x="665268" y="2181400"/>
                </a:cubicBezTo>
                <a:cubicBezTo>
                  <a:pt x="697389" y="2224665"/>
                  <a:pt x="749831" y="2232204"/>
                  <a:pt x="792441" y="2256786"/>
                </a:cubicBezTo>
                <a:cubicBezTo>
                  <a:pt x="798668" y="2260391"/>
                  <a:pt x="804568" y="2263669"/>
                  <a:pt x="810795" y="2266947"/>
                </a:cubicBezTo>
                <a:cubicBezTo>
                  <a:pt x="783591" y="2278418"/>
                  <a:pt x="756714" y="2281696"/>
                  <a:pt x="729182" y="2277107"/>
                </a:cubicBezTo>
                <a:cubicBezTo>
                  <a:pt x="698700" y="2271207"/>
                  <a:pt x="698372" y="2271863"/>
                  <a:pt x="681984" y="2298740"/>
                </a:cubicBezTo>
                <a:cubicBezTo>
                  <a:pt x="677067" y="2291201"/>
                  <a:pt x="671495" y="2285302"/>
                  <a:pt x="668873" y="2278091"/>
                </a:cubicBezTo>
                <a:cubicBezTo>
                  <a:pt x="655435" y="2241708"/>
                  <a:pt x="630525" y="2221060"/>
                  <a:pt x="591193" y="2218765"/>
                </a:cubicBezTo>
                <a:cubicBezTo>
                  <a:pt x="584965" y="2218437"/>
                  <a:pt x="578738" y="2216799"/>
                  <a:pt x="567594" y="2214832"/>
                </a:cubicBezTo>
                <a:cubicBezTo>
                  <a:pt x="577754" y="2201721"/>
                  <a:pt x="583982" y="2189266"/>
                  <a:pt x="594143" y="2183039"/>
                </a:cubicBezTo>
                <a:cubicBezTo>
                  <a:pt x="598896" y="2180089"/>
                  <a:pt x="605123" y="2177795"/>
                  <a:pt x="611432" y="2176648"/>
                </a:cubicBezTo>
                <a:close/>
                <a:moveTo>
                  <a:pt x="1157899" y="434083"/>
                </a:moveTo>
                <a:cubicBezTo>
                  <a:pt x="1162487" y="433428"/>
                  <a:pt x="1167076" y="435066"/>
                  <a:pt x="1173631" y="436050"/>
                </a:cubicBezTo>
                <a:cubicBezTo>
                  <a:pt x="1164782" y="460632"/>
                  <a:pt x="1168387" y="483904"/>
                  <a:pt x="1175270" y="507175"/>
                </a:cubicBezTo>
                <a:cubicBezTo>
                  <a:pt x="1181170" y="528562"/>
                  <a:pt x="1194629" y="542021"/>
                  <a:pt x="1212052" y="550455"/>
                </a:cubicBezTo>
                <a:lnTo>
                  <a:pt x="1230428" y="557237"/>
                </a:lnTo>
                <a:lnTo>
                  <a:pt x="1240373" y="555193"/>
                </a:lnTo>
                <a:cubicBezTo>
                  <a:pt x="1244101" y="553308"/>
                  <a:pt x="1247706" y="550604"/>
                  <a:pt x="1250001" y="548145"/>
                </a:cubicBezTo>
                <a:cubicBezTo>
                  <a:pt x="1254098" y="543721"/>
                  <a:pt x="1257786" y="541344"/>
                  <a:pt x="1261514" y="541017"/>
                </a:cubicBezTo>
                <a:lnTo>
                  <a:pt x="1261827" y="541154"/>
                </a:lnTo>
                <a:lnTo>
                  <a:pt x="1262046" y="541017"/>
                </a:lnTo>
                <a:cubicBezTo>
                  <a:pt x="1265816" y="540689"/>
                  <a:pt x="1269667" y="542410"/>
                  <a:pt x="1273928" y="546179"/>
                </a:cubicBezTo>
                <a:cubicBezTo>
                  <a:pt x="1277533" y="549457"/>
                  <a:pt x="1281794" y="552079"/>
                  <a:pt x="1285399" y="555356"/>
                </a:cubicBezTo>
                <a:cubicBezTo>
                  <a:pt x="1288104" y="557815"/>
                  <a:pt x="1290808" y="560006"/>
                  <a:pt x="1293553" y="561717"/>
                </a:cubicBezTo>
                <a:lnTo>
                  <a:pt x="1301827" y="565138"/>
                </a:lnTo>
                <a:lnTo>
                  <a:pt x="1310141" y="564483"/>
                </a:lnTo>
                <a:cubicBezTo>
                  <a:pt x="1313239" y="563407"/>
                  <a:pt x="1316455" y="561420"/>
                  <a:pt x="1319815" y="558306"/>
                </a:cubicBezTo>
                <a:lnTo>
                  <a:pt x="1319790" y="558742"/>
                </a:lnTo>
                <a:lnTo>
                  <a:pt x="1320470" y="558306"/>
                </a:lnTo>
                <a:cubicBezTo>
                  <a:pt x="1320142" y="560273"/>
                  <a:pt x="1320142" y="562239"/>
                  <a:pt x="1320142" y="564206"/>
                </a:cubicBezTo>
                <a:lnTo>
                  <a:pt x="1330870" y="565733"/>
                </a:lnTo>
                <a:lnTo>
                  <a:pt x="1340136" y="564861"/>
                </a:lnTo>
                <a:cubicBezTo>
                  <a:pt x="1348986" y="559781"/>
                  <a:pt x="1357180" y="558880"/>
                  <a:pt x="1364965" y="560437"/>
                </a:cubicBezTo>
                <a:lnTo>
                  <a:pt x="1365489" y="560679"/>
                </a:lnTo>
                <a:lnTo>
                  <a:pt x="1365620" y="560683"/>
                </a:lnTo>
                <a:cubicBezTo>
                  <a:pt x="1373405" y="562239"/>
                  <a:pt x="1380779" y="566173"/>
                  <a:pt x="1387990" y="570761"/>
                </a:cubicBezTo>
                <a:cubicBezTo>
                  <a:pt x="1396184" y="576006"/>
                  <a:pt x="1403067" y="582889"/>
                  <a:pt x="1413883" y="592066"/>
                </a:cubicBezTo>
                <a:lnTo>
                  <a:pt x="1413158" y="592008"/>
                </a:lnTo>
                <a:lnTo>
                  <a:pt x="1413228" y="592066"/>
                </a:lnTo>
                <a:lnTo>
                  <a:pt x="1389087" y="590135"/>
                </a:lnTo>
                <a:lnTo>
                  <a:pt x="1371724" y="593009"/>
                </a:lnTo>
                <a:cubicBezTo>
                  <a:pt x="1367095" y="595836"/>
                  <a:pt x="1363735" y="600588"/>
                  <a:pt x="1361769" y="607471"/>
                </a:cubicBezTo>
                <a:cubicBezTo>
                  <a:pt x="1355869" y="628448"/>
                  <a:pt x="1343742" y="644181"/>
                  <a:pt x="1325714" y="656308"/>
                </a:cubicBezTo>
                <a:cubicBezTo>
                  <a:pt x="1320470" y="659913"/>
                  <a:pt x="1315881" y="669091"/>
                  <a:pt x="1316537" y="675318"/>
                </a:cubicBezTo>
                <a:cubicBezTo>
                  <a:pt x="1318831" y="699573"/>
                  <a:pt x="1308343" y="717600"/>
                  <a:pt x="1294905" y="736610"/>
                </a:cubicBezTo>
                <a:cubicBezTo>
                  <a:pt x="1278189" y="760210"/>
                  <a:pt x="1256884" y="773976"/>
                  <a:pt x="1229352" y="783809"/>
                </a:cubicBezTo>
                <a:cubicBezTo>
                  <a:pt x="1193953" y="796264"/>
                  <a:pt x="1160849" y="867062"/>
                  <a:pt x="1126761" y="882466"/>
                </a:cubicBezTo>
                <a:cubicBezTo>
                  <a:pt x="1118239" y="886399"/>
                  <a:pt x="1109062" y="888694"/>
                  <a:pt x="1095623" y="893283"/>
                </a:cubicBezTo>
                <a:lnTo>
                  <a:pt x="1095662" y="893041"/>
                </a:lnTo>
                <a:lnTo>
                  <a:pt x="1094968" y="893282"/>
                </a:lnTo>
                <a:cubicBezTo>
                  <a:pt x="1100212" y="860506"/>
                  <a:pt x="1104473" y="832646"/>
                  <a:pt x="1109717" y="805113"/>
                </a:cubicBezTo>
                <a:cubicBezTo>
                  <a:pt x="1110373" y="801180"/>
                  <a:pt x="1114961" y="796264"/>
                  <a:pt x="1118895" y="794625"/>
                </a:cubicBezTo>
                <a:cubicBezTo>
                  <a:pt x="1132333" y="789053"/>
                  <a:pt x="1137905" y="725466"/>
                  <a:pt x="1142822" y="713011"/>
                </a:cubicBezTo>
                <a:cubicBezTo>
                  <a:pt x="1169698" y="645819"/>
                  <a:pt x="1179203" y="576006"/>
                  <a:pt x="1167076" y="504880"/>
                </a:cubicBezTo>
                <a:cubicBezTo>
                  <a:pt x="1164454" y="489476"/>
                  <a:pt x="1151671" y="476037"/>
                  <a:pt x="1143805" y="461615"/>
                </a:cubicBezTo>
                <a:cubicBezTo>
                  <a:pt x="1139872" y="454405"/>
                  <a:pt x="1136922" y="447194"/>
                  <a:pt x="1133644" y="439655"/>
                </a:cubicBezTo>
                <a:cubicBezTo>
                  <a:pt x="1141510" y="437689"/>
                  <a:pt x="1149377" y="435394"/>
                  <a:pt x="1157243" y="434083"/>
                </a:cubicBezTo>
                <a:lnTo>
                  <a:pt x="1157678" y="434135"/>
                </a:lnTo>
                <a:close/>
                <a:moveTo>
                  <a:pt x="1437334" y="127"/>
                </a:moveTo>
                <a:cubicBezTo>
                  <a:pt x="1433078" y="409"/>
                  <a:pt x="1429042" y="1187"/>
                  <a:pt x="1425355" y="2744"/>
                </a:cubicBezTo>
                <a:cubicBezTo>
                  <a:pt x="1393562" y="16510"/>
                  <a:pt x="1363080" y="34210"/>
                  <a:pt x="1334892" y="54531"/>
                </a:cubicBezTo>
                <a:cubicBezTo>
                  <a:pt x="1263439" y="105990"/>
                  <a:pt x="1208047" y="179737"/>
                  <a:pt x="1118239" y="187604"/>
                </a:cubicBezTo>
                <a:cubicBezTo>
                  <a:pt x="1074974" y="191209"/>
                  <a:pt x="1032037" y="225625"/>
                  <a:pt x="989427" y="206286"/>
                </a:cubicBezTo>
                <a:cubicBezTo>
                  <a:pt x="979594" y="201698"/>
                  <a:pt x="963862" y="202681"/>
                  <a:pt x="953373" y="207270"/>
                </a:cubicBezTo>
                <a:cubicBezTo>
                  <a:pt x="928791" y="218086"/>
                  <a:pt x="903225" y="223330"/>
                  <a:pt x="877004" y="225952"/>
                </a:cubicBezTo>
                <a:cubicBezTo>
                  <a:pt x="848161" y="228574"/>
                  <a:pt x="817023" y="229558"/>
                  <a:pt x="790802" y="240702"/>
                </a:cubicBezTo>
                <a:cubicBezTo>
                  <a:pt x="700011" y="279706"/>
                  <a:pt x="622331" y="346570"/>
                  <a:pt x="563333" y="427200"/>
                </a:cubicBezTo>
                <a:cubicBezTo>
                  <a:pt x="480736" y="539624"/>
                  <a:pt x="426983" y="665485"/>
                  <a:pt x="387978" y="798886"/>
                </a:cubicBezTo>
                <a:cubicBezTo>
                  <a:pt x="360774" y="891971"/>
                  <a:pt x="347991" y="985712"/>
                  <a:pt x="368968" y="1081419"/>
                </a:cubicBezTo>
                <a:cubicBezTo>
                  <a:pt x="381095" y="1136484"/>
                  <a:pt x="380768" y="1190237"/>
                  <a:pt x="362413" y="1243991"/>
                </a:cubicBezTo>
                <a:cubicBezTo>
                  <a:pt x="352580" y="1272507"/>
                  <a:pt x="359791" y="1298728"/>
                  <a:pt x="378146" y="1322327"/>
                </a:cubicBezTo>
                <a:cubicBezTo>
                  <a:pt x="386995" y="1333799"/>
                  <a:pt x="395845" y="1345599"/>
                  <a:pt x="402072" y="1353465"/>
                </a:cubicBezTo>
                <a:cubicBezTo>
                  <a:pt x="396500" y="1363953"/>
                  <a:pt x="390273" y="1371164"/>
                  <a:pt x="388634" y="1379686"/>
                </a:cubicBezTo>
                <a:cubicBezTo>
                  <a:pt x="385684" y="1395091"/>
                  <a:pt x="384045" y="1411152"/>
                  <a:pt x="385029" y="1426884"/>
                </a:cubicBezTo>
                <a:cubicBezTo>
                  <a:pt x="388634" y="1489159"/>
                  <a:pt x="393223" y="1551107"/>
                  <a:pt x="398139" y="1613055"/>
                </a:cubicBezTo>
                <a:cubicBezTo>
                  <a:pt x="401417" y="1655009"/>
                  <a:pt x="419444" y="1690408"/>
                  <a:pt x="451893" y="1717939"/>
                </a:cubicBezTo>
                <a:cubicBezTo>
                  <a:pt x="464676" y="1728756"/>
                  <a:pt x="477131" y="1740556"/>
                  <a:pt x="488930" y="1752683"/>
                </a:cubicBezTo>
                <a:cubicBezTo>
                  <a:pt x="494502" y="1758255"/>
                  <a:pt x="498435" y="1765138"/>
                  <a:pt x="503024" y="1771365"/>
                </a:cubicBezTo>
                <a:cubicBezTo>
                  <a:pt x="502369" y="1773004"/>
                  <a:pt x="501713" y="1774971"/>
                  <a:pt x="501057" y="1776937"/>
                </a:cubicBezTo>
                <a:cubicBezTo>
                  <a:pt x="489913" y="1776937"/>
                  <a:pt x="359791" y="1752028"/>
                  <a:pt x="348974" y="1750716"/>
                </a:cubicBezTo>
                <a:cubicBezTo>
                  <a:pt x="282110" y="1742522"/>
                  <a:pt x="333897" y="1759893"/>
                  <a:pt x="266705" y="1751372"/>
                </a:cubicBezTo>
                <a:cubicBezTo>
                  <a:pt x="237534" y="1747767"/>
                  <a:pt x="226063" y="1754977"/>
                  <a:pt x="218524" y="1782509"/>
                </a:cubicBezTo>
                <a:cubicBezTo>
                  <a:pt x="198203" y="1857895"/>
                  <a:pt x="197547" y="1933281"/>
                  <a:pt x="218196" y="2008667"/>
                </a:cubicBezTo>
                <a:cubicBezTo>
                  <a:pt x="220491" y="2017517"/>
                  <a:pt x="226390" y="2027678"/>
                  <a:pt x="233601" y="2032267"/>
                </a:cubicBezTo>
                <a:cubicBezTo>
                  <a:pt x="245401" y="2040133"/>
                  <a:pt x="249662" y="2049966"/>
                  <a:pt x="249334" y="2062421"/>
                </a:cubicBezTo>
                <a:cubicBezTo>
                  <a:pt x="248678" y="2081759"/>
                  <a:pt x="247367" y="2101097"/>
                  <a:pt x="236223" y="2118796"/>
                </a:cubicBezTo>
                <a:cubicBezTo>
                  <a:pt x="230651" y="2127974"/>
                  <a:pt x="227701" y="2140757"/>
                  <a:pt x="228685" y="2151245"/>
                </a:cubicBezTo>
                <a:cubicBezTo>
                  <a:pt x="233601" y="2198116"/>
                  <a:pt x="239501" y="2245314"/>
                  <a:pt x="259495" y="2289234"/>
                </a:cubicBezTo>
                <a:cubicBezTo>
                  <a:pt x="264411" y="2300051"/>
                  <a:pt x="268016" y="2311850"/>
                  <a:pt x="270639" y="2323322"/>
                </a:cubicBezTo>
                <a:cubicBezTo>
                  <a:pt x="273916" y="2337416"/>
                  <a:pt x="269000" y="2342333"/>
                  <a:pt x="255234" y="2338399"/>
                </a:cubicBezTo>
                <a:cubicBezTo>
                  <a:pt x="239173" y="2333811"/>
                  <a:pt x="223113" y="2328239"/>
                  <a:pt x="207708" y="2321356"/>
                </a:cubicBezTo>
                <a:cubicBezTo>
                  <a:pt x="190992" y="2314145"/>
                  <a:pt x="178209" y="2315455"/>
                  <a:pt x="169031" y="2332172"/>
                </a:cubicBezTo>
                <a:cubicBezTo>
                  <a:pt x="162804" y="2343971"/>
                  <a:pt x="153626" y="2343971"/>
                  <a:pt x="142810" y="2338399"/>
                </a:cubicBezTo>
                <a:cubicBezTo>
                  <a:pt x="136255" y="2335121"/>
                  <a:pt x="129372" y="2333482"/>
                  <a:pt x="120522" y="2330205"/>
                </a:cubicBezTo>
                <a:cubicBezTo>
                  <a:pt x="119867" y="2342005"/>
                  <a:pt x="119211" y="2350199"/>
                  <a:pt x="118556" y="2361015"/>
                </a:cubicBezTo>
                <a:cubicBezTo>
                  <a:pt x="95940" y="2354132"/>
                  <a:pt x="74635" y="2347577"/>
                  <a:pt x="53330" y="2341349"/>
                </a:cubicBezTo>
                <a:cubicBezTo>
                  <a:pt x="40875" y="2338072"/>
                  <a:pt x="28092" y="2328566"/>
                  <a:pt x="16293" y="2343644"/>
                </a:cubicBezTo>
                <a:cubicBezTo>
                  <a:pt x="14982" y="2345283"/>
                  <a:pt x="9082" y="2343971"/>
                  <a:pt x="5477" y="2343644"/>
                </a:cubicBezTo>
                <a:lnTo>
                  <a:pt x="0" y="2342935"/>
                </a:lnTo>
                <a:lnTo>
                  <a:pt x="0" y="2487532"/>
                </a:lnTo>
                <a:lnTo>
                  <a:pt x="5616815" y="2487532"/>
                </a:lnTo>
                <a:cubicBezTo>
                  <a:pt x="5616815" y="2413130"/>
                  <a:pt x="5616815" y="2339055"/>
                  <a:pt x="5616815" y="2264652"/>
                </a:cubicBezTo>
                <a:cubicBezTo>
                  <a:pt x="5554212" y="2273174"/>
                  <a:pt x="5491936" y="2282679"/>
                  <a:pt x="5429006" y="2289890"/>
                </a:cubicBezTo>
                <a:cubicBezTo>
                  <a:pt x="5380824" y="2295134"/>
                  <a:pt x="5331987" y="2300706"/>
                  <a:pt x="5284133" y="2287268"/>
                </a:cubicBezTo>
                <a:cubicBezTo>
                  <a:pt x="5241852" y="2275141"/>
                  <a:pt x="5200225" y="2260719"/>
                  <a:pt x="5157944" y="2247936"/>
                </a:cubicBezTo>
                <a:cubicBezTo>
                  <a:pt x="5134672" y="2241053"/>
                  <a:pt x="5127789" y="2244659"/>
                  <a:pt x="5115334" y="2265963"/>
                </a:cubicBezTo>
                <a:cubicBezTo>
                  <a:pt x="5097963" y="2296446"/>
                  <a:pt x="5093046" y="2297757"/>
                  <a:pt x="5063875" y="2278091"/>
                </a:cubicBezTo>
                <a:cubicBezTo>
                  <a:pt x="5063548" y="2277762"/>
                  <a:pt x="5062892" y="2277435"/>
                  <a:pt x="5062564" y="2277107"/>
                </a:cubicBezTo>
                <a:cubicBezTo>
                  <a:pt x="5044537" y="2262358"/>
                  <a:pt x="5026510" y="2262358"/>
                  <a:pt x="5004877" y="2271535"/>
                </a:cubicBezTo>
                <a:cubicBezTo>
                  <a:pt x="4990456" y="2277762"/>
                  <a:pt x="4973412" y="2277762"/>
                  <a:pt x="4957352" y="2279729"/>
                </a:cubicBezTo>
                <a:cubicBezTo>
                  <a:pt x="4948502" y="2281040"/>
                  <a:pt x="4938997" y="2279401"/>
                  <a:pt x="4929819" y="2280385"/>
                </a:cubicBezTo>
                <a:cubicBezTo>
                  <a:pt x="4877049" y="2286613"/>
                  <a:pt x="4823951" y="2293168"/>
                  <a:pt x="4770853" y="2299723"/>
                </a:cubicBezTo>
                <a:cubicBezTo>
                  <a:pt x="4727916" y="2305295"/>
                  <a:pt x="4686618" y="2306934"/>
                  <a:pt x="4651547" y="2272846"/>
                </a:cubicBezTo>
                <a:cubicBezTo>
                  <a:pt x="4636797" y="2258425"/>
                  <a:pt x="4615821" y="2257114"/>
                  <a:pt x="4596155" y="2264325"/>
                </a:cubicBezTo>
                <a:cubicBezTo>
                  <a:pt x="4560428" y="2277435"/>
                  <a:pt x="4524701" y="2290546"/>
                  <a:pt x="4489303" y="2304967"/>
                </a:cubicBezTo>
                <a:cubicBezTo>
                  <a:pt x="4472915" y="2311850"/>
                  <a:pt x="4460132" y="2309884"/>
                  <a:pt x="4449315" y="2295462"/>
                </a:cubicBezTo>
                <a:cubicBezTo>
                  <a:pt x="4439155" y="2282024"/>
                  <a:pt x="4425716" y="2276780"/>
                  <a:pt x="4409001" y="2278091"/>
                </a:cubicBezTo>
                <a:cubicBezTo>
                  <a:pt x="4381468" y="2280385"/>
                  <a:pt x="4353609" y="2281696"/>
                  <a:pt x="4325748" y="2283335"/>
                </a:cubicBezTo>
                <a:cubicBezTo>
                  <a:pt x="4251345" y="2287924"/>
                  <a:pt x="4176615" y="2299395"/>
                  <a:pt x="4103196" y="2276124"/>
                </a:cubicBezTo>
                <a:cubicBezTo>
                  <a:pt x="4090740" y="2272191"/>
                  <a:pt x="4080252" y="2275796"/>
                  <a:pt x="4075008" y="2288579"/>
                </a:cubicBezTo>
                <a:cubicBezTo>
                  <a:pt x="4069108" y="2302345"/>
                  <a:pt x="4058948" y="2305295"/>
                  <a:pt x="4045837" y="2303329"/>
                </a:cubicBezTo>
                <a:cubicBezTo>
                  <a:pt x="4037970" y="2302018"/>
                  <a:pt x="4029448" y="2302345"/>
                  <a:pt x="4021582" y="2300379"/>
                </a:cubicBezTo>
                <a:cubicBezTo>
                  <a:pt x="3996672" y="2294479"/>
                  <a:pt x="3969467" y="2294479"/>
                  <a:pt x="3953080" y="2268258"/>
                </a:cubicBezTo>
                <a:cubicBezTo>
                  <a:pt x="3933741" y="2237448"/>
                  <a:pt x="3926531" y="2235809"/>
                  <a:pt x="3892771" y="2249902"/>
                </a:cubicBezTo>
                <a:cubicBezTo>
                  <a:pt x="3863927" y="2262358"/>
                  <a:pt x="3835084" y="2275141"/>
                  <a:pt x="3806241" y="2288251"/>
                </a:cubicBezTo>
                <a:cubicBezTo>
                  <a:pt x="3795097" y="2293496"/>
                  <a:pt x="3788214" y="2289562"/>
                  <a:pt x="3781658" y="2280057"/>
                </a:cubicBezTo>
                <a:cubicBezTo>
                  <a:pt x="3762648" y="2251869"/>
                  <a:pt x="3758387" y="2250886"/>
                  <a:pt x="3727577" y="2267274"/>
                </a:cubicBezTo>
                <a:cubicBezTo>
                  <a:pt x="3723644" y="2269241"/>
                  <a:pt x="3719711" y="2271207"/>
                  <a:pt x="3716105" y="2273502"/>
                </a:cubicBezTo>
                <a:cubicBezTo>
                  <a:pt x="3704961" y="2280385"/>
                  <a:pt x="3694801" y="2279729"/>
                  <a:pt x="3682673" y="2272846"/>
                </a:cubicBezTo>
                <a:cubicBezTo>
                  <a:pt x="3673824" y="2267602"/>
                  <a:pt x="3661041" y="2265636"/>
                  <a:pt x="3650880" y="2267602"/>
                </a:cubicBezTo>
                <a:cubicBezTo>
                  <a:pt x="3625971" y="2272846"/>
                  <a:pt x="3601388" y="2280385"/>
                  <a:pt x="3577133" y="2288251"/>
                </a:cubicBezTo>
                <a:cubicBezTo>
                  <a:pt x="3561073" y="2293496"/>
                  <a:pt x="3549929" y="2291201"/>
                  <a:pt x="3543373" y="2274157"/>
                </a:cubicBezTo>
                <a:cubicBezTo>
                  <a:pt x="3539113" y="2263341"/>
                  <a:pt x="3530263" y="2258753"/>
                  <a:pt x="3518135" y="2261374"/>
                </a:cubicBezTo>
                <a:cubicBezTo>
                  <a:pt x="3504041" y="2264325"/>
                  <a:pt x="3490275" y="2267274"/>
                  <a:pt x="3476509" y="2270224"/>
                </a:cubicBezTo>
                <a:cubicBezTo>
                  <a:pt x="3432261" y="2279401"/>
                  <a:pt x="3388341" y="2293168"/>
                  <a:pt x="3342454" y="2284646"/>
                </a:cubicBezTo>
                <a:cubicBezTo>
                  <a:pt x="3306399" y="2277762"/>
                  <a:pt x="3271000" y="2269241"/>
                  <a:pt x="3235602" y="2260719"/>
                </a:cubicBezTo>
                <a:cubicBezTo>
                  <a:pt x="3207742" y="2253836"/>
                  <a:pt x="3207742" y="2253508"/>
                  <a:pt x="3210036" y="2282352"/>
                </a:cubicBezTo>
                <a:cubicBezTo>
                  <a:pt x="3210364" y="2283663"/>
                  <a:pt x="3209380" y="2285302"/>
                  <a:pt x="3208397" y="2287924"/>
                </a:cubicBezTo>
                <a:cubicBezTo>
                  <a:pt x="3199547" y="2284974"/>
                  <a:pt x="3190370" y="2283007"/>
                  <a:pt x="3182176" y="2279074"/>
                </a:cubicBezTo>
                <a:cubicBezTo>
                  <a:pt x="3161527" y="2269241"/>
                  <a:pt x="3140550" y="2267602"/>
                  <a:pt x="3117278" y="2270224"/>
                </a:cubicBezTo>
                <a:cubicBezTo>
                  <a:pt x="3072702" y="2275796"/>
                  <a:pt x="3027799" y="2283990"/>
                  <a:pt x="2982239" y="2275141"/>
                </a:cubicBezTo>
                <a:cubicBezTo>
                  <a:pt x="2968145" y="2272191"/>
                  <a:pt x="2952740" y="2276452"/>
                  <a:pt x="2937664" y="2276780"/>
                </a:cubicBezTo>
                <a:cubicBezTo>
                  <a:pt x="2926847" y="2277107"/>
                  <a:pt x="2915703" y="2278091"/>
                  <a:pt x="2905542" y="2275796"/>
                </a:cubicBezTo>
                <a:cubicBezTo>
                  <a:pt x="2867849" y="2267274"/>
                  <a:pt x="2830484" y="2256786"/>
                  <a:pt x="2792791" y="2248264"/>
                </a:cubicBezTo>
                <a:cubicBezTo>
                  <a:pt x="2760671" y="2240725"/>
                  <a:pt x="2758376" y="2243675"/>
                  <a:pt x="2765914" y="2276124"/>
                </a:cubicBezTo>
                <a:cubicBezTo>
                  <a:pt x="2769192" y="2289234"/>
                  <a:pt x="2764603" y="2294479"/>
                  <a:pt x="2751820" y="2294479"/>
                </a:cubicBezTo>
                <a:cubicBezTo>
                  <a:pt x="2722978" y="2294479"/>
                  <a:pt x="2694134" y="2294479"/>
                  <a:pt x="2665290" y="2294807"/>
                </a:cubicBezTo>
                <a:cubicBezTo>
                  <a:pt x="2635792" y="2294807"/>
                  <a:pt x="2608259" y="2288907"/>
                  <a:pt x="2583349" y="2271535"/>
                </a:cubicBezTo>
                <a:cubicBezTo>
                  <a:pt x="2565978" y="2259080"/>
                  <a:pt x="2545656" y="2258425"/>
                  <a:pt x="2525335" y="2263341"/>
                </a:cubicBezTo>
                <a:cubicBezTo>
                  <a:pt x="2496164" y="2270224"/>
                  <a:pt x="2467320" y="2278091"/>
                  <a:pt x="2438149" y="2285302"/>
                </a:cubicBezTo>
                <a:cubicBezTo>
                  <a:pt x="2391279" y="2297101"/>
                  <a:pt x="2348669" y="2287268"/>
                  <a:pt x="2309993" y="2259080"/>
                </a:cubicBezTo>
                <a:cubicBezTo>
                  <a:pt x="2300160" y="2251869"/>
                  <a:pt x="2291310" y="2250886"/>
                  <a:pt x="2282133" y="2259408"/>
                </a:cubicBezTo>
                <a:cubicBezTo>
                  <a:pt x="2277216" y="2263997"/>
                  <a:pt x="2272300" y="2268258"/>
                  <a:pt x="2267384" y="2272519"/>
                </a:cubicBezTo>
                <a:cubicBezTo>
                  <a:pt x="2258534" y="2280057"/>
                  <a:pt x="2247718" y="2282024"/>
                  <a:pt x="2238868" y="2274813"/>
                </a:cubicBezTo>
                <a:cubicBezTo>
                  <a:pt x="2216908" y="2257114"/>
                  <a:pt x="2192325" y="2260391"/>
                  <a:pt x="2167087" y="2263013"/>
                </a:cubicBezTo>
                <a:cubicBezTo>
                  <a:pt x="2101862" y="2270224"/>
                  <a:pt x="2036637" y="2276780"/>
                  <a:pt x="1971739" y="2283990"/>
                </a:cubicBezTo>
                <a:cubicBezTo>
                  <a:pt x="1956007" y="2285629"/>
                  <a:pt x="1943879" y="2281696"/>
                  <a:pt x="1936341" y="2266947"/>
                </a:cubicBezTo>
                <a:cubicBezTo>
                  <a:pt x="1928802" y="2252525"/>
                  <a:pt x="1916020" y="2246297"/>
                  <a:pt x="1900287" y="2245314"/>
                </a:cubicBezTo>
                <a:cubicBezTo>
                  <a:pt x="1872754" y="2244003"/>
                  <a:pt x="1844895" y="2243020"/>
                  <a:pt x="1817034" y="2242036"/>
                </a:cubicBezTo>
                <a:cubicBezTo>
                  <a:pt x="1797368" y="2241381"/>
                  <a:pt x="1780652" y="2248264"/>
                  <a:pt x="1767542" y="2263013"/>
                </a:cubicBezTo>
                <a:cubicBezTo>
                  <a:pt x="1760986" y="2270552"/>
                  <a:pt x="1754759" y="2277762"/>
                  <a:pt x="1748204" y="2285302"/>
                </a:cubicBezTo>
                <a:cubicBezTo>
                  <a:pt x="1746237" y="2283990"/>
                  <a:pt x="1744270" y="2282352"/>
                  <a:pt x="1742304" y="2281040"/>
                </a:cubicBezTo>
                <a:cubicBezTo>
                  <a:pt x="1748204" y="2267929"/>
                  <a:pt x="1752465" y="2253836"/>
                  <a:pt x="1760003" y="2241708"/>
                </a:cubicBezTo>
                <a:cubicBezTo>
                  <a:pt x="1779014" y="2210571"/>
                  <a:pt x="1771148" y="2181072"/>
                  <a:pt x="1789175" y="2149279"/>
                </a:cubicBezTo>
                <a:cubicBezTo>
                  <a:pt x="1803268" y="2121419"/>
                  <a:pt x="1800318" y="2083398"/>
                  <a:pt x="1786553" y="2068321"/>
                </a:cubicBezTo>
                <a:cubicBezTo>
                  <a:pt x="1770819" y="2055866"/>
                  <a:pt x="1767542" y="2047016"/>
                  <a:pt x="1752792" y="2033577"/>
                </a:cubicBezTo>
                <a:cubicBezTo>
                  <a:pt x="1641680" y="1931970"/>
                  <a:pt x="1530568" y="1830035"/>
                  <a:pt x="1420111" y="1727445"/>
                </a:cubicBezTo>
                <a:cubicBezTo>
                  <a:pt x="1379468" y="1690079"/>
                  <a:pt x="1334564" y="1660581"/>
                  <a:pt x="1280811" y="1644848"/>
                </a:cubicBezTo>
                <a:cubicBezTo>
                  <a:pt x="1238857" y="1632393"/>
                  <a:pt x="1187070" y="1610761"/>
                  <a:pt x="1152982" y="1584211"/>
                </a:cubicBezTo>
                <a:cubicBezTo>
                  <a:pt x="1141510" y="1575362"/>
                  <a:pt x="1139216" y="1567167"/>
                  <a:pt x="1148394" y="1554057"/>
                </a:cubicBezTo>
                <a:cubicBezTo>
                  <a:pt x="1153638" y="1546518"/>
                  <a:pt x="1157243" y="1534719"/>
                  <a:pt x="1155932" y="1525542"/>
                </a:cubicBezTo>
                <a:cubicBezTo>
                  <a:pt x="1152654" y="1505548"/>
                  <a:pt x="1133316" y="1490470"/>
                  <a:pt x="1140199" y="1471132"/>
                </a:cubicBezTo>
                <a:cubicBezTo>
                  <a:pt x="1147082" y="1451795"/>
                  <a:pt x="1142166" y="1441962"/>
                  <a:pt x="1124139" y="1431800"/>
                </a:cubicBezTo>
                <a:cubicBezTo>
                  <a:pt x="1112339" y="1424917"/>
                  <a:pt x="1119878" y="1415740"/>
                  <a:pt x="1107423" y="1410168"/>
                </a:cubicBezTo>
                <a:cubicBezTo>
                  <a:pt x="1091035" y="1402630"/>
                  <a:pt x="1081202" y="1391813"/>
                  <a:pt x="1081857" y="1372475"/>
                </a:cubicBezTo>
                <a:cubicBezTo>
                  <a:pt x="1082513" y="1353793"/>
                  <a:pt x="1073008" y="1340354"/>
                  <a:pt x="1055636" y="1332815"/>
                </a:cubicBezTo>
                <a:cubicBezTo>
                  <a:pt x="1041870" y="1326588"/>
                  <a:pt x="1044820" y="1315772"/>
                  <a:pt x="1030726" y="1310200"/>
                </a:cubicBezTo>
                <a:cubicBezTo>
                  <a:pt x="1014993" y="1303644"/>
                  <a:pt x="1009749" y="1294139"/>
                  <a:pt x="1017287" y="1278407"/>
                </a:cubicBezTo>
                <a:cubicBezTo>
                  <a:pt x="1021548" y="1269557"/>
                  <a:pt x="1021548" y="1261035"/>
                  <a:pt x="1011060" y="1256446"/>
                </a:cubicBezTo>
                <a:cubicBezTo>
                  <a:pt x="1002210" y="1252513"/>
                  <a:pt x="1002210" y="1246941"/>
                  <a:pt x="1007127" y="1240714"/>
                </a:cubicBezTo>
                <a:cubicBezTo>
                  <a:pt x="1019910" y="1224326"/>
                  <a:pt x="1030070" y="1204004"/>
                  <a:pt x="1046459" y="1193515"/>
                </a:cubicBezTo>
                <a:cubicBezTo>
                  <a:pt x="1137905" y="1135829"/>
                  <a:pt x="1230663" y="1028322"/>
                  <a:pt x="1322765" y="972274"/>
                </a:cubicBezTo>
                <a:cubicBezTo>
                  <a:pt x="1326370" y="969979"/>
                  <a:pt x="1329320" y="966702"/>
                  <a:pt x="1332270" y="963752"/>
                </a:cubicBezTo>
                <a:cubicBezTo>
                  <a:pt x="1341119" y="954247"/>
                  <a:pt x="1348658" y="943758"/>
                  <a:pt x="1358491" y="935564"/>
                </a:cubicBezTo>
                <a:cubicBezTo>
                  <a:pt x="1407000" y="896232"/>
                  <a:pt x="1460426" y="866733"/>
                  <a:pt x="1520080" y="848051"/>
                </a:cubicBezTo>
                <a:cubicBezTo>
                  <a:pt x="1537123" y="842479"/>
                  <a:pt x="1554167" y="835268"/>
                  <a:pt x="1571538" y="832318"/>
                </a:cubicBezTo>
                <a:cubicBezTo>
                  <a:pt x="1596449" y="828385"/>
                  <a:pt x="1601365" y="823140"/>
                  <a:pt x="1595138" y="799541"/>
                </a:cubicBezTo>
                <a:cubicBezTo>
                  <a:pt x="1616114" y="787086"/>
                  <a:pt x="1617098" y="782825"/>
                  <a:pt x="1601365" y="764143"/>
                </a:cubicBezTo>
                <a:cubicBezTo>
                  <a:pt x="1617753" y="764471"/>
                  <a:pt x="1628242" y="755293"/>
                  <a:pt x="1628242" y="741527"/>
                </a:cubicBezTo>
                <a:cubicBezTo>
                  <a:pt x="1628242" y="732350"/>
                  <a:pt x="1620047" y="722844"/>
                  <a:pt x="1613492" y="714978"/>
                </a:cubicBezTo>
                <a:cubicBezTo>
                  <a:pt x="1606609" y="706456"/>
                  <a:pt x="1597104" y="700229"/>
                  <a:pt x="1588583" y="692690"/>
                </a:cubicBezTo>
                <a:cubicBezTo>
                  <a:pt x="1591860" y="688429"/>
                  <a:pt x="1593171" y="686790"/>
                  <a:pt x="1594482" y="685151"/>
                </a:cubicBezTo>
                <a:cubicBezTo>
                  <a:pt x="1609887" y="667124"/>
                  <a:pt x="1608576" y="660241"/>
                  <a:pt x="1588254" y="649425"/>
                </a:cubicBezTo>
                <a:cubicBezTo>
                  <a:pt x="1584321" y="647458"/>
                  <a:pt x="1581043" y="644508"/>
                  <a:pt x="1578749" y="640903"/>
                </a:cubicBezTo>
                <a:cubicBezTo>
                  <a:pt x="1571538" y="630087"/>
                  <a:pt x="1562689" y="629103"/>
                  <a:pt x="1551545" y="633037"/>
                </a:cubicBezTo>
                <a:cubicBezTo>
                  <a:pt x="1543678" y="635659"/>
                  <a:pt x="1535812" y="637625"/>
                  <a:pt x="1525651" y="640575"/>
                </a:cubicBezTo>
                <a:cubicBezTo>
                  <a:pt x="1525651" y="627792"/>
                  <a:pt x="1528929" y="615993"/>
                  <a:pt x="1524668" y="608782"/>
                </a:cubicBezTo>
                <a:cubicBezTo>
                  <a:pt x="1521062" y="602227"/>
                  <a:pt x="1509263" y="600260"/>
                  <a:pt x="1500413" y="595999"/>
                </a:cubicBezTo>
                <a:cubicBezTo>
                  <a:pt x="1503363" y="580266"/>
                  <a:pt x="1499102" y="573056"/>
                  <a:pt x="1483697" y="573056"/>
                </a:cubicBezTo>
                <a:cubicBezTo>
                  <a:pt x="1477797" y="573056"/>
                  <a:pt x="1471898" y="575350"/>
                  <a:pt x="1466326" y="576989"/>
                </a:cubicBezTo>
                <a:cubicBezTo>
                  <a:pt x="1454854" y="580594"/>
                  <a:pt x="1443382" y="584855"/>
                  <a:pt x="1430271" y="589116"/>
                </a:cubicBezTo>
                <a:cubicBezTo>
                  <a:pt x="1443054" y="560601"/>
                  <a:pt x="1463703" y="542901"/>
                  <a:pt x="1485664" y="526513"/>
                </a:cubicBezTo>
                <a:cubicBezTo>
                  <a:pt x="1503363" y="513402"/>
                  <a:pt x="1523029" y="514713"/>
                  <a:pt x="1543351" y="521596"/>
                </a:cubicBezTo>
                <a:cubicBezTo>
                  <a:pt x="1548595" y="523563"/>
                  <a:pt x="1555805" y="524546"/>
                  <a:pt x="1561050" y="522580"/>
                </a:cubicBezTo>
                <a:cubicBezTo>
                  <a:pt x="1599726" y="509141"/>
                  <a:pt x="1638075" y="495048"/>
                  <a:pt x="1667901" y="465221"/>
                </a:cubicBezTo>
                <a:cubicBezTo>
                  <a:pt x="1668229" y="464893"/>
                  <a:pt x="1669868" y="465221"/>
                  <a:pt x="1671507" y="465549"/>
                </a:cubicBezTo>
                <a:cubicBezTo>
                  <a:pt x="1668557" y="472432"/>
                  <a:pt x="1665935" y="479315"/>
                  <a:pt x="1662985" y="486198"/>
                </a:cubicBezTo>
                <a:cubicBezTo>
                  <a:pt x="1658724" y="496031"/>
                  <a:pt x="1663641" y="500292"/>
                  <a:pt x="1672490" y="498653"/>
                </a:cubicBezTo>
                <a:cubicBezTo>
                  <a:pt x="1701989" y="493409"/>
                  <a:pt x="1728210" y="482265"/>
                  <a:pt x="1741321" y="452438"/>
                </a:cubicBezTo>
                <a:cubicBezTo>
                  <a:pt x="1771148" y="383607"/>
                  <a:pt x="1784258" y="311827"/>
                  <a:pt x="1771475" y="237096"/>
                </a:cubicBezTo>
                <a:cubicBezTo>
                  <a:pt x="1759020" y="164988"/>
                  <a:pt x="1736732" y="95502"/>
                  <a:pt x="1669212" y="59775"/>
                </a:cubicBezTo>
                <a:cubicBezTo>
                  <a:pt x="1650530" y="49942"/>
                  <a:pt x="1631519" y="40109"/>
                  <a:pt x="1612509" y="30604"/>
                </a:cubicBezTo>
                <a:cubicBezTo>
                  <a:pt x="1589894" y="19132"/>
                  <a:pt x="1536795" y="2089"/>
                  <a:pt x="1510574" y="5694"/>
                </a:cubicBezTo>
                <a:cubicBezTo>
                  <a:pt x="1500085" y="7005"/>
                  <a:pt x="1488941" y="4055"/>
                  <a:pt x="1478125" y="3400"/>
                </a:cubicBezTo>
                <a:cubicBezTo>
                  <a:pt x="1464851" y="2908"/>
                  <a:pt x="1450101" y="-718"/>
                  <a:pt x="1437334" y="127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399189" y="3044281"/>
            <a:ext cx="428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Team Style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5664996" y="989356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66" name="Oval 20">
            <a:extLst>
              <a:ext uri="{FF2B5EF4-FFF2-40B4-BE49-F238E27FC236}">
                <a16:creationId xmlns:a16="http://schemas.microsoft.com/office/drawing/2014/main" id="{4274AFEF-EA3B-4183-AFB9-8E6575FB3FF6}"/>
              </a:ext>
            </a:extLst>
          </p:cNvPr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69759-D296-4CAE-B224-5BA388796D6F}"/>
              </a:ext>
            </a:extLst>
          </p:cNvPr>
          <p:cNvSpPr txBox="1"/>
          <p:nvPr/>
        </p:nvSpPr>
        <p:spPr>
          <a:xfrm>
            <a:off x="5664996" y="2086135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9B979A8C-9158-414D-A98C-043414F3F84B}"/>
              </a:ext>
            </a:extLst>
          </p:cNvPr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9C161-2D56-41F0-AE6B-C955AF137C02}"/>
              </a:ext>
            </a:extLst>
          </p:cNvPr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664996" y="369663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74" name="Oval 45">
            <a:extLst>
              <a:ext uri="{FF2B5EF4-FFF2-40B4-BE49-F238E27FC236}">
                <a16:creationId xmlns:a16="http://schemas.microsoft.com/office/drawing/2014/main" id="{D6CE6720-15C5-4069-ABD0-A4BB58416E36}"/>
              </a:ext>
            </a:extLst>
          </p:cNvPr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728CAC-1409-451A-87C3-8E7946FECF05}"/>
              </a:ext>
            </a:extLst>
          </p:cNvPr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Oval 49">
            <a:extLst>
              <a:ext uri="{FF2B5EF4-FFF2-40B4-BE49-F238E27FC236}">
                <a16:creationId xmlns:a16="http://schemas.microsoft.com/office/drawing/2014/main" id="{EA00FA67-2D34-4198-91D4-27163AE468AE}"/>
              </a:ext>
            </a:extLst>
          </p:cNvPr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6FC33E-7873-4B88-B3F0-AF00A2B465BA}"/>
              </a:ext>
            </a:extLst>
          </p:cNvPr>
          <p:cNvSpPr txBox="1"/>
          <p:nvPr/>
        </p:nvSpPr>
        <p:spPr>
          <a:xfrm>
            <a:off x="5664996" y="4941170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6A6E9B-A1C5-4C5A-8204-2C48BBF7CE36}"/>
              </a:ext>
            </a:extLst>
          </p:cNvPr>
          <p:cNvSpPr txBox="1"/>
          <p:nvPr/>
        </p:nvSpPr>
        <p:spPr>
          <a:xfrm>
            <a:off x="5664996" y="5306762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FB8BD7-AB3B-4A18-B437-1512D249F18C}"/>
              </a:ext>
            </a:extLst>
          </p:cNvPr>
          <p:cNvSpPr txBox="1"/>
          <p:nvPr/>
        </p:nvSpPr>
        <p:spPr>
          <a:xfrm>
            <a:off x="5664996" y="567235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</a:p>
        </p:txBody>
      </p:sp>
      <p:sp>
        <p:nvSpPr>
          <p:cNvPr id="82" name="Oval 54">
            <a:extLst>
              <a:ext uri="{FF2B5EF4-FFF2-40B4-BE49-F238E27FC236}">
                <a16:creationId xmlns:a16="http://schemas.microsoft.com/office/drawing/2014/main" id="{56B8FBF9-2C8E-46F8-824A-CD94527AD36E}"/>
              </a:ext>
            </a:extLst>
          </p:cNvPr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Oval 55">
            <a:extLst>
              <a:ext uri="{FF2B5EF4-FFF2-40B4-BE49-F238E27FC236}">
                <a16:creationId xmlns:a16="http://schemas.microsoft.com/office/drawing/2014/main" id="{6BA69DEE-82EC-4111-AA7D-C1CA1420C6E5}"/>
              </a:ext>
            </a:extLst>
          </p:cNvPr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Oval 56">
            <a:extLst>
              <a:ext uri="{FF2B5EF4-FFF2-40B4-BE49-F238E27FC236}">
                <a16:creationId xmlns:a16="http://schemas.microsoft.com/office/drawing/2014/main" id="{ECADC11E-FFFC-4CFC-99DC-82F38635466E}"/>
              </a:ext>
            </a:extLst>
          </p:cNvPr>
          <p:cNvSpPr/>
          <p:nvPr/>
        </p:nvSpPr>
        <p:spPr>
          <a:xfrm>
            <a:off x="5475154" y="574765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48987F-16D1-49C3-AAF6-CBB6D8B8129E}"/>
              </a:ext>
            </a:extLst>
          </p:cNvPr>
          <p:cNvSpPr txBox="1"/>
          <p:nvPr/>
        </p:nvSpPr>
        <p:spPr>
          <a:xfrm>
            <a:off x="5664996" y="603794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Oval 58">
            <a:extLst>
              <a:ext uri="{FF2B5EF4-FFF2-40B4-BE49-F238E27FC236}">
                <a16:creationId xmlns:a16="http://schemas.microsoft.com/office/drawing/2014/main" id="{573DA22E-CC32-4608-9463-C01ED000DFE0}"/>
              </a:ext>
            </a:extLst>
          </p:cNvPr>
          <p:cNvSpPr/>
          <p:nvPr/>
        </p:nvSpPr>
        <p:spPr>
          <a:xfrm>
            <a:off x="5475154" y="611324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25514-9B69-4DDC-944A-ED4CED2F908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BBA66B-BB27-479E-9BF9-784DA60DC80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0392DE-E16F-4948-85D2-407CD0D9FA4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BE17346-8C65-4E03-9793-9D6CCA79B07B}"/>
              </a:ext>
            </a:extLst>
          </p:cNvPr>
          <p:cNvGrpSpPr/>
          <p:nvPr/>
        </p:nvGrpSpPr>
        <p:grpSpPr>
          <a:xfrm>
            <a:off x="463616" y="2077612"/>
            <a:ext cx="4822923" cy="3903553"/>
            <a:chOff x="749202" y="2229563"/>
            <a:chExt cx="4650011" cy="376360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D16FB2B-3CDA-4DEE-B908-C3B018B0C87F}"/>
                </a:ext>
              </a:extLst>
            </p:cNvPr>
            <p:cNvSpPr/>
            <p:nvPr/>
          </p:nvSpPr>
          <p:spPr>
            <a:xfrm>
              <a:off x="749001" y="2229563"/>
              <a:ext cx="4649485" cy="3436093"/>
            </a:xfrm>
            <a:custGeom>
              <a:avLst/>
              <a:gdLst>
                <a:gd name="connsiteX0" fmla="*/ 1743592 w 4649485"/>
                <a:gd name="connsiteY0" fmla="*/ 0 h 3436093"/>
                <a:gd name="connsiteX1" fmla="*/ 1685467 w 4649485"/>
                <a:gd name="connsiteY1" fmla="*/ 0 h 3436093"/>
                <a:gd name="connsiteX2" fmla="*/ 91021 w 4649485"/>
                <a:gd name="connsiteY2" fmla="*/ 920557 h 3436093"/>
                <a:gd name="connsiteX3" fmla="*/ 60869 w 4649485"/>
                <a:gd name="connsiteY3" fmla="*/ 952889 h 3436093"/>
                <a:gd name="connsiteX4" fmla="*/ 8193 w 4649485"/>
                <a:gd name="connsiteY4" fmla="*/ 1054245 h 3436093"/>
                <a:gd name="connsiteX5" fmla="*/ 2380 w 4649485"/>
                <a:gd name="connsiteY5" fmla="*/ 1100745 h 3436093"/>
                <a:gd name="connsiteX6" fmla="*/ 76853 w 4649485"/>
                <a:gd name="connsiteY6" fmla="*/ 1396093 h 3436093"/>
                <a:gd name="connsiteX7" fmla="*/ 97924 w 4649485"/>
                <a:gd name="connsiteY7" fmla="*/ 1426245 h 3436093"/>
                <a:gd name="connsiteX8" fmla="*/ 3033970 w 4649485"/>
                <a:gd name="connsiteY8" fmla="*/ 3431926 h 3436093"/>
                <a:gd name="connsiteX9" fmla="*/ 3062669 w 4649485"/>
                <a:gd name="connsiteY9" fmla="*/ 3427566 h 3436093"/>
                <a:gd name="connsiteX10" fmla="*/ 4507806 w 4649485"/>
                <a:gd name="connsiteY10" fmla="*/ 1837117 h 3436093"/>
                <a:gd name="connsiteX11" fmla="*/ 4514344 w 4649485"/>
                <a:gd name="connsiteY11" fmla="*/ 1815684 h 3436093"/>
                <a:gd name="connsiteX12" fmla="*/ 4461669 w 4649485"/>
                <a:gd name="connsiteY12" fmla="*/ 1784078 h 3436093"/>
                <a:gd name="connsiteX13" fmla="*/ 4481649 w 4649485"/>
                <a:gd name="connsiteY13" fmla="*/ 1616968 h 3436093"/>
                <a:gd name="connsiteX14" fmla="*/ 4525606 w 4649485"/>
                <a:gd name="connsiteY14" fmla="*/ 1506167 h 3436093"/>
                <a:gd name="connsiteX15" fmla="*/ 4649486 w 4649485"/>
                <a:gd name="connsiteY15" fmla="*/ 1377202 h 3436093"/>
                <a:gd name="connsiteX16" fmla="*/ 4649486 w 4649485"/>
                <a:gd name="connsiteY16" fmla="*/ 1366304 h 3436093"/>
                <a:gd name="connsiteX17" fmla="*/ 1743592 w 4649485"/>
                <a:gd name="connsiteY17" fmla="*/ 0 h 34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9485" h="3436093">
                  <a:moveTo>
                    <a:pt x="1743592" y="0"/>
                  </a:moveTo>
                  <a:cubicBezTo>
                    <a:pt x="1724338" y="0"/>
                    <a:pt x="1704721" y="0"/>
                    <a:pt x="1685467" y="0"/>
                  </a:cubicBezTo>
                  <a:cubicBezTo>
                    <a:pt x="1683287" y="6176"/>
                    <a:pt x="523327" y="672072"/>
                    <a:pt x="91021" y="920557"/>
                  </a:cubicBezTo>
                  <a:cubicBezTo>
                    <a:pt x="77217" y="928549"/>
                    <a:pt x="68135" y="938721"/>
                    <a:pt x="60869" y="952889"/>
                  </a:cubicBezTo>
                  <a:cubicBezTo>
                    <a:pt x="44158" y="987037"/>
                    <a:pt x="27084" y="1021186"/>
                    <a:pt x="8193" y="1054245"/>
                  </a:cubicBezTo>
                  <a:cubicBezTo>
                    <a:pt x="-526" y="1069502"/>
                    <a:pt x="-1979" y="1084397"/>
                    <a:pt x="2380" y="1100745"/>
                  </a:cubicBezTo>
                  <a:cubicBezTo>
                    <a:pt x="27447" y="1199194"/>
                    <a:pt x="52150" y="1297644"/>
                    <a:pt x="76853" y="1396093"/>
                  </a:cubicBezTo>
                  <a:cubicBezTo>
                    <a:pt x="80123" y="1409171"/>
                    <a:pt x="86299" y="1418253"/>
                    <a:pt x="97924" y="1426245"/>
                  </a:cubicBezTo>
                  <a:cubicBezTo>
                    <a:pt x="227615" y="1514160"/>
                    <a:pt x="3025614" y="3426476"/>
                    <a:pt x="3033970" y="3431926"/>
                  </a:cubicBezTo>
                  <a:cubicBezTo>
                    <a:pt x="3044868" y="3438828"/>
                    <a:pt x="3053587" y="3437011"/>
                    <a:pt x="3062669" y="3427566"/>
                  </a:cubicBezTo>
                  <a:cubicBezTo>
                    <a:pt x="3093548" y="3395961"/>
                    <a:pt x="4456582" y="1894879"/>
                    <a:pt x="4507806" y="1837117"/>
                  </a:cubicBezTo>
                  <a:cubicBezTo>
                    <a:pt x="4513255" y="1830942"/>
                    <a:pt x="4523790" y="1820770"/>
                    <a:pt x="4514344" y="1815684"/>
                  </a:cubicBezTo>
                  <a:cubicBezTo>
                    <a:pt x="4492547" y="1804059"/>
                    <a:pt x="4486372" y="1797156"/>
                    <a:pt x="4461669" y="1784078"/>
                  </a:cubicBezTo>
                  <a:cubicBezTo>
                    <a:pt x="4442415" y="1763008"/>
                    <a:pt x="4465665" y="1667101"/>
                    <a:pt x="4481649" y="1616968"/>
                  </a:cubicBezTo>
                  <a:cubicBezTo>
                    <a:pt x="4484919" y="1606797"/>
                    <a:pt x="4497270" y="1543222"/>
                    <a:pt x="4525606" y="1506167"/>
                  </a:cubicBezTo>
                  <a:cubicBezTo>
                    <a:pt x="4527059" y="1504351"/>
                    <a:pt x="4607345" y="1415710"/>
                    <a:pt x="4649486" y="1377202"/>
                  </a:cubicBezTo>
                  <a:cubicBezTo>
                    <a:pt x="4649486" y="1373570"/>
                    <a:pt x="4649486" y="1369937"/>
                    <a:pt x="4649486" y="1366304"/>
                  </a:cubicBezTo>
                  <a:cubicBezTo>
                    <a:pt x="4643310" y="1359402"/>
                    <a:pt x="1832232" y="42141"/>
                    <a:pt x="1743592" y="0"/>
                  </a:cubicBezTo>
                  <a:close/>
                </a:path>
              </a:pathLst>
            </a:custGeom>
            <a:solidFill>
              <a:schemeClr val="tx1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AAD3B55-133F-4FB9-A4E1-093CC193BCF1}"/>
                </a:ext>
              </a:extLst>
            </p:cNvPr>
            <p:cNvSpPr/>
            <p:nvPr/>
          </p:nvSpPr>
          <p:spPr>
            <a:xfrm>
              <a:off x="858351" y="2240370"/>
              <a:ext cx="4485875" cy="2871197"/>
            </a:xfrm>
            <a:custGeom>
              <a:avLst/>
              <a:gdLst>
                <a:gd name="connsiteX0" fmla="*/ 4470385 w 4485875"/>
                <a:gd name="connsiteY0" fmla="*/ 1345324 h 2871197"/>
                <a:gd name="connsiteX1" fmla="*/ 1617894 w 4485875"/>
                <a:gd name="connsiteY1" fmla="*/ 4450 h 2871197"/>
                <a:gd name="connsiteX2" fmla="*/ 1584472 w 4485875"/>
                <a:gd name="connsiteY2" fmla="*/ 4813 h 2871197"/>
                <a:gd name="connsiteX3" fmla="*/ 10007 w 4485875"/>
                <a:gd name="connsiteY3" fmla="*/ 910839 h 2871197"/>
                <a:gd name="connsiteX4" fmla="*/ 9644 w 4485875"/>
                <a:gd name="connsiteY4" fmla="*/ 931183 h 2871197"/>
                <a:gd name="connsiteX5" fmla="*/ 3020889 w 4485875"/>
                <a:gd name="connsiteY5" fmla="*/ 2860574 h 2871197"/>
                <a:gd name="connsiteX6" fmla="*/ 3062667 w 4485875"/>
                <a:gd name="connsiteY6" fmla="*/ 2855851 h 2871197"/>
                <a:gd name="connsiteX7" fmla="*/ 4482374 w 4485875"/>
                <a:gd name="connsiteY7" fmla="*/ 1363852 h 2871197"/>
                <a:gd name="connsiteX8" fmla="*/ 4470385 w 4485875"/>
                <a:gd name="connsiteY8" fmla="*/ 1345324 h 287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5875" h="2871197">
                  <a:moveTo>
                    <a:pt x="4470385" y="1345324"/>
                  </a:moveTo>
                  <a:cubicBezTo>
                    <a:pt x="4389737" y="1297008"/>
                    <a:pt x="1750855" y="68025"/>
                    <a:pt x="1617894" y="4450"/>
                  </a:cubicBezTo>
                  <a:cubicBezTo>
                    <a:pt x="1605542" y="-1362"/>
                    <a:pt x="1596097" y="-1726"/>
                    <a:pt x="1584472" y="4813"/>
                  </a:cubicBezTo>
                  <a:cubicBezTo>
                    <a:pt x="1506366" y="50224"/>
                    <a:pt x="52511" y="886499"/>
                    <a:pt x="10007" y="910839"/>
                  </a:cubicBezTo>
                  <a:cubicBezTo>
                    <a:pt x="-2344" y="917741"/>
                    <a:pt x="-4161" y="922827"/>
                    <a:pt x="9644" y="931183"/>
                  </a:cubicBezTo>
                  <a:cubicBezTo>
                    <a:pt x="39796" y="949710"/>
                    <a:pt x="2848694" y="2750136"/>
                    <a:pt x="3020889" y="2860574"/>
                  </a:cubicBezTo>
                  <a:cubicBezTo>
                    <a:pt x="3043776" y="2875105"/>
                    <a:pt x="3044140" y="2875832"/>
                    <a:pt x="3062667" y="2855851"/>
                  </a:cubicBezTo>
                  <a:cubicBezTo>
                    <a:pt x="3133144" y="2781015"/>
                    <a:pt x="4462756" y="1387828"/>
                    <a:pt x="4482374" y="1363852"/>
                  </a:cubicBezTo>
                  <a:cubicBezTo>
                    <a:pt x="4490729" y="1353680"/>
                    <a:pt x="4483100" y="1352953"/>
                    <a:pt x="4470385" y="1345324"/>
                  </a:cubicBezTo>
                  <a:close/>
                </a:path>
              </a:pathLst>
            </a:custGeom>
            <a:solidFill>
              <a:srgbClr val="282828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466791-F650-40F9-8878-F9C445851456}"/>
                </a:ext>
              </a:extLst>
            </p:cNvPr>
            <p:cNvSpPr/>
            <p:nvPr/>
          </p:nvSpPr>
          <p:spPr>
            <a:xfrm>
              <a:off x="3946173" y="3093810"/>
              <a:ext cx="585521" cy="241945"/>
            </a:xfrm>
            <a:custGeom>
              <a:avLst/>
              <a:gdLst>
                <a:gd name="connsiteX0" fmla="*/ 573897 w 585521"/>
                <a:gd name="connsiteY0" fmla="*/ 95180 h 241945"/>
                <a:gd name="connsiteX1" fmla="*/ 560092 w 585521"/>
                <a:gd name="connsiteY1" fmla="*/ 118430 h 241945"/>
                <a:gd name="connsiteX2" fmla="*/ 72931 w 585521"/>
                <a:gd name="connsiteY2" fmla="*/ 241946 h 241945"/>
                <a:gd name="connsiteX3" fmla="*/ 3544 w 585521"/>
                <a:gd name="connsiteY3" fmla="*/ 142770 h 241945"/>
                <a:gd name="connsiteX4" fmla="*/ 16985 w 585521"/>
                <a:gd name="connsiteY4" fmla="*/ 120246 h 241945"/>
                <a:gd name="connsiteX5" fmla="*/ 585522 w 585521"/>
                <a:gd name="connsiteY5" fmla="*/ 0 h 241945"/>
                <a:gd name="connsiteX6" fmla="*/ 573897 w 585521"/>
                <a:gd name="connsiteY6" fmla="*/ 95180 h 24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521" h="241945">
                  <a:moveTo>
                    <a:pt x="573897" y="95180"/>
                  </a:moveTo>
                  <a:cubicBezTo>
                    <a:pt x="572443" y="114797"/>
                    <a:pt x="572443" y="114797"/>
                    <a:pt x="560092" y="118430"/>
                  </a:cubicBezTo>
                  <a:cubicBezTo>
                    <a:pt x="523037" y="129328"/>
                    <a:pt x="93638" y="236497"/>
                    <a:pt x="72931" y="241946"/>
                  </a:cubicBezTo>
                  <a:cubicBezTo>
                    <a:pt x="47864" y="206344"/>
                    <a:pt x="22071" y="174012"/>
                    <a:pt x="3544" y="142770"/>
                  </a:cubicBezTo>
                  <a:cubicBezTo>
                    <a:pt x="-3722" y="130782"/>
                    <a:pt x="-89" y="124243"/>
                    <a:pt x="16985" y="120246"/>
                  </a:cubicBezTo>
                  <a:cubicBezTo>
                    <a:pt x="42778" y="114071"/>
                    <a:pt x="553916" y="5813"/>
                    <a:pt x="585522" y="0"/>
                  </a:cubicBezTo>
                  <a:cubicBezTo>
                    <a:pt x="580436" y="42141"/>
                    <a:pt x="574987" y="85008"/>
                    <a:pt x="573897" y="951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D77549D-BAE8-4890-BAF7-4651F5E23147}"/>
                </a:ext>
              </a:extLst>
            </p:cNvPr>
            <p:cNvSpPr/>
            <p:nvPr/>
          </p:nvSpPr>
          <p:spPr>
            <a:xfrm>
              <a:off x="770872" y="3326453"/>
              <a:ext cx="3047700" cy="2311101"/>
            </a:xfrm>
            <a:custGeom>
              <a:avLst/>
              <a:gdLst>
                <a:gd name="connsiteX0" fmla="*/ 3047700 w 3047700"/>
                <a:gd name="connsiteY0" fmla="*/ 1996819 h 2311101"/>
                <a:gd name="connsiteX1" fmla="*/ 3014278 w 3047700"/>
                <a:gd name="connsiteY1" fmla="*/ 2298707 h 2311101"/>
                <a:gd name="connsiteX2" fmla="*/ 2999020 w 3047700"/>
                <a:gd name="connsiteY2" fmla="*/ 2307425 h 2311101"/>
                <a:gd name="connsiteX3" fmla="*/ 88404 w 3047700"/>
                <a:gd name="connsiteY3" fmla="*/ 316640 h 2311101"/>
                <a:gd name="connsiteX4" fmla="*/ 2306 w 3047700"/>
                <a:gd name="connsiteY4" fmla="*/ 16569 h 2311101"/>
                <a:gd name="connsiteX5" fmla="*/ 3033 w 3047700"/>
                <a:gd name="connsiteY5" fmla="*/ 1674 h 2311101"/>
                <a:gd name="connsiteX6" fmla="*/ 19744 w 3047700"/>
                <a:gd name="connsiteY6" fmla="*/ 4944 h 2311101"/>
                <a:gd name="connsiteX7" fmla="*/ 3039708 w 3047700"/>
                <a:gd name="connsiteY7" fmla="*/ 1972116 h 2311101"/>
                <a:gd name="connsiteX8" fmla="*/ 3047700 w 3047700"/>
                <a:gd name="connsiteY8" fmla="*/ 1996819 h 231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7700" h="2311101">
                  <a:moveTo>
                    <a:pt x="3047700" y="1996819"/>
                  </a:moveTo>
                  <a:cubicBezTo>
                    <a:pt x="3040798" y="2028788"/>
                    <a:pt x="3018638" y="2261652"/>
                    <a:pt x="3014278" y="2298707"/>
                  </a:cubicBezTo>
                  <a:cubicBezTo>
                    <a:pt x="3013552" y="2305972"/>
                    <a:pt x="3012462" y="2316871"/>
                    <a:pt x="2999020" y="2307425"/>
                  </a:cubicBezTo>
                  <a:cubicBezTo>
                    <a:pt x="2931813" y="2260925"/>
                    <a:pt x="111654" y="330081"/>
                    <a:pt x="88404" y="316640"/>
                  </a:cubicBezTo>
                  <a:cubicBezTo>
                    <a:pt x="65517" y="303198"/>
                    <a:pt x="5939" y="32190"/>
                    <a:pt x="2306" y="16569"/>
                  </a:cubicBezTo>
                  <a:cubicBezTo>
                    <a:pt x="853" y="11483"/>
                    <a:pt x="-2417" y="5307"/>
                    <a:pt x="3033" y="1674"/>
                  </a:cubicBezTo>
                  <a:cubicBezTo>
                    <a:pt x="8845" y="-2322"/>
                    <a:pt x="14658" y="1674"/>
                    <a:pt x="19744" y="4944"/>
                  </a:cubicBezTo>
                  <a:cubicBezTo>
                    <a:pt x="52076" y="26014"/>
                    <a:pt x="2984489" y="1936878"/>
                    <a:pt x="3039708" y="1972116"/>
                  </a:cubicBezTo>
                  <a:cubicBezTo>
                    <a:pt x="3049153" y="1978292"/>
                    <a:pt x="3046974" y="1986284"/>
                    <a:pt x="3047700" y="199681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29F727-8909-4875-A106-D5CA7DB80F96}"/>
                </a:ext>
              </a:extLst>
            </p:cNvPr>
            <p:cNvSpPr/>
            <p:nvPr/>
          </p:nvSpPr>
          <p:spPr>
            <a:xfrm>
              <a:off x="817226" y="3170445"/>
              <a:ext cx="3084900" cy="2005197"/>
            </a:xfrm>
            <a:custGeom>
              <a:avLst/>
              <a:gdLst>
                <a:gd name="connsiteX0" fmla="*/ 3084901 w 3084900"/>
                <a:gd name="connsiteY0" fmla="*/ 1960651 h 2005197"/>
                <a:gd name="connsiteX1" fmla="*/ 3079452 w 3084900"/>
                <a:gd name="connsiteY1" fmla="*/ 1976272 h 2005197"/>
                <a:gd name="connsiteX2" fmla="*/ 3075456 w 3084900"/>
                <a:gd name="connsiteY2" fmla="*/ 1988261 h 2005197"/>
                <a:gd name="connsiteX3" fmla="*/ 3048209 w 3084900"/>
                <a:gd name="connsiteY3" fmla="*/ 1999523 h 2005197"/>
                <a:gd name="connsiteX4" fmla="*/ 12624 w 3084900"/>
                <a:gd name="connsiteY4" fmla="*/ 53057 h 2005197"/>
                <a:gd name="connsiteX5" fmla="*/ 11897 w 3084900"/>
                <a:gd name="connsiteY5" fmla="*/ 11280 h 2005197"/>
                <a:gd name="connsiteX6" fmla="*/ 41687 w 3084900"/>
                <a:gd name="connsiteY6" fmla="*/ 5831 h 2005197"/>
                <a:gd name="connsiteX7" fmla="*/ 3067100 w 3084900"/>
                <a:gd name="connsiteY7" fmla="*/ 1944667 h 2005197"/>
                <a:gd name="connsiteX8" fmla="*/ 3084901 w 3084900"/>
                <a:gd name="connsiteY8" fmla="*/ 1960651 h 200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900" h="2005197">
                  <a:moveTo>
                    <a:pt x="3084901" y="1960651"/>
                  </a:moveTo>
                  <a:cubicBezTo>
                    <a:pt x="3083085" y="1966101"/>
                    <a:pt x="3081268" y="1971186"/>
                    <a:pt x="3079452" y="1976272"/>
                  </a:cubicBezTo>
                  <a:cubicBezTo>
                    <a:pt x="3077999" y="1980268"/>
                    <a:pt x="3076909" y="1984265"/>
                    <a:pt x="3075456" y="1988261"/>
                  </a:cubicBezTo>
                  <a:cubicBezTo>
                    <a:pt x="3066374" y="2009694"/>
                    <a:pt x="3060198" y="2007515"/>
                    <a:pt x="3048209" y="1999523"/>
                  </a:cubicBezTo>
                  <a:cubicBezTo>
                    <a:pt x="2958116" y="1940307"/>
                    <a:pt x="165566" y="151143"/>
                    <a:pt x="12624" y="53057"/>
                  </a:cubicBezTo>
                  <a:cubicBezTo>
                    <a:pt x="-4450" y="42159"/>
                    <a:pt x="-3724" y="37436"/>
                    <a:pt x="11897" y="11280"/>
                  </a:cubicBezTo>
                  <a:cubicBezTo>
                    <a:pt x="20253" y="-2888"/>
                    <a:pt x="28972" y="-2525"/>
                    <a:pt x="41687" y="5831"/>
                  </a:cubicBezTo>
                  <a:cubicBezTo>
                    <a:pt x="337398" y="195464"/>
                    <a:pt x="2812803" y="1781190"/>
                    <a:pt x="3067100" y="1944667"/>
                  </a:cubicBezTo>
                  <a:cubicBezTo>
                    <a:pt x="3074003" y="1948663"/>
                    <a:pt x="3083811" y="1950480"/>
                    <a:pt x="3084901" y="196065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740487-FA6C-40A8-9218-A072A2DEDFDA}"/>
                </a:ext>
              </a:extLst>
            </p:cNvPr>
            <p:cNvSpPr/>
            <p:nvPr/>
          </p:nvSpPr>
          <p:spPr>
            <a:xfrm>
              <a:off x="3531216" y="3294706"/>
              <a:ext cx="1119635" cy="1187394"/>
            </a:xfrm>
            <a:custGeom>
              <a:avLst/>
              <a:gdLst>
                <a:gd name="connsiteX0" fmla="*/ 1119636 w 1119635"/>
                <a:gd name="connsiteY0" fmla="*/ 948166 h 1187394"/>
                <a:gd name="connsiteX1" fmla="*/ 1105831 w 1119635"/>
                <a:gd name="connsiteY1" fmla="*/ 1060420 h 1187394"/>
                <a:gd name="connsiteX2" fmla="*/ 1094569 w 1119635"/>
                <a:gd name="connsiteY2" fmla="*/ 1078584 h 1187394"/>
                <a:gd name="connsiteX3" fmla="*/ 701861 w 1119635"/>
                <a:gd name="connsiteY3" fmla="*/ 1184663 h 1187394"/>
                <a:gd name="connsiteX4" fmla="*/ 660084 w 1119635"/>
                <a:gd name="connsiteY4" fmla="*/ 1170858 h 1187394"/>
                <a:gd name="connsiteX5" fmla="*/ 0 w 1119635"/>
                <a:gd name="connsiteY5" fmla="*/ 136957 h 1187394"/>
                <a:gd name="connsiteX6" fmla="*/ 11262 w 1119635"/>
                <a:gd name="connsiteY6" fmla="*/ 0 h 1187394"/>
                <a:gd name="connsiteX7" fmla="*/ 682607 w 1119635"/>
                <a:gd name="connsiteY7" fmla="*/ 1043346 h 1187394"/>
                <a:gd name="connsiteX8" fmla="*/ 716029 w 1119635"/>
                <a:gd name="connsiteY8" fmla="*/ 1058967 h 1187394"/>
                <a:gd name="connsiteX9" fmla="*/ 1119636 w 1119635"/>
                <a:gd name="connsiteY9" fmla="*/ 948166 h 118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9635" h="1187394">
                  <a:moveTo>
                    <a:pt x="1119636" y="948166"/>
                  </a:moveTo>
                  <a:cubicBezTo>
                    <a:pt x="1119272" y="976502"/>
                    <a:pt x="1106558" y="1057514"/>
                    <a:pt x="1105831" y="1060420"/>
                  </a:cubicBezTo>
                  <a:cubicBezTo>
                    <a:pt x="1102561" y="1077495"/>
                    <a:pt x="1102561" y="1077495"/>
                    <a:pt x="1094569" y="1078584"/>
                  </a:cubicBezTo>
                  <a:cubicBezTo>
                    <a:pt x="1086577" y="1080764"/>
                    <a:pt x="726201" y="1177761"/>
                    <a:pt x="701861" y="1184663"/>
                  </a:cubicBezTo>
                  <a:cubicBezTo>
                    <a:pt x="678974" y="1187206"/>
                    <a:pt x="673525" y="1193382"/>
                    <a:pt x="660084" y="1170858"/>
                  </a:cubicBezTo>
                  <a:cubicBezTo>
                    <a:pt x="564904" y="1020096"/>
                    <a:pt x="108985" y="298618"/>
                    <a:pt x="0" y="136957"/>
                  </a:cubicBezTo>
                  <a:cubicBezTo>
                    <a:pt x="5086" y="92637"/>
                    <a:pt x="9809" y="29789"/>
                    <a:pt x="11262" y="0"/>
                  </a:cubicBezTo>
                  <a:cubicBezTo>
                    <a:pt x="48316" y="58488"/>
                    <a:pt x="551099" y="836639"/>
                    <a:pt x="682607" y="1043346"/>
                  </a:cubicBezTo>
                  <a:cubicBezTo>
                    <a:pt x="692779" y="1058967"/>
                    <a:pt x="696775" y="1064416"/>
                    <a:pt x="716029" y="1058967"/>
                  </a:cubicBezTo>
                  <a:cubicBezTo>
                    <a:pt x="844994" y="1023729"/>
                    <a:pt x="990307" y="982315"/>
                    <a:pt x="1119636" y="94816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9800C8-9B13-4061-A5C0-C69FB9C2E0FA}"/>
                </a:ext>
              </a:extLst>
            </p:cNvPr>
            <p:cNvSpPr/>
            <p:nvPr/>
          </p:nvSpPr>
          <p:spPr>
            <a:xfrm>
              <a:off x="3829376" y="5205077"/>
              <a:ext cx="53936" cy="97210"/>
            </a:xfrm>
            <a:custGeom>
              <a:avLst/>
              <a:gdLst>
                <a:gd name="connsiteX0" fmla="*/ 53860 w 53936"/>
                <a:gd name="connsiteY0" fmla="*/ 8848 h 97210"/>
                <a:gd name="connsiteX1" fmla="*/ 45868 w 53936"/>
                <a:gd name="connsiteY1" fmla="*/ 63703 h 97210"/>
                <a:gd name="connsiteX2" fmla="*/ 7723 w 53936"/>
                <a:gd name="connsiteY2" fmla="*/ 97125 h 97210"/>
                <a:gd name="connsiteX3" fmla="*/ 1184 w 53936"/>
                <a:gd name="connsiteY3" fmla="*/ 88043 h 97210"/>
                <a:gd name="connsiteX4" fmla="*/ 44051 w 53936"/>
                <a:gd name="connsiteY4" fmla="*/ 4489 h 97210"/>
                <a:gd name="connsiteX5" fmla="*/ 50954 w 53936"/>
                <a:gd name="connsiteY5" fmla="*/ 493 h 97210"/>
                <a:gd name="connsiteX6" fmla="*/ 53860 w 53936"/>
                <a:gd name="connsiteY6" fmla="*/ 8848 h 9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36" h="97210">
                  <a:moveTo>
                    <a:pt x="53860" y="8848"/>
                  </a:moveTo>
                  <a:cubicBezTo>
                    <a:pt x="50954" y="28102"/>
                    <a:pt x="48774" y="46266"/>
                    <a:pt x="45868" y="63703"/>
                  </a:cubicBezTo>
                  <a:cubicBezTo>
                    <a:pt x="44778" y="71333"/>
                    <a:pt x="15352" y="96762"/>
                    <a:pt x="7723" y="97125"/>
                  </a:cubicBezTo>
                  <a:cubicBezTo>
                    <a:pt x="821" y="97852"/>
                    <a:pt x="-1722" y="93856"/>
                    <a:pt x="1184" y="88043"/>
                  </a:cubicBezTo>
                  <a:cubicBezTo>
                    <a:pt x="15352" y="60071"/>
                    <a:pt x="29520" y="32461"/>
                    <a:pt x="44051" y="4489"/>
                  </a:cubicBezTo>
                  <a:cubicBezTo>
                    <a:pt x="45141" y="2309"/>
                    <a:pt x="47321" y="-1324"/>
                    <a:pt x="50954" y="493"/>
                  </a:cubicBezTo>
                  <a:cubicBezTo>
                    <a:pt x="55313" y="3036"/>
                    <a:pt x="53497" y="7395"/>
                    <a:pt x="53860" y="88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39D7E0-98F5-413E-9DF0-4FF3C4AEBBEC}"/>
                </a:ext>
              </a:extLst>
            </p:cNvPr>
            <p:cNvSpPr/>
            <p:nvPr/>
          </p:nvSpPr>
          <p:spPr>
            <a:xfrm>
              <a:off x="2910003" y="3295069"/>
              <a:ext cx="632474" cy="291849"/>
            </a:xfrm>
            <a:custGeom>
              <a:avLst/>
              <a:gdLst>
                <a:gd name="connsiteX0" fmla="*/ 632474 w 632474"/>
                <a:gd name="connsiteY0" fmla="*/ 0 h 291849"/>
                <a:gd name="connsiteX1" fmla="*/ 621212 w 632474"/>
                <a:gd name="connsiteY1" fmla="*/ 136957 h 291849"/>
                <a:gd name="connsiteX2" fmla="*/ 30879 w 632474"/>
                <a:gd name="connsiteY2" fmla="*/ 286993 h 291849"/>
                <a:gd name="connsiteX3" fmla="*/ 4359 w 632474"/>
                <a:gd name="connsiteY3" fmla="*/ 274278 h 291849"/>
                <a:gd name="connsiteX4" fmla="*/ 0 w 632474"/>
                <a:gd name="connsiteY4" fmla="*/ 148946 h 291849"/>
                <a:gd name="connsiteX5" fmla="*/ 632474 w 632474"/>
                <a:gd name="connsiteY5" fmla="*/ 0 h 2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474" h="291849">
                  <a:moveTo>
                    <a:pt x="632474" y="0"/>
                  </a:moveTo>
                  <a:cubicBezTo>
                    <a:pt x="629931" y="53403"/>
                    <a:pt x="625935" y="87188"/>
                    <a:pt x="621212" y="136957"/>
                  </a:cubicBezTo>
                  <a:cubicBezTo>
                    <a:pt x="552552" y="151489"/>
                    <a:pt x="70840" y="279001"/>
                    <a:pt x="30879" y="286993"/>
                  </a:cubicBezTo>
                  <a:cubicBezTo>
                    <a:pt x="4359" y="290989"/>
                    <a:pt x="2180" y="300071"/>
                    <a:pt x="4359" y="274278"/>
                  </a:cubicBezTo>
                  <a:cubicBezTo>
                    <a:pt x="4359" y="241583"/>
                    <a:pt x="1816" y="197262"/>
                    <a:pt x="0" y="148946"/>
                  </a:cubicBezTo>
                  <a:cubicBezTo>
                    <a:pt x="109711" y="122426"/>
                    <a:pt x="533662" y="23250"/>
                    <a:pt x="63247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78FB41-2256-486C-A77B-E021EEA60B70}"/>
                </a:ext>
              </a:extLst>
            </p:cNvPr>
            <p:cNvSpPr/>
            <p:nvPr/>
          </p:nvSpPr>
          <p:spPr>
            <a:xfrm>
              <a:off x="3207426" y="2750872"/>
              <a:ext cx="192766" cy="329133"/>
            </a:xfrm>
            <a:custGeom>
              <a:avLst/>
              <a:gdLst>
                <a:gd name="connsiteX0" fmla="*/ 105 w 192766"/>
                <a:gd name="connsiteY0" fmla="*/ 0 h 329133"/>
                <a:gd name="connsiteX1" fmla="*/ 189012 w 192766"/>
                <a:gd name="connsiteY1" fmla="*/ 297528 h 329133"/>
                <a:gd name="connsiteX2" fmla="*/ 178840 w 192766"/>
                <a:gd name="connsiteY2" fmla="*/ 314966 h 329133"/>
                <a:gd name="connsiteX3" fmla="*/ 118535 w 192766"/>
                <a:gd name="connsiteY3" fmla="*/ 329134 h 329133"/>
                <a:gd name="connsiteX4" fmla="*/ 10640 w 192766"/>
                <a:gd name="connsiteY4" fmla="*/ 158028 h 329133"/>
                <a:gd name="connsiteX5" fmla="*/ 2648 w 192766"/>
                <a:gd name="connsiteY5" fmla="*/ 134051 h 329133"/>
                <a:gd name="connsiteX6" fmla="*/ 105 w 192766"/>
                <a:gd name="connsiteY6" fmla="*/ 0 h 32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766" h="329133">
                  <a:moveTo>
                    <a:pt x="105" y="0"/>
                  </a:moveTo>
                  <a:cubicBezTo>
                    <a:pt x="64043" y="98086"/>
                    <a:pt x="124711" y="199442"/>
                    <a:pt x="189012" y="297528"/>
                  </a:cubicBezTo>
                  <a:cubicBezTo>
                    <a:pt x="195914" y="308063"/>
                    <a:pt x="193735" y="310969"/>
                    <a:pt x="178840" y="314966"/>
                  </a:cubicBezTo>
                  <a:cubicBezTo>
                    <a:pt x="155227" y="321505"/>
                    <a:pt x="140332" y="324411"/>
                    <a:pt x="118535" y="329134"/>
                  </a:cubicBezTo>
                  <a:cubicBezTo>
                    <a:pt x="78938" y="263743"/>
                    <a:pt x="50965" y="223418"/>
                    <a:pt x="10640" y="158028"/>
                  </a:cubicBezTo>
                  <a:cubicBezTo>
                    <a:pt x="1195" y="142770"/>
                    <a:pt x="2285" y="148946"/>
                    <a:pt x="2648" y="134051"/>
                  </a:cubicBezTo>
                  <a:cubicBezTo>
                    <a:pt x="2648" y="98813"/>
                    <a:pt x="-621" y="16348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A176F1-B497-4F3E-B4DB-407E42678038}"/>
                </a:ext>
              </a:extLst>
            </p:cNvPr>
            <p:cNvSpPr/>
            <p:nvPr/>
          </p:nvSpPr>
          <p:spPr>
            <a:xfrm>
              <a:off x="2782890" y="3206065"/>
              <a:ext cx="134015" cy="380719"/>
            </a:xfrm>
            <a:custGeom>
              <a:avLst/>
              <a:gdLst>
                <a:gd name="connsiteX0" fmla="*/ 130020 w 134015"/>
                <a:gd name="connsiteY0" fmla="*/ 240856 h 380719"/>
                <a:gd name="connsiteX1" fmla="*/ 134016 w 134015"/>
                <a:gd name="connsiteY1" fmla="*/ 380720 h 380719"/>
                <a:gd name="connsiteX2" fmla="*/ 1055 w 134015"/>
                <a:gd name="connsiteY2" fmla="*/ 116977 h 380719"/>
                <a:gd name="connsiteX3" fmla="*/ 1055 w 134015"/>
                <a:gd name="connsiteY3" fmla="*/ 0 h 380719"/>
                <a:gd name="connsiteX4" fmla="*/ 130020 w 134015"/>
                <a:gd name="connsiteY4" fmla="*/ 240856 h 38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5" h="380719">
                  <a:moveTo>
                    <a:pt x="130020" y="240856"/>
                  </a:moveTo>
                  <a:cubicBezTo>
                    <a:pt x="131110" y="274641"/>
                    <a:pt x="131110" y="329134"/>
                    <a:pt x="134016" y="380720"/>
                  </a:cubicBezTo>
                  <a:cubicBezTo>
                    <a:pt x="89332" y="292079"/>
                    <a:pt x="37746" y="186727"/>
                    <a:pt x="1055" y="116977"/>
                  </a:cubicBezTo>
                  <a:cubicBezTo>
                    <a:pt x="691" y="75199"/>
                    <a:pt x="-1125" y="58125"/>
                    <a:pt x="1055" y="0"/>
                  </a:cubicBezTo>
                  <a:cubicBezTo>
                    <a:pt x="46102" y="92274"/>
                    <a:pt x="93692" y="183821"/>
                    <a:pt x="130020" y="2408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33B541-30C5-45DC-8479-98916C51A846}"/>
                </a:ext>
              </a:extLst>
            </p:cNvPr>
            <p:cNvSpPr/>
            <p:nvPr/>
          </p:nvSpPr>
          <p:spPr>
            <a:xfrm>
              <a:off x="3850156" y="3781160"/>
              <a:ext cx="1385405" cy="1754407"/>
            </a:xfrm>
            <a:custGeom>
              <a:avLst/>
              <a:gdLst>
                <a:gd name="connsiteX0" fmla="*/ 1380130 w 1385405"/>
                <a:gd name="connsiteY0" fmla="*/ 22867 h 1754407"/>
                <a:gd name="connsiteX1" fmla="*/ 1381584 w 1385405"/>
                <a:gd name="connsiteY1" fmla="*/ 707 h 1754407"/>
                <a:gd name="connsiteX2" fmla="*/ 1362693 w 1385405"/>
                <a:gd name="connsiteY2" fmla="*/ 14148 h 1754407"/>
                <a:gd name="connsiteX3" fmla="*/ 62506 w 1385405"/>
                <a:gd name="connsiteY3" fmla="*/ 1394984 h 1754407"/>
                <a:gd name="connsiteX4" fmla="*/ 41436 w 1385405"/>
                <a:gd name="connsiteY4" fmla="*/ 1463644 h 1754407"/>
                <a:gd name="connsiteX5" fmla="*/ 22 w 1385405"/>
                <a:gd name="connsiteY5" fmla="*/ 1753906 h 1754407"/>
                <a:gd name="connsiteX6" fmla="*/ 1352884 w 1385405"/>
                <a:gd name="connsiteY6" fmla="*/ 276801 h 1754407"/>
                <a:gd name="connsiteX7" fmla="*/ 1343802 w 1385405"/>
                <a:gd name="connsiteY7" fmla="*/ 160551 h 1754407"/>
                <a:gd name="connsiteX8" fmla="*/ 1380130 w 1385405"/>
                <a:gd name="connsiteY8" fmla="*/ 22867 h 17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5405" h="1754407">
                  <a:moveTo>
                    <a:pt x="1380130" y="22867"/>
                  </a:moveTo>
                  <a:cubicBezTo>
                    <a:pt x="1382310" y="14875"/>
                    <a:pt x="1389939" y="5066"/>
                    <a:pt x="1381584" y="707"/>
                  </a:cubicBezTo>
                  <a:cubicBezTo>
                    <a:pt x="1374318" y="-2926"/>
                    <a:pt x="1368142" y="8336"/>
                    <a:pt x="1362693" y="14148"/>
                  </a:cubicBezTo>
                  <a:cubicBezTo>
                    <a:pt x="1262427" y="120590"/>
                    <a:pt x="81397" y="1375003"/>
                    <a:pt x="62506" y="1394984"/>
                  </a:cubicBezTo>
                  <a:cubicBezTo>
                    <a:pt x="43252" y="1414964"/>
                    <a:pt x="45795" y="1437488"/>
                    <a:pt x="41436" y="1463644"/>
                  </a:cubicBezTo>
                  <a:cubicBezTo>
                    <a:pt x="27631" y="1559914"/>
                    <a:pt x="13826" y="1656183"/>
                    <a:pt x="22" y="1753906"/>
                  </a:cubicBezTo>
                  <a:cubicBezTo>
                    <a:pt x="-5791" y="1783695"/>
                    <a:pt x="1167247" y="477696"/>
                    <a:pt x="1352884" y="276801"/>
                  </a:cubicBezTo>
                  <a:cubicBezTo>
                    <a:pt x="1365599" y="262997"/>
                    <a:pt x="1333630" y="252098"/>
                    <a:pt x="1343802" y="160551"/>
                  </a:cubicBezTo>
                  <a:cubicBezTo>
                    <a:pt x="1345255" y="140934"/>
                    <a:pt x="1364146" y="78449"/>
                    <a:pt x="1380130" y="228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42E44C-82DC-4DF6-825E-2FA945B4CC81}"/>
                </a:ext>
              </a:extLst>
            </p:cNvPr>
            <p:cNvSpPr/>
            <p:nvPr/>
          </p:nvSpPr>
          <p:spPr>
            <a:xfrm>
              <a:off x="3916295" y="5090409"/>
              <a:ext cx="826367" cy="812456"/>
            </a:xfrm>
            <a:custGeom>
              <a:avLst/>
              <a:gdLst>
                <a:gd name="connsiteX0" fmla="*/ 121700 w 826367"/>
                <a:gd name="connsiteY0" fmla="*/ 235044 h 812456"/>
                <a:gd name="connsiteX1" fmla="*/ 0 w 826367"/>
                <a:gd name="connsiteY1" fmla="*/ 79922 h 812456"/>
                <a:gd name="connsiteX2" fmla="*/ 76653 w 826367"/>
                <a:gd name="connsiteY2" fmla="*/ 0 h 812456"/>
                <a:gd name="connsiteX3" fmla="*/ 200169 w 826367"/>
                <a:gd name="connsiteY3" fmla="*/ 143496 h 812456"/>
                <a:gd name="connsiteX4" fmla="*/ 247032 w 826367"/>
                <a:gd name="connsiteY4" fmla="*/ 238313 h 812456"/>
                <a:gd name="connsiteX5" fmla="*/ 354563 w 826367"/>
                <a:gd name="connsiteY5" fmla="*/ 439571 h 812456"/>
                <a:gd name="connsiteX6" fmla="*/ 507868 w 826367"/>
                <a:gd name="connsiteY6" fmla="*/ 565267 h 812456"/>
                <a:gd name="connsiteX7" fmla="*/ 810483 w 826367"/>
                <a:gd name="connsiteY7" fmla="*/ 681880 h 812456"/>
                <a:gd name="connsiteX8" fmla="*/ 826103 w 826367"/>
                <a:gd name="connsiteY8" fmla="*/ 688783 h 812456"/>
                <a:gd name="connsiteX9" fmla="*/ 815569 w 826367"/>
                <a:gd name="connsiteY9" fmla="*/ 701861 h 812456"/>
                <a:gd name="connsiteX10" fmla="*/ 772338 w 826367"/>
                <a:gd name="connsiteY10" fmla="*/ 782510 h 812456"/>
                <a:gd name="connsiteX11" fmla="*/ 788322 w 826367"/>
                <a:gd name="connsiteY11" fmla="*/ 808303 h 812456"/>
                <a:gd name="connsiteX12" fmla="*/ 755990 w 826367"/>
                <a:gd name="connsiteY12" fmla="*/ 806486 h 812456"/>
                <a:gd name="connsiteX13" fmla="*/ 487888 w 826367"/>
                <a:gd name="connsiteY13" fmla="*/ 688056 h 812456"/>
                <a:gd name="connsiteX14" fmla="*/ 274641 w 826367"/>
                <a:gd name="connsiteY14" fmla="*/ 520583 h 812456"/>
                <a:gd name="connsiteX15" fmla="*/ 121700 w 826367"/>
                <a:gd name="connsiteY15" fmla="*/ 235044 h 81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6367" h="812456">
                  <a:moveTo>
                    <a:pt x="121700" y="235044"/>
                  </a:moveTo>
                  <a:cubicBezTo>
                    <a:pt x="92637" y="194356"/>
                    <a:pt x="22524" y="125696"/>
                    <a:pt x="0" y="79922"/>
                  </a:cubicBezTo>
                  <a:cubicBezTo>
                    <a:pt x="6902" y="69750"/>
                    <a:pt x="63574" y="11262"/>
                    <a:pt x="76653" y="0"/>
                  </a:cubicBezTo>
                  <a:cubicBezTo>
                    <a:pt x="119520" y="42867"/>
                    <a:pt x="166020" y="93000"/>
                    <a:pt x="200169" y="143496"/>
                  </a:cubicBezTo>
                  <a:cubicBezTo>
                    <a:pt x="221239" y="174012"/>
                    <a:pt x="239040" y="220149"/>
                    <a:pt x="247032" y="238313"/>
                  </a:cubicBezTo>
                  <a:cubicBezTo>
                    <a:pt x="280454" y="314239"/>
                    <a:pt x="304794" y="372727"/>
                    <a:pt x="354563" y="439571"/>
                  </a:cubicBezTo>
                  <a:cubicBezTo>
                    <a:pt x="395614" y="494427"/>
                    <a:pt x="450833" y="529665"/>
                    <a:pt x="507868" y="565267"/>
                  </a:cubicBezTo>
                  <a:cubicBezTo>
                    <a:pt x="610677" y="619396"/>
                    <a:pt x="703678" y="658994"/>
                    <a:pt x="810483" y="681880"/>
                  </a:cubicBezTo>
                  <a:cubicBezTo>
                    <a:pt x="816295" y="682970"/>
                    <a:pt x="826103" y="688783"/>
                    <a:pt x="826103" y="688783"/>
                  </a:cubicBezTo>
                  <a:cubicBezTo>
                    <a:pt x="827920" y="694959"/>
                    <a:pt x="819928" y="698228"/>
                    <a:pt x="815569" y="701861"/>
                  </a:cubicBezTo>
                  <a:cubicBezTo>
                    <a:pt x="765799" y="744365"/>
                    <a:pt x="724021" y="724748"/>
                    <a:pt x="772338" y="782510"/>
                  </a:cubicBezTo>
                  <a:cubicBezTo>
                    <a:pt x="783963" y="795951"/>
                    <a:pt x="791228" y="802853"/>
                    <a:pt x="788322" y="808303"/>
                  </a:cubicBezTo>
                  <a:cubicBezTo>
                    <a:pt x="784326" y="816658"/>
                    <a:pt x="765072" y="810482"/>
                    <a:pt x="755990" y="806486"/>
                  </a:cubicBezTo>
                  <a:cubicBezTo>
                    <a:pt x="666259" y="767615"/>
                    <a:pt x="575802" y="729834"/>
                    <a:pt x="487888" y="688056"/>
                  </a:cubicBezTo>
                  <a:cubicBezTo>
                    <a:pt x="404696" y="648458"/>
                    <a:pt x="332767" y="592876"/>
                    <a:pt x="274641" y="520583"/>
                  </a:cubicBezTo>
                  <a:cubicBezTo>
                    <a:pt x="184184" y="399610"/>
                    <a:pt x="144950" y="267376"/>
                    <a:pt x="121700" y="23504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86780D-3EFA-4E1D-8352-2398A440CD66}"/>
                </a:ext>
              </a:extLst>
            </p:cNvPr>
            <p:cNvSpPr/>
            <p:nvPr/>
          </p:nvSpPr>
          <p:spPr>
            <a:xfrm>
              <a:off x="3890502" y="5116928"/>
              <a:ext cx="554382" cy="874907"/>
            </a:xfrm>
            <a:custGeom>
              <a:avLst/>
              <a:gdLst>
                <a:gd name="connsiteX0" fmla="*/ 277911 w 554382"/>
                <a:gd name="connsiteY0" fmla="*/ 466454 h 874907"/>
                <a:gd name="connsiteX1" fmla="*/ 397067 w 554382"/>
                <a:gd name="connsiteY1" fmla="*/ 648822 h 874907"/>
                <a:gd name="connsiteX2" fmla="*/ 550736 w 554382"/>
                <a:gd name="connsiteY2" fmla="*/ 786142 h 874907"/>
                <a:gd name="connsiteX3" fmla="*/ 482802 w 554382"/>
                <a:gd name="connsiteY3" fmla="*/ 803217 h 874907"/>
                <a:gd name="connsiteX4" fmla="*/ 457009 w 554382"/>
                <a:gd name="connsiteY4" fmla="*/ 818838 h 874907"/>
                <a:gd name="connsiteX5" fmla="*/ 448290 w 554382"/>
                <a:gd name="connsiteY5" fmla="*/ 873694 h 874907"/>
                <a:gd name="connsiteX6" fmla="*/ 248485 w 554382"/>
                <a:gd name="connsiteY6" fmla="*/ 662990 h 874907"/>
                <a:gd name="connsiteX7" fmla="*/ 167110 w 554382"/>
                <a:gd name="connsiteY7" fmla="*/ 509685 h 874907"/>
                <a:gd name="connsiteX8" fmla="*/ 121700 w 554382"/>
                <a:gd name="connsiteY8" fmla="*/ 370548 h 874907"/>
                <a:gd name="connsiteX9" fmla="*/ 65391 w 554382"/>
                <a:gd name="connsiteY9" fmla="*/ 215063 h 874907"/>
                <a:gd name="connsiteX10" fmla="*/ 0 w 554382"/>
                <a:gd name="connsiteY10" fmla="*/ 128239 h 874907"/>
                <a:gd name="connsiteX11" fmla="*/ 18164 w 554382"/>
                <a:gd name="connsiteY11" fmla="*/ 61395 h 874907"/>
                <a:gd name="connsiteX12" fmla="*/ 77016 w 554382"/>
                <a:gd name="connsiteY12" fmla="*/ 0 h 874907"/>
                <a:gd name="connsiteX13" fmla="*/ 119156 w 554382"/>
                <a:gd name="connsiteY13" fmla="*/ 59215 h 874907"/>
                <a:gd name="connsiteX14" fmla="*/ 277911 w 554382"/>
                <a:gd name="connsiteY14" fmla="*/ 466454 h 87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4382" h="874907">
                  <a:moveTo>
                    <a:pt x="277911" y="466454"/>
                  </a:moveTo>
                  <a:cubicBezTo>
                    <a:pt x="310606" y="552552"/>
                    <a:pt x="343302" y="599779"/>
                    <a:pt x="397067" y="648822"/>
                  </a:cubicBezTo>
                  <a:cubicBezTo>
                    <a:pt x="448653" y="695685"/>
                    <a:pt x="544923" y="781783"/>
                    <a:pt x="550736" y="786142"/>
                  </a:cubicBezTo>
                  <a:cubicBezTo>
                    <a:pt x="561997" y="794498"/>
                    <a:pt x="549283" y="793408"/>
                    <a:pt x="482802" y="803217"/>
                  </a:cubicBezTo>
                  <a:cubicBezTo>
                    <a:pt x="461731" y="805396"/>
                    <a:pt x="460642" y="803580"/>
                    <a:pt x="457009" y="818838"/>
                  </a:cubicBezTo>
                  <a:cubicBezTo>
                    <a:pt x="452649" y="836275"/>
                    <a:pt x="452649" y="836275"/>
                    <a:pt x="448290" y="873694"/>
                  </a:cubicBezTo>
                  <a:cubicBezTo>
                    <a:pt x="442478" y="890041"/>
                    <a:pt x="308063" y="737099"/>
                    <a:pt x="248485" y="662990"/>
                  </a:cubicBezTo>
                  <a:cubicBezTo>
                    <a:pt x="209250" y="613947"/>
                    <a:pt x="185637" y="569990"/>
                    <a:pt x="167110" y="509685"/>
                  </a:cubicBezTo>
                  <a:cubicBezTo>
                    <a:pt x="152942" y="463548"/>
                    <a:pt x="136231" y="416321"/>
                    <a:pt x="121700" y="370548"/>
                  </a:cubicBezTo>
                  <a:cubicBezTo>
                    <a:pt x="112981" y="344028"/>
                    <a:pt x="75563" y="238676"/>
                    <a:pt x="65391" y="215063"/>
                  </a:cubicBezTo>
                  <a:cubicBezTo>
                    <a:pt x="57035" y="195446"/>
                    <a:pt x="3633" y="134414"/>
                    <a:pt x="0" y="128239"/>
                  </a:cubicBezTo>
                  <a:cubicBezTo>
                    <a:pt x="727" y="93000"/>
                    <a:pt x="5086" y="78469"/>
                    <a:pt x="18164" y="61395"/>
                  </a:cubicBezTo>
                  <a:cubicBezTo>
                    <a:pt x="33422" y="45047"/>
                    <a:pt x="61758" y="11262"/>
                    <a:pt x="77016" y="0"/>
                  </a:cubicBezTo>
                  <a:cubicBezTo>
                    <a:pt x="90094" y="13078"/>
                    <a:pt x="111164" y="43594"/>
                    <a:pt x="119156" y="59215"/>
                  </a:cubicBezTo>
                  <a:cubicBezTo>
                    <a:pt x="186727" y="188180"/>
                    <a:pt x="250665" y="381083"/>
                    <a:pt x="277911" y="466454"/>
                  </a:cubicBezTo>
                  <a:close/>
                </a:path>
              </a:pathLst>
            </a:custGeom>
            <a:solidFill>
              <a:schemeClr val="accent3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ED3FAA-362F-46C1-A864-45F7101A0FCC}"/>
                </a:ext>
              </a:extLst>
            </p:cNvPr>
            <p:cNvSpPr/>
            <p:nvPr/>
          </p:nvSpPr>
          <p:spPr>
            <a:xfrm>
              <a:off x="2783286" y="2685446"/>
              <a:ext cx="1867655" cy="1675868"/>
            </a:xfrm>
            <a:custGeom>
              <a:avLst/>
              <a:gdLst>
                <a:gd name="connsiteX0" fmla="*/ 426425 w 1867655"/>
                <a:gd name="connsiteY0" fmla="*/ 68332 h 1675868"/>
                <a:gd name="connsiteX1" fmla="*/ 437687 w 1867655"/>
                <a:gd name="connsiteY1" fmla="*/ 59613 h 1675868"/>
                <a:gd name="connsiteX2" fmla="*/ 757738 w 1867655"/>
                <a:gd name="connsiteY2" fmla="*/ 762 h 1675868"/>
                <a:gd name="connsiteX3" fmla="*/ 779898 w 1867655"/>
                <a:gd name="connsiteY3" fmla="*/ 10207 h 1675868"/>
                <a:gd name="connsiteX4" fmla="*/ 973891 w 1867655"/>
                <a:gd name="connsiteY4" fmla="*/ 284485 h 1675868"/>
                <a:gd name="connsiteX5" fmla="*/ 1012036 w 1867655"/>
                <a:gd name="connsiteY5" fmla="*/ 300469 h 1675868"/>
                <a:gd name="connsiteX6" fmla="*/ 1562408 w 1867655"/>
                <a:gd name="connsiteY6" fmla="*/ 195844 h 1675868"/>
                <a:gd name="connsiteX7" fmla="*/ 1585295 w 1867655"/>
                <a:gd name="connsiteY7" fmla="*/ 209285 h 1675868"/>
                <a:gd name="connsiteX8" fmla="*/ 1748045 w 1867655"/>
                <a:gd name="connsiteY8" fmla="*/ 408364 h 1675868"/>
                <a:gd name="connsiteX9" fmla="*/ 1183142 w 1867655"/>
                <a:gd name="connsiteY9" fmla="*/ 528610 h 1675868"/>
                <a:gd name="connsiteX10" fmla="*/ 1170790 w 1867655"/>
                <a:gd name="connsiteY10" fmla="*/ 558400 h 1675868"/>
                <a:gd name="connsiteX11" fmla="*/ 1859573 w 1867655"/>
                <a:gd name="connsiteY11" fmla="*/ 1541441 h 1675868"/>
                <a:gd name="connsiteX12" fmla="*/ 1856667 w 1867655"/>
                <a:gd name="connsiteY12" fmla="*/ 1568324 h 1675868"/>
                <a:gd name="connsiteX13" fmla="*/ 1467228 w 1867655"/>
                <a:gd name="connsiteY13" fmla="*/ 1672586 h 1675868"/>
                <a:gd name="connsiteX14" fmla="*/ 1429447 w 1867655"/>
                <a:gd name="connsiteY14" fmla="*/ 1658781 h 1675868"/>
                <a:gd name="connsiteX15" fmla="*/ 769727 w 1867655"/>
                <a:gd name="connsiteY15" fmla="*/ 627786 h 1675868"/>
                <a:gd name="connsiteX16" fmla="*/ 750110 w 1867655"/>
                <a:gd name="connsiteY16" fmla="*/ 615071 h 1675868"/>
                <a:gd name="connsiteX17" fmla="*/ 140159 w 1867655"/>
                <a:gd name="connsiteY17" fmla="*/ 761111 h 1675868"/>
                <a:gd name="connsiteX18" fmla="*/ 129260 w 1867655"/>
                <a:gd name="connsiteY18" fmla="*/ 761838 h 1675868"/>
                <a:gd name="connsiteX19" fmla="*/ 3201 w 1867655"/>
                <a:gd name="connsiteY19" fmla="*/ 532243 h 1675868"/>
                <a:gd name="connsiteX20" fmla="*/ 19912 w 1867655"/>
                <a:gd name="connsiteY20" fmla="*/ 515532 h 1675868"/>
                <a:gd name="connsiteX21" fmla="*/ 602617 w 1867655"/>
                <a:gd name="connsiteY21" fmla="*/ 380755 h 1675868"/>
                <a:gd name="connsiteX22" fmla="*/ 609519 w 1867655"/>
                <a:gd name="connsiteY22" fmla="*/ 361864 h 1675868"/>
                <a:gd name="connsiteX23" fmla="*/ 426425 w 1867655"/>
                <a:gd name="connsiteY23" fmla="*/ 68332 h 167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67655" h="1675868">
                  <a:moveTo>
                    <a:pt x="426425" y="68332"/>
                  </a:moveTo>
                  <a:cubicBezTo>
                    <a:pt x="420613" y="63246"/>
                    <a:pt x="432601" y="60340"/>
                    <a:pt x="437687" y="59613"/>
                  </a:cubicBezTo>
                  <a:cubicBezTo>
                    <a:pt x="489999" y="49805"/>
                    <a:pt x="727223" y="7301"/>
                    <a:pt x="757738" y="762"/>
                  </a:cubicBezTo>
                  <a:cubicBezTo>
                    <a:pt x="769000" y="-1781"/>
                    <a:pt x="774449" y="2215"/>
                    <a:pt x="779898" y="10207"/>
                  </a:cubicBezTo>
                  <a:cubicBezTo>
                    <a:pt x="798426" y="37453"/>
                    <a:pt x="935747" y="228176"/>
                    <a:pt x="973891" y="284485"/>
                  </a:cubicBezTo>
                  <a:cubicBezTo>
                    <a:pt x="988059" y="305555"/>
                    <a:pt x="988059" y="305192"/>
                    <a:pt x="1012036" y="300469"/>
                  </a:cubicBezTo>
                  <a:cubicBezTo>
                    <a:pt x="1067618" y="289934"/>
                    <a:pt x="1526080" y="203836"/>
                    <a:pt x="1562408" y="195844"/>
                  </a:cubicBezTo>
                  <a:cubicBezTo>
                    <a:pt x="1575486" y="192938"/>
                    <a:pt x="1579846" y="202383"/>
                    <a:pt x="1585295" y="209285"/>
                  </a:cubicBezTo>
                  <a:cubicBezTo>
                    <a:pt x="1628526" y="263778"/>
                    <a:pt x="1768389" y="404005"/>
                    <a:pt x="1748045" y="408364"/>
                  </a:cubicBezTo>
                  <a:cubicBezTo>
                    <a:pt x="1684834" y="421805"/>
                    <a:pt x="1305205" y="502091"/>
                    <a:pt x="1183142" y="528610"/>
                  </a:cubicBezTo>
                  <a:cubicBezTo>
                    <a:pt x="1160255" y="533696"/>
                    <a:pt x="1157349" y="539509"/>
                    <a:pt x="1170790" y="558400"/>
                  </a:cubicBezTo>
                  <a:cubicBezTo>
                    <a:pt x="1189681" y="585282"/>
                    <a:pt x="1804354" y="1460066"/>
                    <a:pt x="1859573" y="1541441"/>
                  </a:cubicBezTo>
                  <a:cubicBezTo>
                    <a:pt x="1866112" y="1550886"/>
                    <a:pt x="1875194" y="1561421"/>
                    <a:pt x="1856667" y="1568324"/>
                  </a:cubicBezTo>
                  <a:cubicBezTo>
                    <a:pt x="1752041" y="1596660"/>
                    <a:pt x="1492295" y="1664957"/>
                    <a:pt x="1467228" y="1672586"/>
                  </a:cubicBezTo>
                  <a:cubicBezTo>
                    <a:pt x="1446521" y="1678761"/>
                    <a:pt x="1441435" y="1677308"/>
                    <a:pt x="1429447" y="1658781"/>
                  </a:cubicBezTo>
                  <a:cubicBezTo>
                    <a:pt x="1397115" y="1609738"/>
                    <a:pt x="795883" y="665931"/>
                    <a:pt x="769727" y="627786"/>
                  </a:cubicBezTo>
                  <a:cubicBezTo>
                    <a:pt x="765004" y="620884"/>
                    <a:pt x="761371" y="612165"/>
                    <a:pt x="750110" y="615071"/>
                  </a:cubicBezTo>
                  <a:cubicBezTo>
                    <a:pt x="629863" y="645224"/>
                    <a:pt x="222987" y="740404"/>
                    <a:pt x="140159" y="761111"/>
                  </a:cubicBezTo>
                  <a:cubicBezTo>
                    <a:pt x="136526" y="761838"/>
                    <a:pt x="132893" y="762201"/>
                    <a:pt x="129260" y="761838"/>
                  </a:cubicBezTo>
                  <a:cubicBezTo>
                    <a:pt x="119452" y="760021"/>
                    <a:pt x="5018" y="538782"/>
                    <a:pt x="3201" y="532243"/>
                  </a:cubicBezTo>
                  <a:cubicBezTo>
                    <a:pt x="-4428" y="514079"/>
                    <a:pt x="1748" y="521708"/>
                    <a:pt x="19912" y="515532"/>
                  </a:cubicBezTo>
                  <a:cubicBezTo>
                    <a:pt x="91479" y="498821"/>
                    <a:pt x="583000" y="385841"/>
                    <a:pt x="602617" y="380755"/>
                  </a:cubicBezTo>
                  <a:cubicBezTo>
                    <a:pt x="617512" y="376758"/>
                    <a:pt x="616422" y="372399"/>
                    <a:pt x="609519" y="361864"/>
                  </a:cubicBezTo>
                  <a:cubicBezTo>
                    <a:pt x="551757" y="273950"/>
                    <a:pt x="443862" y="91945"/>
                    <a:pt x="426425" y="68332"/>
                  </a:cubicBezTo>
                  <a:close/>
                </a:path>
              </a:pathLst>
            </a:custGeom>
            <a:solidFill>
              <a:schemeClr val="accent1"/>
            </a:solidFill>
            <a:ln w="3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E67EE5-7C34-4537-B38A-FB3C73ADC326}"/>
              </a:ext>
            </a:extLst>
          </p:cNvPr>
          <p:cNvSpPr txBox="1"/>
          <p:nvPr/>
        </p:nvSpPr>
        <p:spPr>
          <a:xfrm>
            <a:off x="5550692" y="1610904"/>
            <a:ext cx="610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816C91-DB6C-471A-9E13-E13021EA97F0}"/>
              </a:ext>
            </a:extLst>
          </p:cNvPr>
          <p:cNvSpPr txBox="1"/>
          <p:nvPr/>
        </p:nvSpPr>
        <p:spPr>
          <a:xfrm>
            <a:off x="5550692" y="2303401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F1A66-1A9C-4DCC-85DA-5373D8A0E53E}"/>
              </a:ext>
            </a:extLst>
          </p:cNvPr>
          <p:cNvSpPr txBox="1"/>
          <p:nvPr/>
        </p:nvSpPr>
        <p:spPr>
          <a:xfrm>
            <a:off x="5550692" y="2736195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3C1A10A-0BA4-4CBC-ADDB-4DE143023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35060"/>
              </p:ext>
            </p:extLst>
          </p:nvPr>
        </p:nvGraphicFramePr>
        <p:xfrm>
          <a:off x="7256610" y="3465332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C2E82A6-B58F-4577-9F7F-A127BAD16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094480"/>
              </p:ext>
            </p:extLst>
          </p:nvPr>
        </p:nvGraphicFramePr>
        <p:xfrm>
          <a:off x="8777637" y="3465332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944A098-5427-4149-86D2-0BD29E18D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009638"/>
              </p:ext>
            </p:extLst>
          </p:nvPr>
        </p:nvGraphicFramePr>
        <p:xfrm>
          <a:off x="10298665" y="3465332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013B6D71-9664-4D3A-9D21-8A26A8C10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27826"/>
              </p:ext>
            </p:extLst>
          </p:nvPr>
        </p:nvGraphicFramePr>
        <p:xfrm>
          <a:off x="5735583" y="3465332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4C4211D-F46B-4716-90AA-1132433F17F0}"/>
              </a:ext>
            </a:extLst>
          </p:cNvPr>
          <p:cNvSpPr txBox="1"/>
          <p:nvPr/>
        </p:nvSpPr>
        <p:spPr>
          <a:xfrm>
            <a:off x="5999735" y="4016574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67%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0D8440-8942-412F-ACFC-C2E1C38D39CE}"/>
              </a:ext>
            </a:extLst>
          </p:cNvPr>
          <p:cNvSpPr txBox="1"/>
          <p:nvPr/>
        </p:nvSpPr>
        <p:spPr>
          <a:xfrm>
            <a:off x="7520762" y="4016574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43%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9ABAC-CAE2-437D-AED6-313654F2699F}"/>
              </a:ext>
            </a:extLst>
          </p:cNvPr>
          <p:cNvSpPr txBox="1"/>
          <p:nvPr/>
        </p:nvSpPr>
        <p:spPr>
          <a:xfrm>
            <a:off x="9041789" y="4016574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78%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8A0676-32A0-41B4-9742-3A9A6B70AC5C}"/>
              </a:ext>
            </a:extLst>
          </p:cNvPr>
          <p:cNvSpPr txBox="1"/>
          <p:nvPr/>
        </p:nvSpPr>
        <p:spPr>
          <a:xfrm>
            <a:off x="10562817" y="4016574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55%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463CA4-B4CB-4173-8246-8CA181EB6DCE}"/>
              </a:ext>
            </a:extLst>
          </p:cNvPr>
          <p:cNvSpPr/>
          <p:nvPr/>
        </p:nvSpPr>
        <p:spPr>
          <a:xfrm>
            <a:off x="5560952" y="5159173"/>
            <a:ext cx="6101129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0D251D-158D-4EE0-9A95-8DCC27681D21}"/>
              </a:ext>
            </a:extLst>
          </p:cNvPr>
          <p:cNvSpPr/>
          <p:nvPr/>
        </p:nvSpPr>
        <p:spPr>
          <a:xfrm>
            <a:off x="5560952" y="6033217"/>
            <a:ext cx="6101129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A42305-46F6-48EB-AEC0-721683506321}"/>
              </a:ext>
            </a:extLst>
          </p:cNvPr>
          <p:cNvSpPr txBox="1"/>
          <p:nvPr/>
        </p:nvSpPr>
        <p:spPr>
          <a:xfrm>
            <a:off x="5560952" y="5316991"/>
            <a:ext cx="610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E2675-2014-48A2-AC3D-10222501F3B5}"/>
              </a:ext>
            </a:extLst>
          </p:cNvPr>
          <p:cNvGrpSpPr/>
          <p:nvPr/>
        </p:nvGrpSpPr>
        <p:grpSpPr>
          <a:xfrm>
            <a:off x="6096000" y="2011322"/>
            <a:ext cx="5657850" cy="3845376"/>
            <a:chOff x="6986378" y="2258602"/>
            <a:chExt cx="4453147" cy="3026596"/>
          </a:xfrm>
        </p:grpSpPr>
        <p:sp>
          <p:nvSpPr>
            <p:cNvPr id="3" name="Graphic 30">
              <a:extLst>
                <a:ext uri="{FF2B5EF4-FFF2-40B4-BE49-F238E27FC236}">
                  <a16:creationId xmlns:a16="http://schemas.microsoft.com/office/drawing/2014/main" id="{4304DDF7-B28D-4F42-A189-06D8DE4335FE}"/>
                </a:ext>
              </a:extLst>
            </p:cNvPr>
            <p:cNvSpPr/>
            <p:nvPr/>
          </p:nvSpPr>
          <p:spPr>
            <a:xfrm>
              <a:off x="6986378" y="2258602"/>
              <a:ext cx="4453147" cy="3026596"/>
            </a:xfrm>
            <a:custGeom>
              <a:avLst/>
              <a:gdLst>
                <a:gd name="connsiteX0" fmla="*/ 541802 w 10092372"/>
                <a:gd name="connsiteY0" fmla="*/ 1996908 h 6859314"/>
                <a:gd name="connsiteX1" fmla="*/ 729197 w 10092372"/>
                <a:gd name="connsiteY1" fmla="*/ 1818718 h 6859314"/>
                <a:gd name="connsiteX2" fmla="*/ 802182 w 10092372"/>
                <a:gd name="connsiteY2" fmla="*/ 1743760 h 6859314"/>
                <a:gd name="connsiteX3" fmla="*/ 1253903 w 10092372"/>
                <a:gd name="connsiteY3" fmla="*/ 1375545 h 6859314"/>
                <a:gd name="connsiteX4" fmla="*/ 1632638 w 10092372"/>
                <a:gd name="connsiteY4" fmla="*/ 1164479 h 6859314"/>
                <a:gd name="connsiteX5" fmla="*/ 1658939 w 10092372"/>
                <a:gd name="connsiteY5" fmla="*/ 1150671 h 6859314"/>
                <a:gd name="connsiteX6" fmla="*/ 1326888 w 10092372"/>
                <a:gd name="connsiteY6" fmla="*/ 560212 h 6859314"/>
                <a:gd name="connsiteX7" fmla="*/ 1330833 w 10092372"/>
                <a:gd name="connsiteY7" fmla="*/ 557582 h 6859314"/>
                <a:gd name="connsiteX8" fmla="*/ 1720089 w 10092372"/>
                <a:gd name="connsiteY8" fmla="*/ 1120425 h 6859314"/>
                <a:gd name="connsiteX9" fmla="*/ 2039647 w 10092372"/>
                <a:gd name="connsiteY9" fmla="*/ 989577 h 6859314"/>
                <a:gd name="connsiteX10" fmla="*/ 2057400 w 10092372"/>
                <a:gd name="connsiteY10" fmla="*/ 969194 h 6859314"/>
                <a:gd name="connsiteX11" fmla="*/ 2171152 w 10092372"/>
                <a:gd name="connsiteY11" fmla="*/ 789689 h 6859314"/>
                <a:gd name="connsiteX12" fmla="*/ 2257288 w 10092372"/>
                <a:gd name="connsiteY12" fmla="*/ 703553 h 6859314"/>
                <a:gd name="connsiteX13" fmla="*/ 2368410 w 10092372"/>
                <a:gd name="connsiteY13" fmla="*/ 598349 h 6859314"/>
                <a:gd name="connsiteX14" fmla="*/ 1990333 w 10092372"/>
                <a:gd name="connsiteY14" fmla="*/ 3288 h 6859314"/>
                <a:gd name="connsiteX15" fmla="*/ 1994278 w 10092372"/>
                <a:gd name="connsiteY15" fmla="*/ 0 h 6859314"/>
                <a:gd name="connsiteX16" fmla="*/ 2082386 w 10092372"/>
                <a:gd name="connsiteY16" fmla="*/ 104547 h 6859314"/>
                <a:gd name="connsiteX17" fmla="*/ 2441396 w 10092372"/>
                <a:gd name="connsiteY17" fmla="*/ 533254 h 6859314"/>
                <a:gd name="connsiteX18" fmla="*/ 2486765 w 10092372"/>
                <a:gd name="connsiteY18" fmla="*/ 549035 h 6859314"/>
                <a:gd name="connsiteX19" fmla="*/ 2539367 w 10092372"/>
                <a:gd name="connsiteY19" fmla="*/ 539829 h 6859314"/>
                <a:gd name="connsiteX20" fmla="*/ 2609722 w 10092372"/>
                <a:gd name="connsiteY20" fmla="*/ 476049 h 6859314"/>
                <a:gd name="connsiteX21" fmla="*/ 2661009 w 10092372"/>
                <a:gd name="connsiteY21" fmla="*/ 326791 h 6859314"/>
                <a:gd name="connsiteX22" fmla="*/ 2634051 w 10092372"/>
                <a:gd name="connsiteY22" fmla="*/ 520761 h 6859314"/>
                <a:gd name="connsiteX23" fmla="*/ 2678105 w 10092372"/>
                <a:gd name="connsiteY23" fmla="*/ 513528 h 6859314"/>
                <a:gd name="connsiteX24" fmla="*/ 2966102 w 10092372"/>
                <a:gd name="connsiteY24" fmla="*/ 511556 h 6859314"/>
                <a:gd name="connsiteX25" fmla="*/ 3067361 w 10092372"/>
                <a:gd name="connsiteY25" fmla="*/ 524049 h 6859314"/>
                <a:gd name="connsiteX26" fmla="*/ 3097607 w 10092372"/>
                <a:gd name="connsiteY26" fmla="*/ 520103 h 6859314"/>
                <a:gd name="connsiteX27" fmla="*/ 3486862 w 10092372"/>
                <a:gd name="connsiteY27" fmla="*/ 356379 h 6859314"/>
                <a:gd name="connsiteX28" fmla="*/ 3517766 w 10092372"/>
                <a:gd name="connsiteY28" fmla="*/ 306407 h 6859314"/>
                <a:gd name="connsiteX29" fmla="*/ 3516451 w 10092372"/>
                <a:gd name="connsiteY29" fmla="*/ 227504 h 6859314"/>
                <a:gd name="connsiteX30" fmla="*/ 3534862 w 10092372"/>
                <a:gd name="connsiteY30" fmla="*/ 333366 h 6859314"/>
                <a:gd name="connsiteX31" fmla="*/ 3562478 w 10092372"/>
                <a:gd name="connsiteY31" fmla="*/ 326791 h 6859314"/>
                <a:gd name="connsiteX32" fmla="*/ 4120060 w 10092372"/>
                <a:gd name="connsiteY32" fmla="*/ 272216 h 6859314"/>
                <a:gd name="connsiteX33" fmla="*/ 4523124 w 10092372"/>
                <a:gd name="connsiteY33" fmla="*/ 318243 h 6859314"/>
                <a:gd name="connsiteX34" fmla="*/ 4539563 w 10092372"/>
                <a:gd name="connsiteY34" fmla="*/ 319558 h 6859314"/>
                <a:gd name="connsiteX35" fmla="*/ 4592165 w 10092372"/>
                <a:gd name="connsiteY35" fmla="*/ 140711 h 6859314"/>
                <a:gd name="connsiteX36" fmla="*/ 4596110 w 10092372"/>
                <a:gd name="connsiteY36" fmla="*/ 141368 h 6859314"/>
                <a:gd name="connsiteX37" fmla="*/ 4561261 w 10092372"/>
                <a:gd name="connsiteY37" fmla="*/ 324161 h 6859314"/>
                <a:gd name="connsiteX38" fmla="*/ 5263499 w 10092372"/>
                <a:gd name="connsiteY38" fmla="*/ 478679 h 6859314"/>
                <a:gd name="connsiteX39" fmla="*/ 5288485 w 10092372"/>
                <a:gd name="connsiteY39" fmla="*/ 391228 h 6859314"/>
                <a:gd name="connsiteX40" fmla="*/ 5293745 w 10092372"/>
                <a:gd name="connsiteY40" fmla="*/ 391228 h 6859314"/>
                <a:gd name="connsiteX41" fmla="*/ 5299663 w 10092372"/>
                <a:gd name="connsiteY41" fmla="*/ 466844 h 6859314"/>
                <a:gd name="connsiteX42" fmla="*/ 5322676 w 10092372"/>
                <a:gd name="connsiteY42" fmla="*/ 496432 h 6859314"/>
                <a:gd name="connsiteX43" fmla="*/ 5385141 w 10092372"/>
                <a:gd name="connsiteY43" fmla="*/ 514186 h 6859314"/>
                <a:gd name="connsiteX44" fmla="*/ 5113583 w 10092372"/>
                <a:gd name="connsiteY44" fmla="*/ 29589 h 6859314"/>
                <a:gd name="connsiteX45" fmla="*/ 5118186 w 10092372"/>
                <a:gd name="connsiteY45" fmla="*/ 26301 h 6859314"/>
                <a:gd name="connsiteX46" fmla="*/ 5220102 w 10092372"/>
                <a:gd name="connsiteY46" fmla="*/ 159121 h 6859314"/>
                <a:gd name="connsiteX47" fmla="*/ 5521907 w 10092372"/>
                <a:gd name="connsiteY47" fmla="*/ 550350 h 6859314"/>
                <a:gd name="connsiteX48" fmla="*/ 5553468 w 10092372"/>
                <a:gd name="connsiteY48" fmla="*/ 572048 h 6859314"/>
                <a:gd name="connsiteX49" fmla="*/ 5960477 w 10092372"/>
                <a:gd name="connsiteY49" fmla="*/ 730512 h 6859314"/>
                <a:gd name="connsiteX50" fmla="*/ 6153790 w 10092372"/>
                <a:gd name="connsiteY50" fmla="*/ 796922 h 6859314"/>
                <a:gd name="connsiteX51" fmla="*/ 6215597 w 10092372"/>
                <a:gd name="connsiteY51" fmla="*/ 761416 h 6859314"/>
                <a:gd name="connsiteX52" fmla="*/ 6313569 w 10092372"/>
                <a:gd name="connsiteY52" fmla="*/ 385310 h 6859314"/>
                <a:gd name="connsiteX53" fmla="*/ 6325404 w 10092372"/>
                <a:gd name="connsiteY53" fmla="*/ 362297 h 6859314"/>
                <a:gd name="connsiteX54" fmla="*/ 6253734 w 10092372"/>
                <a:gd name="connsiteY54" fmla="*/ 780484 h 6859314"/>
                <a:gd name="connsiteX55" fmla="*/ 6829726 w 10092372"/>
                <a:gd name="connsiteY55" fmla="*/ 423447 h 6859314"/>
                <a:gd name="connsiteX56" fmla="*/ 6833014 w 10092372"/>
                <a:gd name="connsiteY56" fmla="*/ 428050 h 6859314"/>
                <a:gd name="connsiteX57" fmla="*/ 6332637 w 10092372"/>
                <a:gd name="connsiteY57" fmla="*/ 777196 h 6859314"/>
                <a:gd name="connsiteX58" fmla="*/ 6333952 w 10092372"/>
                <a:gd name="connsiteY58" fmla="*/ 783114 h 6859314"/>
                <a:gd name="connsiteX59" fmla="*/ 6450991 w 10092372"/>
                <a:gd name="connsiteY59" fmla="*/ 763388 h 6859314"/>
                <a:gd name="connsiteX60" fmla="*/ 6859973 w 10092372"/>
                <a:gd name="connsiteY60" fmla="*/ 725252 h 6859314"/>
                <a:gd name="connsiteX61" fmla="*/ 6887589 w 10092372"/>
                <a:gd name="connsiteY61" fmla="*/ 711444 h 6859314"/>
                <a:gd name="connsiteX62" fmla="*/ 6950054 w 10092372"/>
                <a:gd name="connsiteY62" fmla="*/ 643061 h 6859314"/>
                <a:gd name="connsiteX63" fmla="*/ 6901397 w 10092372"/>
                <a:gd name="connsiteY63" fmla="*/ 727224 h 6859314"/>
                <a:gd name="connsiteX64" fmla="*/ 7397829 w 10092372"/>
                <a:gd name="connsiteY64" fmla="*/ 992207 h 6859314"/>
                <a:gd name="connsiteX65" fmla="*/ 7428075 w 10092372"/>
                <a:gd name="connsiteY65" fmla="*/ 912647 h 6859314"/>
                <a:gd name="connsiteX66" fmla="*/ 7431363 w 10092372"/>
                <a:gd name="connsiteY66" fmla="*/ 913304 h 6859314"/>
                <a:gd name="connsiteX67" fmla="*/ 7419528 w 10092372"/>
                <a:gd name="connsiteY67" fmla="*/ 1005358 h 6859314"/>
                <a:gd name="connsiteX68" fmla="*/ 7496458 w 10092372"/>
                <a:gd name="connsiteY68" fmla="*/ 1027714 h 6859314"/>
                <a:gd name="connsiteX69" fmla="*/ 7708840 w 10092372"/>
                <a:gd name="connsiteY69" fmla="*/ 1098069 h 6859314"/>
                <a:gd name="connsiteX70" fmla="*/ 7733825 w 10092372"/>
                <a:gd name="connsiteY70" fmla="*/ 1110562 h 6859314"/>
                <a:gd name="connsiteX71" fmla="*/ 7912016 w 10092372"/>
                <a:gd name="connsiteY71" fmla="*/ 1206561 h 6859314"/>
                <a:gd name="connsiteX72" fmla="*/ 7934371 w 10092372"/>
                <a:gd name="connsiteY72" fmla="*/ 1252588 h 6859314"/>
                <a:gd name="connsiteX73" fmla="*/ 7908728 w 10092372"/>
                <a:gd name="connsiteY73" fmla="*/ 1321628 h 6859314"/>
                <a:gd name="connsiteX74" fmla="*/ 8064561 w 10092372"/>
                <a:gd name="connsiteY74" fmla="*/ 1385408 h 6859314"/>
                <a:gd name="connsiteX75" fmla="*/ 8271025 w 10092372"/>
                <a:gd name="connsiteY75" fmla="*/ 1220369 h 6859314"/>
                <a:gd name="connsiteX76" fmla="*/ 8274312 w 10092372"/>
                <a:gd name="connsiteY76" fmla="*/ 1223657 h 6859314"/>
                <a:gd name="connsiteX77" fmla="*/ 8125712 w 10092372"/>
                <a:gd name="connsiteY77" fmla="*/ 1414997 h 6859314"/>
                <a:gd name="connsiteX78" fmla="*/ 8289435 w 10092372"/>
                <a:gd name="connsiteY78" fmla="*/ 1486010 h 6859314"/>
                <a:gd name="connsiteX79" fmla="*/ 8288120 w 10092372"/>
                <a:gd name="connsiteY79" fmla="*/ 1489955 h 6859314"/>
                <a:gd name="connsiteX80" fmla="*/ 8264450 w 10092372"/>
                <a:gd name="connsiteY80" fmla="*/ 1484037 h 6859314"/>
                <a:gd name="connsiteX81" fmla="*/ 8126369 w 10092372"/>
                <a:gd name="connsiteY81" fmla="*/ 1439983 h 6859314"/>
                <a:gd name="connsiteX82" fmla="*/ 8107958 w 10092372"/>
                <a:gd name="connsiteY82" fmla="*/ 1439983 h 6859314"/>
                <a:gd name="connsiteX83" fmla="*/ 8106643 w 10092372"/>
                <a:gd name="connsiteY83" fmla="*/ 1457079 h 6859314"/>
                <a:gd name="connsiteX84" fmla="*/ 8170423 w 10092372"/>
                <a:gd name="connsiteY84" fmla="*/ 1620803 h 6859314"/>
                <a:gd name="connsiteX85" fmla="*/ 8195409 w 10092372"/>
                <a:gd name="connsiteY85" fmla="*/ 1641843 h 6859314"/>
                <a:gd name="connsiteX86" fmla="*/ 8426858 w 10092372"/>
                <a:gd name="connsiteY86" fmla="*/ 1778609 h 6859314"/>
                <a:gd name="connsiteX87" fmla="*/ 8556391 w 10092372"/>
                <a:gd name="connsiteY87" fmla="*/ 2038332 h 6859314"/>
                <a:gd name="connsiteX88" fmla="*/ 8555733 w 10092372"/>
                <a:gd name="connsiteY88" fmla="*/ 2052797 h 6859314"/>
                <a:gd name="connsiteX89" fmla="*/ 8603075 w 10092372"/>
                <a:gd name="connsiteY89" fmla="*/ 2150769 h 6859314"/>
                <a:gd name="connsiteX90" fmla="*/ 8724060 w 10092372"/>
                <a:gd name="connsiteY90" fmla="*/ 2265178 h 6859314"/>
                <a:gd name="connsiteX91" fmla="*/ 8921976 w 10092372"/>
                <a:gd name="connsiteY91" fmla="*/ 2537394 h 6859314"/>
                <a:gd name="connsiteX92" fmla="*/ 8951564 w 10092372"/>
                <a:gd name="connsiteY92" fmla="*/ 2574216 h 6859314"/>
                <a:gd name="connsiteX93" fmla="*/ 9402627 w 10092372"/>
                <a:gd name="connsiteY93" fmla="*/ 2088304 h 6859314"/>
                <a:gd name="connsiteX94" fmla="*/ 9407230 w 10092372"/>
                <a:gd name="connsiteY94" fmla="*/ 2091591 h 6859314"/>
                <a:gd name="connsiteX95" fmla="*/ 9046906 w 10092372"/>
                <a:gd name="connsiteY95" fmla="*/ 2584079 h 6859314"/>
                <a:gd name="connsiteX96" fmla="*/ 10092373 w 10092372"/>
                <a:gd name="connsiteY96" fmla="*/ 2614325 h 6859314"/>
                <a:gd name="connsiteX97" fmla="*/ 10092373 w 10092372"/>
                <a:gd name="connsiteY97" fmla="*/ 2618270 h 6859314"/>
                <a:gd name="connsiteX98" fmla="*/ 8991016 w 10092372"/>
                <a:gd name="connsiteY98" fmla="*/ 2668242 h 6859314"/>
                <a:gd name="connsiteX99" fmla="*/ 9022577 w 10092372"/>
                <a:gd name="connsiteY99" fmla="*/ 2844459 h 6859314"/>
                <a:gd name="connsiteX100" fmla="*/ 9102138 w 10092372"/>
                <a:gd name="connsiteY100" fmla="*/ 3047635 h 6859314"/>
                <a:gd name="connsiteX101" fmla="*/ 9148165 w 10092372"/>
                <a:gd name="connsiteY101" fmla="*/ 3165332 h 6859314"/>
                <a:gd name="connsiteX102" fmla="*/ 9197479 w 10092372"/>
                <a:gd name="connsiteY102" fmla="*/ 3299467 h 6859314"/>
                <a:gd name="connsiteX103" fmla="*/ 9249423 w 10092372"/>
                <a:gd name="connsiteY103" fmla="*/ 3410589 h 6859314"/>
                <a:gd name="connsiteX104" fmla="*/ 9544653 w 10092372"/>
                <a:gd name="connsiteY104" fmla="*/ 3033169 h 6859314"/>
                <a:gd name="connsiteX105" fmla="*/ 9547940 w 10092372"/>
                <a:gd name="connsiteY105" fmla="*/ 3035142 h 6859314"/>
                <a:gd name="connsiteX106" fmla="*/ 9536105 w 10092372"/>
                <a:gd name="connsiteY106" fmla="*/ 3059470 h 6859314"/>
                <a:gd name="connsiteX107" fmla="*/ 9269149 w 10092372"/>
                <a:gd name="connsiteY107" fmla="*/ 3557218 h 6859314"/>
                <a:gd name="connsiteX108" fmla="*/ 9255341 w 10092372"/>
                <a:gd name="connsiteY108" fmla="*/ 3620998 h 6859314"/>
                <a:gd name="connsiteX109" fmla="*/ 9224438 w 10092372"/>
                <a:gd name="connsiteY109" fmla="*/ 3744613 h 6859314"/>
                <a:gd name="connsiteX110" fmla="*/ 9077809 w 10092372"/>
                <a:gd name="connsiteY110" fmla="*/ 3987240 h 6859314"/>
                <a:gd name="connsiteX111" fmla="*/ 8928551 w 10092372"/>
                <a:gd name="connsiteY111" fmla="*/ 4156882 h 6859314"/>
                <a:gd name="connsiteX112" fmla="*/ 8830579 w 10092372"/>
                <a:gd name="connsiteY112" fmla="*/ 4335072 h 6859314"/>
                <a:gd name="connsiteX113" fmla="*/ 8734581 w 10092372"/>
                <a:gd name="connsiteY113" fmla="*/ 4740765 h 6859314"/>
                <a:gd name="connsiteX114" fmla="*/ 8726690 w 10092372"/>
                <a:gd name="connsiteY114" fmla="*/ 4781532 h 6859314"/>
                <a:gd name="connsiteX115" fmla="*/ 8958140 w 10092372"/>
                <a:gd name="connsiteY115" fmla="*/ 4694739 h 6859314"/>
                <a:gd name="connsiteX116" fmla="*/ 8960112 w 10092372"/>
                <a:gd name="connsiteY116" fmla="*/ 4699341 h 6859314"/>
                <a:gd name="connsiteX117" fmla="*/ 8762854 w 10092372"/>
                <a:gd name="connsiteY117" fmla="*/ 4797312 h 6859314"/>
                <a:gd name="connsiteX118" fmla="*/ 8741813 w 10092372"/>
                <a:gd name="connsiteY118" fmla="*/ 4880818 h 6859314"/>
                <a:gd name="connsiteX119" fmla="*/ 9154740 w 10092372"/>
                <a:gd name="connsiteY119" fmla="*/ 5468647 h 6859314"/>
                <a:gd name="connsiteX120" fmla="*/ 9165260 w 10092372"/>
                <a:gd name="connsiteY120" fmla="*/ 5494948 h 6859314"/>
                <a:gd name="connsiteX121" fmla="*/ 8670800 w 10092372"/>
                <a:gd name="connsiteY121" fmla="*/ 4949859 h 6859314"/>
                <a:gd name="connsiteX122" fmla="*/ 8659622 w 10092372"/>
                <a:gd name="connsiteY122" fmla="*/ 4973530 h 6859314"/>
                <a:gd name="connsiteX123" fmla="*/ 8533378 w 10092372"/>
                <a:gd name="connsiteY123" fmla="*/ 5292430 h 6859314"/>
                <a:gd name="connsiteX124" fmla="*/ 8498529 w 10092372"/>
                <a:gd name="connsiteY124" fmla="*/ 5349635 h 6859314"/>
                <a:gd name="connsiteX125" fmla="*/ 8230258 w 10092372"/>
                <a:gd name="connsiteY125" fmla="*/ 5566618 h 6859314"/>
                <a:gd name="connsiteX126" fmla="*/ 7954755 w 10092372"/>
                <a:gd name="connsiteY126" fmla="*/ 5648152 h 6859314"/>
                <a:gd name="connsiteX127" fmla="*/ 7937001 w 10092372"/>
                <a:gd name="connsiteY127" fmla="*/ 5658015 h 6859314"/>
                <a:gd name="connsiteX128" fmla="*/ 8550473 w 10092372"/>
                <a:gd name="connsiteY128" fmla="*/ 5865135 h 6859314"/>
                <a:gd name="connsiteX129" fmla="*/ 8549158 w 10092372"/>
                <a:gd name="connsiteY129" fmla="*/ 5869738 h 6859314"/>
                <a:gd name="connsiteX130" fmla="*/ 8228943 w 10092372"/>
                <a:gd name="connsiteY130" fmla="*/ 5810561 h 6859314"/>
                <a:gd name="connsiteX131" fmla="*/ 7693059 w 10092372"/>
                <a:gd name="connsiteY131" fmla="*/ 5711932 h 6859314"/>
                <a:gd name="connsiteX132" fmla="*/ 7668073 w 10092372"/>
                <a:gd name="connsiteY132" fmla="*/ 5709302 h 6859314"/>
                <a:gd name="connsiteX133" fmla="*/ 7254489 w 10092372"/>
                <a:gd name="connsiteY133" fmla="*/ 5726398 h 6859314"/>
                <a:gd name="connsiteX134" fmla="*/ 7103915 w 10092372"/>
                <a:gd name="connsiteY134" fmla="*/ 5727712 h 6859314"/>
                <a:gd name="connsiteX135" fmla="*/ 6946767 w 10092372"/>
                <a:gd name="connsiteY135" fmla="*/ 5764534 h 6859314"/>
                <a:gd name="connsiteX136" fmla="*/ 6606168 w 10092372"/>
                <a:gd name="connsiteY136" fmla="*/ 5887491 h 6859314"/>
                <a:gd name="connsiteX137" fmla="*/ 6362225 w 10092372"/>
                <a:gd name="connsiteY137" fmla="*/ 5919053 h 6859314"/>
                <a:gd name="connsiteX138" fmla="*/ 6078174 w 10092372"/>
                <a:gd name="connsiteY138" fmla="*/ 5918395 h 6859314"/>
                <a:gd name="connsiteX139" fmla="*/ 6043325 w 10092372"/>
                <a:gd name="connsiteY139" fmla="*/ 5918395 h 6859314"/>
                <a:gd name="connsiteX140" fmla="*/ 6319486 w 10092372"/>
                <a:gd name="connsiteY140" fmla="*/ 6564744 h 6859314"/>
                <a:gd name="connsiteX141" fmla="*/ 6314226 w 10092372"/>
                <a:gd name="connsiteY141" fmla="*/ 6567374 h 6859314"/>
                <a:gd name="connsiteX142" fmla="*/ 6205734 w 10092372"/>
                <a:gd name="connsiteY142" fmla="*/ 6384581 h 6859314"/>
                <a:gd name="connsiteX143" fmla="*/ 5949957 w 10092372"/>
                <a:gd name="connsiteY143" fmla="*/ 5951929 h 6859314"/>
                <a:gd name="connsiteX144" fmla="*/ 5893409 w 10092372"/>
                <a:gd name="connsiteY144" fmla="*/ 5917738 h 6859314"/>
                <a:gd name="connsiteX145" fmla="*/ 5637632 w 10092372"/>
                <a:gd name="connsiteY145" fmla="*/ 5919710 h 6859314"/>
                <a:gd name="connsiteX146" fmla="*/ 5297690 w 10092372"/>
                <a:gd name="connsiteY146" fmla="*/ 5909190 h 6859314"/>
                <a:gd name="connsiteX147" fmla="*/ 5263499 w 10092372"/>
                <a:gd name="connsiteY147" fmla="*/ 5909190 h 6859314"/>
                <a:gd name="connsiteX148" fmla="*/ 5398292 w 10092372"/>
                <a:gd name="connsiteY148" fmla="*/ 6858658 h 6859314"/>
                <a:gd name="connsiteX149" fmla="*/ 5394347 w 10092372"/>
                <a:gd name="connsiteY149" fmla="*/ 6859315 h 6859314"/>
                <a:gd name="connsiteX150" fmla="*/ 5336484 w 10092372"/>
                <a:gd name="connsiteY150" fmla="*/ 6621291 h 6859314"/>
                <a:gd name="connsiteX151" fmla="*/ 5167500 w 10092372"/>
                <a:gd name="connsiteY151" fmla="*/ 5915107 h 6859314"/>
                <a:gd name="connsiteX152" fmla="*/ 5134624 w 10092372"/>
                <a:gd name="connsiteY152" fmla="*/ 5888149 h 6859314"/>
                <a:gd name="connsiteX153" fmla="*/ 4733533 w 10092372"/>
                <a:gd name="connsiteY153" fmla="*/ 5788205 h 6859314"/>
                <a:gd name="connsiteX154" fmla="*/ 4452111 w 10092372"/>
                <a:gd name="connsiteY154" fmla="*/ 5667878 h 6859314"/>
                <a:gd name="connsiteX155" fmla="*/ 4410687 w 10092372"/>
                <a:gd name="connsiteY155" fmla="*/ 5659330 h 6859314"/>
                <a:gd name="connsiteX156" fmla="*/ 4249593 w 10092372"/>
                <a:gd name="connsiteY156" fmla="*/ 5645521 h 6859314"/>
                <a:gd name="connsiteX157" fmla="*/ 4189101 w 10092372"/>
                <a:gd name="connsiteY157" fmla="*/ 5632371 h 6859314"/>
                <a:gd name="connsiteX158" fmla="*/ 3889926 w 10092372"/>
                <a:gd name="connsiteY158" fmla="*/ 5533085 h 6859314"/>
                <a:gd name="connsiteX159" fmla="*/ 3540122 w 10092372"/>
                <a:gd name="connsiteY159" fmla="*/ 6719920 h 6859314"/>
                <a:gd name="connsiteX160" fmla="*/ 3535520 w 10092372"/>
                <a:gd name="connsiteY160" fmla="*/ 6718605 h 6859314"/>
                <a:gd name="connsiteX161" fmla="*/ 3774859 w 10092372"/>
                <a:gd name="connsiteY161" fmla="*/ 5529797 h 6859314"/>
                <a:gd name="connsiteX162" fmla="*/ 3550643 w 10092372"/>
                <a:gd name="connsiteY162" fmla="*/ 5529797 h 6859314"/>
                <a:gd name="connsiteX163" fmla="*/ 3434260 w 10092372"/>
                <a:gd name="connsiteY163" fmla="*/ 6312911 h 6859314"/>
                <a:gd name="connsiteX164" fmla="*/ 3430973 w 10092372"/>
                <a:gd name="connsiteY164" fmla="*/ 6312253 h 6859314"/>
                <a:gd name="connsiteX165" fmla="*/ 3448069 w 10092372"/>
                <a:gd name="connsiteY165" fmla="*/ 5521907 h 6859314"/>
                <a:gd name="connsiteX166" fmla="*/ 3354042 w 10092372"/>
                <a:gd name="connsiteY166" fmla="*/ 5515331 h 6859314"/>
                <a:gd name="connsiteX167" fmla="*/ 2985827 w 10092372"/>
                <a:gd name="connsiteY167" fmla="*/ 5450894 h 6859314"/>
                <a:gd name="connsiteX168" fmla="*/ 2444683 w 10092372"/>
                <a:gd name="connsiteY168" fmla="*/ 5301635 h 6859314"/>
                <a:gd name="connsiteX169" fmla="*/ 2414437 w 10092372"/>
                <a:gd name="connsiteY169" fmla="*/ 5286512 h 6859314"/>
                <a:gd name="connsiteX170" fmla="*/ 1950881 w 10092372"/>
                <a:gd name="connsiteY170" fmla="*/ 4978790 h 6859314"/>
                <a:gd name="connsiteX171" fmla="*/ 1878553 w 10092372"/>
                <a:gd name="connsiteY171" fmla="*/ 4922900 h 6859314"/>
                <a:gd name="connsiteX172" fmla="*/ 1217081 w 10092372"/>
                <a:gd name="connsiteY172" fmla="*/ 5728370 h 6859314"/>
                <a:gd name="connsiteX173" fmla="*/ 1211821 w 10092372"/>
                <a:gd name="connsiteY173" fmla="*/ 5725082 h 6859314"/>
                <a:gd name="connsiteX174" fmla="*/ 1226944 w 10092372"/>
                <a:gd name="connsiteY174" fmla="*/ 5700096 h 6859314"/>
                <a:gd name="connsiteX175" fmla="*/ 1793732 w 10092372"/>
                <a:gd name="connsiteY175" fmla="*/ 4856490 h 6859314"/>
                <a:gd name="connsiteX176" fmla="*/ 1793732 w 10092372"/>
                <a:gd name="connsiteY176" fmla="*/ 4803230 h 6859314"/>
                <a:gd name="connsiteX177" fmla="*/ 1602392 w 10092372"/>
                <a:gd name="connsiteY177" fmla="*/ 4511946 h 6859314"/>
                <a:gd name="connsiteX178" fmla="*/ 1572803 w 10092372"/>
                <a:gd name="connsiteY178" fmla="*/ 4488933 h 6859314"/>
                <a:gd name="connsiteX179" fmla="*/ 1153959 w 10092372"/>
                <a:gd name="connsiteY179" fmla="*/ 4314031 h 6859314"/>
                <a:gd name="connsiteX180" fmla="*/ 1014563 w 10092372"/>
                <a:gd name="connsiteY180" fmla="*/ 4227237 h 6859314"/>
                <a:gd name="connsiteX181" fmla="*/ 839004 w 10092372"/>
                <a:gd name="connsiteY181" fmla="*/ 4104937 h 6859314"/>
                <a:gd name="connsiteX182" fmla="*/ 188053 w 10092372"/>
                <a:gd name="connsiteY182" fmla="*/ 5077419 h 6859314"/>
                <a:gd name="connsiteX183" fmla="*/ 184765 w 10092372"/>
                <a:gd name="connsiteY183" fmla="*/ 5076104 h 6859314"/>
                <a:gd name="connsiteX184" fmla="*/ 192655 w 10092372"/>
                <a:gd name="connsiteY184" fmla="*/ 5058351 h 6859314"/>
                <a:gd name="connsiteX185" fmla="*/ 743005 w 10092372"/>
                <a:gd name="connsiteY185" fmla="*/ 4059568 h 6859314"/>
                <a:gd name="connsiteX186" fmla="*/ 750895 w 10092372"/>
                <a:gd name="connsiteY186" fmla="*/ 3968829 h 6859314"/>
                <a:gd name="connsiteX187" fmla="*/ 679882 w 10092372"/>
                <a:gd name="connsiteY187" fmla="*/ 3759078 h 6859314"/>
                <a:gd name="connsiteX188" fmla="*/ 679882 w 10092372"/>
                <a:gd name="connsiteY188" fmla="*/ 3695298 h 6859314"/>
                <a:gd name="connsiteX189" fmla="*/ 697636 w 10092372"/>
                <a:gd name="connsiteY189" fmla="*/ 3579574 h 6859314"/>
                <a:gd name="connsiteX190" fmla="*/ 460926 w 10092372"/>
                <a:gd name="connsiteY190" fmla="*/ 3533547 h 6859314"/>
                <a:gd name="connsiteX191" fmla="*/ 461584 w 10092372"/>
                <a:gd name="connsiteY191" fmla="*/ 3528944 h 6859314"/>
                <a:gd name="connsiteX192" fmla="*/ 702238 w 10092372"/>
                <a:gd name="connsiteY192" fmla="*/ 3550643 h 6859314"/>
                <a:gd name="connsiteX193" fmla="*/ 758128 w 10092372"/>
                <a:gd name="connsiteY193" fmla="*/ 3380343 h 6859314"/>
                <a:gd name="connsiteX194" fmla="*/ 771279 w 10092372"/>
                <a:gd name="connsiteY194" fmla="*/ 3342864 h 6859314"/>
                <a:gd name="connsiteX195" fmla="*/ 757470 w 10092372"/>
                <a:gd name="connsiteY195" fmla="*/ 3254756 h 6859314"/>
                <a:gd name="connsiteX196" fmla="*/ 513528 w 10092372"/>
                <a:gd name="connsiteY196" fmla="*/ 2913499 h 6859314"/>
                <a:gd name="connsiteX197" fmla="*/ 470789 w 10092372"/>
                <a:gd name="connsiteY197" fmla="*/ 2808953 h 6859314"/>
                <a:gd name="connsiteX198" fmla="*/ 449091 w 10092372"/>
                <a:gd name="connsiteY198" fmla="*/ 2743200 h 6859314"/>
                <a:gd name="connsiteX199" fmla="*/ 206463 w 10092372"/>
                <a:gd name="connsiteY199" fmla="*/ 2950978 h 6859314"/>
                <a:gd name="connsiteX200" fmla="*/ 201861 w 10092372"/>
                <a:gd name="connsiteY200" fmla="*/ 2947691 h 6859314"/>
                <a:gd name="connsiteX201" fmla="*/ 216326 w 10092372"/>
                <a:gd name="connsiteY201" fmla="*/ 2927965 h 6859314"/>
                <a:gd name="connsiteX202" fmla="*/ 401749 w 10092372"/>
                <a:gd name="connsiteY202" fmla="*/ 2705721 h 6859314"/>
                <a:gd name="connsiteX203" fmla="*/ 425420 w 10092372"/>
                <a:gd name="connsiteY203" fmla="*/ 2624845 h 6859314"/>
                <a:gd name="connsiteX204" fmla="*/ 459611 w 10092372"/>
                <a:gd name="connsiteY204" fmla="*/ 2310548 h 6859314"/>
                <a:gd name="connsiteX205" fmla="*/ 463556 w 10092372"/>
                <a:gd name="connsiteY205" fmla="*/ 2296740 h 6859314"/>
                <a:gd name="connsiteX206" fmla="*/ 462241 w 10092372"/>
                <a:gd name="connsiteY206" fmla="*/ 2289507 h 6859314"/>
                <a:gd name="connsiteX207" fmla="*/ 0 w 10092372"/>
                <a:gd name="connsiteY207" fmla="*/ 2154057 h 6859314"/>
                <a:gd name="connsiteX208" fmla="*/ 658 w 10092372"/>
                <a:gd name="connsiteY208" fmla="*/ 2149454 h 6859314"/>
                <a:gd name="connsiteX209" fmla="*/ 140711 w 10092372"/>
                <a:gd name="connsiteY209" fmla="*/ 2174440 h 6859314"/>
                <a:gd name="connsiteX210" fmla="*/ 461584 w 10092372"/>
                <a:gd name="connsiteY210" fmla="*/ 2233617 h 6859314"/>
                <a:gd name="connsiteX211" fmla="*/ 495117 w 10092372"/>
                <a:gd name="connsiteY211" fmla="*/ 2219809 h 6859314"/>
                <a:gd name="connsiteX212" fmla="*/ 648321 w 10092372"/>
                <a:gd name="connsiteY212" fmla="*/ 1927210 h 6859314"/>
                <a:gd name="connsiteX213" fmla="*/ 545747 w 10092372"/>
                <a:gd name="connsiteY213" fmla="*/ 2002168 h 6859314"/>
                <a:gd name="connsiteX214" fmla="*/ 541802 w 10092372"/>
                <a:gd name="connsiteY214" fmla="*/ 1996908 h 6859314"/>
                <a:gd name="connsiteX215" fmla="*/ 2367095 w 10092372"/>
                <a:gd name="connsiteY215" fmla="*/ 4257483 h 6859314"/>
                <a:gd name="connsiteX216" fmla="*/ 2608407 w 10092372"/>
                <a:gd name="connsiteY216" fmla="*/ 4381098 h 6859314"/>
                <a:gd name="connsiteX217" fmla="*/ 3208729 w 10092372"/>
                <a:gd name="connsiteY217" fmla="*/ 4655287 h 6859314"/>
                <a:gd name="connsiteX218" fmla="*/ 3281057 w 10092372"/>
                <a:gd name="connsiteY218" fmla="*/ 4694739 h 6859314"/>
                <a:gd name="connsiteX219" fmla="*/ 4160170 w 10092372"/>
                <a:gd name="connsiteY219" fmla="*/ 3453329 h 6859314"/>
                <a:gd name="connsiteX220" fmla="*/ 4164115 w 10092372"/>
                <a:gd name="connsiteY220" fmla="*/ 3455959 h 6859314"/>
                <a:gd name="connsiteX221" fmla="*/ 3387576 w 10092372"/>
                <a:gd name="connsiteY221" fmla="*/ 4765094 h 6859314"/>
                <a:gd name="connsiteX222" fmla="*/ 3532232 w 10092372"/>
                <a:gd name="connsiteY222" fmla="*/ 4842025 h 6859314"/>
                <a:gd name="connsiteX223" fmla="*/ 4398852 w 10092372"/>
                <a:gd name="connsiteY223" fmla="*/ 5091227 h 6859314"/>
                <a:gd name="connsiteX224" fmla="*/ 4571124 w 10092372"/>
                <a:gd name="connsiteY224" fmla="*/ 5144487 h 6859314"/>
                <a:gd name="connsiteX225" fmla="*/ 4583617 w 10092372"/>
                <a:gd name="connsiteY225" fmla="*/ 5118843 h 6859314"/>
                <a:gd name="connsiteX226" fmla="*/ 4678958 w 10092372"/>
                <a:gd name="connsiteY226" fmla="*/ 5176705 h 6859314"/>
                <a:gd name="connsiteX227" fmla="*/ 5198404 w 10092372"/>
                <a:gd name="connsiteY227" fmla="*/ 5296375 h 6859314"/>
                <a:gd name="connsiteX228" fmla="*/ 5356868 w 10092372"/>
                <a:gd name="connsiteY228" fmla="*/ 5324649 h 6859314"/>
                <a:gd name="connsiteX229" fmla="*/ 5583714 w 10092372"/>
                <a:gd name="connsiteY229" fmla="*/ 5312156 h 6859314"/>
                <a:gd name="connsiteX230" fmla="*/ 5688919 w 10092372"/>
                <a:gd name="connsiteY230" fmla="*/ 5303608 h 6859314"/>
                <a:gd name="connsiteX231" fmla="*/ 5676425 w 10092372"/>
                <a:gd name="connsiteY231" fmla="*/ 5268759 h 6859314"/>
                <a:gd name="connsiteX232" fmla="*/ 5709302 w 10092372"/>
                <a:gd name="connsiteY232" fmla="*/ 5274677 h 6859314"/>
                <a:gd name="connsiteX233" fmla="*/ 5917080 w 10092372"/>
                <a:gd name="connsiteY233" fmla="*/ 5290457 h 6859314"/>
                <a:gd name="connsiteX234" fmla="*/ 6071599 w 10092372"/>
                <a:gd name="connsiteY234" fmla="*/ 5274019 h 6859314"/>
                <a:gd name="connsiteX235" fmla="*/ 6342500 w 10092372"/>
                <a:gd name="connsiteY235" fmla="*/ 5181965 h 6859314"/>
                <a:gd name="connsiteX236" fmla="*/ 6374719 w 10092372"/>
                <a:gd name="connsiteY236" fmla="*/ 5141199 h 6859314"/>
                <a:gd name="connsiteX237" fmla="*/ 6402992 w 10092372"/>
                <a:gd name="connsiteY237" fmla="*/ 4962352 h 6859314"/>
                <a:gd name="connsiteX238" fmla="*/ 6406937 w 10092372"/>
                <a:gd name="connsiteY238" fmla="*/ 4961694 h 6859314"/>
                <a:gd name="connsiteX239" fmla="*/ 6460197 w 10092372"/>
                <a:gd name="connsiteY239" fmla="*/ 5129363 h 6859314"/>
                <a:gd name="connsiteX240" fmla="*/ 6480580 w 10092372"/>
                <a:gd name="connsiteY240" fmla="*/ 5122788 h 6859314"/>
                <a:gd name="connsiteX241" fmla="*/ 6880356 w 10092372"/>
                <a:gd name="connsiteY241" fmla="*/ 4939338 h 6859314"/>
                <a:gd name="connsiteX242" fmla="*/ 6897452 w 10092372"/>
                <a:gd name="connsiteY242" fmla="*/ 4911722 h 6859314"/>
                <a:gd name="connsiteX243" fmla="*/ 6919151 w 10092372"/>
                <a:gd name="connsiteY243" fmla="*/ 4682903 h 6859314"/>
                <a:gd name="connsiteX244" fmla="*/ 6948739 w 10092372"/>
                <a:gd name="connsiteY244" fmla="*/ 4355455 h 6859314"/>
                <a:gd name="connsiteX245" fmla="*/ 6952027 w 10092372"/>
                <a:gd name="connsiteY245" fmla="*/ 4355455 h 6859314"/>
                <a:gd name="connsiteX246" fmla="*/ 6942822 w 10092372"/>
                <a:gd name="connsiteY246" fmla="*/ 4908435 h 6859314"/>
                <a:gd name="connsiteX247" fmla="*/ 6964519 w 10092372"/>
                <a:gd name="connsiteY247" fmla="*/ 4900544 h 6859314"/>
                <a:gd name="connsiteX248" fmla="*/ 7628621 w 10092372"/>
                <a:gd name="connsiteY248" fmla="*/ 4543507 h 6859314"/>
                <a:gd name="connsiteX249" fmla="*/ 8132944 w 10092372"/>
                <a:gd name="connsiteY249" fmla="*/ 4176608 h 6859314"/>
                <a:gd name="connsiteX250" fmla="*/ 8172396 w 10092372"/>
                <a:gd name="connsiteY250" fmla="*/ 4107567 h 6859314"/>
                <a:gd name="connsiteX251" fmla="*/ 8213162 w 10092372"/>
                <a:gd name="connsiteY251" fmla="*/ 3832721 h 6859314"/>
                <a:gd name="connsiteX252" fmla="*/ 8232231 w 10092372"/>
                <a:gd name="connsiteY252" fmla="*/ 3637436 h 6859314"/>
                <a:gd name="connsiteX253" fmla="*/ 7119038 w 10092372"/>
                <a:gd name="connsiteY253" fmla="*/ 3459246 h 6859314"/>
                <a:gd name="connsiteX254" fmla="*/ 7119696 w 10092372"/>
                <a:gd name="connsiteY254" fmla="*/ 3454644 h 6859314"/>
                <a:gd name="connsiteX255" fmla="*/ 8234861 w 10092372"/>
                <a:gd name="connsiteY255" fmla="*/ 3575628 h 6859314"/>
                <a:gd name="connsiteX256" fmla="*/ 8248011 w 10092372"/>
                <a:gd name="connsiteY256" fmla="*/ 3396781 h 6859314"/>
                <a:gd name="connsiteX257" fmla="*/ 8257217 w 10092372"/>
                <a:gd name="connsiteY257" fmla="*/ 3249496 h 6859314"/>
                <a:gd name="connsiteX258" fmla="*/ 8207244 w 10092372"/>
                <a:gd name="connsiteY258" fmla="*/ 2893116 h 6859314"/>
                <a:gd name="connsiteX259" fmla="*/ 8130971 w 10092372"/>
                <a:gd name="connsiteY259" fmla="*/ 2394054 h 6859314"/>
                <a:gd name="connsiteX260" fmla="*/ 8104670 w 10092372"/>
                <a:gd name="connsiteY260" fmla="*/ 2353945 h 6859314"/>
                <a:gd name="connsiteX261" fmla="*/ 7899522 w 10092372"/>
                <a:gd name="connsiteY261" fmla="*/ 2180358 h 6859314"/>
                <a:gd name="connsiteX262" fmla="*/ 7576677 w 10092372"/>
                <a:gd name="connsiteY262" fmla="*/ 1659597 h 6859314"/>
                <a:gd name="connsiteX263" fmla="*/ 7531308 w 10092372"/>
                <a:gd name="connsiteY263" fmla="*/ 1612255 h 6859314"/>
                <a:gd name="connsiteX264" fmla="*/ 7153887 w 10092372"/>
                <a:gd name="connsiteY264" fmla="*/ 1421572 h 6859314"/>
                <a:gd name="connsiteX265" fmla="*/ 7116409 w 10092372"/>
                <a:gd name="connsiteY265" fmla="*/ 1432750 h 6859314"/>
                <a:gd name="connsiteX266" fmla="*/ 6836960 w 10092372"/>
                <a:gd name="connsiteY266" fmla="*/ 1750335 h 6859314"/>
                <a:gd name="connsiteX267" fmla="*/ 6821179 w 10092372"/>
                <a:gd name="connsiteY267" fmla="*/ 1766773 h 6859314"/>
                <a:gd name="connsiteX268" fmla="*/ 6817891 w 10092372"/>
                <a:gd name="connsiteY268" fmla="*/ 1763486 h 6859314"/>
                <a:gd name="connsiteX269" fmla="*/ 7076957 w 10092372"/>
                <a:gd name="connsiteY269" fmla="*/ 1381463 h 6859314"/>
                <a:gd name="connsiteX270" fmla="*/ 6929671 w 10092372"/>
                <a:gd name="connsiteY270" fmla="*/ 1288752 h 6859314"/>
                <a:gd name="connsiteX271" fmla="*/ 6800138 w 10092372"/>
                <a:gd name="connsiteY271" fmla="*/ 1236807 h 6859314"/>
                <a:gd name="connsiteX272" fmla="*/ 6156420 w 10092372"/>
                <a:gd name="connsiteY272" fmla="*/ 1130945 h 6859314"/>
                <a:gd name="connsiteX273" fmla="*/ 6121571 w 10092372"/>
                <a:gd name="connsiteY273" fmla="*/ 1150014 h 6859314"/>
                <a:gd name="connsiteX274" fmla="*/ 5926943 w 10092372"/>
                <a:gd name="connsiteY274" fmla="*/ 1531379 h 6859314"/>
                <a:gd name="connsiteX275" fmla="*/ 5913135 w 10092372"/>
                <a:gd name="connsiteY275" fmla="*/ 1556365 h 6859314"/>
                <a:gd name="connsiteX276" fmla="*/ 5909847 w 10092372"/>
                <a:gd name="connsiteY276" fmla="*/ 1555050 h 6859314"/>
                <a:gd name="connsiteX277" fmla="*/ 6043983 w 10092372"/>
                <a:gd name="connsiteY277" fmla="*/ 1122398 h 6859314"/>
                <a:gd name="connsiteX278" fmla="*/ 5713905 w 10092372"/>
                <a:gd name="connsiteY278" fmla="*/ 1063878 h 6859314"/>
                <a:gd name="connsiteX279" fmla="*/ 5680371 w 10092372"/>
                <a:gd name="connsiteY279" fmla="*/ 1059933 h 6859314"/>
                <a:gd name="connsiteX280" fmla="*/ 5317416 w 10092372"/>
                <a:gd name="connsiteY280" fmla="*/ 1105959 h 6859314"/>
                <a:gd name="connsiteX281" fmla="*/ 4918955 w 10092372"/>
                <a:gd name="connsiteY281" fmla="*/ 1094124 h 6859314"/>
                <a:gd name="connsiteX282" fmla="*/ 4325866 w 10092372"/>
                <a:gd name="connsiteY282" fmla="*/ 953413 h 6859314"/>
                <a:gd name="connsiteX283" fmla="*/ 4220662 w 10092372"/>
                <a:gd name="connsiteY283" fmla="*/ 927112 h 6859314"/>
                <a:gd name="connsiteX284" fmla="*/ 4055623 w 10092372"/>
                <a:gd name="connsiteY284" fmla="*/ 1635268 h 6859314"/>
                <a:gd name="connsiteX285" fmla="*/ 4052335 w 10092372"/>
                <a:gd name="connsiteY285" fmla="*/ 1614885 h 6859314"/>
                <a:gd name="connsiteX286" fmla="*/ 4133869 w 10092372"/>
                <a:gd name="connsiteY286" fmla="*/ 930400 h 6859314"/>
                <a:gd name="connsiteX287" fmla="*/ 4112170 w 10092372"/>
                <a:gd name="connsiteY287" fmla="*/ 894236 h 6859314"/>
                <a:gd name="connsiteX288" fmla="*/ 3619026 w 10092372"/>
                <a:gd name="connsiteY288" fmla="*/ 750895 h 6859314"/>
                <a:gd name="connsiteX289" fmla="*/ 3376398 w 10092372"/>
                <a:gd name="connsiteY289" fmla="*/ 756155 h 6859314"/>
                <a:gd name="connsiteX290" fmla="*/ 3079854 w 10092372"/>
                <a:gd name="connsiteY290" fmla="*/ 831113 h 6859314"/>
                <a:gd name="connsiteX291" fmla="*/ 2601832 w 10092372"/>
                <a:gd name="connsiteY291" fmla="*/ 984975 h 6859314"/>
                <a:gd name="connsiteX292" fmla="*/ 2643914 w 10092372"/>
                <a:gd name="connsiteY292" fmla="*/ 1135548 h 6859314"/>
                <a:gd name="connsiteX293" fmla="*/ 2561065 w 10092372"/>
                <a:gd name="connsiteY293" fmla="*/ 1019823 h 6859314"/>
                <a:gd name="connsiteX294" fmla="*/ 2536079 w 10092372"/>
                <a:gd name="connsiteY294" fmla="*/ 1006673 h 6859314"/>
                <a:gd name="connsiteX295" fmla="*/ 2425615 w 10092372"/>
                <a:gd name="connsiteY295" fmla="*/ 1055987 h 6859314"/>
                <a:gd name="connsiteX296" fmla="*/ 2321726 w 10092372"/>
                <a:gd name="connsiteY296" fmla="*/ 1125028 h 6859314"/>
                <a:gd name="connsiteX297" fmla="*/ 2298712 w 10092372"/>
                <a:gd name="connsiteY297" fmla="*/ 1145411 h 6859314"/>
                <a:gd name="connsiteX298" fmla="*/ 2137618 w 10092372"/>
                <a:gd name="connsiteY298" fmla="*/ 1378833 h 6859314"/>
                <a:gd name="connsiteX299" fmla="*/ 2445341 w 10092372"/>
                <a:gd name="connsiteY299" fmla="*/ 1310450 h 6859314"/>
                <a:gd name="connsiteX300" fmla="*/ 2424957 w 10092372"/>
                <a:gd name="connsiteY300" fmla="*/ 1321628 h 6859314"/>
                <a:gd name="connsiteX301" fmla="*/ 2083701 w 10092372"/>
                <a:gd name="connsiteY301" fmla="*/ 1437353 h 6859314"/>
                <a:gd name="connsiteX302" fmla="*/ 2053455 w 10092372"/>
                <a:gd name="connsiteY302" fmla="*/ 1452476 h 6859314"/>
                <a:gd name="connsiteX303" fmla="*/ 1952853 w 10092372"/>
                <a:gd name="connsiteY303" fmla="*/ 1530721 h 6859314"/>
                <a:gd name="connsiteX304" fmla="*/ 1924580 w 10092372"/>
                <a:gd name="connsiteY304" fmla="*/ 1567543 h 6859314"/>
                <a:gd name="connsiteX305" fmla="*/ 1835156 w 10092372"/>
                <a:gd name="connsiteY305" fmla="*/ 1824636 h 6859314"/>
                <a:gd name="connsiteX306" fmla="*/ 1605022 w 10092372"/>
                <a:gd name="connsiteY306" fmla="*/ 2305288 h 6859314"/>
                <a:gd name="connsiteX307" fmla="*/ 1476147 w 10092372"/>
                <a:gd name="connsiteY307" fmla="*/ 2471642 h 6859314"/>
                <a:gd name="connsiteX308" fmla="*/ 1462996 w 10092372"/>
                <a:gd name="connsiteY308" fmla="*/ 2492025 h 6859314"/>
                <a:gd name="connsiteX309" fmla="*/ 1549132 w 10092372"/>
                <a:gd name="connsiteY309" fmla="*/ 2509121 h 6859314"/>
                <a:gd name="connsiteX310" fmla="*/ 1589899 w 10092372"/>
                <a:gd name="connsiteY310" fmla="*/ 2493998 h 6859314"/>
                <a:gd name="connsiteX311" fmla="*/ 1837786 w 10092372"/>
                <a:gd name="connsiteY311" fmla="*/ 2197453 h 6859314"/>
                <a:gd name="connsiteX312" fmla="*/ 1967976 w 10092372"/>
                <a:gd name="connsiteY312" fmla="*/ 2042935 h 6859314"/>
                <a:gd name="connsiteX313" fmla="*/ 1973237 w 10092372"/>
                <a:gd name="connsiteY313" fmla="*/ 2046880 h 6859314"/>
                <a:gd name="connsiteX314" fmla="*/ 1639213 w 10092372"/>
                <a:gd name="connsiteY314" fmla="*/ 2525559 h 6859314"/>
                <a:gd name="connsiteX315" fmla="*/ 2154714 w 10092372"/>
                <a:gd name="connsiteY315" fmla="*/ 2622873 h 6859314"/>
                <a:gd name="connsiteX316" fmla="*/ 2127098 w 10092372"/>
                <a:gd name="connsiteY316" fmla="*/ 2626160 h 6859314"/>
                <a:gd name="connsiteX317" fmla="*/ 1622775 w 10092372"/>
                <a:gd name="connsiteY317" fmla="*/ 2593942 h 6859314"/>
                <a:gd name="connsiteX318" fmla="*/ 1574118 w 10092372"/>
                <a:gd name="connsiteY318" fmla="*/ 2616955 h 6859314"/>
                <a:gd name="connsiteX319" fmla="*/ 1471544 w 10092372"/>
                <a:gd name="connsiteY319" fmla="*/ 2766871 h 6859314"/>
                <a:gd name="connsiteX320" fmla="*/ 1462339 w 10092372"/>
                <a:gd name="connsiteY320" fmla="*/ 2810925 h 6859314"/>
                <a:gd name="connsiteX321" fmla="*/ 1570831 w 10092372"/>
                <a:gd name="connsiteY321" fmla="*/ 3263303 h 6859314"/>
                <a:gd name="connsiteX322" fmla="*/ 1755596 w 10092372"/>
                <a:gd name="connsiteY322" fmla="*/ 3816941 h 6859314"/>
                <a:gd name="connsiteX323" fmla="*/ 1777951 w 10092372"/>
                <a:gd name="connsiteY323" fmla="*/ 3848502 h 6859314"/>
                <a:gd name="connsiteX324" fmla="*/ 2266494 w 10092372"/>
                <a:gd name="connsiteY324" fmla="*/ 4194361 h 6859314"/>
                <a:gd name="connsiteX325" fmla="*/ 2308575 w 10092372"/>
                <a:gd name="connsiteY325" fmla="*/ 4193046 h 6859314"/>
                <a:gd name="connsiteX326" fmla="*/ 3142319 w 10092372"/>
                <a:gd name="connsiteY326" fmla="*/ 3572999 h 6859314"/>
                <a:gd name="connsiteX327" fmla="*/ 3162044 w 10092372"/>
                <a:gd name="connsiteY327" fmla="*/ 3560505 h 6859314"/>
                <a:gd name="connsiteX328" fmla="*/ 3164017 w 10092372"/>
                <a:gd name="connsiteY328" fmla="*/ 3563793 h 6859314"/>
                <a:gd name="connsiteX329" fmla="*/ 2367095 w 10092372"/>
                <a:gd name="connsiteY329" fmla="*/ 4257483 h 6859314"/>
                <a:gd name="connsiteX330" fmla="*/ 8480776 w 10092372"/>
                <a:gd name="connsiteY330" fmla="*/ 2694543 h 6859314"/>
                <a:gd name="connsiteX331" fmla="*/ 8392010 w 10092372"/>
                <a:gd name="connsiteY331" fmla="*/ 2738597 h 6859314"/>
                <a:gd name="connsiteX332" fmla="*/ 8365051 w 10092372"/>
                <a:gd name="connsiteY332" fmla="*/ 2781337 h 6859314"/>
                <a:gd name="connsiteX333" fmla="*/ 8358475 w 10092372"/>
                <a:gd name="connsiteY333" fmla="*/ 3226482 h 6859314"/>
                <a:gd name="connsiteX334" fmla="*/ 8367023 w 10092372"/>
                <a:gd name="connsiteY334" fmla="*/ 3281714 h 6859314"/>
                <a:gd name="connsiteX335" fmla="*/ 8451844 w 10092372"/>
                <a:gd name="connsiteY335" fmla="*/ 3561163 h 6859314"/>
                <a:gd name="connsiteX336" fmla="*/ 8466967 w 10092372"/>
                <a:gd name="connsiteY336" fmla="*/ 3694641 h 6859314"/>
                <a:gd name="connsiteX337" fmla="*/ 8470913 w 10092372"/>
                <a:gd name="connsiteY337" fmla="*/ 3713052 h 6859314"/>
                <a:gd name="connsiteX338" fmla="*/ 8585980 w 10092372"/>
                <a:gd name="connsiteY338" fmla="*/ 3881378 h 6859314"/>
                <a:gd name="connsiteX339" fmla="*/ 8674088 w 10092372"/>
                <a:gd name="connsiteY339" fmla="*/ 3788667 h 6859314"/>
                <a:gd name="connsiteX340" fmla="*/ 8693156 w 10092372"/>
                <a:gd name="connsiteY340" fmla="*/ 3745270 h 6859314"/>
                <a:gd name="connsiteX341" fmla="*/ 8693814 w 10092372"/>
                <a:gd name="connsiteY341" fmla="*/ 3597984 h 6859314"/>
                <a:gd name="connsiteX342" fmla="*/ 8648445 w 10092372"/>
                <a:gd name="connsiteY342" fmla="*/ 3104182 h 6859314"/>
                <a:gd name="connsiteX343" fmla="*/ 8480776 w 10092372"/>
                <a:gd name="connsiteY343" fmla="*/ 2694543 h 6859314"/>
                <a:gd name="connsiteX344" fmla="*/ 7318269 w 10092372"/>
                <a:gd name="connsiteY344" fmla="*/ 5510729 h 6859314"/>
                <a:gd name="connsiteX345" fmla="*/ 7323529 w 10092372"/>
                <a:gd name="connsiteY345" fmla="*/ 5514674 h 6859314"/>
                <a:gd name="connsiteX346" fmla="*/ 7604293 w 10092372"/>
                <a:gd name="connsiteY346" fmla="*/ 5507441 h 6859314"/>
                <a:gd name="connsiteX347" fmla="*/ 8071794 w 10092372"/>
                <a:gd name="connsiteY347" fmla="*/ 5416045 h 6859314"/>
                <a:gd name="connsiteX348" fmla="*/ 8222368 w 10092372"/>
                <a:gd name="connsiteY348" fmla="*/ 5342402 h 6859314"/>
                <a:gd name="connsiteX349" fmla="*/ 8384776 w 10092372"/>
                <a:gd name="connsiteY349" fmla="*/ 5124103 h 6859314"/>
                <a:gd name="connsiteX350" fmla="*/ 8465652 w 10092372"/>
                <a:gd name="connsiteY350" fmla="*/ 4947229 h 6859314"/>
                <a:gd name="connsiteX351" fmla="*/ 8437378 w 10092372"/>
                <a:gd name="connsiteY351" fmla="*/ 4959722 h 6859314"/>
                <a:gd name="connsiteX352" fmla="*/ 8290093 w 10092372"/>
                <a:gd name="connsiteY352" fmla="*/ 5032707 h 6859314"/>
                <a:gd name="connsiteX353" fmla="*/ 8191464 w 10092372"/>
                <a:gd name="connsiteY353" fmla="*/ 5101747 h 6859314"/>
                <a:gd name="connsiteX354" fmla="*/ 8175026 w 10092372"/>
                <a:gd name="connsiteY354" fmla="*/ 5111610 h 6859314"/>
                <a:gd name="connsiteX355" fmla="*/ 7942919 w 10092372"/>
                <a:gd name="connsiteY355" fmla="*/ 5176048 h 6859314"/>
                <a:gd name="connsiteX356" fmla="*/ 7583252 w 10092372"/>
                <a:gd name="connsiteY356" fmla="*/ 5241801 h 6859314"/>
                <a:gd name="connsiteX357" fmla="*/ 7541828 w 10092372"/>
                <a:gd name="connsiteY357" fmla="*/ 5262841 h 6859314"/>
                <a:gd name="connsiteX358" fmla="*/ 7318269 w 10092372"/>
                <a:gd name="connsiteY358" fmla="*/ 5510729 h 6859314"/>
                <a:gd name="connsiteX359" fmla="*/ 1704966 w 10092372"/>
                <a:gd name="connsiteY359" fmla="*/ 1232862 h 6859314"/>
                <a:gd name="connsiteX360" fmla="*/ 739717 w 10092372"/>
                <a:gd name="connsiteY360" fmla="*/ 1941018 h 6859314"/>
                <a:gd name="connsiteX361" fmla="*/ 996153 w 10092372"/>
                <a:gd name="connsiteY361" fmla="*/ 2177070 h 6859314"/>
                <a:gd name="connsiteX362" fmla="*/ 1177630 w 10092372"/>
                <a:gd name="connsiteY362" fmla="*/ 1981127 h 6859314"/>
                <a:gd name="connsiteX363" fmla="*/ 1184205 w 10092372"/>
                <a:gd name="connsiteY363" fmla="*/ 1968634 h 6859314"/>
                <a:gd name="connsiteX364" fmla="*/ 1229574 w 10092372"/>
                <a:gd name="connsiteY364" fmla="*/ 1873950 h 6859314"/>
                <a:gd name="connsiteX365" fmla="*/ 1619488 w 10092372"/>
                <a:gd name="connsiteY365" fmla="*/ 1306505 h 6859314"/>
                <a:gd name="connsiteX366" fmla="*/ 1704966 w 10092372"/>
                <a:gd name="connsiteY366" fmla="*/ 1232862 h 6859314"/>
                <a:gd name="connsiteX367" fmla="*/ 864647 w 10092372"/>
                <a:gd name="connsiteY367" fmla="*/ 3610477 h 6859314"/>
                <a:gd name="connsiteX368" fmla="*/ 859387 w 10092372"/>
                <a:gd name="connsiteY368" fmla="*/ 3727517 h 6859314"/>
                <a:gd name="connsiteX369" fmla="*/ 908701 w 10092372"/>
                <a:gd name="connsiteY369" fmla="*/ 3916885 h 6859314"/>
                <a:gd name="connsiteX370" fmla="*/ 943550 w 10092372"/>
                <a:gd name="connsiteY370" fmla="*/ 3965541 h 6859314"/>
                <a:gd name="connsiteX371" fmla="*/ 1077028 w 10092372"/>
                <a:gd name="connsiteY371" fmla="*/ 4056280 h 6859314"/>
                <a:gd name="connsiteX372" fmla="*/ 1194068 w 10092372"/>
                <a:gd name="connsiteY372" fmla="*/ 4131238 h 6859314"/>
                <a:gd name="connsiteX373" fmla="*/ 1411709 w 10092372"/>
                <a:gd name="connsiteY373" fmla="*/ 4227237 h 6859314"/>
                <a:gd name="connsiteX374" fmla="*/ 1472202 w 10092372"/>
                <a:gd name="connsiteY374" fmla="*/ 4249593 h 6859314"/>
                <a:gd name="connsiteX375" fmla="*/ 1352532 w 10092372"/>
                <a:gd name="connsiteY375" fmla="*/ 3933323 h 6859314"/>
                <a:gd name="connsiteX376" fmla="*/ 1199986 w 10092372"/>
                <a:gd name="connsiteY376" fmla="*/ 3714367 h 6859314"/>
                <a:gd name="connsiteX377" fmla="*/ 1180917 w 10092372"/>
                <a:gd name="connsiteY377" fmla="*/ 3697929 h 6859314"/>
                <a:gd name="connsiteX378" fmla="*/ 1087549 w 10092372"/>
                <a:gd name="connsiteY378" fmla="*/ 3651244 h 6859314"/>
                <a:gd name="connsiteX379" fmla="*/ 864647 w 10092372"/>
                <a:gd name="connsiteY379" fmla="*/ 3610477 h 6859314"/>
                <a:gd name="connsiteX380" fmla="*/ 3720942 w 10092372"/>
                <a:gd name="connsiteY380" fmla="*/ 5325964 h 6859314"/>
                <a:gd name="connsiteX381" fmla="*/ 3721599 w 10092372"/>
                <a:gd name="connsiteY381" fmla="*/ 5320704 h 6859314"/>
                <a:gd name="connsiteX382" fmla="*/ 3488835 w 10092372"/>
                <a:gd name="connsiteY382" fmla="*/ 5250348 h 6859314"/>
                <a:gd name="connsiteX383" fmla="*/ 2595914 w 10092372"/>
                <a:gd name="connsiteY383" fmla="*/ 4847942 h 6859314"/>
                <a:gd name="connsiteX384" fmla="*/ 2405232 w 10092372"/>
                <a:gd name="connsiteY384" fmla="*/ 4772327 h 6859314"/>
                <a:gd name="connsiteX385" fmla="*/ 2284904 w 10092372"/>
                <a:gd name="connsiteY385" fmla="*/ 4739450 h 6859314"/>
                <a:gd name="connsiteX386" fmla="*/ 2281617 w 10092372"/>
                <a:gd name="connsiteY386" fmla="*/ 4746025 h 6859314"/>
                <a:gd name="connsiteX387" fmla="*/ 2537394 w 10092372"/>
                <a:gd name="connsiteY387" fmla="*/ 4989310 h 6859314"/>
                <a:gd name="connsiteX388" fmla="*/ 2818816 w 10092372"/>
                <a:gd name="connsiteY388" fmla="*/ 5163555 h 6859314"/>
                <a:gd name="connsiteX389" fmla="*/ 2987142 w 10092372"/>
                <a:gd name="connsiteY389" fmla="*/ 5238513 h 6859314"/>
                <a:gd name="connsiteX390" fmla="*/ 3021991 w 10092372"/>
                <a:gd name="connsiteY390" fmla="*/ 5251006 h 6859314"/>
                <a:gd name="connsiteX391" fmla="*/ 3271851 w 10092372"/>
                <a:gd name="connsiteY391" fmla="*/ 5300978 h 6859314"/>
                <a:gd name="connsiteX392" fmla="*/ 3695956 w 10092372"/>
                <a:gd name="connsiteY392" fmla="*/ 5327936 h 6859314"/>
                <a:gd name="connsiteX393" fmla="*/ 3720942 w 10092372"/>
                <a:gd name="connsiteY393" fmla="*/ 5325964 h 6859314"/>
                <a:gd name="connsiteX394" fmla="*/ 3882036 w 10092372"/>
                <a:gd name="connsiteY394" fmla="*/ 681855 h 6859314"/>
                <a:gd name="connsiteX395" fmla="*/ 3881378 w 10092372"/>
                <a:gd name="connsiteY395" fmla="*/ 691718 h 6859314"/>
                <a:gd name="connsiteX396" fmla="*/ 3893214 w 10092372"/>
                <a:gd name="connsiteY396" fmla="*/ 696978 h 6859314"/>
                <a:gd name="connsiteX397" fmla="*/ 4851888 w 10092372"/>
                <a:gd name="connsiteY397" fmla="*/ 994837 h 6859314"/>
                <a:gd name="connsiteX398" fmla="*/ 4989968 w 10092372"/>
                <a:gd name="connsiteY398" fmla="*/ 1025741 h 6859314"/>
                <a:gd name="connsiteX399" fmla="*/ 5277307 w 10092372"/>
                <a:gd name="connsiteY399" fmla="*/ 1006015 h 6859314"/>
                <a:gd name="connsiteX400" fmla="*/ 5383169 w 10092372"/>
                <a:gd name="connsiteY400" fmla="*/ 988920 h 6859314"/>
                <a:gd name="connsiteX401" fmla="*/ 5151062 w 10092372"/>
                <a:gd name="connsiteY401" fmla="*/ 918564 h 6859314"/>
                <a:gd name="connsiteX402" fmla="*/ 4722355 w 10092372"/>
                <a:gd name="connsiteY402" fmla="*/ 833743 h 6859314"/>
                <a:gd name="connsiteX403" fmla="*/ 4012226 w 10092372"/>
                <a:gd name="connsiteY403" fmla="*/ 683170 h 6859314"/>
                <a:gd name="connsiteX404" fmla="*/ 3882036 w 10092372"/>
                <a:gd name="connsiteY404" fmla="*/ 681855 h 6859314"/>
                <a:gd name="connsiteX405" fmla="*/ 7422816 w 10092372"/>
                <a:gd name="connsiteY405" fmla="*/ 5028104 h 6859314"/>
                <a:gd name="connsiteX406" fmla="*/ 7625992 w 10092372"/>
                <a:gd name="connsiteY406" fmla="*/ 4938023 h 6859314"/>
                <a:gd name="connsiteX407" fmla="*/ 7660183 w 10092372"/>
                <a:gd name="connsiteY407" fmla="*/ 4910407 h 6859314"/>
                <a:gd name="connsiteX408" fmla="*/ 7872564 w 10092372"/>
                <a:gd name="connsiteY408" fmla="*/ 4637534 h 6859314"/>
                <a:gd name="connsiteX409" fmla="*/ 8094150 w 10092372"/>
                <a:gd name="connsiteY409" fmla="*/ 4470522 h 6859314"/>
                <a:gd name="connsiteX410" fmla="*/ 8123081 w 10092372"/>
                <a:gd name="connsiteY410" fmla="*/ 4436988 h 6859314"/>
                <a:gd name="connsiteX411" fmla="*/ 8156615 w 10092372"/>
                <a:gd name="connsiteY411" fmla="*/ 4256826 h 6859314"/>
                <a:gd name="connsiteX412" fmla="*/ 8154642 w 10092372"/>
                <a:gd name="connsiteY412" fmla="*/ 4254853 h 6859314"/>
                <a:gd name="connsiteX413" fmla="*/ 7983685 w 10092372"/>
                <a:gd name="connsiteY413" fmla="*/ 4408057 h 6859314"/>
                <a:gd name="connsiteX414" fmla="*/ 7681881 w 10092372"/>
                <a:gd name="connsiteY414" fmla="*/ 4638191 h 6859314"/>
                <a:gd name="connsiteX415" fmla="*/ 7541171 w 10092372"/>
                <a:gd name="connsiteY415" fmla="*/ 4728930 h 6859314"/>
                <a:gd name="connsiteX416" fmla="*/ 7520129 w 10092372"/>
                <a:gd name="connsiteY416" fmla="*/ 4753916 h 6859314"/>
                <a:gd name="connsiteX417" fmla="*/ 7422816 w 10092372"/>
                <a:gd name="connsiteY417" fmla="*/ 5028104 h 6859314"/>
                <a:gd name="connsiteX418" fmla="*/ 4308771 w 10092372"/>
                <a:gd name="connsiteY418" fmla="*/ 584541 h 6859314"/>
                <a:gd name="connsiteX419" fmla="*/ 4251566 w 10092372"/>
                <a:gd name="connsiteY419" fmla="*/ 400434 h 6859314"/>
                <a:gd name="connsiteX420" fmla="*/ 4227895 w 10092372"/>
                <a:gd name="connsiteY420" fmla="*/ 385310 h 6859314"/>
                <a:gd name="connsiteX421" fmla="*/ 3589437 w 10092372"/>
                <a:gd name="connsiteY421" fmla="*/ 447775 h 6859314"/>
                <a:gd name="connsiteX422" fmla="*/ 3554588 w 10092372"/>
                <a:gd name="connsiteY422" fmla="*/ 457638 h 6859314"/>
                <a:gd name="connsiteX423" fmla="*/ 3564450 w 10092372"/>
                <a:gd name="connsiteY423" fmla="*/ 525364 h 6859314"/>
                <a:gd name="connsiteX424" fmla="*/ 3592067 w 10092372"/>
                <a:gd name="connsiteY424" fmla="*/ 549035 h 6859314"/>
                <a:gd name="connsiteX425" fmla="*/ 3832064 w 10092372"/>
                <a:gd name="connsiteY425" fmla="*/ 572048 h 6859314"/>
                <a:gd name="connsiteX426" fmla="*/ 3949761 w 10092372"/>
                <a:gd name="connsiteY426" fmla="*/ 584541 h 6859314"/>
                <a:gd name="connsiteX427" fmla="*/ 4308771 w 10092372"/>
                <a:gd name="connsiteY427" fmla="*/ 584541 h 6859314"/>
                <a:gd name="connsiteX428" fmla="*/ 6941506 w 10092372"/>
                <a:gd name="connsiteY428" fmla="*/ 5198404 h 6859314"/>
                <a:gd name="connsiteX429" fmla="*/ 7043423 w 10092372"/>
                <a:gd name="connsiteY429" fmla="*/ 5181965 h 6859314"/>
                <a:gd name="connsiteX430" fmla="*/ 7328132 w 10092372"/>
                <a:gd name="connsiteY430" fmla="*/ 5070186 h 6859314"/>
                <a:gd name="connsiteX431" fmla="*/ 7419528 w 10092372"/>
                <a:gd name="connsiteY431" fmla="*/ 4955119 h 6859314"/>
                <a:gd name="connsiteX432" fmla="*/ 7445829 w 10092372"/>
                <a:gd name="connsiteY432" fmla="*/ 4780217 h 6859314"/>
                <a:gd name="connsiteX433" fmla="*/ 7413610 w 10092372"/>
                <a:gd name="connsiteY433" fmla="*/ 4797312 h 6859314"/>
                <a:gd name="connsiteX434" fmla="*/ 7059861 w 10092372"/>
                <a:gd name="connsiteY434" fmla="*/ 4982078 h 6859314"/>
                <a:gd name="connsiteX435" fmla="*/ 6960574 w 10092372"/>
                <a:gd name="connsiteY435" fmla="*/ 5030077 h 6859314"/>
                <a:gd name="connsiteX436" fmla="*/ 6943479 w 10092372"/>
                <a:gd name="connsiteY436" fmla="*/ 5048488 h 6859314"/>
                <a:gd name="connsiteX437" fmla="*/ 6941506 w 10092372"/>
                <a:gd name="connsiteY437" fmla="*/ 5198404 h 6859314"/>
                <a:gd name="connsiteX438" fmla="*/ 1303217 w 10092372"/>
                <a:gd name="connsiteY438" fmla="*/ 2459806 h 6859314"/>
                <a:gd name="connsiteX439" fmla="*/ 1332149 w 10092372"/>
                <a:gd name="connsiteY439" fmla="*/ 2396684 h 6859314"/>
                <a:gd name="connsiteX440" fmla="*/ 1497188 w 10092372"/>
                <a:gd name="connsiteY440" fmla="*/ 1983100 h 6859314"/>
                <a:gd name="connsiteX441" fmla="*/ 1752308 w 10092372"/>
                <a:gd name="connsiteY441" fmla="*/ 1601734 h 6859314"/>
                <a:gd name="connsiteX442" fmla="*/ 1768088 w 10092372"/>
                <a:gd name="connsiteY442" fmla="*/ 1579378 h 6859314"/>
                <a:gd name="connsiteX443" fmla="*/ 1760856 w 10092372"/>
                <a:gd name="connsiteY443" fmla="*/ 1573461 h 6859314"/>
                <a:gd name="connsiteX444" fmla="*/ 1457079 w 10092372"/>
                <a:gd name="connsiteY444" fmla="*/ 1850937 h 6859314"/>
                <a:gd name="connsiteX445" fmla="*/ 1303875 w 10092372"/>
                <a:gd name="connsiteY445" fmla="*/ 2088961 h 6859314"/>
                <a:gd name="connsiteX446" fmla="*/ 1244698 w 10092372"/>
                <a:gd name="connsiteY446" fmla="*/ 2280959 h 6859314"/>
                <a:gd name="connsiteX447" fmla="*/ 1224972 w 10092372"/>
                <a:gd name="connsiteY447" fmla="*/ 2369068 h 6859314"/>
                <a:gd name="connsiteX448" fmla="*/ 1232204 w 10092372"/>
                <a:gd name="connsiteY448" fmla="*/ 2394054 h 6859314"/>
                <a:gd name="connsiteX449" fmla="*/ 1303217 w 10092372"/>
                <a:gd name="connsiteY449" fmla="*/ 2459806 h 6859314"/>
                <a:gd name="connsiteX450" fmla="*/ 819935 w 10092372"/>
                <a:gd name="connsiteY450" fmla="*/ 3224509 h 6859314"/>
                <a:gd name="connsiteX451" fmla="*/ 821908 w 10092372"/>
                <a:gd name="connsiteY451" fmla="*/ 3138373 h 6859314"/>
                <a:gd name="connsiteX452" fmla="*/ 718019 w 10092372"/>
                <a:gd name="connsiteY452" fmla="*/ 2963472 h 6859314"/>
                <a:gd name="connsiteX453" fmla="*/ 632540 w 10092372"/>
                <a:gd name="connsiteY453" fmla="*/ 2589996 h 6859314"/>
                <a:gd name="connsiteX454" fmla="*/ 681855 w 10092372"/>
                <a:gd name="connsiteY454" fmla="*/ 2427588 h 6859314"/>
                <a:gd name="connsiteX455" fmla="*/ 740375 w 10092372"/>
                <a:gd name="connsiteY455" fmla="*/ 2371698 h 6859314"/>
                <a:gd name="connsiteX456" fmla="*/ 545747 w 10092372"/>
                <a:gd name="connsiteY456" fmla="*/ 2315151 h 6859314"/>
                <a:gd name="connsiteX457" fmla="*/ 526679 w 10092372"/>
                <a:gd name="connsiteY457" fmla="*/ 2427588 h 6859314"/>
                <a:gd name="connsiteX458" fmla="*/ 529309 w 10092372"/>
                <a:gd name="connsiteY458" fmla="*/ 2680735 h 6859314"/>
                <a:gd name="connsiteX459" fmla="*/ 753525 w 10092372"/>
                <a:gd name="connsiteY459" fmla="*/ 3151524 h 6859314"/>
                <a:gd name="connsiteX460" fmla="*/ 819935 w 10092372"/>
                <a:gd name="connsiteY460" fmla="*/ 3224509 h 6859314"/>
                <a:gd name="connsiteX461" fmla="*/ 1380148 w 10092372"/>
                <a:gd name="connsiteY461" fmla="*/ 2897719 h 6859314"/>
                <a:gd name="connsiteX462" fmla="*/ 1297957 w 10092372"/>
                <a:gd name="connsiteY462" fmla="*/ 3014759 h 6859314"/>
                <a:gd name="connsiteX463" fmla="*/ 1286122 w 10092372"/>
                <a:gd name="connsiteY463" fmla="*/ 3087086 h 6859314"/>
                <a:gd name="connsiteX464" fmla="*/ 1402504 w 10092372"/>
                <a:gd name="connsiteY464" fmla="*/ 3510534 h 6859314"/>
                <a:gd name="connsiteX465" fmla="*/ 1413682 w 10092372"/>
                <a:gd name="connsiteY465" fmla="*/ 3536177 h 6859314"/>
                <a:gd name="connsiteX466" fmla="*/ 1595817 w 10092372"/>
                <a:gd name="connsiteY466" fmla="*/ 3701874 h 6859314"/>
                <a:gd name="connsiteX467" fmla="*/ 1603049 w 10092372"/>
                <a:gd name="connsiteY467" fmla="*/ 3697271 h 6859314"/>
                <a:gd name="connsiteX468" fmla="*/ 1380148 w 10092372"/>
                <a:gd name="connsiteY468" fmla="*/ 2897719 h 6859314"/>
                <a:gd name="connsiteX469" fmla="*/ 8253929 w 10092372"/>
                <a:gd name="connsiteY469" fmla="*/ 4960379 h 6859314"/>
                <a:gd name="connsiteX470" fmla="*/ 8439351 w 10092372"/>
                <a:gd name="connsiteY470" fmla="*/ 4892654 h 6859314"/>
                <a:gd name="connsiteX471" fmla="*/ 8538637 w 10092372"/>
                <a:gd name="connsiteY471" fmla="*/ 4780874 h 6859314"/>
                <a:gd name="connsiteX472" fmla="*/ 8584664 w 10092372"/>
                <a:gd name="connsiteY472" fmla="*/ 4570466 h 6859314"/>
                <a:gd name="connsiteX473" fmla="*/ 8614253 w 10092372"/>
                <a:gd name="connsiteY473" fmla="*/ 4431728 h 6859314"/>
                <a:gd name="connsiteX474" fmla="*/ 8590582 w 10092372"/>
                <a:gd name="connsiteY474" fmla="*/ 4448823 h 6859314"/>
                <a:gd name="connsiteX475" fmla="*/ 8480117 w 10092372"/>
                <a:gd name="connsiteY475" fmla="*/ 4521151 h 6859314"/>
                <a:gd name="connsiteX476" fmla="*/ 8463022 w 10092372"/>
                <a:gd name="connsiteY476" fmla="*/ 4545480 h 6859314"/>
                <a:gd name="connsiteX477" fmla="*/ 8324942 w 10092372"/>
                <a:gd name="connsiteY477" fmla="*/ 4750628 h 6859314"/>
                <a:gd name="connsiteX478" fmla="*/ 8244724 w 10092372"/>
                <a:gd name="connsiteY478" fmla="*/ 4826901 h 6859314"/>
                <a:gd name="connsiteX479" fmla="*/ 8228286 w 10092372"/>
                <a:gd name="connsiteY479" fmla="*/ 4899229 h 6859314"/>
                <a:gd name="connsiteX480" fmla="*/ 8253929 w 10092372"/>
                <a:gd name="connsiteY480" fmla="*/ 4960379 h 6859314"/>
                <a:gd name="connsiteX481" fmla="*/ 735115 w 10092372"/>
                <a:gd name="connsiteY481" fmla="*/ 1945621 h 6859314"/>
                <a:gd name="connsiteX482" fmla="*/ 564158 w 10092372"/>
                <a:gd name="connsiteY482" fmla="*/ 2252028 h 6859314"/>
                <a:gd name="connsiteX483" fmla="*/ 850182 w 10092372"/>
                <a:gd name="connsiteY483" fmla="*/ 2303315 h 6859314"/>
                <a:gd name="connsiteX484" fmla="*/ 882400 w 10092372"/>
                <a:gd name="connsiteY484" fmla="*/ 2296740 h 6859314"/>
                <a:gd name="connsiteX485" fmla="*/ 974454 w 10092372"/>
                <a:gd name="connsiteY485" fmla="*/ 2200741 h 6859314"/>
                <a:gd name="connsiteX486" fmla="*/ 735115 w 10092372"/>
                <a:gd name="connsiteY486" fmla="*/ 1945621 h 6859314"/>
                <a:gd name="connsiteX487" fmla="*/ 5099117 w 10092372"/>
                <a:gd name="connsiteY487" fmla="*/ 562843 h 6859314"/>
                <a:gd name="connsiteX488" fmla="*/ 4541535 w 10092372"/>
                <a:gd name="connsiteY488" fmla="*/ 425420 h 6859314"/>
                <a:gd name="connsiteX489" fmla="*/ 4502083 w 10092372"/>
                <a:gd name="connsiteY489" fmla="*/ 629910 h 6859314"/>
                <a:gd name="connsiteX490" fmla="*/ 4653315 w 10092372"/>
                <a:gd name="connsiteY490" fmla="*/ 655554 h 6859314"/>
                <a:gd name="connsiteX491" fmla="*/ 4694739 w 10092372"/>
                <a:gd name="connsiteY491" fmla="*/ 653581 h 6859314"/>
                <a:gd name="connsiteX492" fmla="*/ 5099117 w 10092372"/>
                <a:gd name="connsiteY492" fmla="*/ 562843 h 6859314"/>
                <a:gd name="connsiteX493" fmla="*/ 8455789 w 10092372"/>
                <a:gd name="connsiteY493" fmla="*/ 3757763 h 6859314"/>
                <a:gd name="connsiteX494" fmla="*/ 8434091 w 10092372"/>
                <a:gd name="connsiteY494" fmla="*/ 3854420 h 6859314"/>
                <a:gd name="connsiteX495" fmla="*/ 8285490 w 10092372"/>
                <a:gd name="connsiteY495" fmla="*/ 4101650 h 6859314"/>
                <a:gd name="connsiteX496" fmla="*/ 8268395 w 10092372"/>
                <a:gd name="connsiteY496" fmla="*/ 4147019 h 6859314"/>
                <a:gd name="connsiteX497" fmla="*/ 8246038 w 10092372"/>
                <a:gd name="connsiteY497" fmla="*/ 4348880 h 6859314"/>
                <a:gd name="connsiteX498" fmla="*/ 8240779 w 10092372"/>
                <a:gd name="connsiteY498" fmla="*/ 4410030 h 6859314"/>
                <a:gd name="connsiteX499" fmla="*/ 8328229 w 10092372"/>
                <a:gd name="connsiteY499" fmla="*/ 4338359 h 6859314"/>
                <a:gd name="connsiteX500" fmla="*/ 8403845 w 10092372"/>
                <a:gd name="connsiteY500" fmla="*/ 4085869 h 6859314"/>
                <a:gd name="connsiteX501" fmla="*/ 8439351 w 10092372"/>
                <a:gd name="connsiteY501" fmla="*/ 4026692 h 6859314"/>
                <a:gd name="connsiteX502" fmla="*/ 8578089 w 10092372"/>
                <a:gd name="connsiteY502" fmla="*/ 3891899 h 6859314"/>
                <a:gd name="connsiteX503" fmla="*/ 8455789 w 10092372"/>
                <a:gd name="connsiteY503" fmla="*/ 3757763 h 6859314"/>
                <a:gd name="connsiteX504" fmla="*/ 5764534 w 10092372"/>
                <a:gd name="connsiteY504" fmla="*/ 766018 h 6859314"/>
                <a:gd name="connsiteX505" fmla="*/ 5520592 w 10092372"/>
                <a:gd name="connsiteY505" fmla="*/ 687773 h 6859314"/>
                <a:gd name="connsiteX506" fmla="*/ 5055063 w 10092372"/>
                <a:gd name="connsiteY506" fmla="*/ 650951 h 6859314"/>
                <a:gd name="connsiteX507" fmla="*/ 4904490 w 10092372"/>
                <a:gd name="connsiteY507" fmla="*/ 680540 h 6859314"/>
                <a:gd name="connsiteX508" fmla="*/ 4905147 w 10092372"/>
                <a:gd name="connsiteY508" fmla="*/ 688430 h 6859314"/>
                <a:gd name="connsiteX509" fmla="*/ 5047173 w 10092372"/>
                <a:gd name="connsiteY509" fmla="*/ 701581 h 6859314"/>
                <a:gd name="connsiteX510" fmla="*/ 5300320 w 10092372"/>
                <a:gd name="connsiteY510" fmla="*/ 731827 h 6859314"/>
                <a:gd name="connsiteX511" fmla="*/ 5582399 w 10092372"/>
                <a:gd name="connsiteY511" fmla="*/ 794949 h 6859314"/>
                <a:gd name="connsiteX512" fmla="*/ 5742178 w 10092372"/>
                <a:gd name="connsiteY512" fmla="*/ 827168 h 6859314"/>
                <a:gd name="connsiteX513" fmla="*/ 5764534 w 10092372"/>
                <a:gd name="connsiteY513" fmla="*/ 766018 h 6859314"/>
                <a:gd name="connsiteX514" fmla="*/ 7550376 w 10092372"/>
                <a:gd name="connsiteY514" fmla="*/ 1224972 h 6859314"/>
                <a:gd name="connsiteX515" fmla="*/ 7545116 w 10092372"/>
                <a:gd name="connsiteY515" fmla="*/ 1235492 h 6859314"/>
                <a:gd name="connsiteX516" fmla="*/ 7604293 w 10092372"/>
                <a:gd name="connsiteY516" fmla="*/ 1357792 h 6859314"/>
                <a:gd name="connsiteX517" fmla="*/ 7637169 w 10092372"/>
                <a:gd name="connsiteY517" fmla="*/ 1388696 h 6859314"/>
                <a:gd name="connsiteX518" fmla="*/ 8053384 w 10092372"/>
                <a:gd name="connsiteY518" fmla="*/ 1570173 h 6859314"/>
                <a:gd name="connsiteX519" fmla="*/ 8086260 w 10092372"/>
                <a:gd name="connsiteY519" fmla="*/ 1584639 h 6859314"/>
                <a:gd name="connsiteX520" fmla="*/ 8034315 w 10092372"/>
                <a:gd name="connsiteY520" fmla="*/ 1493242 h 6859314"/>
                <a:gd name="connsiteX521" fmla="*/ 7899522 w 10092372"/>
                <a:gd name="connsiteY521" fmla="*/ 1403819 h 6859314"/>
                <a:gd name="connsiteX522" fmla="*/ 7828509 w 10092372"/>
                <a:gd name="connsiteY522" fmla="*/ 1352532 h 6859314"/>
                <a:gd name="connsiteX523" fmla="*/ 7796948 w 10092372"/>
                <a:gd name="connsiteY523" fmla="*/ 1309135 h 6859314"/>
                <a:gd name="connsiteX524" fmla="*/ 7550376 w 10092372"/>
                <a:gd name="connsiteY524" fmla="*/ 1224972 h 6859314"/>
                <a:gd name="connsiteX525" fmla="*/ 1041522 w 10092372"/>
                <a:gd name="connsiteY525" fmla="*/ 2828021 h 6859314"/>
                <a:gd name="connsiteX526" fmla="*/ 1061905 w 10092372"/>
                <a:gd name="connsiteY526" fmla="*/ 2762268 h 6859314"/>
                <a:gd name="connsiteX527" fmla="*/ 1071111 w 10092372"/>
                <a:gd name="connsiteY527" fmla="*/ 2342109 h 6859314"/>
                <a:gd name="connsiteX528" fmla="*/ 1077028 w 10092372"/>
                <a:gd name="connsiteY528" fmla="*/ 2312520 h 6859314"/>
                <a:gd name="connsiteX529" fmla="*/ 1071111 w 10092372"/>
                <a:gd name="connsiteY529" fmla="*/ 2307918 h 6859314"/>
                <a:gd name="connsiteX530" fmla="*/ 827826 w 10092372"/>
                <a:gd name="connsiteY530" fmla="*/ 2505176 h 6859314"/>
                <a:gd name="connsiteX531" fmla="*/ 1041522 w 10092372"/>
                <a:gd name="connsiteY531" fmla="*/ 2828021 h 6859314"/>
                <a:gd name="connsiteX532" fmla="*/ 2500573 w 10092372"/>
                <a:gd name="connsiteY532" fmla="*/ 5107665 h 6859314"/>
                <a:gd name="connsiteX533" fmla="*/ 2503861 w 10092372"/>
                <a:gd name="connsiteY533" fmla="*/ 5101747 h 6859314"/>
                <a:gd name="connsiteX534" fmla="*/ 2478875 w 10092372"/>
                <a:gd name="connsiteY534" fmla="*/ 5083994 h 6859314"/>
                <a:gd name="connsiteX535" fmla="*/ 2184303 w 10092372"/>
                <a:gd name="connsiteY535" fmla="*/ 4791395 h 6859314"/>
                <a:gd name="connsiteX536" fmla="*/ 1960744 w 10092372"/>
                <a:gd name="connsiteY536" fmla="*/ 4624383 h 6859314"/>
                <a:gd name="connsiteX537" fmla="*/ 1890388 w 10092372"/>
                <a:gd name="connsiteY537" fmla="*/ 4600055 h 6859314"/>
                <a:gd name="connsiteX538" fmla="*/ 1999538 w 10092372"/>
                <a:gd name="connsiteY538" fmla="*/ 4768382 h 6859314"/>
                <a:gd name="connsiteX539" fmla="*/ 2048852 w 10092372"/>
                <a:gd name="connsiteY539" fmla="*/ 4815066 h 6859314"/>
                <a:gd name="connsiteX540" fmla="*/ 2469012 w 10092372"/>
                <a:gd name="connsiteY540" fmla="*/ 5090569 h 6859314"/>
                <a:gd name="connsiteX541" fmla="*/ 2500573 w 10092372"/>
                <a:gd name="connsiteY541" fmla="*/ 5107665 h 6859314"/>
                <a:gd name="connsiteX542" fmla="*/ 6935589 w 10092372"/>
                <a:gd name="connsiteY542" fmla="*/ 5516646 h 6859314"/>
                <a:gd name="connsiteX543" fmla="*/ 7132847 w 10092372"/>
                <a:gd name="connsiteY543" fmla="*/ 5485085 h 6859314"/>
                <a:gd name="connsiteX544" fmla="*/ 7228188 w 10092372"/>
                <a:gd name="connsiteY544" fmla="*/ 5429196 h 6859314"/>
                <a:gd name="connsiteX545" fmla="*/ 7358378 w 10092372"/>
                <a:gd name="connsiteY545" fmla="*/ 5282567 h 6859314"/>
                <a:gd name="connsiteX546" fmla="*/ 6949397 w 10092372"/>
                <a:gd name="connsiteY546" fmla="*/ 5437086 h 6859314"/>
                <a:gd name="connsiteX547" fmla="*/ 6936904 w 10092372"/>
                <a:gd name="connsiteY547" fmla="*/ 5452866 h 6859314"/>
                <a:gd name="connsiteX548" fmla="*/ 6935589 w 10092372"/>
                <a:gd name="connsiteY548" fmla="*/ 5516646 h 6859314"/>
                <a:gd name="connsiteX549" fmla="*/ 805470 w 10092372"/>
                <a:gd name="connsiteY549" fmla="*/ 2630106 h 6859314"/>
                <a:gd name="connsiteX550" fmla="*/ 936975 w 10092372"/>
                <a:gd name="connsiteY550" fmla="*/ 3004896 h 6859314"/>
                <a:gd name="connsiteX551" fmla="*/ 1033631 w 10092372"/>
                <a:gd name="connsiteY551" fmla="*/ 2848404 h 6859314"/>
                <a:gd name="connsiteX552" fmla="*/ 805470 w 10092372"/>
                <a:gd name="connsiteY552" fmla="*/ 2630106 h 6859314"/>
                <a:gd name="connsiteX553" fmla="*/ 1608967 w 10092372"/>
                <a:gd name="connsiteY553" fmla="*/ 4052335 h 6859314"/>
                <a:gd name="connsiteX554" fmla="*/ 1601734 w 10092372"/>
                <a:gd name="connsiteY554" fmla="*/ 4056280 h 6859314"/>
                <a:gd name="connsiteX555" fmla="*/ 1732582 w 10092372"/>
                <a:gd name="connsiteY555" fmla="*/ 4335072 h 6859314"/>
                <a:gd name="connsiteX556" fmla="*/ 1746390 w 10092372"/>
                <a:gd name="connsiteY556" fmla="*/ 4348222 h 6859314"/>
                <a:gd name="connsiteX557" fmla="*/ 1920635 w 10092372"/>
                <a:gd name="connsiteY557" fmla="*/ 4406742 h 6859314"/>
                <a:gd name="connsiteX558" fmla="*/ 1823978 w 10092372"/>
                <a:gd name="connsiteY558" fmla="*/ 4222635 h 6859314"/>
                <a:gd name="connsiteX559" fmla="*/ 1814115 w 10092372"/>
                <a:gd name="connsiteY559" fmla="*/ 4212772 h 6859314"/>
                <a:gd name="connsiteX560" fmla="*/ 1608967 w 10092372"/>
                <a:gd name="connsiteY560" fmla="*/ 4052335 h 6859314"/>
                <a:gd name="connsiteX561" fmla="*/ 3004896 w 10092372"/>
                <a:gd name="connsiteY561" fmla="*/ 4922242 h 6859314"/>
                <a:gd name="connsiteX562" fmla="*/ 3968172 w 10092372"/>
                <a:gd name="connsiteY562" fmla="*/ 5264156 h 6859314"/>
                <a:gd name="connsiteX563" fmla="*/ 3894529 w 10092372"/>
                <a:gd name="connsiteY563" fmla="*/ 5200376 h 6859314"/>
                <a:gd name="connsiteX564" fmla="*/ 3662422 w 10092372"/>
                <a:gd name="connsiteY564" fmla="*/ 5160267 h 6859314"/>
                <a:gd name="connsiteX565" fmla="*/ 3569711 w 10092372"/>
                <a:gd name="connsiteY565" fmla="*/ 5122788 h 6859314"/>
                <a:gd name="connsiteX566" fmla="*/ 3300783 w 10092372"/>
                <a:gd name="connsiteY566" fmla="*/ 4997858 h 6859314"/>
                <a:gd name="connsiteX567" fmla="*/ 3004896 w 10092372"/>
                <a:gd name="connsiteY567" fmla="*/ 4922242 h 6859314"/>
                <a:gd name="connsiteX568" fmla="*/ 8536007 w 10092372"/>
                <a:gd name="connsiteY568" fmla="*/ 2303972 h 6859314"/>
                <a:gd name="connsiteX569" fmla="*/ 8520885 w 10092372"/>
                <a:gd name="connsiteY569" fmla="*/ 2401286 h 6859314"/>
                <a:gd name="connsiteX570" fmla="*/ 8559679 w 10092372"/>
                <a:gd name="connsiteY570" fmla="*/ 2489395 h 6859314"/>
                <a:gd name="connsiteX571" fmla="*/ 8815456 w 10092372"/>
                <a:gd name="connsiteY571" fmla="*/ 2686653 h 6859314"/>
                <a:gd name="connsiteX572" fmla="*/ 8833867 w 10092372"/>
                <a:gd name="connsiteY572" fmla="*/ 2700461 h 6859314"/>
                <a:gd name="connsiteX573" fmla="*/ 8841757 w 10092372"/>
                <a:gd name="connsiteY573" fmla="*/ 2693228 h 6859314"/>
                <a:gd name="connsiteX574" fmla="*/ 8536007 w 10092372"/>
                <a:gd name="connsiteY574" fmla="*/ 2303972 h 6859314"/>
                <a:gd name="connsiteX575" fmla="*/ 6933616 w 10092372"/>
                <a:gd name="connsiteY575" fmla="*/ 1136206 h 6859314"/>
                <a:gd name="connsiteX576" fmla="*/ 7425446 w 10092372"/>
                <a:gd name="connsiteY576" fmla="*/ 1318998 h 6859314"/>
                <a:gd name="connsiteX577" fmla="*/ 7360351 w 10092372"/>
                <a:gd name="connsiteY577" fmla="*/ 1202616 h 6859314"/>
                <a:gd name="connsiteX578" fmla="*/ 7337995 w 10092372"/>
                <a:gd name="connsiteY578" fmla="*/ 1193410 h 6859314"/>
                <a:gd name="connsiteX579" fmla="*/ 7226215 w 10092372"/>
                <a:gd name="connsiteY579" fmla="*/ 1175657 h 6859314"/>
                <a:gd name="connsiteX580" fmla="*/ 6933616 w 10092372"/>
                <a:gd name="connsiteY580" fmla="*/ 1136206 h 6859314"/>
                <a:gd name="connsiteX581" fmla="*/ 6886932 w 10092372"/>
                <a:gd name="connsiteY581" fmla="*/ 5061638 h 6859314"/>
                <a:gd name="connsiteX582" fmla="*/ 6491101 w 10092372"/>
                <a:gd name="connsiteY582" fmla="*/ 5216157 h 6859314"/>
                <a:gd name="connsiteX583" fmla="*/ 6518059 w 10092372"/>
                <a:gd name="connsiteY583" fmla="*/ 5242458 h 6859314"/>
                <a:gd name="connsiteX584" fmla="*/ 6856686 w 10092372"/>
                <a:gd name="connsiteY584" fmla="*/ 5206294 h 6859314"/>
                <a:gd name="connsiteX585" fmla="*/ 6874439 w 10092372"/>
                <a:gd name="connsiteY585" fmla="*/ 5191171 h 6859314"/>
                <a:gd name="connsiteX586" fmla="*/ 6886932 w 10092372"/>
                <a:gd name="connsiteY586" fmla="*/ 5061638 h 6859314"/>
                <a:gd name="connsiteX587" fmla="*/ 8875291 w 10092372"/>
                <a:gd name="connsiteY587" fmla="*/ 3642039 h 6859314"/>
                <a:gd name="connsiteX588" fmla="*/ 8917373 w 10092372"/>
                <a:gd name="connsiteY588" fmla="*/ 3561821 h 6859314"/>
                <a:gd name="connsiteX589" fmla="*/ 8881209 w 10092372"/>
                <a:gd name="connsiteY589" fmla="*/ 3363905 h 6859314"/>
                <a:gd name="connsiteX590" fmla="*/ 8866086 w 10092372"/>
                <a:gd name="connsiteY590" fmla="*/ 3232400 h 6859314"/>
                <a:gd name="connsiteX591" fmla="*/ 8889757 w 10092372"/>
                <a:gd name="connsiteY591" fmla="*/ 3052238 h 6859314"/>
                <a:gd name="connsiteX592" fmla="*/ 8887126 w 10092372"/>
                <a:gd name="connsiteY592" fmla="*/ 3027909 h 6859314"/>
                <a:gd name="connsiteX593" fmla="*/ 8766800 w 10092372"/>
                <a:gd name="connsiteY593" fmla="*/ 2870760 h 6859314"/>
                <a:gd name="connsiteX594" fmla="*/ 8875291 w 10092372"/>
                <a:gd name="connsiteY594" fmla="*/ 3642039 h 6859314"/>
                <a:gd name="connsiteX595" fmla="*/ 6389842 w 10092372"/>
                <a:gd name="connsiteY595" fmla="*/ 5695494 h 6859314"/>
                <a:gd name="connsiteX596" fmla="*/ 6159707 w 10092372"/>
                <a:gd name="connsiteY596" fmla="*/ 5671165 h 6859314"/>
                <a:gd name="connsiteX597" fmla="*/ 6018997 w 10092372"/>
                <a:gd name="connsiteY597" fmla="*/ 5661302 h 6859314"/>
                <a:gd name="connsiteX598" fmla="*/ 5711274 w 10092372"/>
                <a:gd name="connsiteY598" fmla="*/ 5688261 h 6859314"/>
                <a:gd name="connsiteX599" fmla="*/ 5510729 w 10092372"/>
                <a:gd name="connsiteY599" fmla="*/ 5699439 h 6859314"/>
                <a:gd name="connsiteX600" fmla="*/ 6389842 w 10092372"/>
                <a:gd name="connsiteY600" fmla="*/ 5695494 h 6859314"/>
                <a:gd name="connsiteX601" fmla="*/ 4446851 w 10092372"/>
                <a:gd name="connsiteY601" fmla="*/ 618075 h 6859314"/>
                <a:gd name="connsiteX602" fmla="*/ 4454084 w 10092372"/>
                <a:gd name="connsiteY602" fmla="*/ 616102 h 6859314"/>
                <a:gd name="connsiteX603" fmla="*/ 4510631 w 10092372"/>
                <a:gd name="connsiteY603" fmla="*/ 421474 h 6859314"/>
                <a:gd name="connsiteX604" fmla="*/ 4345592 w 10092372"/>
                <a:gd name="connsiteY604" fmla="*/ 389913 h 6859314"/>
                <a:gd name="connsiteX605" fmla="*/ 4321264 w 10092372"/>
                <a:gd name="connsiteY605" fmla="*/ 589801 h 6859314"/>
                <a:gd name="connsiteX606" fmla="*/ 4388989 w 10092372"/>
                <a:gd name="connsiteY606" fmla="*/ 604924 h 6859314"/>
                <a:gd name="connsiteX607" fmla="*/ 4403455 w 10092372"/>
                <a:gd name="connsiteY607" fmla="*/ 533911 h 6859314"/>
                <a:gd name="connsiteX608" fmla="*/ 4446851 w 10092372"/>
                <a:gd name="connsiteY608" fmla="*/ 618075 h 6859314"/>
                <a:gd name="connsiteX609" fmla="*/ 2715584 w 10092372"/>
                <a:gd name="connsiteY609" fmla="*/ 4641479 h 6859314"/>
                <a:gd name="connsiteX610" fmla="*/ 2217837 w 10092372"/>
                <a:gd name="connsiteY610" fmla="*/ 4395564 h 6859314"/>
                <a:gd name="connsiteX611" fmla="*/ 2219809 w 10092372"/>
                <a:gd name="connsiteY611" fmla="*/ 4387016 h 6859314"/>
                <a:gd name="connsiteX612" fmla="*/ 2181673 w 10092372"/>
                <a:gd name="connsiteY612" fmla="*/ 4420550 h 6859314"/>
                <a:gd name="connsiteX613" fmla="*/ 2334219 w 10092372"/>
                <a:gd name="connsiteY613" fmla="*/ 4539562 h 6859314"/>
                <a:gd name="connsiteX614" fmla="*/ 2351972 w 10092372"/>
                <a:gd name="connsiteY614" fmla="*/ 4548110 h 6859314"/>
                <a:gd name="connsiteX615" fmla="*/ 2715584 w 10092372"/>
                <a:gd name="connsiteY615" fmla="*/ 4641479 h 6859314"/>
                <a:gd name="connsiteX616" fmla="*/ 2595914 w 10092372"/>
                <a:gd name="connsiteY616" fmla="*/ 793634 h 6859314"/>
                <a:gd name="connsiteX617" fmla="*/ 2937828 w 10092372"/>
                <a:gd name="connsiteY617" fmla="*/ 605582 h 6859314"/>
                <a:gd name="connsiteX618" fmla="*/ 2645886 w 10092372"/>
                <a:gd name="connsiteY618" fmla="*/ 643061 h 6859314"/>
                <a:gd name="connsiteX619" fmla="*/ 2612352 w 10092372"/>
                <a:gd name="connsiteY619" fmla="*/ 680540 h 6859314"/>
                <a:gd name="connsiteX620" fmla="*/ 2595914 w 10092372"/>
                <a:gd name="connsiteY620" fmla="*/ 793634 h 6859314"/>
                <a:gd name="connsiteX621" fmla="*/ 7808126 w 10092372"/>
                <a:gd name="connsiteY621" fmla="*/ 1795047 h 6859314"/>
                <a:gd name="connsiteX622" fmla="*/ 8077712 w 10092372"/>
                <a:gd name="connsiteY622" fmla="*/ 2192851 h 6859314"/>
                <a:gd name="connsiteX623" fmla="*/ 7808126 w 10092372"/>
                <a:gd name="connsiteY623" fmla="*/ 1795047 h 6859314"/>
                <a:gd name="connsiteX624" fmla="*/ 5474565 w 10092372"/>
                <a:gd name="connsiteY624" fmla="*/ 823223 h 6859314"/>
                <a:gd name="connsiteX625" fmla="*/ 5005749 w 10092372"/>
                <a:gd name="connsiteY625" fmla="*/ 770621 h 6859314"/>
                <a:gd name="connsiteX626" fmla="*/ 5005091 w 10092372"/>
                <a:gd name="connsiteY626" fmla="*/ 778511 h 6859314"/>
                <a:gd name="connsiteX627" fmla="*/ 5469305 w 10092372"/>
                <a:gd name="connsiteY627" fmla="*/ 885031 h 6859314"/>
                <a:gd name="connsiteX628" fmla="*/ 5474565 w 10092372"/>
                <a:gd name="connsiteY628" fmla="*/ 823223 h 6859314"/>
                <a:gd name="connsiteX629" fmla="*/ 3296180 w 10092372"/>
                <a:gd name="connsiteY629" fmla="*/ 556267 h 6859314"/>
                <a:gd name="connsiteX630" fmla="*/ 3517766 w 10092372"/>
                <a:gd name="connsiteY630" fmla="*/ 549692 h 6859314"/>
                <a:gd name="connsiteX631" fmla="*/ 3527629 w 10092372"/>
                <a:gd name="connsiteY631" fmla="*/ 532596 h 6859314"/>
                <a:gd name="connsiteX632" fmla="*/ 3523684 w 10092372"/>
                <a:gd name="connsiteY632" fmla="*/ 464214 h 6859314"/>
                <a:gd name="connsiteX633" fmla="*/ 3296180 w 10092372"/>
                <a:gd name="connsiteY633" fmla="*/ 556267 h 6859314"/>
                <a:gd name="connsiteX634" fmla="*/ 5924970 w 10092372"/>
                <a:gd name="connsiteY634" fmla="*/ 5413415 h 6859314"/>
                <a:gd name="connsiteX635" fmla="*/ 5924970 w 10092372"/>
                <a:gd name="connsiteY635" fmla="*/ 5421963 h 6859314"/>
                <a:gd name="connsiteX636" fmla="*/ 5938121 w 10092372"/>
                <a:gd name="connsiteY636" fmla="*/ 5425908 h 6859314"/>
                <a:gd name="connsiteX637" fmla="*/ 6187324 w 10092372"/>
                <a:gd name="connsiteY637" fmla="*/ 5429196 h 6859314"/>
                <a:gd name="connsiteX638" fmla="*/ 6418773 w 10092372"/>
                <a:gd name="connsiteY638" fmla="*/ 5383169 h 6859314"/>
                <a:gd name="connsiteX639" fmla="*/ 6417458 w 10092372"/>
                <a:gd name="connsiteY639" fmla="*/ 5374621 h 6859314"/>
                <a:gd name="connsiteX640" fmla="*/ 5924970 w 10092372"/>
                <a:gd name="connsiteY640" fmla="*/ 5413415 h 6859314"/>
                <a:gd name="connsiteX641" fmla="*/ 8229600 w 10092372"/>
                <a:gd name="connsiteY641" fmla="*/ 1775979 h 6859314"/>
                <a:gd name="connsiteX642" fmla="*/ 8305873 w 10092372"/>
                <a:gd name="connsiteY642" fmla="*/ 1905511 h 6859314"/>
                <a:gd name="connsiteX643" fmla="*/ 8397269 w 10092372"/>
                <a:gd name="connsiteY643" fmla="*/ 1985730 h 6859314"/>
                <a:gd name="connsiteX644" fmla="*/ 8229600 w 10092372"/>
                <a:gd name="connsiteY644" fmla="*/ 1775979 h 6859314"/>
                <a:gd name="connsiteX645" fmla="*/ 8134916 w 10092372"/>
                <a:gd name="connsiteY645" fmla="*/ 2075153 h 6859314"/>
                <a:gd name="connsiteX646" fmla="*/ 8189491 w 10092372"/>
                <a:gd name="connsiteY646" fmla="*/ 2255973 h 6859314"/>
                <a:gd name="connsiteX647" fmla="*/ 8244724 w 10092372"/>
                <a:gd name="connsiteY647" fmla="*/ 2307260 h 6859314"/>
                <a:gd name="connsiteX648" fmla="*/ 8200669 w 10092372"/>
                <a:gd name="connsiteY648" fmla="*/ 2063318 h 6859314"/>
                <a:gd name="connsiteX649" fmla="*/ 8152013 w 10092372"/>
                <a:gd name="connsiteY649" fmla="*/ 2070551 h 6859314"/>
                <a:gd name="connsiteX650" fmla="*/ 8134916 w 10092372"/>
                <a:gd name="connsiteY650" fmla="*/ 2075153 h 6859314"/>
                <a:gd name="connsiteX651" fmla="*/ 6468087 w 10092372"/>
                <a:gd name="connsiteY651" fmla="*/ 908044 h 6859314"/>
                <a:gd name="connsiteX652" fmla="*/ 7169668 w 10092372"/>
                <a:gd name="connsiteY652" fmla="*/ 1023769 h 6859314"/>
                <a:gd name="connsiteX653" fmla="*/ 6468087 w 10092372"/>
                <a:gd name="connsiteY653" fmla="*/ 908044 h 6859314"/>
                <a:gd name="connsiteX654" fmla="*/ 874510 w 10092372"/>
                <a:gd name="connsiteY654" fmla="*/ 3567738 h 6859314"/>
                <a:gd name="connsiteX655" fmla="*/ 1057960 w 10092372"/>
                <a:gd name="connsiteY655" fmla="*/ 3584834 h 6859314"/>
                <a:gd name="connsiteX656" fmla="*/ 911989 w 10092372"/>
                <a:gd name="connsiteY656" fmla="*/ 3449383 h 6859314"/>
                <a:gd name="connsiteX657" fmla="*/ 874510 w 10092372"/>
                <a:gd name="connsiteY657" fmla="*/ 3567738 h 6859314"/>
                <a:gd name="connsiteX658" fmla="*/ 8278257 w 10092372"/>
                <a:gd name="connsiteY658" fmla="*/ 3931350 h 6859314"/>
                <a:gd name="connsiteX659" fmla="*/ 8363078 w 10092372"/>
                <a:gd name="connsiteY659" fmla="*/ 3659134 h 6859314"/>
                <a:gd name="connsiteX660" fmla="*/ 8306531 w 10092372"/>
                <a:gd name="connsiteY660" fmla="*/ 3649929 h 6859314"/>
                <a:gd name="connsiteX661" fmla="*/ 8278257 w 10092372"/>
                <a:gd name="connsiteY661" fmla="*/ 3931350 h 6859314"/>
                <a:gd name="connsiteX662" fmla="*/ 5480483 w 10092372"/>
                <a:gd name="connsiteY662" fmla="*/ 888318 h 6859314"/>
                <a:gd name="connsiteX663" fmla="*/ 5648152 w 10092372"/>
                <a:gd name="connsiteY663" fmla="*/ 921195 h 6859314"/>
                <a:gd name="connsiteX664" fmla="*/ 5754671 w 10092372"/>
                <a:gd name="connsiteY664" fmla="*/ 911332 h 6859314"/>
                <a:gd name="connsiteX665" fmla="*/ 5509414 w 10092372"/>
                <a:gd name="connsiteY665" fmla="*/ 831771 h 6859314"/>
                <a:gd name="connsiteX666" fmla="*/ 5480483 w 10092372"/>
                <a:gd name="connsiteY666" fmla="*/ 888318 h 6859314"/>
                <a:gd name="connsiteX667" fmla="*/ 8365051 w 10092372"/>
                <a:gd name="connsiteY667" fmla="*/ 2382876 h 6859314"/>
                <a:gd name="connsiteX668" fmla="*/ 8365051 w 10092372"/>
                <a:gd name="connsiteY668" fmla="*/ 2328301 h 6859314"/>
                <a:gd name="connsiteX669" fmla="*/ 8382804 w 10092372"/>
                <a:gd name="connsiteY669" fmla="*/ 2207974 h 6859314"/>
                <a:gd name="connsiteX670" fmla="*/ 8382147 w 10092372"/>
                <a:gd name="connsiteY670" fmla="*/ 2188905 h 6859314"/>
                <a:gd name="connsiteX671" fmla="*/ 8299956 w 10092372"/>
                <a:gd name="connsiteY671" fmla="*/ 2106057 h 6859314"/>
                <a:gd name="connsiteX672" fmla="*/ 8339408 w 10092372"/>
                <a:gd name="connsiteY672" fmla="*/ 2352629 h 6859314"/>
                <a:gd name="connsiteX673" fmla="*/ 8365051 w 10092372"/>
                <a:gd name="connsiteY673" fmla="*/ 2382876 h 6859314"/>
                <a:gd name="connsiteX674" fmla="*/ 1254560 w 10092372"/>
                <a:gd name="connsiteY674" fmla="*/ 2895089 h 6859314"/>
                <a:gd name="connsiteX675" fmla="*/ 1347929 w 10092372"/>
                <a:gd name="connsiteY675" fmla="*/ 2783309 h 6859314"/>
                <a:gd name="connsiteX676" fmla="*/ 1354504 w 10092372"/>
                <a:gd name="connsiteY676" fmla="*/ 2768186 h 6859314"/>
                <a:gd name="connsiteX677" fmla="*/ 1342011 w 10092372"/>
                <a:gd name="connsiteY677" fmla="*/ 2663639 h 6859314"/>
                <a:gd name="connsiteX678" fmla="*/ 1268368 w 10092372"/>
                <a:gd name="connsiteY678" fmla="*/ 2778707 h 6859314"/>
                <a:gd name="connsiteX679" fmla="*/ 1254560 w 10092372"/>
                <a:gd name="connsiteY679" fmla="*/ 2895089 h 6859314"/>
                <a:gd name="connsiteX680" fmla="*/ 8112561 w 10092372"/>
                <a:gd name="connsiteY680" fmla="*/ 4930133 h 6859314"/>
                <a:gd name="connsiteX681" fmla="*/ 7856783 w 10092372"/>
                <a:gd name="connsiteY681" fmla="*/ 5061638 h 6859314"/>
                <a:gd name="connsiteX682" fmla="*/ 7858755 w 10092372"/>
                <a:gd name="connsiteY682" fmla="*/ 5068871 h 6859314"/>
                <a:gd name="connsiteX683" fmla="*/ 8135575 w 10092372"/>
                <a:gd name="connsiteY683" fmla="*/ 4993913 h 6859314"/>
                <a:gd name="connsiteX684" fmla="*/ 8112561 w 10092372"/>
                <a:gd name="connsiteY684" fmla="*/ 4930133 h 6859314"/>
                <a:gd name="connsiteX685" fmla="*/ 1107274 w 10092372"/>
                <a:gd name="connsiteY685" fmla="*/ 3056183 h 6859314"/>
                <a:gd name="connsiteX686" fmla="*/ 1100699 w 10092372"/>
                <a:gd name="connsiteY686" fmla="*/ 3054210 h 6859314"/>
                <a:gd name="connsiteX687" fmla="*/ 1051385 w 10092372"/>
                <a:gd name="connsiteY687" fmla="*/ 3146921 h 6859314"/>
                <a:gd name="connsiteX688" fmla="*/ 1053357 w 10092372"/>
                <a:gd name="connsiteY688" fmla="*/ 3159414 h 6859314"/>
                <a:gd name="connsiteX689" fmla="*/ 1150671 w 10092372"/>
                <a:gd name="connsiteY689" fmla="*/ 3275139 h 6859314"/>
                <a:gd name="connsiteX690" fmla="*/ 1156589 w 10092372"/>
                <a:gd name="connsiteY690" fmla="*/ 3271194 h 6859314"/>
                <a:gd name="connsiteX691" fmla="*/ 1107274 w 10092372"/>
                <a:gd name="connsiteY691" fmla="*/ 3056183 h 6859314"/>
                <a:gd name="connsiteX692" fmla="*/ 1722062 w 10092372"/>
                <a:gd name="connsiteY692" fmla="*/ 1795047 h 6859314"/>
                <a:gd name="connsiteX693" fmla="*/ 1509023 w 10092372"/>
                <a:gd name="connsiteY693" fmla="*/ 2169180 h 6859314"/>
                <a:gd name="connsiteX694" fmla="*/ 1722062 w 10092372"/>
                <a:gd name="connsiteY694" fmla="*/ 1795047 h 6859314"/>
                <a:gd name="connsiteX695" fmla="*/ 8233545 w 10092372"/>
                <a:gd name="connsiteY695" fmla="*/ 2439423 h 6859314"/>
                <a:gd name="connsiteX696" fmla="*/ 8272997 w 10092372"/>
                <a:gd name="connsiteY696" fmla="*/ 2899691 h 6859314"/>
                <a:gd name="connsiteX697" fmla="*/ 8277600 w 10092372"/>
                <a:gd name="connsiteY697" fmla="*/ 2856952 h 6859314"/>
                <a:gd name="connsiteX698" fmla="*/ 8267080 w 10092372"/>
                <a:gd name="connsiteY698" fmla="*/ 2488737 h 6859314"/>
                <a:gd name="connsiteX699" fmla="*/ 8233545 w 10092372"/>
                <a:gd name="connsiteY699" fmla="*/ 2439423 h 6859314"/>
                <a:gd name="connsiteX700" fmla="*/ 8141492 w 10092372"/>
                <a:gd name="connsiteY700" fmla="*/ 1770718 h 6859314"/>
                <a:gd name="connsiteX701" fmla="*/ 8112561 w 10092372"/>
                <a:gd name="connsiteY701" fmla="*/ 1718774 h 6859314"/>
                <a:gd name="connsiteX702" fmla="*/ 7899522 w 10092372"/>
                <a:gd name="connsiteY702" fmla="*/ 1633296 h 6859314"/>
                <a:gd name="connsiteX703" fmla="*/ 7881111 w 10092372"/>
                <a:gd name="connsiteY703" fmla="*/ 1628035 h 6859314"/>
                <a:gd name="connsiteX704" fmla="*/ 8090862 w 10092372"/>
                <a:gd name="connsiteY704" fmla="*/ 1759541 h 6859314"/>
                <a:gd name="connsiteX705" fmla="*/ 8141492 w 10092372"/>
                <a:gd name="connsiteY705" fmla="*/ 1770718 h 6859314"/>
                <a:gd name="connsiteX706" fmla="*/ 6818549 w 10092372"/>
                <a:gd name="connsiteY706" fmla="*/ 871880 h 6859314"/>
                <a:gd name="connsiteX707" fmla="*/ 7089449 w 10092372"/>
                <a:gd name="connsiteY707" fmla="*/ 919879 h 6859314"/>
                <a:gd name="connsiteX708" fmla="*/ 7077614 w 10092372"/>
                <a:gd name="connsiteY708" fmla="*/ 910016 h 6859314"/>
                <a:gd name="connsiteX709" fmla="*/ 6863918 w 10092372"/>
                <a:gd name="connsiteY709" fmla="*/ 840976 h 6859314"/>
                <a:gd name="connsiteX710" fmla="*/ 6818549 w 10092372"/>
                <a:gd name="connsiteY710" fmla="*/ 871880 h 6859314"/>
                <a:gd name="connsiteX711" fmla="*/ 8570856 w 10092372"/>
                <a:gd name="connsiteY711" fmla="*/ 4224607 h 6859314"/>
                <a:gd name="connsiteX712" fmla="*/ 8670800 w 10092372"/>
                <a:gd name="connsiteY712" fmla="*/ 4049705 h 6859314"/>
                <a:gd name="connsiteX713" fmla="*/ 8570856 w 10092372"/>
                <a:gd name="connsiteY713" fmla="*/ 4224607 h 6859314"/>
                <a:gd name="connsiteX714" fmla="*/ 8363736 w 10092372"/>
                <a:gd name="connsiteY714" fmla="*/ 2669557 h 6859314"/>
                <a:gd name="connsiteX715" fmla="*/ 8457104 w 10092372"/>
                <a:gd name="connsiteY715" fmla="*/ 2651804 h 6859314"/>
                <a:gd name="connsiteX716" fmla="*/ 8355846 w 10092372"/>
                <a:gd name="connsiteY716" fmla="*/ 2530162 h 6859314"/>
                <a:gd name="connsiteX717" fmla="*/ 8363736 w 10092372"/>
                <a:gd name="connsiteY717" fmla="*/ 2669557 h 6859314"/>
                <a:gd name="connsiteX718" fmla="*/ 8874633 w 10092372"/>
                <a:gd name="connsiteY718" fmla="*/ 3944501 h 6859314"/>
                <a:gd name="connsiteX719" fmla="*/ 8884496 w 10092372"/>
                <a:gd name="connsiteY719" fmla="*/ 3949761 h 6859314"/>
                <a:gd name="connsiteX720" fmla="*/ 8984441 w 10092372"/>
                <a:gd name="connsiteY720" fmla="*/ 3789982 h 6859314"/>
                <a:gd name="connsiteX721" fmla="*/ 8978523 w 10092372"/>
                <a:gd name="connsiteY721" fmla="*/ 3785379 h 6859314"/>
                <a:gd name="connsiteX722" fmla="*/ 8886469 w 10092372"/>
                <a:gd name="connsiteY722" fmla="*/ 3850474 h 6859314"/>
                <a:gd name="connsiteX723" fmla="*/ 8875291 w 10092372"/>
                <a:gd name="connsiteY723" fmla="*/ 3870858 h 6859314"/>
                <a:gd name="connsiteX724" fmla="*/ 8874633 w 10092372"/>
                <a:gd name="connsiteY724" fmla="*/ 3944501 h 6859314"/>
                <a:gd name="connsiteX725" fmla="*/ 2269781 w 10092372"/>
                <a:gd name="connsiteY725" fmla="*/ 910016 h 6859314"/>
                <a:gd name="connsiteX726" fmla="*/ 2323698 w 10092372"/>
                <a:gd name="connsiteY726" fmla="*/ 876483 h 6859314"/>
                <a:gd name="connsiteX727" fmla="*/ 2357890 w 10092372"/>
                <a:gd name="connsiteY727" fmla="*/ 832428 h 6859314"/>
                <a:gd name="connsiteX728" fmla="*/ 2484135 w 10092372"/>
                <a:gd name="connsiteY728" fmla="*/ 710786 h 6859314"/>
                <a:gd name="connsiteX729" fmla="*/ 2509121 w 10092372"/>
                <a:gd name="connsiteY729" fmla="*/ 683827 h 6859314"/>
                <a:gd name="connsiteX730" fmla="*/ 2269781 w 10092372"/>
                <a:gd name="connsiteY730" fmla="*/ 910016 h 6859314"/>
                <a:gd name="connsiteX731" fmla="*/ 1640528 w 10092372"/>
                <a:gd name="connsiteY731" fmla="*/ 1508366 h 6859314"/>
                <a:gd name="connsiteX732" fmla="*/ 1938388 w 10092372"/>
                <a:gd name="connsiteY732" fmla="*/ 1234177 h 6859314"/>
                <a:gd name="connsiteX733" fmla="*/ 1640528 w 10092372"/>
                <a:gd name="connsiteY733" fmla="*/ 1508366 h 6859314"/>
                <a:gd name="connsiteX734" fmla="*/ 2123810 w 10092372"/>
                <a:gd name="connsiteY734" fmla="*/ 4328496 h 6859314"/>
                <a:gd name="connsiteX735" fmla="*/ 1931155 w 10092372"/>
                <a:gd name="connsiteY735" fmla="*/ 4196991 h 6859314"/>
                <a:gd name="connsiteX736" fmla="*/ 1925895 w 10092372"/>
                <a:gd name="connsiteY736" fmla="*/ 4203566 h 6859314"/>
                <a:gd name="connsiteX737" fmla="*/ 2094222 w 10092372"/>
                <a:gd name="connsiteY737" fmla="*/ 4350852 h 6859314"/>
                <a:gd name="connsiteX738" fmla="*/ 2123810 w 10092372"/>
                <a:gd name="connsiteY738" fmla="*/ 4328496 h 6859314"/>
                <a:gd name="connsiteX739" fmla="*/ 8066534 w 10092372"/>
                <a:gd name="connsiteY739" fmla="*/ 1896964 h 6859314"/>
                <a:gd name="connsiteX740" fmla="*/ 8061931 w 10092372"/>
                <a:gd name="connsiteY740" fmla="*/ 1900251 h 6859314"/>
                <a:gd name="connsiteX741" fmla="*/ 8094807 w 10092372"/>
                <a:gd name="connsiteY741" fmla="*/ 1983757 h 6859314"/>
                <a:gd name="connsiteX742" fmla="*/ 8105986 w 10092372"/>
                <a:gd name="connsiteY742" fmla="*/ 1994277 h 6859314"/>
                <a:gd name="connsiteX743" fmla="*/ 8188177 w 10092372"/>
                <a:gd name="connsiteY743" fmla="*/ 1994935 h 6859314"/>
                <a:gd name="connsiteX744" fmla="*/ 8066534 w 10092372"/>
                <a:gd name="connsiteY744" fmla="*/ 1896964 h 6859314"/>
                <a:gd name="connsiteX745" fmla="*/ 4544165 w 10092372"/>
                <a:gd name="connsiteY745" fmla="*/ 5361470 h 6859314"/>
                <a:gd name="connsiteX746" fmla="*/ 4354797 w 10092372"/>
                <a:gd name="connsiteY746" fmla="*/ 5300978 h 6859314"/>
                <a:gd name="connsiteX747" fmla="*/ 4544165 w 10092372"/>
                <a:gd name="connsiteY747" fmla="*/ 5361470 h 6859314"/>
                <a:gd name="connsiteX748" fmla="*/ 9047563 w 10092372"/>
                <a:gd name="connsiteY748" fmla="*/ 3665710 h 6859314"/>
                <a:gd name="connsiteX749" fmla="*/ 9062028 w 10092372"/>
                <a:gd name="connsiteY749" fmla="*/ 3665052 h 6859314"/>
                <a:gd name="connsiteX750" fmla="*/ 9042961 w 10092372"/>
                <a:gd name="connsiteY750" fmla="*/ 3342864 h 6859314"/>
                <a:gd name="connsiteX751" fmla="*/ 9047563 w 10092372"/>
                <a:gd name="connsiteY751" fmla="*/ 3665710 h 6859314"/>
                <a:gd name="connsiteX752" fmla="*/ 1425517 w 10092372"/>
                <a:gd name="connsiteY752" fmla="*/ 2582764 h 6859314"/>
                <a:gd name="connsiteX753" fmla="*/ 1439325 w 10092372"/>
                <a:gd name="connsiteY753" fmla="*/ 2674160 h 6859314"/>
                <a:gd name="connsiteX754" fmla="*/ 1511653 w 10092372"/>
                <a:gd name="connsiteY754" fmla="*/ 2588024 h 6859314"/>
                <a:gd name="connsiteX755" fmla="*/ 1425517 w 10092372"/>
                <a:gd name="connsiteY755" fmla="*/ 2582764 h 6859314"/>
                <a:gd name="connsiteX756" fmla="*/ 1107932 w 10092372"/>
                <a:gd name="connsiteY756" fmla="*/ 3494753 h 6859314"/>
                <a:gd name="connsiteX757" fmla="*/ 1111877 w 10092372"/>
                <a:gd name="connsiteY757" fmla="*/ 3490808 h 6859314"/>
                <a:gd name="connsiteX758" fmla="*/ 965249 w 10092372"/>
                <a:gd name="connsiteY758" fmla="*/ 3330371 h 6859314"/>
                <a:gd name="connsiteX759" fmla="*/ 958016 w 10092372"/>
                <a:gd name="connsiteY759" fmla="*/ 3332344 h 6859314"/>
                <a:gd name="connsiteX760" fmla="*/ 961961 w 10092372"/>
                <a:gd name="connsiteY760" fmla="*/ 3359960 h 6859314"/>
                <a:gd name="connsiteX761" fmla="*/ 1107932 w 10092372"/>
                <a:gd name="connsiteY761" fmla="*/ 3494753 h 6859314"/>
                <a:gd name="connsiteX762" fmla="*/ 1215109 w 10092372"/>
                <a:gd name="connsiteY762" fmla="*/ 2457176 h 6859314"/>
                <a:gd name="connsiteX763" fmla="*/ 1215109 w 10092372"/>
                <a:gd name="connsiteY763" fmla="*/ 2569613 h 6859314"/>
                <a:gd name="connsiteX764" fmla="*/ 1220369 w 10092372"/>
                <a:gd name="connsiteY764" fmla="*/ 2570271 h 6859314"/>
                <a:gd name="connsiteX765" fmla="*/ 1262451 w 10092372"/>
                <a:gd name="connsiteY765" fmla="*/ 2509121 h 6859314"/>
                <a:gd name="connsiteX766" fmla="*/ 1215109 w 10092372"/>
                <a:gd name="connsiteY766" fmla="*/ 2457176 h 6859314"/>
                <a:gd name="connsiteX767" fmla="*/ 6787645 w 10092372"/>
                <a:gd name="connsiteY767" fmla="*/ 833743 h 6859314"/>
                <a:gd name="connsiteX768" fmla="*/ 6638386 w 10092372"/>
                <a:gd name="connsiteY768" fmla="*/ 840976 h 6859314"/>
                <a:gd name="connsiteX769" fmla="*/ 6638386 w 10092372"/>
                <a:gd name="connsiteY769" fmla="*/ 848209 h 6859314"/>
                <a:gd name="connsiteX770" fmla="*/ 6741619 w 10092372"/>
                <a:gd name="connsiteY770" fmla="*/ 862675 h 6859314"/>
                <a:gd name="connsiteX771" fmla="*/ 6787645 w 10092372"/>
                <a:gd name="connsiteY771" fmla="*/ 833743 h 6859314"/>
                <a:gd name="connsiteX772" fmla="*/ 6846165 w 10092372"/>
                <a:gd name="connsiteY772" fmla="*/ 5514674 h 6859314"/>
                <a:gd name="connsiteX773" fmla="*/ 6849452 w 10092372"/>
                <a:gd name="connsiteY773" fmla="*/ 5469304 h 6859314"/>
                <a:gd name="connsiteX774" fmla="*/ 6747536 w 10092372"/>
                <a:gd name="connsiteY774" fmla="*/ 5502181 h 6859314"/>
                <a:gd name="connsiteX775" fmla="*/ 6748194 w 10092372"/>
                <a:gd name="connsiteY775" fmla="*/ 5508099 h 6859314"/>
                <a:gd name="connsiteX776" fmla="*/ 6846165 w 10092372"/>
                <a:gd name="connsiteY776" fmla="*/ 5514674 h 6859314"/>
                <a:gd name="connsiteX777" fmla="*/ 8015247 w 10092372"/>
                <a:gd name="connsiteY777" fmla="*/ 4738135 h 6859314"/>
                <a:gd name="connsiteX778" fmla="*/ 8101383 w 10092372"/>
                <a:gd name="connsiteY778" fmla="*/ 4658575 h 6859314"/>
                <a:gd name="connsiteX779" fmla="*/ 8015247 w 10092372"/>
                <a:gd name="connsiteY779" fmla="*/ 4738135 h 6859314"/>
                <a:gd name="connsiteX780" fmla="*/ 6011764 w 10092372"/>
                <a:gd name="connsiteY780" fmla="*/ 981687 h 6859314"/>
                <a:gd name="connsiteX781" fmla="*/ 6088695 w 10092372"/>
                <a:gd name="connsiteY781" fmla="*/ 961961 h 6859314"/>
                <a:gd name="connsiteX782" fmla="*/ 6011764 w 10092372"/>
                <a:gd name="connsiteY782" fmla="*/ 981687 h 6859314"/>
                <a:gd name="connsiteX783" fmla="*/ 3125223 w 10092372"/>
                <a:gd name="connsiteY783" fmla="*/ 667389 h 6859314"/>
                <a:gd name="connsiteX784" fmla="*/ 3199524 w 10092372"/>
                <a:gd name="connsiteY784" fmla="*/ 642403 h 6859314"/>
                <a:gd name="connsiteX785" fmla="*/ 3125223 w 10092372"/>
                <a:gd name="connsiteY785" fmla="*/ 667389 h 68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</a:cxnLst>
              <a:rect l="l" t="t" r="r" b="b"/>
              <a:pathLst>
                <a:path w="10092372" h="6859314">
                  <a:moveTo>
                    <a:pt x="541802" y="1996908"/>
                  </a:moveTo>
                  <a:cubicBezTo>
                    <a:pt x="604267" y="1937730"/>
                    <a:pt x="666732" y="1878553"/>
                    <a:pt x="729197" y="1818718"/>
                  </a:cubicBezTo>
                  <a:cubicBezTo>
                    <a:pt x="754183" y="1794389"/>
                    <a:pt x="779826" y="1770061"/>
                    <a:pt x="802182" y="1743760"/>
                  </a:cubicBezTo>
                  <a:cubicBezTo>
                    <a:pt x="931057" y="1593844"/>
                    <a:pt x="1086891" y="1477462"/>
                    <a:pt x="1253903" y="1375545"/>
                  </a:cubicBezTo>
                  <a:cubicBezTo>
                    <a:pt x="1377518" y="1300587"/>
                    <a:pt x="1506393" y="1234835"/>
                    <a:pt x="1632638" y="1164479"/>
                  </a:cubicBezTo>
                  <a:cubicBezTo>
                    <a:pt x="1639871" y="1160534"/>
                    <a:pt x="1647761" y="1156589"/>
                    <a:pt x="1658939" y="1150671"/>
                  </a:cubicBezTo>
                  <a:cubicBezTo>
                    <a:pt x="1547817" y="953413"/>
                    <a:pt x="1437353" y="756813"/>
                    <a:pt x="1326888" y="560212"/>
                  </a:cubicBezTo>
                  <a:cubicBezTo>
                    <a:pt x="1328203" y="559555"/>
                    <a:pt x="1329518" y="558240"/>
                    <a:pt x="1330833" y="557582"/>
                  </a:cubicBezTo>
                  <a:cubicBezTo>
                    <a:pt x="1461024" y="745635"/>
                    <a:pt x="1590556" y="933030"/>
                    <a:pt x="1720089" y="1120425"/>
                  </a:cubicBezTo>
                  <a:cubicBezTo>
                    <a:pt x="1828581" y="1076371"/>
                    <a:pt x="1934443" y="1033631"/>
                    <a:pt x="2039647" y="989577"/>
                  </a:cubicBezTo>
                  <a:cubicBezTo>
                    <a:pt x="2046880" y="986290"/>
                    <a:pt x="2052798" y="976427"/>
                    <a:pt x="2057400" y="969194"/>
                  </a:cubicBezTo>
                  <a:cubicBezTo>
                    <a:pt x="2094879" y="909359"/>
                    <a:pt x="2129728" y="846894"/>
                    <a:pt x="2171152" y="789689"/>
                  </a:cubicBezTo>
                  <a:cubicBezTo>
                    <a:pt x="2194166" y="756813"/>
                    <a:pt x="2227699" y="731827"/>
                    <a:pt x="2257288" y="703553"/>
                  </a:cubicBezTo>
                  <a:cubicBezTo>
                    <a:pt x="2293452" y="668704"/>
                    <a:pt x="2329616" y="634513"/>
                    <a:pt x="2368410" y="598349"/>
                  </a:cubicBezTo>
                  <a:cubicBezTo>
                    <a:pt x="2242165" y="399119"/>
                    <a:pt x="2116578" y="201203"/>
                    <a:pt x="1990333" y="3288"/>
                  </a:cubicBezTo>
                  <a:cubicBezTo>
                    <a:pt x="1991647" y="1973"/>
                    <a:pt x="1992963" y="1315"/>
                    <a:pt x="1994278" y="0"/>
                  </a:cubicBezTo>
                  <a:cubicBezTo>
                    <a:pt x="2023866" y="34849"/>
                    <a:pt x="2052798" y="69698"/>
                    <a:pt x="2082386" y="104547"/>
                  </a:cubicBezTo>
                  <a:cubicBezTo>
                    <a:pt x="2202056" y="247230"/>
                    <a:pt x="2322383" y="389913"/>
                    <a:pt x="2441396" y="533254"/>
                  </a:cubicBezTo>
                  <a:cubicBezTo>
                    <a:pt x="2454546" y="549035"/>
                    <a:pt x="2466382" y="555610"/>
                    <a:pt x="2486765" y="549035"/>
                  </a:cubicBezTo>
                  <a:cubicBezTo>
                    <a:pt x="2503861" y="543774"/>
                    <a:pt x="2522271" y="539829"/>
                    <a:pt x="2539367" y="539829"/>
                  </a:cubicBezTo>
                  <a:cubicBezTo>
                    <a:pt x="2582764" y="539172"/>
                    <a:pt x="2599859" y="516158"/>
                    <a:pt x="2609722" y="476049"/>
                  </a:cubicBezTo>
                  <a:cubicBezTo>
                    <a:pt x="2622215" y="424762"/>
                    <a:pt x="2639969" y="375448"/>
                    <a:pt x="2661009" y="326791"/>
                  </a:cubicBezTo>
                  <a:cubicBezTo>
                    <a:pt x="2652462" y="389913"/>
                    <a:pt x="2643256" y="453036"/>
                    <a:pt x="2634051" y="520761"/>
                  </a:cubicBezTo>
                  <a:cubicBezTo>
                    <a:pt x="2651147" y="518131"/>
                    <a:pt x="2664954" y="517473"/>
                    <a:pt x="2678105" y="513528"/>
                  </a:cubicBezTo>
                  <a:cubicBezTo>
                    <a:pt x="2774104" y="488542"/>
                    <a:pt x="2870103" y="503665"/>
                    <a:pt x="2966102" y="511556"/>
                  </a:cubicBezTo>
                  <a:cubicBezTo>
                    <a:pt x="3000293" y="514186"/>
                    <a:pt x="3033827" y="520761"/>
                    <a:pt x="3067361" y="524049"/>
                  </a:cubicBezTo>
                  <a:cubicBezTo>
                    <a:pt x="3077224" y="525364"/>
                    <a:pt x="3088402" y="524049"/>
                    <a:pt x="3097607" y="520103"/>
                  </a:cubicBezTo>
                  <a:cubicBezTo>
                    <a:pt x="3227797" y="465529"/>
                    <a:pt x="3356672" y="409639"/>
                    <a:pt x="3486862" y="356379"/>
                  </a:cubicBezTo>
                  <a:cubicBezTo>
                    <a:pt x="3512506" y="345859"/>
                    <a:pt x="3521054" y="332708"/>
                    <a:pt x="3517766" y="306407"/>
                  </a:cubicBezTo>
                  <a:cubicBezTo>
                    <a:pt x="3514479" y="280764"/>
                    <a:pt x="3514479" y="253805"/>
                    <a:pt x="3516451" y="227504"/>
                  </a:cubicBezTo>
                  <a:cubicBezTo>
                    <a:pt x="3522369" y="261695"/>
                    <a:pt x="3528287" y="295887"/>
                    <a:pt x="3534862" y="333366"/>
                  </a:cubicBezTo>
                  <a:cubicBezTo>
                    <a:pt x="3545382" y="330736"/>
                    <a:pt x="3553930" y="329421"/>
                    <a:pt x="3562478" y="326791"/>
                  </a:cubicBezTo>
                  <a:cubicBezTo>
                    <a:pt x="3743956" y="266298"/>
                    <a:pt x="3930693" y="251175"/>
                    <a:pt x="4120060" y="272216"/>
                  </a:cubicBezTo>
                  <a:cubicBezTo>
                    <a:pt x="4254196" y="286682"/>
                    <a:pt x="4388989" y="303120"/>
                    <a:pt x="4523124" y="318243"/>
                  </a:cubicBezTo>
                  <a:cubicBezTo>
                    <a:pt x="4527727" y="318900"/>
                    <a:pt x="4532330" y="318900"/>
                    <a:pt x="4539563" y="319558"/>
                  </a:cubicBezTo>
                  <a:cubicBezTo>
                    <a:pt x="4557315" y="259723"/>
                    <a:pt x="4575069" y="199888"/>
                    <a:pt x="4592165" y="140711"/>
                  </a:cubicBezTo>
                  <a:cubicBezTo>
                    <a:pt x="4593479" y="140711"/>
                    <a:pt x="4594795" y="141368"/>
                    <a:pt x="4596110" y="141368"/>
                  </a:cubicBezTo>
                  <a:cubicBezTo>
                    <a:pt x="4584932" y="201203"/>
                    <a:pt x="4573096" y="261038"/>
                    <a:pt x="4561261" y="324161"/>
                  </a:cubicBezTo>
                  <a:cubicBezTo>
                    <a:pt x="4801258" y="351777"/>
                    <a:pt x="5034680" y="395831"/>
                    <a:pt x="5263499" y="478679"/>
                  </a:cubicBezTo>
                  <a:cubicBezTo>
                    <a:pt x="5272704" y="446460"/>
                    <a:pt x="5280594" y="418844"/>
                    <a:pt x="5288485" y="391228"/>
                  </a:cubicBezTo>
                  <a:cubicBezTo>
                    <a:pt x="5290457" y="391228"/>
                    <a:pt x="5291773" y="391228"/>
                    <a:pt x="5293745" y="391228"/>
                  </a:cubicBezTo>
                  <a:cubicBezTo>
                    <a:pt x="5295718" y="416214"/>
                    <a:pt x="5299006" y="441200"/>
                    <a:pt x="5299663" y="466844"/>
                  </a:cubicBezTo>
                  <a:cubicBezTo>
                    <a:pt x="5299663" y="483939"/>
                    <a:pt x="5306238" y="492487"/>
                    <a:pt x="5322676" y="496432"/>
                  </a:cubicBezTo>
                  <a:cubicBezTo>
                    <a:pt x="5341745" y="501035"/>
                    <a:pt x="5360155" y="506953"/>
                    <a:pt x="5385141" y="514186"/>
                  </a:cubicBezTo>
                  <a:cubicBezTo>
                    <a:pt x="5292430" y="349147"/>
                    <a:pt x="5203006" y="189368"/>
                    <a:pt x="5113583" y="29589"/>
                  </a:cubicBezTo>
                  <a:cubicBezTo>
                    <a:pt x="5114898" y="28274"/>
                    <a:pt x="5116871" y="27616"/>
                    <a:pt x="5118186" y="26301"/>
                  </a:cubicBezTo>
                  <a:cubicBezTo>
                    <a:pt x="5152377" y="70355"/>
                    <a:pt x="5185911" y="115067"/>
                    <a:pt x="5220102" y="159121"/>
                  </a:cubicBezTo>
                  <a:cubicBezTo>
                    <a:pt x="5320704" y="289312"/>
                    <a:pt x="5420648" y="420159"/>
                    <a:pt x="5521907" y="550350"/>
                  </a:cubicBezTo>
                  <a:cubicBezTo>
                    <a:pt x="5529140" y="560212"/>
                    <a:pt x="5542290" y="567445"/>
                    <a:pt x="5553468" y="572048"/>
                  </a:cubicBezTo>
                  <a:cubicBezTo>
                    <a:pt x="5688919" y="625308"/>
                    <a:pt x="5824369" y="678567"/>
                    <a:pt x="5960477" y="730512"/>
                  </a:cubicBezTo>
                  <a:cubicBezTo>
                    <a:pt x="6024257" y="754840"/>
                    <a:pt x="6088695" y="775881"/>
                    <a:pt x="6153790" y="796922"/>
                  </a:cubicBezTo>
                  <a:cubicBezTo>
                    <a:pt x="6191926" y="809415"/>
                    <a:pt x="6205077" y="800210"/>
                    <a:pt x="6215597" y="761416"/>
                  </a:cubicBezTo>
                  <a:cubicBezTo>
                    <a:pt x="6248473" y="635828"/>
                    <a:pt x="6280692" y="510898"/>
                    <a:pt x="6313569" y="385310"/>
                  </a:cubicBezTo>
                  <a:cubicBezTo>
                    <a:pt x="6315541" y="377420"/>
                    <a:pt x="6318171" y="369530"/>
                    <a:pt x="6325404" y="362297"/>
                  </a:cubicBezTo>
                  <a:cubicBezTo>
                    <a:pt x="6301733" y="499720"/>
                    <a:pt x="6278062" y="636486"/>
                    <a:pt x="6253734" y="780484"/>
                  </a:cubicBezTo>
                  <a:cubicBezTo>
                    <a:pt x="6449677" y="658841"/>
                    <a:pt x="6639702" y="541144"/>
                    <a:pt x="6829726" y="423447"/>
                  </a:cubicBezTo>
                  <a:cubicBezTo>
                    <a:pt x="6831042" y="424762"/>
                    <a:pt x="6831699" y="426735"/>
                    <a:pt x="6833014" y="428050"/>
                  </a:cubicBezTo>
                  <a:cubicBezTo>
                    <a:pt x="6666003" y="544432"/>
                    <a:pt x="6498991" y="660814"/>
                    <a:pt x="6332637" y="777196"/>
                  </a:cubicBezTo>
                  <a:cubicBezTo>
                    <a:pt x="6333294" y="779169"/>
                    <a:pt x="6333294" y="781141"/>
                    <a:pt x="6333952" y="783114"/>
                  </a:cubicBezTo>
                  <a:cubicBezTo>
                    <a:pt x="6372746" y="776539"/>
                    <a:pt x="6412198" y="769963"/>
                    <a:pt x="6450991" y="763388"/>
                  </a:cubicBezTo>
                  <a:cubicBezTo>
                    <a:pt x="6586442" y="740375"/>
                    <a:pt x="6721892" y="719991"/>
                    <a:pt x="6859973" y="725252"/>
                  </a:cubicBezTo>
                  <a:cubicBezTo>
                    <a:pt x="6869178" y="725909"/>
                    <a:pt x="6881014" y="718676"/>
                    <a:pt x="6887589" y="711444"/>
                  </a:cubicBezTo>
                  <a:cubicBezTo>
                    <a:pt x="6907972" y="688430"/>
                    <a:pt x="6925726" y="664102"/>
                    <a:pt x="6950054" y="643061"/>
                  </a:cubicBezTo>
                  <a:cubicBezTo>
                    <a:pt x="6934273" y="670019"/>
                    <a:pt x="6918493" y="697635"/>
                    <a:pt x="6901397" y="727224"/>
                  </a:cubicBezTo>
                  <a:cubicBezTo>
                    <a:pt x="7105230" y="745635"/>
                    <a:pt x="7268954" y="831113"/>
                    <a:pt x="7397829" y="992207"/>
                  </a:cubicBezTo>
                  <a:cubicBezTo>
                    <a:pt x="7408350" y="963934"/>
                    <a:pt x="7418213" y="938290"/>
                    <a:pt x="7428075" y="912647"/>
                  </a:cubicBezTo>
                  <a:cubicBezTo>
                    <a:pt x="7429391" y="912647"/>
                    <a:pt x="7430706" y="913304"/>
                    <a:pt x="7431363" y="913304"/>
                  </a:cubicBezTo>
                  <a:cubicBezTo>
                    <a:pt x="7427418" y="942893"/>
                    <a:pt x="7424130" y="972481"/>
                    <a:pt x="7419528" y="1005358"/>
                  </a:cubicBezTo>
                  <a:cubicBezTo>
                    <a:pt x="7445829" y="1012591"/>
                    <a:pt x="7471473" y="1019166"/>
                    <a:pt x="7496458" y="1027714"/>
                  </a:cubicBezTo>
                  <a:cubicBezTo>
                    <a:pt x="7567472" y="1050727"/>
                    <a:pt x="7638484" y="1074398"/>
                    <a:pt x="7708840" y="1098069"/>
                  </a:cubicBezTo>
                  <a:cubicBezTo>
                    <a:pt x="7717387" y="1101357"/>
                    <a:pt x="7727250" y="1104644"/>
                    <a:pt x="7733825" y="1110562"/>
                  </a:cubicBezTo>
                  <a:cubicBezTo>
                    <a:pt x="7785770" y="1156589"/>
                    <a:pt x="7847578" y="1184863"/>
                    <a:pt x="7912016" y="1206561"/>
                  </a:cubicBezTo>
                  <a:cubicBezTo>
                    <a:pt x="7937001" y="1215109"/>
                    <a:pt x="7941604" y="1230889"/>
                    <a:pt x="7934371" y="1252588"/>
                  </a:cubicBezTo>
                  <a:cubicBezTo>
                    <a:pt x="7927138" y="1273629"/>
                    <a:pt x="7918591" y="1294669"/>
                    <a:pt x="7908728" y="1321628"/>
                  </a:cubicBezTo>
                  <a:cubicBezTo>
                    <a:pt x="7965932" y="1326231"/>
                    <a:pt x="8021165" y="1338724"/>
                    <a:pt x="8064561" y="1385408"/>
                  </a:cubicBezTo>
                  <a:cubicBezTo>
                    <a:pt x="8134916" y="1328861"/>
                    <a:pt x="8202642" y="1274286"/>
                    <a:pt x="8271025" y="1220369"/>
                  </a:cubicBezTo>
                  <a:cubicBezTo>
                    <a:pt x="8272340" y="1221684"/>
                    <a:pt x="8272997" y="1222342"/>
                    <a:pt x="8274312" y="1223657"/>
                  </a:cubicBezTo>
                  <a:cubicBezTo>
                    <a:pt x="8225655" y="1286779"/>
                    <a:pt x="8176341" y="1349902"/>
                    <a:pt x="8125712" y="1414997"/>
                  </a:cubicBezTo>
                  <a:cubicBezTo>
                    <a:pt x="8182259" y="1439325"/>
                    <a:pt x="8235518" y="1462339"/>
                    <a:pt x="8289435" y="1486010"/>
                  </a:cubicBezTo>
                  <a:cubicBezTo>
                    <a:pt x="8288778" y="1487325"/>
                    <a:pt x="8288778" y="1488640"/>
                    <a:pt x="8288120" y="1489955"/>
                  </a:cubicBezTo>
                  <a:cubicBezTo>
                    <a:pt x="8280230" y="1487982"/>
                    <a:pt x="8272340" y="1486010"/>
                    <a:pt x="8264450" y="1484037"/>
                  </a:cubicBezTo>
                  <a:cubicBezTo>
                    <a:pt x="8218423" y="1469571"/>
                    <a:pt x="8172396" y="1454448"/>
                    <a:pt x="8126369" y="1439983"/>
                  </a:cubicBezTo>
                  <a:cubicBezTo>
                    <a:pt x="8120451" y="1438010"/>
                    <a:pt x="8112561" y="1436695"/>
                    <a:pt x="8107958" y="1439983"/>
                  </a:cubicBezTo>
                  <a:cubicBezTo>
                    <a:pt x="8104670" y="1441955"/>
                    <a:pt x="8104670" y="1451818"/>
                    <a:pt x="8106643" y="1457079"/>
                  </a:cubicBezTo>
                  <a:cubicBezTo>
                    <a:pt x="8127026" y="1511653"/>
                    <a:pt x="8148067" y="1566885"/>
                    <a:pt x="8170423" y="1620803"/>
                  </a:cubicBezTo>
                  <a:cubicBezTo>
                    <a:pt x="8174368" y="1630008"/>
                    <a:pt x="8186204" y="1635926"/>
                    <a:pt x="8195409" y="1641843"/>
                  </a:cubicBezTo>
                  <a:cubicBezTo>
                    <a:pt x="8272340" y="1687213"/>
                    <a:pt x="8352558" y="1728637"/>
                    <a:pt x="8426858" y="1778609"/>
                  </a:cubicBezTo>
                  <a:cubicBezTo>
                    <a:pt x="8516940" y="1839101"/>
                    <a:pt x="8558363" y="1929182"/>
                    <a:pt x="8556391" y="2038332"/>
                  </a:cubicBezTo>
                  <a:cubicBezTo>
                    <a:pt x="8556391" y="2042935"/>
                    <a:pt x="8557049" y="2048195"/>
                    <a:pt x="8555733" y="2052797"/>
                  </a:cubicBezTo>
                  <a:cubicBezTo>
                    <a:pt x="8547186" y="2097509"/>
                    <a:pt x="8557706" y="2124468"/>
                    <a:pt x="8603075" y="2150769"/>
                  </a:cubicBezTo>
                  <a:cubicBezTo>
                    <a:pt x="8649760" y="2177070"/>
                    <a:pt x="8683951" y="2226384"/>
                    <a:pt x="8724060" y="2265178"/>
                  </a:cubicBezTo>
                  <a:cubicBezTo>
                    <a:pt x="8806251" y="2344082"/>
                    <a:pt x="8861483" y="2442711"/>
                    <a:pt x="8921976" y="2537394"/>
                  </a:cubicBezTo>
                  <a:cubicBezTo>
                    <a:pt x="8929866" y="2549887"/>
                    <a:pt x="8940386" y="2560408"/>
                    <a:pt x="8951564" y="2574216"/>
                  </a:cubicBezTo>
                  <a:cubicBezTo>
                    <a:pt x="9104110" y="2409834"/>
                    <a:pt x="9253369" y="2249398"/>
                    <a:pt x="9402627" y="2088304"/>
                  </a:cubicBezTo>
                  <a:cubicBezTo>
                    <a:pt x="9403942" y="2089619"/>
                    <a:pt x="9405258" y="2090276"/>
                    <a:pt x="9407230" y="2091591"/>
                  </a:cubicBezTo>
                  <a:cubicBezTo>
                    <a:pt x="9288218" y="2254000"/>
                    <a:pt x="9169205" y="2416410"/>
                    <a:pt x="9046906" y="2584079"/>
                  </a:cubicBezTo>
                  <a:cubicBezTo>
                    <a:pt x="9399340" y="2593942"/>
                    <a:pt x="9745856" y="2604462"/>
                    <a:pt x="10092373" y="2614325"/>
                  </a:cubicBezTo>
                  <a:cubicBezTo>
                    <a:pt x="10092373" y="2615640"/>
                    <a:pt x="10092373" y="2616955"/>
                    <a:pt x="10092373" y="2618270"/>
                  </a:cubicBezTo>
                  <a:cubicBezTo>
                    <a:pt x="9726130" y="2634708"/>
                    <a:pt x="9360545" y="2651147"/>
                    <a:pt x="8991016" y="2668242"/>
                  </a:cubicBezTo>
                  <a:cubicBezTo>
                    <a:pt x="9002194" y="2729392"/>
                    <a:pt x="9016001" y="2786597"/>
                    <a:pt x="9022577" y="2844459"/>
                  </a:cubicBezTo>
                  <a:cubicBezTo>
                    <a:pt x="9031125" y="2920075"/>
                    <a:pt x="9059399" y="2985827"/>
                    <a:pt x="9102138" y="3047635"/>
                  </a:cubicBezTo>
                  <a:cubicBezTo>
                    <a:pt x="9127124" y="3083141"/>
                    <a:pt x="9143562" y="3121278"/>
                    <a:pt x="9148165" y="3165332"/>
                  </a:cubicBezTo>
                  <a:cubicBezTo>
                    <a:pt x="9153425" y="3213989"/>
                    <a:pt x="9173150" y="3257386"/>
                    <a:pt x="9197479" y="3299467"/>
                  </a:cubicBezTo>
                  <a:cubicBezTo>
                    <a:pt x="9217863" y="3334974"/>
                    <a:pt x="9232328" y="3373110"/>
                    <a:pt x="9249423" y="3410589"/>
                  </a:cubicBezTo>
                  <a:cubicBezTo>
                    <a:pt x="9345423" y="3287632"/>
                    <a:pt x="9444709" y="3160072"/>
                    <a:pt x="9544653" y="3033169"/>
                  </a:cubicBezTo>
                  <a:cubicBezTo>
                    <a:pt x="9545968" y="3033827"/>
                    <a:pt x="9547283" y="3034484"/>
                    <a:pt x="9547940" y="3035142"/>
                  </a:cubicBezTo>
                  <a:cubicBezTo>
                    <a:pt x="9543995" y="3043032"/>
                    <a:pt x="9540050" y="3051580"/>
                    <a:pt x="9536105" y="3059470"/>
                  </a:cubicBezTo>
                  <a:cubicBezTo>
                    <a:pt x="9446681" y="3225167"/>
                    <a:pt x="9357258" y="3390864"/>
                    <a:pt x="9269149" y="3557218"/>
                  </a:cubicBezTo>
                  <a:cubicBezTo>
                    <a:pt x="9259286" y="3576286"/>
                    <a:pt x="9254026" y="3599957"/>
                    <a:pt x="9255341" y="3620998"/>
                  </a:cubicBezTo>
                  <a:cubicBezTo>
                    <a:pt x="9257971" y="3666367"/>
                    <a:pt x="9248109" y="3706476"/>
                    <a:pt x="9224438" y="3744613"/>
                  </a:cubicBezTo>
                  <a:cubicBezTo>
                    <a:pt x="9174466" y="3824831"/>
                    <a:pt x="9131727" y="3910310"/>
                    <a:pt x="9077809" y="3987240"/>
                  </a:cubicBezTo>
                  <a:cubicBezTo>
                    <a:pt x="9035070" y="4048390"/>
                    <a:pt x="8983783" y="4106252"/>
                    <a:pt x="8928551" y="4156882"/>
                  </a:cubicBezTo>
                  <a:cubicBezTo>
                    <a:pt x="8874633" y="4206854"/>
                    <a:pt x="8844387" y="4261428"/>
                    <a:pt x="8830579" y="4335072"/>
                  </a:cubicBezTo>
                  <a:cubicBezTo>
                    <a:pt x="8804936" y="4471180"/>
                    <a:pt x="8766800" y="4605315"/>
                    <a:pt x="8734581" y="4740765"/>
                  </a:cubicBezTo>
                  <a:cubicBezTo>
                    <a:pt x="8731950" y="4752601"/>
                    <a:pt x="8729977" y="4764436"/>
                    <a:pt x="8726690" y="4781532"/>
                  </a:cubicBezTo>
                  <a:cubicBezTo>
                    <a:pt x="8807566" y="4751286"/>
                    <a:pt x="8882524" y="4723012"/>
                    <a:pt x="8958140" y="4694739"/>
                  </a:cubicBezTo>
                  <a:cubicBezTo>
                    <a:pt x="8958797" y="4696054"/>
                    <a:pt x="8959454" y="4697369"/>
                    <a:pt x="8960112" y="4699341"/>
                  </a:cubicBezTo>
                  <a:cubicBezTo>
                    <a:pt x="8894359" y="4732218"/>
                    <a:pt x="8828606" y="4764436"/>
                    <a:pt x="8762854" y="4797312"/>
                  </a:cubicBezTo>
                  <a:cubicBezTo>
                    <a:pt x="8719457" y="4819011"/>
                    <a:pt x="8713539" y="4841367"/>
                    <a:pt x="8741813" y="4880818"/>
                  </a:cubicBezTo>
                  <a:cubicBezTo>
                    <a:pt x="8879236" y="5076761"/>
                    <a:pt x="9017317" y="5272704"/>
                    <a:pt x="9154740" y="5468647"/>
                  </a:cubicBezTo>
                  <a:cubicBezTo>
                    <a:pt x="9160000" y="5475880"/>
                    <a:pt x="9164603" y="5483770"/>
                    <a:pt x="9165260" y="5494948"/>
                  </a:cubicBezTo>
                  <a:cubicBezTo>
                    <a:pt x="9000879" y="5314128"/>
                    <a:pt x="8837155" y="5133309"/>
                    <a:pt x="8670800" y="4949859"/>
                  </a:cubicBezTo>
                  <a:cubicBezTo>
                    <a:pt x="8666198" y="4959064"/>
                    <a:pt x="8662253" y="4966297"/>
                    <a:pt x="8659622" y="4973530"/>
                  </a:cubicBezTo>
                  <a:cubicBezTo>
                    <a:pt x="8617541" y="5080049"/>
                    <a:pt x="8576117" y="5186568"/>
                    <a:pt x="8533378" y="5292430"/>
                  </a:cubicBezTo>
                  <a:cubicBezTo>
                    <a:pt x="8524830" y="5312813"/>
                    <a:pt x="8512336" y="5331882"/>
                    <a:pt x="8498529" y="5349635"/>
                  </a:cubicBezTo>
                  <a:cubicBezTo>
                    <a:pt x="8426858" y="5443661"/>
                    <a:pt x="8334805" y="5510729"/>
                    <a:pt x="8230258" y="5566618"/>
                  </a:cubicBezTo>
                  <a:cubicBezTo>
                    <a:pt x="8142150" y="5613960"/>
                    <a:pt x="8047466" y="5625796"/>
                    <a:pt x="7954755" y="5648152"/>
                  </a:cubicBezTo>
                  <a:cubicBezTo>
                    <a:pt x="7949494" y="5649467"/>
                    <a:pt x="7944234" y="5650782"/>
                    <a:pt x="7937001" y="5658015"/>
                  </a:cubicBezTo>
                  <a:cubicBezTo>
                    <a:pt x="8141492" y="5727055"/>
                    <a:pt x="8345983" y="5796095"/>
                    <a:pt x="8550473" y="5865135"/>
                  </a:cubicBezTo>
                  <a:cubicBezTo>
                    <a:pt x="8549816" y="5866451"/>
                    <a:pt x="8549816" y="5868423"/>
                    <a:pt x="8549158" y="5869738"/>
                  </a:cubicBezTo>
                  <a:cubicBezTo>
                    <a:pt x="8442639" y="5850012"/>
                    <a:pt x="8335462" y="5830287"/>
                    <a:pt x="8228943" y="5810561"/>
                  </a:cubicBezTo>
                  <a:cubicBezTo>
                    <a:pt x="8050096" y="5777685"/>
                    <a:pt x="7871906" y="5744808"/>
                    <a:pt x="7693059" y="5711932"/>
                  </a:cubicBezTo>
                  <a:cubicBezTo>
                    <a:pt x="7684511" y="5710617"/>
                    <a:pt x="7675963" y="5707986"/>
                    <a:pt x="7668073" y="5709302"/>
                  </a:cubicBezTo>
                  <a:cubicBezTo>
                    <a:pt x="7530650" y="5733630"/>
                    <a:pt x="7392570" y="5719822"/>
                    <a:pt x="7254489" y="5726398"/>
                  </a:cubicBezTo>
                  <a:cubicBezTo>
                    <a:pt x="7204517" y="5729027"/>
                    <a:pt x="7153887" y="5730343"/>
                    <a:pt x="7103915" y="5727712"/>
                  </a:cubicBezTo>
                  <a:cubicBezTo>
                    <a:pt x="7047368" y="5724425"/>
                    <a:pt x="6996081" y="5736918"/>
                    <a:pt x="6946767" y="5764534"/>
                  </a:cubicBezTo>
                  <a:cubicBezTo>
                    <a:pt x="6840248" y="5824369"/>
                    <a:pt x="6723865" y="5859218"/>
                    <a:pt x="6606168" y="5887491"/>
                  </a:cubicBezTo>
                  <a:cubicBezTo>
                    <a:pt x="6526607" y="5906560"/>
                    <a:pt x="6443759" y="5915107"/>
                    <a:pt x="6362225" y="5919053"/>
                  </a:cubicBezTo>
                  <a:cubicBezTo>
                    <a:pt x="6267542" y="5923655"/>
                    <a:pt x="6172858" y="5919053"/>
                    <a:pt x="6078174" y="5918395"/>
                  </a:cubicBezTo>
                  <a:cubicBezTo>
                    <a:pt x="6068311" y="5918395"/>
                    <a:pt x="6057791" y="5918395"/>
                    <a:pt x="6043325" y="5918395"/>
                  </a:cubicBezTo>
                  <a:cubicBezTo>
                    <a:pt x="6136694" y="6137352"/>
                    <a:pt x="6228090" y="6351048"/>
                    <a:pt x="6319486" y="6564744"/>
                  </a:cubicBezTo>
                  <a:cubicBezTo>
                    <a:pt x="6317514" y="6565401"/>
                    <a:pt x="6316199" y="6566716"/>
                    <a:pt x="6314226" y="6567374"/>
                  </a:cubicBezTo>
                  <a:cubicBezTo>
                    <a:pt x="6278062" y="6506224"/>
                    <a:pt x="6241898" y="6445731"/>
                    <a:pt x="6205734" y="6384581"/>
                  </a:cubicBezTo>
                  <a:cubicBezTo>
                    <a:pt x="6120256" y="6240583"/>
                    <a:pt x="6034777" y="6096585"/>
                    <a:pt x="5949957" y="5951929"/>
                  </a:cubicBezTo>
                  <a:cubicBezTo>
                    <a:pt x="5936806" y="5929573"/>
                    <a:pt x="5920368" y="5917080"/>
                    <a:pt x="5893409" y="5917738"/>
                  </a:cubicBezTo>
                  <a:cubicBezTo>
                    <a:pt x="5807931" y="5919053"/>
                    <a:pt x="5723110" y="5921025"/>
                    <a:pt x="5637632" y="5919710"/>
                  </a:cubicBezTo>
                  <a:cubicBezTo>
                    <a:pt x="5523879" y="5917738"/>
                    <a:pt x="5410785" y="5913135"/>
                    <a:pt x="5297690" y="5909190"/>
                  </a:cubicBezTo>
                  <a:cubicBezTo>
                    <a:pt x="5287828" y="5909190"/>
                    <a:pt x="5277307" y="5909190"/>
                    <a:pt x="5263499" y="5909190"/>
                  </a:cubicBezTo>
                  <a:cubicBezTo>
                    <a:pt x="5308211" y="6226775"/>
                    <a:pt x="5352922" y="6543045"/>
                    <a:pt x="5398292" y="6858658"/>
                  </a:cubicBezTo>
                  <a:cubicBezTo>
                    <a:pt x="5396977" y="6858658"/>
                    <a:pt x="5395662" y="6859315"/>
                    <a:pt x="5394347" y="6859315"/>
                  </a:cubicBezTo>
                  <a:cubicBezTo>
                    <a:pt x="5375278" y="6779754"/>
                    <a:pt x="5355553" y="6700851"/>
                    <a:pt x="5336484" y="6621291"/>
                  </a:cubicBezTo>
                  <a:cubicBezTo>
                    <a:pt x="5279937" y="6385896"/>
                    <a:pt x="5222732" y="6150502"/>
                    <a:pt x="5167500" y="5915107"/>
                  </a:cubicBezTo>
                  <a:cubicBezTo>
                    <a:pt x="5162240" y="5894067"/>
                    <a:pt x="5151062" y="5890121"/>
                    <a:pt x="5134624" y="5888149"/>
                  </a:cubicBezTo>
                  <a:cubicBezTo>
                    <a:pt x="4996543" y="5873026"/>
                    <a:pt x="4863065" y="5835547"/>
                    <a:pt x="4733533" y="5788205"/>
                  </a:cubicBezTo>
                  <a:cubicBezTo>
                    <a:pt x="4638192" y="5753356"/>
                    <a:pt x="4546138" y="5707986"/>
                    <a:pt x="4452111" y="5667878"/>
                  </a:cubicBezTo>
                  <a:cubicBezTo>
                    <a:pt x="4439618" y="5662617"/>
                    <a:pt x="4425153" y="5660645"/>
                    <a:pt x="4410687" y="5659330"/>
                  </a:cubicBezTo>
                  <a:cubicBezTo>
                    <a:pt x="4356770" y="5654070"/>
                    <a:pt x="4302853" y="5650782"/>
                    <a:pt x="4249593" y="5645521"/>
                  </a:cubicBezTo>
                  <a:cubicBezTo>
                    <a:pt x="4229210" y="5643549"/>
                    <a:pt x="4208826" y="5638946"/>
                    <a:pt x="4189101" y="5632371"/>
                  </a:cubicBezTo>
                  <a:cubicBezTo>
                    <a:pt x="4090472" y="5600152"/>
                    <a:pt x="3991843" y="5567276"/>
                    <a:pt x="3889926" y="5533085"/>
                  </a:cubicBezTo>
                  <a:cubicBezTo>
                    <a:pt x="3772886" y="5930888"/>
                    <a:pt x="3656504" y="6325404"/>
                    <a:pt x="3540122" y="6719920"/>
                  </a:cubicBezTo>
                  <a:cubicBezTo>
                    <a:pt x="3538807" y="6719262"/>
                    <a:pt x="3536835" y="6719262"/>
                    <a:pt x="3535520" y="6718605"/>
                  </a:cubicBezTo>
                  <a:cubicBezTo>
                    <a:pt x="3615080" y="6322774"/>
                    <a:pt x="3694641" y="5927600"/>
                    <a:pt x="3774859" y="5529797"/>
                  </a:cubicBezTo>
                  <a:cubicBezTo>
                    <a:pt x="3699901" y="5529797"/>
                    <a:pt x="3627573" y="5529797"/>
                    <a:pt x="3550643" y="5529797"/>
                  </a:cubicBezTo>
                  <a:cubicBezTo>
                    <a:pt x="3511848" y="5790835"/>
                    <a:pt x="3473055" y="6051873"/>
                    <a:pt x="3434260" y="6312911"/>
                  </a:cubicBezTo>
                  <a:cubicBezTo>
                    <a:pt x="3432945" y="6312911"/>
                    <a:pt x="3431630" y="6312253"/>
                    <a:pt x="3430973" y="6312253"/>
                  </a:cubicBezTo>
                  <a:cubicBezTo>
                    <a:pt x="3436891" y="6050558"/>
                    <a:pt x="3442151" y="5788205"/>
                    <a:pt x="3448069" y="5521907"/>
                  </a:cubicBezTo>
                  <a:cubicBezTo>
                    <a:pt x="3415850" y="5519277"/>
                    <a:pt x="3384946" y="5515989"/>
                    <a:pt x="3354042" y="5515331"/>
                  </a:cubicBezTo>
                  <a:cubicBezTo>
                    <a:pt x="3227797" y="5512044"/>
                    <a:pt x="3106812" y="5480483"/>
                    <a:pt x="2985827" y="5450894"/>
                  </a:cubicBezTo>
                  <a:cubicBezTo>
                    <a:pt x="2804350" y="5406182"/>
                    <a:pt x="2624846" y="5352265"/>
                    <a:pt x="2444683" y="5301635"/>
                  </a:cubicBezTo>
                  <a:cubicBezTo>
                    <a:pt x="2434163" y="5298348"/>
                    <a:pt x="2423642" y="5292430"/>
                    <a:pt x="2414437" y="5286512"/>
                  </a:cubicBezTo>
                  <a:cubicBezTo>
                    <a:pt x="2259918" y="5183938"/>
                    <a:pt x="2105400" y="5082022"/>
                    <a:pt x="1950881" y="4978790"/>
                  </a:cubicBezTo>
                  <a:cubicBezTo>
                    <a:pt x="1926552" y="4962352"/>
                    <a:pt x="1904854" y="4943283"/>
                    <a:pt x="1878553" y="4922900"/>
                  </a:cubicBezTo>
                  <a:cubicBezTo>
                    <a:pt x="1657624" y="5191828"/>
                    <a:pt x="1437353" y="5460099"/>
                    <a:pt x="1217081" y="5728370"/>
                  </a:cubicBezTo>
                  <a:cubicBezTo>
                    <a:pt x="1215109" y="5727055"/>
                    <a:pt x="1213794" y="5726398"/>
                    <a:pt x="1211821" y="5725082"/>
                  </a:cubicBezTo>
                  <a:cubicBezTo>
                    <a:pt x="1217081" y="5716535"/>
                    <a:pt x="1221684" y="5707986"/>
                    <a:pt x="1226944" y="5700096"/>
                  </a:cubicBezTo>
                  <a:cubicBezTo>
                    <a:pt x="1415654" y="5418675"/>
                    <a:pt x="1604364" y="5137254"/>
                    <a:pt x="1793732" y="4856490"/>
                  </a:cubicBezTo>
                  <a:cubicBezTo>
                    <a:pt x="1807540" y="4836107"/>
                    <a:pt x="1808855" y="4823614"/>
                    <a:pt x="1793732" y="4803230"/>
                  </a:cubicBezTo>
                  <a:cubicBezTo>
                    <a:pt x="1724692" y="4709862"/>
                    <a:pt x="1650391" y="4619780"/>
                    <a:pt x="1602392" y="4511946"/>
                  </a:cubicBezTo>
                  <a:cubicBezTo>
                    <a:pt x="1597789" y="4502083"/>
                    <a:pt x="1583981" y="4493536"/>
                    <a:pt x="1572803" y="4488933"/>
                  </a:cubicBezTo>
                  <a:cubicBezTo>
                    <a:pt x="1433408" y="4430413"/>
                    <a:pt x="1292697" y="4375181"/>
                    <a:pt x="1153959" y="4314031"/>
                  </a:cubicBezTo>
                  <a:cubicBezTo>
                    <a:pt x="1104644" y="4292332"/>
                    <a:pt x="1059933" y="4257483"/>
                    <a:pt x="1014563" y="4227237"/>
                  </a:cubicBezTo>
                  <a:cubicBezTo>
                    <a:pt x="956701" y="4188443"/>
                    <a:pt x="899496" y="4147676"/>
                    <a:pt x="839004" y="4104937"/>
                  </a:cubicBezTo>
                  <a:cubicBezTo>
                    <a:pt x="621362" y="4430413"/>
                    <a:pt x="405036" y="4753916"/>
                    <a:pt x="188053" y="5077419"/>
                  </a:cubicBezTo>
                  <a:cubicBezTo>
                    <a:pt x="186737" y="5076761"/>
                    <a:pt x="186080" y="5076104"/>
                    <a:pt x="184765" y="5076104"/>
                  </a:cubicBezTo>
                  <a:cubicBezTo>
                    <a:pt x="187395" y="5070186"/>
                    <a:pt x="189368" y="5063611"/>
                    <a:pt x="192655" y="5058351"/>
                  </a:cubicBezTo>
                  <a:cubicBezTo>
                    <a:pt x="376105" y="4724985"/>
                    <a:pt x="558897" y="4391619"/>
                    <a:pt x="743005" y="4059568"/>
                  </a:cubicBezTo>
                  <a:cubicBezTo>
                    <a:pt x="760101" y="4028664"/>
                    <a:pt x="763388" y="4002363"/>
                    <a:pt x="750895" y="3968829"/>
                  </a:cubicBezTo>
                  <a:cubicBezTo>
                    <a:pt x="725252" y="3899789"/>
                    <a:pt x="701581" y="3830091"/>
                    <a:pt x="679882" y="3759078"/>
                  </a:cubicBezTo>
                  <a:cubicBezTo>
                    <a:pt x="673965" y="3739353"/>
                    <a:pt x="677252" y="3716339"/>
                    <a:pt x="679882" y="3695298"/>
                  </a:cubicBezTo>
                  <a:cubicBezTo>
                    <a:pt x="684485" y="3657819"/>
                    <a:pt x="691060" y="3620998"/>
                    <a:pt x="697636" y="3579574"/>
                  </a:cubicBezTo>
                  <a:cubicBezTo>
                    <a:pt x="618075" y="3563793"/>
                    <a:pt x="539172" y="3548670"/>
                    <a:pt x="460926" y="3533547"/>
                  </a:cubicBezTo>
                  <a:cubicBezTo>
                    <a:pt x="460926" y="3532232"/>
                    <a:pt x="460926" y="3530259"/>
                    <a:pt x="461584" y="3528944"/>
                  </a:cubicBezTo>
                  <a:cubicBezTo>
                    <a:pt x="541144" y="3536177"/>
                    <a:pt x="621362" y="3543410"/>
                    <a:pt x="702238" y="3550643"/>
                  </a:cubicBezTo>
                  <a:cubicBezTo>
                    <a:pt x="721306" y="3492780"/>
                    <a:pt x="739717" y="3436233"/>
                    <a:pt x="758128" y="3380343"/>
                  </a:cubicBezTo>
                  <a:cubicBezTo>
                    <a:pt x="762073" y="3367850"/>
                    <a:pt x="764046" y="3353385"/>
                    <a:pt x="771279" y="3342864"/>
                  </a:cubicBezTo>
                  <a:cubicBezTo>
                    <a:pt x="795607" y="3308015"/>
                    <a:pt x="782456" y="3283687"/>
                    <a:pt x="757470" y="3254756"/>
                  </a:cubicBezTo>
                  <a:cubicBezTo>
                    <a:pt x="665417" y="3148894"/>
                    <a:pt x="581253" y="3037114"/>
                    <a:pt x="513528" y="2913499"/>
                  </a:cubicBezTo>
                  <a:cubicBezTo>
                    <a:pt x="495775" y="2880623"/>
                    <a:pt x="483939" y="2844459"/>
                    <a:pt x="470789" y="2808953"/>
                  </a:cubicBezTo>
                  <a:cubicBezTo>
                    <a:pt x="462899" y="2788569"/>
                    <a:pt x="456981" y="2767529"/>
                    <a:pt x="449091" y="2743200"/>
                  </a:cubicBezTo>
                  <a:cubicBezTo>
                    <a:pt x="366900" y="2813555"/>
                    <a:pt x="286682" y="2882596"/>
                    <a:pt x="206463" y="2950978"/>
                  </a:cubicBezTo>
                  <a:cubicBezTo>
                    <a:pt x="205148" y="2949663"/>
                    <a:pt x="203176" y="2948348"/>
                    <a:pt x="201861" y="2947691"/>
                  </a:cubicBezTo>
                  <a:cubicBezTo>
                    <a:pt x="206463" y="2941115"/>
                    <a:pt x="211066" y="2933883"/>
                    <a:pt x="216326" y="2927965"/>
                  </a:cubicBezTo>
                  <a:cubicBezTo>
                    <a:pt x="278134" y="2853665"/>
                    <a:pt x="339941" y="2779364"/>
                    <a:pt x="401749" y="2705721"/>
                  </a:cubicBezTo>
                  <a:cubicBezTo>
                    <a:pt x="422132" y="2682050"/>
                    <a:pt x="433310" y="2656407"/>
                    <a:pt x="425420" y="2624845"/>
                  </a:cubicBezTo>
                  <a:cubicBezTo>
                    <a:pt x="398461" y="2515696"/>
                    <a:pt x="434625" y="2413779"/>
                    <a:pt x="459611" y="2310548"/>
                  </a:cubicBezTo>
                  <a:cubicBezTo>
                    <a:pt x="460926" y="2305945"/>
                    <a:pt x="462241" y="2301342"/>
                    <a:pt x="463556" y="2296740"/>
                  </a:cubicBezTo>
                  <a:cubicBezTo>
                    <a:pt x="463556" y="2296082"/>
                    <a:pt x="463556" y="2294767"/>
                    <a:pt x="462241" y="2289507"/>
                  </a:cubicBezTo>
                  <a:cubicBezTo>
                    <a:pt x="309037" y="2244795"/>
                    <a:pt x="154519" y="2199426"/>
                    <a:pt x="0" y="2154057"/>
                  </a:cubicBezTo>
                  <a:cubicBezTo>
                    <a:pt x="0" y="2152741"/>
                    <a:pt x="658" y="2151426"/>
                    <a:pt x="658" y="2149454"/>
                  </a:cubicBezTo>
                  <a:cubicBezTo>
                    <a:pt x="47342" y="2158002"/>
                    <a:pt x="94026" y="2165892"/>
                    <a:pt x="140711" y="2174440"/>
                  </a:cubicBezTo>
                  <a:cubicBezTo>
                    <a:pt x="247887" y="2194166"/>
                    <a:pt x="354407" y="2213891"/>
                    <a:pt x="461584" y="2233617"/>
                  </a:cubicBezTo>
                  <a:cubicBezTo>
                    <a:pt x="475392" y="2236247"/>
                    <a:pt x="488542" y="2240193"/>
                    <a:pt x="495117" y="2219809"/>
                  </a:cubicBezTo>
                  <a:cubicBezTo>
                    <a:pt x="531281" y="2115263"/>
                    <a:pt x="591116" y="2023209"/>
                    <a:pt x="648321" y="1927210"/>
                  </a:cubicBezTo>
                  <a:cubicBezTo>
                    <a:pt x="614130" y="1952196"/>
                    <a:pt x="579938" y="1977182"/>
                    <a:pt x="545747" y="2002168"/>
                  </a:cubicBezTo>
                  <a:cubicBezTo>
                    <a:pt x="545089" y="2000853"/>
                    <a:pt x="543117" y="1998880"/>
                    <a:pt x="541802" y="1996908"/>
                  </a:cubicBezTo>
                  <a:close/>
                  <a:moveTo>
                    <a:pt x="2367095" y="4257483"/>
                  </a:moveTo>
                  <a:cubicBezTo>
                    <a:pt x="2450601" y="4300880"/>
                    <a:pt x="2526874" y="4346250"/>
                    <a:pt x="2608407" y="4381098"/>
                  </a:cubicBezTo>
                  <a:cubicBezTo>
                    <a:pt x="2810925" y="4467892"/>
                    <a:pt x="3019361" y="4540220"/>
                    <a:pt x="3208729" y="4655287"/>
                  </a:cubicBezTo>
                  <a:cubicBezTo>
                    <a:pt x="3231742" y="4669095"/>
                    <a:pt x="3256071" y="4680931"/>
                    <a:pt x="3281057" y="4694739"/>
                  </a:cubicBezTo>
                  <a:cubicBezTo>
                    <a:pt x="3575629" y="4279182"/>
                    <a:pt x="3867570" y="3866255"/>
                    <a:pt x="4160170" y="3453329"/>
                  </a:cubicBezTo>
                  <a:cubicBezTo>
                    <a:pt x="4161485" y="3453986"/>
                    <a:pt x="4162800" y="3455301"/>
                    <a:pt x="4164115" y="3455959"/>
                  </a:cubicBezTo>
                  <a:cubicBezTo>
                    <a:pt x="3906364" y="3890584"/>
                    <a:pt x="3648614" y="4325209"/>
                    <a:pt x="3387576" y="4765094"/>
                  </a:cubicBezTo>
                  <a:cubicBezTo>
                    <a:pt x="3438206" y="4792710"/>
                    <a:pt x="3482260" y="4826901"/>
                    <a:pt x="3532232" y="4842025"/>
                  </a:cubicBezTo>
                  <a:cubicBezTo>
                    <a:pt x="3820228" y="4927503"/>
                    <a:pt x="4110197" y="5008379"/>
                    <a:pt x="4398852" y="5091227"/>
                  </a:cubicBezTo>
                  <a:cubicBezTo>
                    <a:pt x="4456714" y="5107665"/>
                    <a:pt x="4513919" y="5126733"/>
                    <a:pt x="4571124" y="5144487"/>
                  </a:cubicBezTo>
                  <a:cubicBezTo>
                    <a:pt x="4575727" y="5135281"/>
                    <a:pt x="4578356" y="5129363"/>
                    <a:pt x="4583617" y="5118843"/>
                  </a:cubicBezTo>
                  <a:cubicBezTo>
                    <a:pt x="4602685" y="5163555"/>
                    <a:pt x="4642794" y="5168157"/>
                    <a:pt x="4678958" y="5176705"/>
                  </a:cubicBezTo>
                  <a:cubicBezTo>
                    <a:pt x="4851888" y="5217472"/>
                    <a:pt x="5025474" y="5257581"/>
                    <a:pt x="5198404" y="5296375"/>
                  </a:cubicBezTo>
                  <a:cubicBezTo>
                    <a:pt x="5251006" y="5308211"/>
                    <a:pt x="5303608" y="5323334"/>
                    <a:pt x="5356868" y="5324649"/>
                  </a:cubicBezTo>
                  <a:cubicBezTo>
                    <a:pt x="5432483" y="5326621"/>
                    <a:pt x="5508099" y="5317416"/>
                    <a:pt x="5583714" y="5312156"/>
                  </a:cubicBezTo>
                  <a:cubicBezTo>
                    <a:pt x="5617906" y="5310183"/>
                    <a:pt x="5652755" y="5306895"/>
                    <a:pt x="5688919" y="5303608"/>
                  </a:cubicBezTo>
                  <a:cubicBezTo>
                    <a:pt x="5684316" y="5290457"/>
                    <a:pt x="5681028" y="5281252"/>
                    <a:pt x="5676425" y="5268759"/>
                  </a:cubicBezTo>
                  <a:cubicBezTo>
                    <a:pt x="5689576" y="5270731"/>
                    <a:pt x="5699439" y="5272047"/>
                    <a:pt x="5709302" y="5274677"/>
                  </a:cubicBezTo>
                  <a:cubicBezTo>
                    <a:pt x="5777685" y="5293745"/>
                    <a:pt x="5846725" y="5299005"/>
                    <a:pt x="5917080" y="5290457"/>
                  </a:cubicBezTo>
                  <a:cubicBezTo>
                    <a:pt x="5968367" y="5283882"/>
                    <a:pt x="6022942" y="5287827"/>
                    <a:pt x="6071599" y="5274019"/>
                  </a:cubicBezTo>
                  <a:cubicBezTo>
                    <a:pt x="6162995" y="5248376"/>
                    <a:pt x="6252419" y="5212212"/>
                    <a:pt x="6342500" y="5181965"/>
                  </a:cubicBezTo>
                  <a:cubicBezTo>
                    <a:pt x="6363541" y="5174733"/>
                    <a:pt x="6371431" y="5162240"/>
                    <a:pt x="6374719" y="5141199"/>
                  </a:cubicBezTo>
                  <a:cubicBezTo>
                    <a:pt x="6383266" y="5081364"/>
                    <a:pt x="6393787" y="5022187"/>
                    <a:pt x="6402992" y="4962352"/>
                  </a:cubicBezTo>
                  <a:cubicBezTo>
                    <a:pt x="6404307" y="4962352"/>
                    <a:pt x="6405622" y="4961694"/>
                    <a:pt x="6406937" y="4961694"/>
                  </a:cubicBezTo>
                  <a:cubicBezTo>
                    <a:pt x="6424690" y="5016926"/>
                    <a:pt x="6442444" y="5072816"/>
                    <a:pt x="6460197" y="5129363"/>
                  </a:cubicBezTo>
                  <a:cubicBezTo>
                    <a:pt x="6468745" y="5126733"/>
                    <a:pt x="6475320" y="5125418"/>
                    <a:pt x="6480580" y="5122788"/>
                  </a:cubicBezTo>
                  <a:cubicBezTo>
                    <a:pt x="6614058" y="5061638"/>
                    <a:pt x="6747536" y="5001146"/>
                    <a:pt x="6880356" y="4939338"/>
                  </a:cubicBezTo>
                  <a:cubicBezTo>
                    <a:pt x="6888904" y="4935393"/>
                    <a:pt x="6896795" y="4921585"/>
                    <a:pt x="6897452" y="4911722"/>
                  </a:cubicBezTo>
                  <a:cubicBezTo>
                    <a:pt x="6905342" y="4835449"/>
                    <a:pt x="6911917" y="4759176"/>
                    <a:pt x="6919151" y="4682903"/>
                  </a:cubicBezTo>
                  <a:cubicBezTo>
                    <a:pt x="6929014" y="4573753"/>
                    <a:pt x="6938877" y="4464604"/>
                    <a:pt x="6948739" y="4355455"/>
                  </a:cubicBezTo>
                  <a:cubicBezTo>
                    <a:pt x="6950054" y="4355455"/>
                    <a:pt x="6950711" y="4355455"/>
                    <a:pt x="6952027" y="4355455"/>
                  </a:cubicBezTo>
                  <a:cubicBezTo>
                    <a:pt x="6948739" y="4538905"/>
                    <a:pt x="6946109" y="4721697"/>
                    <a:pt x="6942822" y="4908435"/>
                  </a:cubicBezTo>
                  <a:cubicBezTo>
                    <a:pt x="6952684" y="4905147"/>
                    <a:pt x="6958602" y="4903174"/>
                    <a:pt x="6964519" y="4900544"/>
                  </a:cubicBezTo>
                  <a:cubicBezTo>
                    <a:pt x="7192024" y="4793367"/>
                    <a:pt x="7416240" y="4679615"/>
                    <a:pt x="7628621" y="4543507"/>
                  </a:cubicBezTo>
                  <a:cubicBezTo>
                    <a:pt x="7804181" y="4431071"/>
                    <a:pt x="7976453" y="4314688"/>
                    <a:pt x="8132944" y="4176608"/>
                  </a:cubicBezTo>
                  <a:cubicBezTo>
                    <a:pt x="8153985" y="4158197"/>
                    <a:pt x="8168451" y="4137813"/>
                    <a:pt x="8172396" y="4107567"/>
                  </a:cubicBezTo>
                  <a:cubicBezTo>
                    <a:pt x="8184231" y="4015514"/>
                    <a:pt x="8200669" y="3924775"/>
                    <a:pt x="8213162" y="3832721"/>
                  </a:cubicBezTo>
                  <a:cubicBezTo>
                    <a:pt x="8221710" y="3768284"/>
                    <a:pt x="8225655" y="3703846"/>
                    <a:pt x="8232231" y="3637436"/>
                  </a:cubicBezTo>
                  <a:cubicBezTo>
                    <a:pt x="7858098" y="3577601"/>
                    <a:pt x="7488568" y="3518424"/>
                    <a:pt x="7119038" y="3459246"/>
                  </a:cubicBezTo>
                  <a:cubicBezTo>
                    <a:pt x="7119038" y="3457931"/>
                    <a:pt x="7119696" y="3455959"/>
                    <a:pt x="7119696" y="3454644"/>
                  </a:cubicBezTo>
                  <a:cubicBezTo>
                    <a:pt x="7490540" y="3494753"/>
                    <a:pt x="7862043" y="3535519"/>
                    <a:pt x="8234861" y="3575628"/>
                  </a:cubicBezTo>
                  <a:cubicBezTo>
                    <a:pt x="8239463" y="3513163"/>
                    <a:pt x="8244066" y="3455301"/>
                    <a:pt x="8248011" y="3396781"/>
                  </a:cubicBezTo>
                  <a:cubicBezTo>
                    <a:pt x="8251299" y="3347467"/>
                    <a:pt x="8262477" y="3298152"/>
                    <a:pt x="8257217" y="3249496"/>
                  </a:cubicBezTo>
                  <a:cubicBezTo>
                    <a:pt x="8244724" y="3130483"/>
                    <a:pt x="8224998" y="3011471"/>
                    <a:pt x="8207244" y="2893116"/>
                  </a:cubicBezTo>
                  <a:cubicBezTo>
                    <a:pt x="8182259" y="2726762"/>
                    <a:pt x="8155958" y="2560408"/>
                    <a:pt x="8130971" y="2394054"/>
                  </a:cubicBezTo>
                  <a:cubicBezTo>
                    <a:pt x="8128341" y="2374985"/>
                    <a:pt x="8120451" y="2363807"/>
                    <a:pt x="8104670" y="2353945"/>
                  </a:cubicBezTo>
                  <a:cubicBezTo>
                    <a:pt x="8027083" y="2306603"/>
                    <a:pt x="7959357" y="2247425"/>
                    <a:pt x="7899522" y="2180358"/>
                  </a:cubicBezTo>
                  <a:cubicBezTo>
                    <a:pt x="7761442" y="2025839"/>
                    <a:pt x="7656238" y="1850279"/>
                    <a:pt x="7576677" y="1659597"/>
                  </a:cubicBezTo>
                  <a:cubicBezTo>
                    <a:pt x="7567472" y="1637241"/>
                    <a:pt x="7553006" y="1622775"/>
                    <a:pt x="7531308" y="1612255"/>
                  </a:cubicBezTo>
                  <a:cubicBezTo>
                    <a:pt x="7405062" y="1549790"/>
                    <a:pt x="7279475" y="1486010"/>
                    <a:pt x="7153887" y="1421572"/>
                  </a:cubicBezTo>
                  <a:cubicBezTo>
                    <a:pt x="7134819" y="1411709"/>
                    <a:pt x="7126929" y="1420257"/>
                    <a:pt x="7116409" y="1432750"/>
                  </a:cubicBezTo>
                  <a:cubicBezTo>
                    <a:pt x="7023039" y="1538612"/>
                    <a:pt x="6930328" y="1644474"/>
                    <a:pt x="6836960" y="1750335"/>
                  </a:cubicBezTo>
                  <a:cubicBezTo>
                    <a:pt x="6831699" y="1756253"/>
                    <a:pt x="6826439" y="1761513"/>
                    <a:pt x="6821179" y="1766773"/>
                  </a:cubicBezTo>
                  <a:cubicBezTo>
                    <a:pt x="6819864" y="1765458"/>
                    <a:pt x="6818549" y="1764801"/>
                    <a:pt x="6817891" y="1763486"/>
                  </a:cubicBezTo>
                  <a:cubicBezTo>
                    <a:pt x="6904027" y="1636583"/>
                    <a:pt x="6990163" y="1509681"/>
                    <a:pt x="7076957" y="1381463"/>
                  </a:cubicBezTo>
                  <a:cubicBezTo>
                    <a:pt x="7025012" y="1349244"/>
                    <a:pt x="6975698" y="1321628"/>
                    <a:pt x="6929671" y="1288752"/>
                  </a:cubicBezTo>
                  <a:cubicBezTo>
                    <a:pt x="6890219" y="1260478"/>
                    <a:pt x="6847480" y="1244697"/>
                    <a:pt x="6800138" y="1236807"/>
                  </a:cubicBezTo>
                  <a:cubicBezTo>
                    <a:pt x="6585127" y="1202616"/>
                    <a:pt x="6370774" y="1167109"/>
                    <a:pt x="6156420" y="1130945"/>
                  </a:cubicBezTo>
                  <a:cubicBezTo>
                    <a:pt x="6138009" y="1127658"/>
                    <a:pt x="6130119" y="1133575"/>
                    <a:pt x="6121571" y="1150014"/>
                  </a:cubicBezTo>
                  <a:cubicBezTo>
                    <a:pt x="6057133" y="1277574"/>
                    <a:pt x="5992038" y="1404476"/>
                    <a:pt x="5926943" y="1531379"/>
                  </a:cubicBezTo>
                  <a:cubicBezTo>
                    <a:pt x="5922340" y="1539927"/>
                    <a:pt x="5917738" y="1547817"/>
                    <a:pt x="5913135" y="1556365"/>
                  </a:cubicBezTo>
                  <a:cubicBezTo>
                    <a:pt x="5911820" y="1555707"/>
                    <a:pt x="5911162" y="1555050"/>
                    <a:pt x="5909847" y="1555050"/>
                  </a:cubicBezTo>
                  <a:cubicBezTo>
                    <a:pt x="5954559" y="1410394"/>
                    <a:pt x="5999929" y="1265738"/>
                    <a:pt x="6043983" y="1122398"/>
                  </a:cubicBezTo>
                  <a:cubicBezTo>
                    <a:pt x="5931546" y="1102672"/>
                    <a:pt x="5822396" y="1082946"/>
                    <a:pt x="5713905" y="1063878"/>
                  </a:cubicBezTo>
                  <a:cubicBezTo>
                    <a:pt x="5702727" y="1061905"/>
                    <a:pt x="5691548" y="1058618"/>
                    <a:pt x="5680371" y="1059933"/>
                  </a:cubicBezTo>
                  <a:cubicBezTo>
                    <a:pt x="5559386" y="1075056"/>
                    <a:pt x="5438401" y="1092809"/>
                    <a:pt x="5317416" y="1105959"/>
                  </a:cubicBezTo>
                  <a:cubicBezTo>
                    <a:pt x="5184596" y="1119767"/>
                    <a:pt x="5050460" y="1123713"/>
                    <a:pt x="4918955" y="1094124"/>
                  </a:cubicBezTo>
                  <a:cubicBezTo>
                    <a:pt x="4720382" y="1049412"/>
                    <a:pt x="4523124" y="1000755"/>
                    <a:pt x="4325866" y="953413"/>
                  </a:cubicBezTo>
                  <a:cubicBezTo>
                    <a:pt x="4291017" y="944865"/>
                    <a:pt x="4256826" y="936318"/>
                    <a:pt x="4220662" y="927112"/>
                  </a:cubicBezTo>
                  <a:cubicBezTo>
                    <a:pt x="4165430" y="1165137"/>
                    <a:pt x="4110855" y="1399874"/>
                    <a:pt x="4055623" y="1635268"/>
                  </a:cubicBezTo>
                  <a:cubicBezTo>
                    <a:pt x="4052335" y="1628035"/>
                    <a:pt x="4051678" y="1621460"/>
                    <a:pt x="4052335" y="1614885"/>
                  </a:cubicBezTo>
                  <a:cubicBezTo>
                    <a:pt x="4079294" y="1386723"/>
                    <a:pt x="4106252" y="1158561"/>
                    <a:pt x="4133869" y="930400"/>
                  </a:cubicBezTo>
                  <a:cubicBezTo>
                    <a:pt x="4136498" y="910016"/>
                    <a:pt x="4133869" y="900811"/>
                    <a:pt x="4112170" y="894236"/>
                  </a:cubicBezTo>
                  <a:cubicBezTo>
                    <a:pt x="3947789" y="847551"/>
                    <a:pt x="3782749" y="800867"/>
                    <a:pt x="3619026" y="750895"/>
                  </a:cubicBezTo>
                  <a:cubicBezTo>
                    <a:pt x="3536835" y="725909"/>
                    <a:pt x="3456616" y="736430"/>
                    <a:pt x="3376398" y="756155"/>
                  </a:cubicBezTo>
                  <a:cubicBezTo>
                    <a:pt x="3277112" y="780484"/>
                    <a:pt x="3180455" y="817305"/>
                    <a:pt x="3079854" y="831113"/>
                  </a:cubicBezTo>
                  <a:cubicBezTo>
                    <a:pt x="2910870" y="854127"/>
                    <a:pt x="2759638" y="925140"/>
                    <a:pt x="2601832" y="984975"/>
                  </a:cubicBezTo>
                  <a:cubicBezTo>
                    <a:pt x="2616298" y="1035604"/>
                    <a:pt x="2630106" y="1085576"/>
                    <a:pt x="2643914" y="1135548"/>
                  </a:cubicBezTo>
                  <a:cubicBezTo>
                    <a:pt x="2612352" y="1098069"/>
                    <a:pt x="2588024" y="1058618"/>
                    <a:pt x="2561065" y="1019823"/>
                  </a:cubicBezTo>
                  <a:cubicBezTo>
                    <a:pt x="2556463" y="1012591"/>
                    <a:pt x="2541997" y="1004700"/>
                    <a:pt x="2536079" y="1006673"/>
                  </a:cubicBezTo>
                  <a:cubicBezTo>
                    <a:pt x="2498600" y="1021138"/>
                    <a:pt x="2460464" y="1036262"/>
                    <a:pt x="2425615" y="1055987"/>
                  </a:cubicBezTo>
                  <a:cubicBezTo>
                    <a:pt x="2389451" y="1076371"/>
                    <a:pt x="2355917" y="1101357"/>
                    <a:pt x="2321726" y="1125028"/>
                  </a:cubicBezTo>
                  <a:cubicBezTo>
                    <a:pt x="2313178" y="1130945"/>
                    <a:pt x="2304630" y="1137521"/>
                    <a:pt x="2298712" y="1145411"/>
                  </a:cubicBezTo>
                  <a:cubicBezTo>
                    <a:pt x="2246110" y="1221684"/>
                    <a:pt x="2211919" y="1309793"/>
                    <a:pt x="2137618" y="1378833"/>
                  </a:cubicBezTo>
                  <a:cubicBezTo>
                    <a:pt x="2244795" y="1355162"/>
                    <a:pt x="2345397" y="1332806"/>
                    <a:pt x="2445341" y="1310450"/>
                  </a:cubicBezTo>
                  <a:cubicBezTo>
                    <a:pt x="2438765" y="1316368"/>
                    <a:pt x="2432190" y="1318998"/>
                    <a:pt x="2424957" y="1321628"/>
                  </a:cubicBezTo>
                  <a:cubicBezTo>
                    <a:pt x="2311205" y="1360422"/>
                    <a:pt x="2197453" y="1398559"/>
                    <a:pt x="2083701" y="1437353"/>
                  </a:cubicBezTo>
                  <a:cubicBezTo>
                    <a:pt x="2073181" y="1440640"/>
                    <a:pt x="2062660" y="1445901"/>
                    <a:pt x="2053455" y="1452476"/>
                  </a:cubicBezTo>
                  <a:cubicBezTo>
                    <a:pt x="2019264" y="1478119"/>
                    <a:pt x="1985072" y="1503763"/>
                    <a:pt x="1952853" y="1530721"/>
                  </a:cubicBezTo>
                  <a:cubicBezTo>
                    <a:pt x="1941018" y="1540584"/>
                    <a:pt x="1929840" y="1553735"/>
                    <a:pt x="1924580" y="1567543"/>
                  </a:cubicBezTo>
                  <a:cubicBezTo>
                    <a:pt x="1893676" y="1653021"/>
                    <a:pt x="1863430" y="1738500"/>
                    <a:pt x="1835156" y="1824636"/>
                  </a:cubicBezTo>
                  <a:cubicBezTo>
                    <a:pt x="1778609" y="1994935"/>
                    <a:pt x="1716801" y="2161947"/>
                    <a:pt x="1605022" y="2305288"/>
                  </a:cubicBezTo>
                  <a:cubicBezTo>
                    <a:pt x="1561625" y="2360520"/>
                    <a:pt x="1518886" y="2415752"/>
                    <a:pt x="1476147" y="2471642"/>
                  </a:cubicBezTo>
                  <a:cubicBezTo>
                    <a:pt x="1472202" y="2476902"/>
                    <a:pt x="1468914" y="2483477"/>
                    <a:pt x="1462996" y="2492025"/>
                  </a:cubicBezTo>
                  <a:cubicBezTo>
                    <a:pt x="1493900" y="2497943"/>
                    <a:pt x="1522174" y="2501888"/>
                    <a:pt x="1549132" y="2509121"/>
                  </a:cubicBezTo>
                  <a:cubicBezTo>
                    <a:pt x="1568200" y="2514381"/>
                    <a:pt x="1578063" y="2507806"/>
                    <a:pt x="1589899" y="2493998"/>
                  </a:cubicBezTo>
                  <a:cubicBezTo>
                    <a:pt x="1672090" y="2394711"/>
                    <a:pt x="1754938" y="2296082"/>
                    <a:pt x="1837786" y="2197453"/>
                  </a:cubicBezTo>
                  <a:cubicBezTo>
                    <a:pt x="1881183" y="2145509"/>
                    <a:pt x="1924580" y="2094222"/>
                    <a:pt x="1967976" y="2042935"/>
                  </a:cubicBezTo>
                  <a:cubicBezTo>
                    <a:pt x="1969949" y="2044249"/>
                    <a:pt x="1971264" y="2045565"/>
                    <a:pt x="1973237" y="2046880"/>
                  </a:cubicBezTo>
                  <a:cubicBezTo>
                    <a:pt x="1862772" y="2205344"/>
                    <a:pt x="1752308" y="2363807"/>
                    <a:pt x="1639213" y="2525559"/>
                  </a:cubicBezTo>
                  <a:cubicBezTo>
                    <a:pt x="1814115" y="2558435"/>
                    <a:pt x="1984415" y="2590654"/>
                    <a:pt x="2154714" y="2622873"/>
                  </a:cubicBezTo>
                  <a:cubicBezTo>
                    <a:pt x="2145509" y="2626160"/>
                    <a:pt x="2136303" y="2626818"/>
                    <a:pt x="2127098" y="2626160"/>
                  </a:cubicBezTo>
                  <a:cubicBezTo>
                    <a:pt x="1958771" y="2615640"/>
                    <a:pt x="1791102" y="2605777"/>
                    <a:pt x="1622775" y="2593942"/>
                  </a:cubicBezTo>
                  <a:cubicBezTo>
                    <a:pt x="1600419" y="2592627"/>
                    <a:pt x="1586611" y="2597229"/>
                    <a:pt x="1574118" y="2616955"/>
                  </a:cubicBezTo>
                  <a:cubicBezTo>
                    <a:pt x="1541242" y="2667585"/>
                    <a:pt x="1504420" y="2716242"/>
                    <a:pt x="1471544" y="2766871"/>
                  </a:cubicBezTo>
                  <a:cubicBezTo>
                    <a:pt x="1463654" y="2778707"/>
                    <a:pt x="1459051" y="2797117"/>
                    <a:pt x="1462339" y="2810925"/>
                  </a:cubicBezTo>
                  <a:cubicBezTo>
                    <a:pt x="1496530" y="2962156"/>
                    <a:pt x="1526776" y="3114703"/>
                    <a:pt x="1570831" y="3263303"/>
                  </a:cubicBezTo>
                  <a:cubicBezTo>
                    <a:pt x="1626063" y="3450041"/>
                    <a:pt x="1692473" y="3632833"/>
                    <a:pt x="1755596" y="3816941"/>
                  </a:cubicBezTo>
                  <a:cubicBezTo>
                    <a:pt x="1759541" y="3828776"/>
                    <a:pt x="1768088" y="3840611"/>
                    <a:pt x="1777951" y="3848502"/>
                  </a:cubicBezTo>
                  <a:cubicBezTo>
                    <a:pt x="1933785" y="3973432"/>
                    <a:pt x="2096194" y="4089157"/>
                    <a:pt x="2266494" y="4194361"/>
                  </a:cubicBezTo>
                  <a:cubicBezTo>
                    <a:pt x="2282274" y="4204224"/>
                    <a:pt x="2292795" y="4204224"/>
                    <a:pt x="2308575" y="4193046"/>
                  </a:cubicBezTo>
                  <a:cubicBezTo>
                    <a:pt x="2586051" y="3985925"/>
                    <a:pt x="2864185" y="3779462"/>
                    <a:pt x="3142319" y="3572999"/>
                  </a:cubicBezTo>
                  <a:cubicBezTo>
                    <a:pt x="3148236" y="3568396"/>
                    <a:pt x="3155469" y="3564450"/>
                    <a:pt x="3162044" y="3560505"/>
                  </a:cubicBezTo>
                  <a:cubicBezTo>
                    <a:pt x="3162702" y="3561821"/>
                    <a:pt x="3163360" y="3562478"/>
                    <a:pt x="3164017" y="3563793"/>
                  </a:cubicBezTo>
                  <a:cubicBezTo>
                    <a:pt x="2900349" y="3793270"/>
                    <a:pt x="2636023" y="4022746"/>
                    <a:pt x="2367095" y="4257483"/>
                  </a:cubicBezTo>
                  <a:close/>
                  <a:moveTo>
                    <a:pt x="8480776" y="2694543"/>
                  </a:moveTo>
                  <a:cubicBezTo>
                    <a:pt x="8451187" y="2709666"/>
                    <a:pt x="8422256" y="2726104"/>
                    <a:pt x="8392010" y="2738597"/>
                  </a:cubicBezTo>
                  <a:cubicBezTo>
                    <a:pt x="8370968" y="2747145"/>
                    <a:pt x="8365051" y="2759638"/>
                    <a:pt x="8365051" y="2781337"/>
                  </a:cubicBezTo>
                  <a:cubicBezTo>
                    <a:pt x="8363736" y="2929938"/>
                    <a:pt x="8359791" y="3078539"/>
                    <a:pt x="8358475" y="3226482"/>
                  </a:cubicBezTo>
                  <a:cubicBezTo>
                    <a:pt x="8358475" y="3244893"/>
                    <a:pt x="8361763" y="3263961"/>
                    <a:pt x="8367023" y="3281714"/>
                  </a:cubicBezTo>
                  <a:cubicBezTo>
                    <a:pt x="8394639" y="3375083"/>
                    <a:pt x="8424886" y="3467137"/>
                    <a:pt x="8451844" y="3561163"/>
                  </a:cubicBezTo>
                  <a:cubicBezTo>
                    <a:pt x="8464337" y="3603902"/>
                    <a:pt x="8480776" y="3647956"/>
                    <a:pt x="8466967" y="3694641"/>
                  </a:cubicBezTo>
                  <a:cubicBezTo>
                    <a:pt x="8465652" y="3699901"/>
                    <a:pt x="8467625" y="3708449"/>
                    <a:pt x="8470913" y="3713052"/>
                  </a:cubicBezTo>
                  <a:cubicBezTo>
                    <a:pt x="8507734" y="3767626"/>
                    <a:pt x="8545213" y="3822201"/>
                    <a:pt x="8585980" y="3881378"/>
                  </a:cubicBezTo>
                  <a:cubicBezTo>
                    <a:pt x="8616883" y="3849160"/>
                    <a:pt x="8647129" y="3820228"/>
                    <a:pt x="8674088" y="3788667"/>
                  </a:cubicBezTo>
                  <a:cubicBezTo>
                    <a:pt x="8683951" y="3776832"/>
                    <a:pt x="8692499" y="3760394"/>
                    <a:pt x="8693156" y="3745270"/>
                  </a:cubicBezTo>
                  <a:cubicBezTo>
                    <a:pt x="8695786" y="3695956"/>
                    <a:pt x="8695129" y="3646641"/>
                    <a:pt x="8693814" y="3597984"/>
                  </a:cubicBezTo>
                  <a:cubicBezTo>
                    <a:pt x="8691184" y="3432288"/>
                    <a:pt x="8679348" y="3267249"/>
                    <a:pt x="8648445" y="3104182"/>
                  </a:cubicBezTo>
                  <a:cubicBezTo>
                    <a:pt x="8619514" y="2957554"/>
                    <a:pt x="8572829" y="2818816"/>
                    <a:pt x="8480776" y="2694543"/>
                  </a:cubicBezTo>
                  <a:close/>
                  <a:moveTo>
                    <a:pt x="7318269" y="5510729"/>
                  </a:moveTo>
                  <a:cubicBezTo>
                    <a:pt x="7320899" y="5512701"/>
                    <a:pt x="7322214" y="5514674"/>
                    <a:pt x="7323529" y="5514674"/>
                  </a:cubicBezTo>
                  <a:cubicBezTo>
                    <a:pt x="7416898" y="5513359"/>
                    <a:pt x="7512239" y="5520591"/>
                    <a:pt x="7604293" y="5507441"/>
                  </a:cubicBezTo>
                  <a:cubicBezTo>
                    <a:pt x="7761442" y="5484428"/>
                    <a:pt x="7917275" y="5452209"/>
                    <a:pt x="8071794" y="5416045"/>
                  </a:cubicBezTo>
                  <a:cubicBezTo>
                    <a:pt x="8125053" y="5403552"/>
                    <a:pt x="8182259" y="5378566"/>
                    <a:pt x="8222368" y="5342402"/>
                  </a:cubicBezTo>
                  <a:cubicBezTo>
                    <a:pt x="8289435" y="5281909"/>
                    <a:pt x="8353216" y="5214842"/>
                    <a:pt x="8384776" y="5124103"/>
                  </a:cubicBezTo>
                  <a:cubicBezTo>
                    <a:pt x="8405817" y="5064926"/>
                    <a:pt x="8436721" y="5009694"/>
                    <a:pt x="8465652" y="4947229"/>
                  </a:cubicBezTo>
                  <a:cubicBezTo>
                    <a:pt x="8451844" y="4953146"/>
                    <a:pt x="8444612" y="4956434"/>
                    <a:pt x="8437378" y="4959722"/>
                  </a:cubicBezTo>
                  <a:cubicBezTo>
                    <a:pt x="8388064" y="4984050"/>
                    <a:pt x="8339408" y="5008379"/>
                    <a:pt x="8290093" y="5032707"/>
                  </a:cubicBezTo>
                  <a:cubicBezTo>
                    <a:pt x="8253929" y="5050460"/>
                    <a:pt x="8215135" y="5064926"/>
                    <a:pt x="8191464" y="5101747"/>
                  </a:cubicBezTo>
                  <a:cubicBezTo>
                    <a:pt x="8188177" y="5106350"/>
                    <a:pt x="8180943" y="5110295"/>
                    <a:pt x="8175026" y="5111610"/>
                  </a:cubicBezTo>
                  <a:cubicBezTo>
                    <a:pt x="8097438" y="5133309"/>
                    <a:pt x="8021165" y="5159610"/>
                    <a:pt x="7942919" y="5176048"/>
                  </a:cubicBezTo>
                  <a:cubicBezTo>
                    <a:pt x="7823907" y="5201034"/>
                    <a:pt x="7702922" y="5219444"/>
                    <a:pt x="7583252" y="5241801"/>
                  </a:cubicBezTo>
                  <a:cubicBezTo>
                    <a:pt x="7568786" y="5244430"/>
                    <a:pt x="7551691" y="5251663"/>
                    <a:pt x="7541828" y="5262841"/>
                  </a:cubicBezTo>
                  <a:cubicBezTo>
                    <a:pt x="7466870" y="5344374"/>
                    <a:pt x="7392570" y="5427880"/>
                    <a:pt x="7318269" y="5510729"/>
                  </a:cubicBezTo>
                  <a:close/>
                  <a:moveTo>
                    <a:pt x="1704966" y="1232862"/>
                  </a:moveTo>
                  <a:cubicBezTo>
                    <a:pt x="1335436" y="1402504"/>
                    <a:pt x="1006015" y="1626720"/>
                    <a:pt x="739717" y="1941018"/>
                  </a:cubicBezTo>
                  <a:cubicBezTo>
                    <a:pt x="825196" y="2019921"/>
                    <a:pt x="910017" y="2097509"/>
                    <a:pt x="996153" y="2177070"/>
                  </a:cubicBezTo>
                  <a:cubicBezTo>
                    <a:pt x="1057960" y="2110002"/>
                    <a:pt x="1117795" y="2045565"/>
                    <a:pt x="1177630" y="1981127"/>
                  </a:cubicBezTo>
                  <a:cubicBezTo>
                    <a:pt x="1180917" y="1977839"/>
                    <a:pt x="1182233" y="1972579"/>
                    <a:pt x="1184205" y="1968634"/>
                  </a:cubicBezTo>
                  <a:cubicBezTo>
                    <a:pt x="1199328" y="1937073"/>
                    <a:pt x="1214451" y="1905511"/>
                    <a:pt x="1229574" y="1873950"/>
                  </a:cubicBezTo>
                  <a:cubicBezTo>
                    <a:pt x="1328861" y="1664199"/>
                    <a:pt x="1450503" y="1468914"/>
                    <a:pt x="1619488" y="1306505"/>
                  </a:cubicBezTo>
                  <a:cubicBezTo>
                    <a:pt x="1645789" y="1280204"/>
                    <a:pt x="1676035" y="1257190"/>
                    <a:pt x="1704966" y="1232862"/>
                  </a:cubicBezTo>
                  <a:close/>
                  <a:moveTo>
                    <a:pt x="864647" y="3610477"/>
                  </a:moveTo>
                  <a:cubicBezTo>
                    <a:pt x="862017" y="3651902"/>
                    <a:pt x="852812" y="3691353"/>
                    <a:pt x="859387" y="3727517"/>
                  </a:cubicBezTo>
                  <a:cubicBezTo>
                    <a:pt x="870565" y="3791297"/>
                    <a:pt x="889633" y="3854420"/>
                    <a:pt x="908701" y="3916885"/>
                  </a:cubicBezTo>
                  <a:cubicBezTo>
                    <a:pt x="913962" y="3935295"/>
                    <a:pt x="928427" y="3953706"/>
                    <a:pt x="943550" y="3965541"/>
                  </a:cubicBezTo>
                  <a:cubicBezTo>
                    <a:pt x="986290" y="3997760"/>
                    <a:pt x="1032316" y="4026692"/>
                    <a:pt x="1077028" y="4056280"/>
                  </a:cubicBezTo>
                  <a:cubicBezTo>
                    <a:pt x="1115822" y="4081924"/>
                    <a:pt x="1152644" y="4110855"/>
                    <a:pt x="1194068" y="4131238"/>
                  </a:cubicBezTo>
                  <a:cubicBezTo>
                    <a:pt x="1265081" y="4166087"/>
                    <a:pt x="1338724" y="4196334"/>
                    <a:pt x="1411709" y="4227237"/>
                  </a:cubicBezTo>
                  <a:cubicBezTo>
                    <a:pt x="1430778" y="4235785"/>
                    <a:pt x="1451161" y="4241703"/>
                    <a:pt x="1472202" y="4249593"/>
                  </a:cubicBezTo>
                  <a:cubicBezTo>
                    <a:pt x="1430778" y="4141759"/>
                    <a:pt x="1385408" y="4039842"/>
                    <a:pt x="1352532" y="3933323"/>
                  </a:cubicBezTo>
                  <a:cubicBezTo>
                    <a:pt x="1324258" y="3841927"/>
                    <a:pt x="1280861" y="3766311"/>
                    <a:pt x="1199986" y="3714367"/>
                  </a:cubicBezTo>
                  <a:cubicBezTo>
                    <a:pt x="1192753" y="3709764"/>
                    <a:pt x="1186178" y="3703846"/>
                    <a:pt x="1180917" y="3697929"/>
                  </a:cubicBezTo>
                  <a:cubicBezTo>
                    <a:pt x="1156589" y="3668340"/>
                    <a:pt x="1124370" y="3657162"/>
                    <a:pt x="1087549" y="3651244"/>
                  </a:cubicBezTo>
                  <a:cubicBezTo>
                    <a:pt x="1015221" y="3639409"/>
                    <a:pt x="942893" y="3624943"/>
                    <a:pt x="864647" y="3610477"/>
                  </a:cubicBezTo>
                  <a:close/>
                  <a:moveTo>
                    <a:pt x="3720942" y="5325964"/>
                  </a:moveTo>
                  <a:cubicBezTo>
                    <a:pt x="3720942" y="5323991"/>
                    <a:pt x="3720942" y="5322676"/>
                    <a:pt x="3721599" y="5320704"/>
                  </a:cubicBezTo>
                  <a:cubicBezTo>
                    <a:pt x="3644011" y="5297690"/>
                    <a:pt x="3565108" y="5276649"/>
                    <a:pt x="3488835" y="5250348"/>
                  </a:cubicBezTo>
                  <a:cubicBezTo>
                    <a:pt x="3179798" y="5142514"/>
                    <a:pt x="2877993" y="5015611"/>
                    <a:pt x="2595914" y="4847942"/>
                  </a:cubicBezTo>
                  <a:cubicBezTo>
                    <a:pt x="2535422" y="4811778"/>
                    <a:pt x="2472957" y="4788107"/>
                    <a:pt x="2405232" y="4772327"/>
                  </a:cubicBezTo>
                  <a:cubicBezTo>
                    <a:pt x="2365123" y="4762464"/>
                    <a:pt x="2325013" y="4750628"/>
                    <a:pt x="2284904" y="4739450"/>
                  </a:cubicBezTo>
                  <a:cubicBezTo>
                    <a:pt x="2283589" y="4741423"/>
                    <a:pt x="2282932" y="4743396"/>
                    <a:pt x="2281617" y="4746025"/>
                  </a:cubicBezTo>
                  <a:cubicBezTo>
                    <a:pt x="2369068" y="4824929"/>
                    <a:pt x="2436135" y="4924215"/>
                    <a:pt x="2537394" y="4989310"/>
                  </a:cubicBezTo>
                  <a:cubicBezTo>
                    <a:pt x="2630106" y="5049145"/>
                    <a:pt x="2712954" y="5123446"/>
                    <a:pt x="2818816" y="5163555"/>
                  </a:cubicBezTo>
                  <a:cubicBezTo>
                    <a:pt x="2876020" y="5185253"/>
                    <a:pt x="2931253" y="5213527"/>
                    <a:pt x="2987142" y="5238513"/>
                  </a:cubicBezTo>
                  <a:cubicBezTo>
                    <a:pt x="2998320" y="5243773"/>
                    <a:pt x="3010156" y="5248376"/>
                    <a:pt x="3021991" y="5251006"/>
                  </a:cubicBezTo>
                  <a:cubicBezTo>
                    <a:pt x="3105497" y="5268759"/>
                    <a:pt x="3187688" y="5292430"/>
                    <a:pt x="3271851" y="5300978"/>
                  </a:cubicBezTo>
                  <a:cubicBezTo>
                    <a:pt x="3412562" y="5315444"/>
                    <a:pt x="3554588" y="5319389"/>
                    <a:pt x="3695956" y="5327936"/>
                  </a:cubicBezTo>
                  <a:cubicBezTo>
                    <a:pt x="3703846" y="5327936"/>
                    <a:pt x="3712394" y="5326621"/>
                    <a:pt x="3720942" y="5325964"/>
                  </a:cubicBezTo>
                  <a:close/>
                  <a:moveTo>
                    <a:pt x="3882036" y="681855"/>
                  </a:moveTo>
                  <a:cubicBezTo>
                    <a:pt x="3882036" y="685142"/>
                    <a:pt x="3881378" y="688430"/>
                    <a:pt x="3881378" y="691718"/>
                  </a:cubicBezTo>
                  <a:cubicBezTo>
                    <a:pt x="3885324" y="693690"/>
                    <a:pt x="3889269" y="695663"/>
                    <a:pt x="3893214" y="696978"/>
                  </a:cubicBezTo>
                  <a:cubicBezTo>
                    <a:pt x="4212772" y="796264"/>
                    <a:pt x="4532330" y="896208"/>
                    <a:pt x="4851888" y="994837"/>
                  </a:cubicBezTo>
                  <a:cubicBezTo>
                    <a:pt x="4896599" y="1008645"/>
                    <a:pt x="4943284" y="1019823"/>
                    <a:pt x="4989968" y="1025741"/>
                  </a:cubicBezTo>
                  <a:cubicBezTo>
                    <a:pt x="5086624" y="1037577"/>
                    <a:pt x="5181966" y="1020481"/>
                    <a:pt x="5277307" y="1006015"/>
                  </a:cubicBezTo>
                  <a:cubicBezTo>
                    <a:pt x="5312813" y="1000755"/>
                    <a:pt x="5347662" y="994837"/>
                    <a:pt x="5383169" y="988920"/>
                  </a:cubicBezTo>
                  <a:cubicBezTo>
                    <a:pt x="5305581" y="960646"/>
                    <a:pt x="5229308" y="935003"/>
                    <a:pt x="5151062" y="918564"/>
                  </a:cubicBezTo>
                  <a:cubicBezTo>
                    <a:pt x="5009036" y="887661"/>
                    <a:pt x="4865038" y="863990"/>
                    <a:pt x="4722355" y="833743"/>
                  </a:cubicBezTo>
                  <a:cubicBezTo>
                    <a:pt x="4485645" y="784429"/>
                    <a:pt x="4249593" y="731169"/>
                    <a:pt x="4012226" y="683170"/>
                  </a:cubicBezTo>
                  <a:cubicBezTo>
                    <a:pt x="3970802" y="673965"/>
                    <a:pt x="3926090" y="681855"/>
                    <a:pt x="3882036" y="681855"/>
                  </a:cubicBezTo>
                  <a:close/>
                  <a:moveTo>
                    <a:pt x="7422816" y="5028104"/>
                  </a:moveTo>
                  <a:cubicBezTo>
                    <a:pt x="7495144" y="4995886"/>
                    <a:pt x="7560896" y="4967612"/>
                    <a:pt x="7625992" y="4938023"/>
                  </a:cubicBezTo>
                  <a:cubicBezTo>
                    <a:pt x="7639142" y="4932105"/>
                    <a:pt x="7650977" y="4921585"/>
                    <a:pt x="7660183" y="4910407"/>
                  </a:cubicBezTo>
                  <a:cubicBezTo>
                    <a:pt x="7731853" y="4820326"/>
                    <a:pt x="7806153" y="4731560"/>
                    <a:pt x="7872564" y="4637534"/>
                  </a:cubicBezTo>
                  <a:cubicBezTo>
                    <a:pt x="7929768" y="4556658"/>
                    <a:pt x="7996836" y="4494850"/>
                    <a:pt x="8094150" y="4470522"/>
                  </a:cubicBezTo>
                  <a:cubicBezTo>
                    <a:pt x="8112561" y="4465919"/>
                    <a:pt x="8119794" y="4454741"/>
                    <a:pt x="8123081" y="4436988"/>
                  </a:cubicBezTo>
                  <a:cubicBezTo>
                    <a:pt x="8133602" y="4377153"/>
                    <a:pt x="8145437" y="4316661"/>
                    <a:pt x="8156615" y="4256826"/>
                  </a:cubicBezTo>
                  <a:cubicBezTo>
                    <a:pt x="8156615" y="4256168"/>
                    <a:pt x="8154642" y="4254853"/>
                    <a:pt x="8154642" y="4254853"/>
                  </a:cubicBezTo>
                  <a:cubicBezTo>
                    <a:pt x="8097438" y="4306141"/>
                    <a:pt x="8042205" y="4358085"/>
                    <a:pt x="7983685" y="4408057"/>
                  </a:cubicBezTo>
                  <a:cubicBezTo>
                    <a:pt x="7887029" y="4490248"/>
                    <a:pt x="7793661" y="4575726"/>
                    <a:pt x="7681881" y="4638191"/>
                  </a:cubicBezTo>
                  <a:cubicBezTo>
                    <a:pt x="7633224" y="4665150"/>
                    <a:pt x="7587855" y="4698026"/>
                    <a:pt x="7541171" y="4728930"/>
                  </a:cubicBezTo>
                  <a:cubicBezTo>
                    <a:pt x="7532622" y="4734847"/>
                    <a:pt x="7523417" y="4744053"/>
                    <a:pt x="7520129" y="4753916"/>
                  </a:cubicBezTo>
                  <a:cubicBezTo>
                    <a:pt x="7488568" y="4841367"/>
                    <a:pt x="7457007" y="4930791"/>
                    <a:pt x="7422816" y="5028104"/>
                  </a:cubicBezTo>
                  <a:close/>
                  <a:moveTo>
                    <a:pt x="4308771" y="584541"/>
                  </a:moveTo>
                  <a:cubicBezTo>
                    <a:pt x="4289045" y="520761"/>
                    <a:pt x="4271291" y="460268"/>
                    <a:pt x="4251566" y="400434"/>
                  </a:cubicBezTo>
                  <a:cubicBezTo>
                    <a:pt x="4248936" y="393201"/>
                    <a:pt x="4235785" y="385310"/>
                    <a:pt x="4227895" y="385310"/>
                  </a:cubicBezTo>
                  <a:cubicBezTo>
                    <a:pt x="4012884" y="385968"/>
                    <a:pt x="3798530" y="392543"/>
                    <a:pt x="3589437" y="447775"/>
                  </a:cubicBezTo>
                  <a:cubicBezTo>
                    <a:pt x="3578259" y="451063"/>
                    <a:pt x="3566423" y="454351"/>
                    <a:pt x="3554588" y="457638"/>
                  </a:cubicBezTo>
                  <a:cubicBezTo>
                    <a:pt x="3557875" y="481967"/>
                    <a:pt x="3561821" y="503665"/>
                    <a:pt x="3564450" y="525364"/>
                  </a:cubicBezTo>
                  <a:cubicBezTo>
                    <a:pt x="3566423" y="543117"/>
                    <a:pt x="3574971" y="547720"/>
                    <a:pt x="3592067" y="549035"/>
                  </a:cubicBezTo>
                  <a:cubicBezTo>
                    <a:pt x="3672285" y="555610"/>
                    <a:pt x="3751846" y="563500"/>
                    <a:pt x="3832064" y="572048"/>
                  </a:cubicBezTo>
                  <a:cubicBezTo>
                    <a:pt x="3871515" y="575993"/>
                    <a:pt x="3910967" y="587171"/>
                    <a:pt x="3949761" y="584541"/>
                  </a:cubicBezTo>
                  <a:cubicBezTo>
                    <a:pt x="4068116" y="576651"/>
                    <a:pt x="4186471" y="570733"/>
                    <a:pt x="4308771" y="584541"/>
                  </a:cubicBezTo>
                  <a:close/>
                  <a:moveTo>
                    <a:pt x="6941506" y="5198404"/>
                  </a:moveTo>
                  <a:cubicBezTo>
                    <a:pt x="6977013" y="5193143"/>
                    <a:pt x="7012519" y="5193143"/>
                    <a:pt x="7043423" y="5181965"/>
                  </a:cubicBezTo>
                  <a:cubicBezTo>
                    <a:pt x="7138764" y="5146459"/>
                    <a:pt x="7231476" y="5103062"/>
                    <a:pt x="7328132" y="5070186"/>
                  </a:cubicBezTo>
                  <a:cubicBezTo>
                    <a:pt x="7387967" y="5049803"/>
                    <a:pt x="7416240" y="5018242"/>
                    <a:pt x="7419528" y="4955119"/>
                  </a:cubicBezTo>
                  <a:cubicBezTo>
                    <a:pt x="7422158" y="4897914"/>
                    <a:pt x="7435966" y="4842025"/>
                    <a:pt x="7445829" y="4780217"/>
                  </a:cubicBezTo>
                  <a:cubicBezTo>
                    <a:pt x="7432021" y="4787450"/>
                    <a:pt x="7422816" y="4792710"/>
                    <a:pt x="7413610" y="4797312"/>
                  </a:cubicBezTo>
                  <a:cubicBezTo>
                    <a:pt x="7295913" y="4859120"/>
                    <a:pt x="7177558" y="4920928"/>
                    <a:pt x="7059861" y="4982078"/>
                  </a:cubicBezTo>
                  <a:cubicBezTo>
                    <a:pt x="7026984" y="4999173"/>
                    <a:pt x="6992793" y="5012981"/>
                    <a:pt x="6960574" y="5030077"/>
                  </a:cubicBezTo>
                  <a:cubicBezTo>
                    <a:pt x="6953342" y="5034022"/>
                    <a:pt x="6943479" y="5041912"/>
                    <a:pt x="6943479" y="5048488"/>
                  </a:cubicBezTo>
                  <a:cubicBezTo>
                    <a:pt x="6940849" y="5095830"/>
                    <a:pt x="6941506" y="5143829"/>
                    <a:pt x="6941506" y="5198404"/>
                  </a:cubicBezTo>
                  <a:close/>
                  <a:moveTo>
                    <a:pt x="1303217" y="2459806"/>
                  </a:moveTo>
                  <a:cubicBezTo>
                    <a:pt x="1314395" y="2436793"/>
                    <a:pt x="1327546" y="2417725"/>
                    <a:pt x="1332149" y="2396684"/>
                  </a:cubicBezTo>
                  <a:cubicBezTo>
                    <a:pt x="1363710" y="2249398"/>
                    <a:pt x="1416969" y="2110002"/>
                    <a:pt x="1497188" y="1983100"/>
                  </a:cubicBezTo>
                  <a:cubicBezTo>
                    <a:pt x="1578721" y="1853567"/>
                    <a:pt x="1666829" y="1728637"/>
                    <a:pt x="1752308" y="1601734"/>
                  </a:cubicBezTo>
                  <a:cubicBezTo>
                    <a:pt x="1757568" y="1594502"/>
                    <a:pt x="1762828" y="1586611"/>
                    <a:pt x="1768088" y="1579378"/>
                  </a:cubicBezTo>
                  <a:cubicBezTo>
                    <a:pt x="1765458" y="1577406"/>
                    <a:pt x="1763486" y="1575433"/>
                    <a:pt x="1760856" y="1573461"/>
                  </a:cubicBezTo>
                  <a:cubicBezTo>
                    <a:pt x="1659597" y="1665514"/>
                    <a:pt x="1555708" y="1754938"/>
                    <a:pt x="1457079" y="1850937"/>
                  </a:cubicBezTo>
                  <a:cubicBezTo>
                    <a:pt x="1388696" y="1917347"/>
                    <a:pt x="1329518" y="1992305"/>
                    <a:pt x="1303875" y="2088961"/>
                  </a:cubicBezTo>
                  <a:cubicBezTo>
                    <a:pt x="1286779" y="2154057"/>
                    <a:pt x="1263766" y="2217179"/>
                    <a:pt x="1244698" y="2280959"/>
                  </a:cubicBezTo>
                  <a:cubicBezTo>
                    <a:pt x="1236150" y="2309890"/>
                    <a:pt x="1230232" y="2339479"/>
                    <a:pt x="1224972" y="2369068"/>
                  </a:cubicBezTo>
                  <a:cubicBezTo>
                    <a:pt x="1223657" y="2376958"/>
                    <a:pt x="1226944" y="2388136"/>
                    <a:pt x="1232204" y="2394054"/>
                  </a:cubicBezTo>
                  <a:cubicBezTo>
                    <a:pt x="1253245" y="2415094"/>
                    <a:pt x="1276259" y="2434820"/>
                    <a:pt x="1303217" y="2459806"/>
                  </a:cubicBezTo>
                  <a:close/>
                  <a:moveTo>
                    <a:pt x="819935" y="3224509"/>
                  </a:moveTo>
                  <a:cubicBezTo>
                    <a:pt x="847552" y="3192948"/>
                    <a:pt x="842291" y="3168620"/>
                    <a:pt x="821908" y="3138373"/>
                  </a:cubicBezTo>
                  <a:cubicBezTo>
                    <a:pt x="783771" y="3082484"/>
                    <a:pt x="750895" y="3022649"/>
                    <a:pt x="718019" y="2963472"/>
                  </a:cubicBezTo>
                  <a:cubicBezTo>
                    <a:pt x="652266" y="2847747"/>
                    <a:pt x="627280" y="2722817"/>
                    <a:pt x="632540" y="2589996"/>
                  </a:cubicBezTo>
                  <a:cubicBezTo>
                    <a:pt x="635171" y="2530819"/>
                    <a:pt x="645691" y="2474929"/>
                    <a:pt x="681855" y="2427588"/>
                  </a:cubicBezTo>
                  <a:cubicBezTo>
                    <a:pt x="696978" y="2407862"/>
                    <a:pt x="718019" y="2392739"/>
                    <a:pt x="740375" y="2371698"/>
                  </a:cubicBezTo>
                  <a:cubicBezTo>
                    <a:pt x="671334" y="2351972"/>
                    <a:pt x="609527" y="2333561"/>
                    <a:pt x="545747" y="2315151"/>
                  </a:cubicBezTo>
                  <a:cubicBezTo>
                    <a:pt x="539172" y="2355260"/>
                    <a:pt x="533911" y="2391424"/>
                    <a:pt x="526679" y="2427588"/>
                  </a:cubicBezTo>
                  <a:cubicBezTo>
                    <a:pt x="509583" y="2512408"/>
                    <a:pt x="507610" y="2599202"/>
                    <a:pt x="529309" y="2680735"/>
                  </a:cubicBezTo>
                  <a:cubicBezTo>
                    <a:pt x="574021" y="2850377"/>
                    <a:pt x="648979" y="3008841"/>
                    <a:pt x="753525" y="3151524"/>
                  </a:cubicBezTo>
                  <a:cubicBezTo>
                    <a:pt x="772594" y="3177168"/>
                    <a:pt x="796922" y="3199523"/>
                    <a:pt x="819935" y="3224509"/>
                  </a:cubicBezTo>
                  <a:close/>
                  <a:moveTo>
                    <a:pt x="1380148" y="2897719"/>
                  </a:moveTo>
                  <a:cubicBezTo>
                    <a:pt x="1349902" y="2941115"/>
                    <a:pt x="1324916" y="2978595"/>
                    <a:pt x="1297957" y="3014759"/>
                  </a:cubicBezTo>
                  <a:cubicBezTo>
                    <a:pt x="1281519" y="3037114"/>
                    <a:pt x="1278889" y="3060785"/>
                    <a:pt x="1286122" y="3087086"/>
                  </a:cubicBezTo>
                  <a:cubicBezTo>
                    <a:pt x="1324916" y="3228455"/>
                    <a:pt x="1363710" y="3369823"/>
                    <a:pt x="1402504" y="3510534"/>
                  </a:cubicBezTo>
                  <a:cubicBezTo>
                    <a:pt x="1405134" y="3519739"/>
                    <a:pt x="1407107" y="3530259"/>
                    <a:pt x="1413682" y="3536177"/>
                  </a:cubicBezTo>
                  <a:cubicBezTo>
                    <a:pt x="1473517" y="3592067"/>
                    <a:pt x="1534667" y="3646641"/>
                    <a:pt x="1595817" y="3701874"/>
                  </a:cubicBezTo>
                  <a:cubicBezTo>
                    <a:pt x="1598447" y="3700558"/>
                    <a:pt x="1600419" y="3698586"/>
                    <a:pt x="1603049" y="3697271"/>
                  </a:cubicBezTo>
                  <a:cubicBezTo>
                    <a:pt x="1510338" y="3437548"/>
                    <a:pt x="1437353" y="3173222"/>
                    <a:pt x="1380148" y="2897719"/>
                  </a:cubicBezTo>
                  <a:close/>
                  <a:moveTo>
                    <a:pt x="8253929" y="4960379"/>
                  </a:moveTo>
                  <a:cubicBezTo>
                    <a:pt x="8317709" y="4936708"/>
                    <a:pt x="8376886" y="4908435"/>
                    <a:pt x="8439351" y="4892654"/>
                  </a:cubicBezTo>
                  <a:cubicBezTo>
                    <a:pt x="8501159" y="4876216"/>
                    <a:pt x="8526144" y="4835449"/>
                    <a:pt x="8538637" y="4780874"/>
                  </a:cubicBezTo>
                  <a:cubicBezTo>
                    <a:pt x="8554418" y="4711177"/>
                    <a:pt x="8569542" y="4640821"/>
                    <a:pt x="8584664" y="4570466"/>
                  </a:cubicBezTo>
                  <a:cubicBezTo>
                    <a:pt x="8594527" y="4526412"/>
                    <a:pt x="8603733" y="4481700"/>
                    <a:pt x="8614253" y="4431728"/>
                  </a:cubicBezTo>
                  <a:cubicBezTo>
                    <a:pt x="8602418" y="4440276"/>
                    <a:pt x="8596500" y="4444878"/>
                    <a:pt x="8590582" y="4448823"/>
                  </a:cubicBezTo>
                  <a:cubicBezTo>
                    <a:pt x="8553761" y="4473152"/>
                    <a:pt x="8516281" y="4496165"/>
                    <a:pt x="8480117" y="4521151"/>
                  </a:cubicBezTo>
                  <a:cubicBezTo>
                    <a:pt x="8472227" y="4526412"/>
                    <a:pt x="8465652" y="4536275"/>
                    <a:pt x="8463022" y="4545480"/>
                  </a:cubicBezTo>
                  <a:cubicBezTo>
                    <a:pt x="8440666" y="4630301"/>
                    <a:pt x="8390694" y="4695396"/>
                    <a:pt x="8324942" y="4750628"/>
                  </a:cubicBezTo>
                  <a:cubicBezTo>
                    <a:pt x="8296668" y="4774299"/>
                    <a:pt x="8273655" y="4804545"/>
                    <a:pt x="8244724" y="4826901"/>
                  </a:cubicBezTo>
                  <a:cubicBezTo>
                    <a:pt x="8217107" y="4848600"/>
                    <a:pt x="8218423" y="4872271"/>
                    <a:pt x="8228286" y="4899229"/>
                  </a:cubicBezTo>
                  <a:cubicBezTo>
                    <a:pt x="8234861" y="4918955"/>
                    <a:pt x="8244066" y="4937366"/>
                    <a:pt x="8253929" y="4960379"/>
                  </a:cubicBezTo>
                  <a:close/>
                  <a:moveTo>
                    <a:pt x="735115" y="1945621"/>
                  </a:moveTo>
                  <a:cubicBezTo>
                    <a:pt x="652924" y="2036359"/>
                    <a:pt x="591116" y="2133016"/>
                    <a:pt x="564158" y="2252028"/>
                  </a:cubicBezTo>
                  <a:cubicBezTo>
                    <a:pt x="660814" y="2269781"/>
                    <a:pt x="755498" y="2286877"/>
                    <a:pt x="850182" y="2303315"/>
                  </a:cubicBezTo>
                  <a:cubicBezTo>
                    <a:pt x="860702" y="2305288"/>
                    <a:pt x="875168" y="2303315"/>
                    <a:pt x="882400" y="2296740"/>
                  </a:cubicBezTo>
                  <a:cubicBezTo>
                    <a:pt x="913962" y="2266494"/>
                    <a:pt x="943550" y="2233617"/>
                    <a:pt x="974454" y="2200741"/>
                  </a:cubicBezTo>
                  <a:cubicBezTo>
                    <a:pt x="893578" y="2114605"/>
                    <a:pt x="815333" y="2031099"/>
                    <a:pt x="735115" y="1945621"/>
                  </a:cubicBezTo>
                  <a:close/>
                  <a:moveTo>
                    <a:pt x="5099117" y="562843"/>
                  </a:moveTo>
                  <a:cubicBezTo>
                    <a:pt x="4913037" y="516816"/>
                    <a:pt x="4728272" y="471446"/>
                    <a:pt x="4541535" y="425420"/>
                  </a:cubicBezTo>
                  <a:cubicBezTo>
                    <a:pt x="4527727" y="497090"/>
                    <a:pt x="4515234" y="562843"/>
                    <a:pt x="4502083" y="629910"/>
                  </a:cubicBezTo>
                  <a:cubicBezTo>
                    <a:pt x="4554686" y="639116"/>
                    <a:pt x="4604000" y="648321"/>
                    <a:pt x="4653315" y="655554"/>
                  </a:cubicBezTo>
                  <a:cubicBezTo>
                    <a:pt x="4667122" y="657526"/>
                    <a:pt x="4681588" y="656211"/>
                    <a:pt x="4694739" y="653581"/>
                  </a:cubicBezTo>
                  <a:cubicBezTo>
                    <a:pt x="4828216" y="623993"/>
                    <a:pt x="4961694" y="593746"/>
                    <a:pt x="5099117" y="562843"/>
                  </a:cubicBezTo>
                  <a:close/>
                  <a:moveTo>
                    <a:pt x="8455789" y="3757763"/>
                  </a:moveTo>
                  <a:cubicBezTo>
                    <a:pt x="8448557" y="3793270"/>
                    <a:pt x="8448557" y="3828119"/>
                    <a:pt x="8434091" y="3854420"/>
                  </a:cubicBezTo>
                  <a:cubicBezTo>
                    <a:pt x="8387407" y="3938583"/>
                    <a:pt x="8334805" y="4018801"/>
                    <a:pt x="8285490" y="4101650"/>
                  </a:cubicBezTo>
                  <a:cubicBezTo>
                    <a:pt x="8276943" y="4115458"/>
                    <a:pt x="8269709" y="4131896"/>
                    <a:pt x="8268395" y="4147019"/>
                  </a:cubicBezTo>
                  <a:cubicBezTo>
                    <a:pt x="8262477" y="4214087"/>
                    <a:pt x="8269709" y="4283127"/>
                    <a:pt x="8246038" y="4348880"/>
                  </a:cubicBezTo>
                  <a:cubicBezTo>
                    <a:pt x="8239463" y="4367290"/>
                    <a:pt x="8242093" y="4388989"/>
                    <a:pt x="8240779" y="4410030"/>
                  </a:cubicBezTo>
                  <a:cubicBezTo>
                    <a:pt x="8289435" y="4405427"/>
                    <a:pt x="8316394" y="4384386"/>
                    <a:pt x="8328229" y="4338359"/>
                  </a:cubicBezTo>
                  <a:cubicBezTo>
                    <a:pt x="8349928" y="4253538"/>
                    <a:pt x="8376229" y="4169375"/>
                    <a:pt x="8403845" y="4085869"/>
                  </a:cubicBezTo>
                  <a:cubicBezTo>
                    <a:pt x="8410420" y="4064828"/>
                    <a:pt x="8423570" y="4043130"/>
                    <a:pt x="8439351" y="4026692"/>
                  </a:cubicBezTo>
                  <a:cubicBezTo>
                    <a:pt x="8484063" y="3980665"/>
                    <a:pt x="8530747" y="3937268"/>
                    <a:pt x="8578089" y="3891899"/>
                  </a:cubicBezTo>
                  <a:cubicBezTo>
                    <a:pt x="8534692" y="3844557"/>
                    <a:pt x="8496556" y="3802475"/>
                    <a:pt x="8455789" y="3757763"/>
                  </a:cubicBezTo>
                  <a:close/>
                  <a:moveTo>
                    <a:pt x="5764534" y="766018"/>
                  </a:moveTo>
                  <a:cubicBezTo>
                    <a:pt x="5682343" y="739717"/>
                    <a:pt x="5601468" y="713416"/>
                    <a:pt x="5520592" y="687773"/>
                  </a:cubicBezTo>
                  <a:cubicBezTo>
                    <a:pt x="5368703" y="639116"/>
                    <a:pt x="5212869" y="630568"/>
                    <a:pt x="5055063" y="650951"/>
                  </a:cubicBezTo>
                  <a:cubicBezTo>
                    <a:pt x="5004433" y="657526"/>
                    <a:pt x="4954462" y="670677"/>
                    <a:pt x="4904490" y="680540"/>
                  </a:cubicBezTo>
                  <a:cubicBezTo>
                    <a:pt x="4904490" y="683170"/>
                    <a:pt x="4905147" y="685800"/>
                    <a:pt x="4905147" y="688430"/>
                  </a:cubicBezTo>
                  <a:cubicBezTo>
                    <a:pt x="4952489" y="693033"/>
                    <a:pt x="4999831" y="696320"/>
                    <a:pt x="5047173" y="701581"/>
                  </a:cubicBezTo>
                  <a:cubicBezTo>
                    <a:pt x="5131336" y="710786"/>
                    <a:pt x="5216815" y="717361"/>
                    <a:pt x="5300320" y="731827"/>
                  </a:cubicBezTo>
                  <a:cubicBezTo>
                    <a:pt x="5395004" y="748923"/>
                    <a:pt x="5488373" y="773909"/>
                    <a:pt x="5582399" y="794949"/>
                  </a:cubicBezTo>
                  <a:cubicBezTo>
                    <a:pt x="5635659" y="806785"/>
                    <a:pt x="5688919" y="816648"/>
                    <a:pt x="5742178" y="827168"/>
                  </a:cubicBezTo>
                  <a:cubicBezTo>
                    <a:pt x="5750068" y="806127"/>
                    <a:pt x="5756644" y="787717"/>
                    <a:pt x="5764534" y="766018"/>
                  </a:cubicBezTo>
                  <a:close/>
                  <a:moveTo>
                    <a:pt x="7550376" y="1224972"/>
                  </a:moveTo>
                  <a:cubicBezTo>
                    <a:pt x="7548403" y="1228259"/>
                    <a:pt x="7546430" y="1232204"/>
                    <a:pt x="7545116" y="1235492"/>
                  </a:cubicBezTo>
                  <a:cubicBezTo>
                    <a:pt x="7564841" y="1276259"/>
                    <a:pt x="7582594" y="1317683"/>
                    <a:pt x="7604293" y="1357792"/>
                  </a:cubicBezTo>
                  <a:cubicBezTo>
                    <a:pt x="7610868" y="1370285"/>
                    <a:pt x="7624019" y="1382778"/>
                    <a:pt x="7637169" y="1388696"/>
                  </a:cubicBezTo>
                  <a:cubicBezTo>
                    <a:pt x="7775250" y="1449846"/>
                    <a:pt x="7914645" y="1509681"/>
                    <a:pt x="8053384" y="1570173"/>
                  </a:cubicBezTo>
                  <a:cubicBezTo>
                    <a:pt x="8062588" y="1574118"/>
                    <a:pt x="8071137" y="1578063"/>
                    <a:pt x="8086260" y="1584639"/>
                  </a:cubicBezTo>
                  <a:cubicBezTo>
                    <a:pt x="8066534" y="1550447"/>
                    <a:pt x="8048123" y="1522831"/>
                    <a:pt x="8034315" y="1493242"/>
                  </a:cubicBezTo>
                  <a:cubicBezTo>
                    <a:pt x="8007357" y="1436038"/>
                    <a:pt x="7963959" y="1403161"/>
                    <a:pt x="7899522" y="1403819"/>
                  </a:cubicBezTo>
                  <a:cubicBezTo>
                    <a:pt x="7862043" y="1403819"/>
                    <a:pt x="7841002" y="1387381"/>
                    <a:pt x="7828509" y="1352532"/>
                  </a:cubicBezTo>
                  <a:cubicBezTo>
                    <a:pt x="7822591" y="1336094"/>
                    <a:pt x="7811414" y="1314395"/>
                    <a:pt x="7796948" y="1309135"/>
                  </a:cubicBezTo>
                  <a:cubicBezTo>
                    <a:pt x="7714758" y="1277574"/>
                    <a:pt x="7631909" y="1251930"/>
                    <a:pt x="7550376" y="1224972"/>
                  </a:cubicBezTo>
                  <a:close/>
                  <a:moveTo>
                    <a:pt x="1041522" y="2828021"/>
                  </a:moveTo>
                  <a:cubicBezTo>
                    <a:pt x="1067165" y="2797775"/>
                    <a:pt x="1067165" y="2797775"/>
                    <a:pt x="1061905" y="2762268"/>
                  </a:cubicBezTo>
                  <a:cubicBezTo>
                    <a:pt x="1042837" y="2621558"/>
                    <a:pt x="1038234" y="2481505"/>
                    <a:pt x="1071111" y="2342109"/>
                  </a:cubicBezTo>
                  <a:cubicBezTo>
                    <a:pt x="1073741" y="2332246"/>
                    <a:pt x="1075056" y="2322383"/>
                    <a:pt x="1077028" y="2312520"/>
                  </a:cubicBezTo>
                  <a:cubicBezTo>
                    <a:pt x="1075056" y="2311205"/>
                    <a:pt x="1073083" y="2309233"/>
                    <a:pt x="1071111" y="2307918"/>
                  </a:cubicBezTo>
                  <a:cubicBezTo>
                    <a:pt x="1004043" y="2390108"/>
                    <a:pt x="923825" y="2456519"/>
                    <a:pt x="827826" y="2505176"/>
                  </a:cubicBezTo>
                  <a:cubicBezTo>
                    <a:pt x="900154" y="2615640"/>
                    <a:pt x="970509" y="2721502"/>
                    <a:pt x="1041522" y="2828021"/>
                  </a:cubicBezTo>
                  <a:close/>
                  <a:moveTo>
                    <a:pt x="2500573" y="5107665"/>
                  </a:moveTo>
                  <a:cubicBezTo>
                    <a:pt x="2501888" y="5105692"/>
                    <a:pt x="2502546" y="5103720"/>
                    <a:pt x="2503861" y="5101747"/>
                  </a:cubicBezTo>
                  <a:cubicBezTo>
                    <a:pt x="2495313" y="5095830"/>
                    <a:pt x="2487422" y="5089254"/>
                    <a:pt x="2478875" y="5083994"/>
                  </a:cubicBezTo>
                  <a:cubicBezTo>
                    <a:pt x="2360520" y="5007064"/>
                    <a:pt x="2268466" y="4901202"/>
                    <a:pt x="2184303" y="4791395"/>
                  </a:cubicBezTo>
                  <a:cubicBezTo>
                    <a:pt x="2123153" y="4711834"/>
                    <a:pt x="2060030" y="4647397"/>
                    <a:pt x="1960744" y="4624383"/>
                  </a:cubicBezTo>
                  <a:cubicBezTo>
                    <a:pt x="1937073" y="4619123"/>
                    <a:pt x="1914059" y="4607945"/>
                    <a:pt x="1890388" y="4600055"/>
                  </a:cubicBezTo>
                  <a:cubicBezTo>
                    <a:pt x="1924580" y="4659890"/>
                    <a:pt x="1960744" y="4715122"/>
                    <a:pt x="1999538" y="4768382"/>
                  </a:cubicBezTo>
                  <a:cubicBezTo>
                    <a:pt x="2012688" y="4786135"/>
                    <a:pt x="2029784" y="4802573"/>
                    <a:pt x="2048852" y="4815066"/>
                  </a:cubicBezTo>
                  <a:cubicBezTo>
                    <a:pt x="2188248" y="4907777"/>
                    <a:pt x="2328959" y="4998516"/>
                    <a:pt x="2469012" y="5090569"/>
                  </a:cubicBezTo>
                  <a:cubicBezTo>
                    <a:pt x="2478875" y="5097145"/>
                    <a:pt x="2490053" y="5102405"/>
                    <a:pt x="2500573" y="5107665"/>
                  </a:cubicBezTo>
                  <a:close/>
                  <a:moveTo>
                    <a:pt x="6935589" y="5516646"/>
                  </a:moveTo>
                  <a:cubicBezTo>
                    <a:pt x="7005287" y="5518619"/>
                    <a:pt x="7072354" y="5524537"/>
                    <a:pt x="7132847" y="5485085"/>
                  </a:cubicBezTo>
                  <a:cubicBezTo>
                    <a:pt x="7163750" y="5465359"/>
                    <a:pt x="7197284" y="5448921"/>
                    <a:pt x="7228188" y="5429196"/>
                  </a:cubicBezTo>
                  <a:cubicBezTo>
                    <a:pt x="7284735" y="5393032"/>
                    <a:pt x="7323529" y="5340429"/>
                    <a:pt x="7358378" y="5282567"/>
                  </a:cubicBezTo>
                  <a:cubicBezTo>
                    <a:pt x="7220297" y="5334512"/>
                    <a:pt x="7084847" y="5385141"/>
                    <a:pt x="6949397" y="5437086"/>
                  </a:cubicBezTo>
                  <a:cubicBezTo>
                    <a:pt x="6944136" y="5439058"/>
                    <a:pt x="6937561" y="5446949"/>
                    <a:pt x="6936904" y="5452866"/>
                  </a:cubicBezTo>
                  <a:cubicBezTo>
                    <a:pt x="6934931" y="5472592"/>
                    <a:pt x="6935589" y="5493633"/>
                    <a:pt x="6935589" y="5516646"/>
                  </a:cubicBezTo>
                  <a:close/>
                  <a:moveTo>
                    <a:pt x="805470" y="2630106"/>
                  </a:moveTo>
                  <a:cubicBezTo>
                    <a:pt x="798237" y="2776734"/>
                    <a:pt x="853469" y="2894431"/>
                    <a:pt x="936975" y="3004896"/>
                  </a:cubicBezTo>
                  <a:cubicBezTo>
                    <a:pt x="969851" y="2951636"/>
                    <a:pt x="1001413" y="2900349"/>
                    <a:pt x="1033631" y="2848404"/>
                  </a:cubicBezTo>
                  <a:cubicBezTo>
                    <a:pt x="957358" y="2776077"/>
                    <a:pt x="883058" y="2705064"/>
                    <a:pt x="805470" y="2630106"/>
                  </a:cubicBezTo>
                  <a:close/>
                  <a:moveTo>
                    <a:pt x="1608967" y="4052335"/>
                  </a:moveTo>
                  <a:cubicBezTo>
                    <a:pt x="1606337" y="4053650"/>
                    <a:pt x="1604364" y="4054965"/>
                    <a:pt x="1601734" y="4056280"/>
                  </a:cubicBezTo>
                  <a:cubicBezTo>
                    <a:pt x="1645131" y="4148991"/>
                    <a:pt x="1688528" y="4242360"/>
                    <a:pt x="1732582" y="4335072"/>
                  </a:cubicBezTo>
                  <a:cubicBezTo>
                    <a:pt x="1735212" y="4340332"/>
                    <a:pt x="1741130" y="4346250"/>
                    <a:pt x="1746390" y="4348222"/>
                  </a:cubicBezTo>
                  <a:cubicBezTo>
                    <a:pt x="1802937" y="4367948"/>
                    <a:pt x="1860142" y="4387016"/>
                    <a:pt x="1920635" y="4406742"/>
                  </a:cubicBezTo>
                  <a:cubicBezTo>
                    <a:pt x="1887101" y="4342305"/>
                    <a:pt x="1855540" y="4282469"/>
                    <a:pt x="1823978" y="4222635"/>
                  </a:cubicBezTo>
                  <a:cubicBezTo>
                    <a:pt x="1822006" y="4218689"/>
                    <a:pt x="1818061" y="4215402"/>
                    <a:pt x="1814115" y="4212772"/>
                  </a:cubicBezTo>
                  <a:cubicBezTo>
                    <a:pt x="1746390" y="4159512"/>
                    <a:pt x="1677350" y="4106252"/>
                    <a:pt x="1608967" y="4052335"/>
                  </a:cubicBezTo>
                  <a:close/>
                  <a:moveTo>
                    <a:pt x="3004896" y="4922242"/>
                  </a:moveTo>
                  <a:cubicBezTo>
                    <a:pt x="3311303" y="5072159"/>
                    <a:pt x="3633491" y="5176048"/>
                    <a:pt x="3968172" y="5264156"/>
                  </a:cubicBezTo>
                  <a:cubicBezTo>
                    <a:pt x="3947131" y="5231280"/>
                    <a:pt x="3933323" y="5204979"/>
                    <a:pt x="3894529" y="5200376"/>
                  </a:cubicBezTo>
                  <a:cubicBezTo>
                    <a:pt x="3816941" y="5189856"/>
                    <a:pt x="3740010" y="5172760"/>
                    <a:pt x="3662422" y="5160267"/>
                  </a:cubicBezTo>
                  <a:cubicBezTo>
                    <a:pt x="3628231" y="5155007"/>
                    <a:pt x="3596669" y="5145144"/>
                    <a:pt x="3569711" y="5122788"/>
                  </a:cubicBezTo>
                  <a:cubicBezTo>
                    <a:pt x="3490808" y="5059008"/>
                    <a:pt x="3401384" y="5018242"/>
                    <a:pt x="3300783" y="4997858"/>
                  </a:cubicBezTo>
                  <a:cubicBezTo>
                    <a:pt x="3201496" y="4977475"/>
                    <a:pt x="3103525" y="4947229"/>
                    <a:pt x="3004896" y="4922242"/>
                  </a:cubicBezTo>
                  <a:close/>
                  <a:moveTo>
                    <a:pt x="8536007" y="2303972"/>
                  </a:moveTo>
                  <a:cubicBezTo>
                    <a:pt x="8530747" y="2340136"/>
                    <a:pt x="8529432" y="2371698"/>
                    <a:pt x="8520885" y="2401286"/>
                  </a:cubicBezTo>
                  <a:cubicBezTo>
                    <a:pt x="8508391" y="2443368"/>
                    <a:pt x="8530090" y="2471642"/>
                    <a:pt x="8559679" y="2489395"/>
                  </a:cubicBezTo>
                  <a:cubicBezTo>
                    <a:pt x="8653047" y="2545285"/>
                    <a:pt x="8733265" y="2616955"/>
                    <a:pt x="8815456" y="2686653"/>
                  </a:cubicBezTo>
                  <a:cubicBezTo>
                    <a:pt x="8821374" y="2691913"/>
                    <a:pt x="8827949" y="2695858"/>
                    <a:pt x="8833867" y="2700461"/>
                  </a:cubicBezTo>
                  <a:cubicBezTo>
                    <a:pt x="8836497" y="2697831"/>
                    <a:pt x="8839128" y="2695201"/>
                    <a:pt x="8841757" y="2693228"/>
                  </a:cubicBezTo>
                  <a:cubicBezTo>
                    <a:pt x="8754964" y="2553832"/>
                    <a:pt x="8659622" y="2421670"/>
                    <a:pt x="8536007" y="2303972"/>
                  </a:cubicBezTo>
                  <a:close/>
                  <a:moveTo>
                    <a:pt x="6933616" y="1136206"/>
                  </a:moveTo>
                  <a:cubicBezTo>
                    <a:pt x="7085504" y="1236150"/>
                    <a:pt x="7252516" y="1274944"/>
                    <a:pt x="7425446" y="1318998"/>
                  </a:cubicBezTo>
                  <a:cubicBezTo>
                    <a:pt x="7402433" y="1276916"/>
                    <a:pt x="7382049" y="1239437"/>
                    <a:pt x="7360351" y="1202616"/>
                  </a:cubicBezTo>
                  <a:cubicBezTo>
                    <a:pt x="7357063" y="1196698"/>
                    <a:pt x="7345885" y="1194725"/>
                    <a:pt x="7337995" y="1193410"/>
                  </a:cubicBezTo>
                  <a:cubicBezTo>
                    <a:pt x="7300516" y="1186835"/>
                    <a:pt x="7263694" y="1180917"/>
                    <a:pt x="7226215" y="1175657"/>
                  </a:cubicBezTo>
                  <a:cubicBezTo>
                    <a:pt x="7130217" y="1162507"/>
                    <a:pt x="7034875" y="1150014"/>
                    <a:pt x="6933616" y="1136206"/>
                  </a:cubicBezTo>
                  <a:close/>
                  <a:moveTo>
                    <a:pt x="6886932" y="5061638"/>
                  </a:moveTo>
                  <a:cubicBezTo>
                    <a:pt x="6751481" y="5114240"/>
                    <a:pt x="6621291" y="5164870"/>
                    <a:pt x="6491101" y="5216157"/>
                  </a:cubicBezTo>
                  <a:cubicBezTo>
                    <a:pt x="6491758" y="5235225"/>
                    <a:pt x="6497018" y="5244430"/>
                    <a:pt x="6518059" y="5242458"/>
                  </a:cubicBezTo>
                  <a:cubicBezTo>
                    <a:pt x="6631154" y="5229965"/>
                    <a:pt x="6743591" y="5218787"/>
                    <a:pt x="6856686" y="5206294"/>
                  </a:cubicBezTo>
                  <a:cubicBezTo>
                    <a:pt x="6863261" y="5205637"/>
                    <a:pt x="6873781" y="5197089"/>
                    <a:pt x="6874439" y="5191171"/>
                  </a:cubicBezTo>
                  <a:cubicBezTo>
                    <a:pt x="6879699" y="5149089"/>
                    <a:pt x="6882987" y="5107665"/>
                    <a:pt x="6886932" y="5061638"/>
                  </a:cubicBezTo>
                  <a:close/>
                  <a:moveTo>
                    <a:pt x="8875291" y="3642039"/>
                  </a:moveTo>
                  <a:cubicBezTo>
                    <a:pt x="8918688" y="3616395"/>
                    <a:pt x="8925263" y="3602587"/>
                    <a:pt x="8917373" y="3561821"/>
                  </a:cubicBezTo>
                  <a:cubicBezTo>
                    <a:pt x="8904880" y="3496068"/>
                    <a:pt x="8891730" y="3430315"/>
                    <a:pt x="8881209" y="3363905"/>
                  </a:cubicBezTo>
                  <a:cubicBezTo>
                    <a:pt x="8873976" y="3320508"/>
                    <a:pt x="8864113" y="3275797"/>
                    <a:pt x="8866086" y="3232400"/>
                  </a:cubicBezTo>
                  <a:cubicBezTo>
                    <a:pt x="8868716" y="3171907"/>
                    <a:pt x="8881867" y="3112730"/>
                    <a:pt x="8889757" y="3052238"/>
                  </a:cubicBezTo>
                  <a:cubicBezTo>
                    <a:pt x="8891071" y="3044347"/>
                    <a:pt x="8891071" y="3033827"/>
                    <a:pt x="8887126" y="3027909"/>
                  </a:cubicBezTo>
                  <a:cubicBezTo>
                    <a:pt x="8847675" y="2974649"/>
                    <a:pt x="8806909" y="2922705"/>
                    <a:pt x="8766800" y="2870760"/>
                  </a:cubicBezTo>
                  <a:cubicBezTo>
                    <a:pt x="8835840" y="3122593"/>
                    <a:pt x="8872004" y="3378371"/>
                    <a:pt x="8875291" y="3642039"/>
                  </a:cubicBezTo>
                  <a:close/>
                  <a:moveTo>
                    <a:pt x="6389842" y="5695494"/>
                  </a:moveTo>
                  <a:cubicBezTo>
                    <a:pt x="6312911" y="5687603"/>
                    <a:pt x="6236638" y="5678398"/>
                    <a:pt x="6159707" y="5671165"/>
                  </a:cubicBezTo>
                  <a:cubicBezTo>
                    <a:pt x="6113023" y="5666562"/>
                    <a:pt x="6065681" y="5658672"/>
                    <a:pt x="6018997" y="5661302"/>
                  </a:cubicBezTo>
                  <a:cubicBezTo>
                    <a:pt x="5916423" y="5667220"/>
                    <a:pt x="5813849" y="5680371"/>
                    <a:pt x="5711274" y="5688261"/>
                  </a:cubicBezTo>
                  <a:cubicBezTo>
                    <a:pt x="5644864" y="5693521"/>
                    <a:pt x="5577796" y="5696151"/>
                    <a:pt x="5510729" y="5699439"/>
                  </a:cubicBezTo>
                  <a:cubicBezTo>
                    <a:pt x="5803986" y="5725082"/>
                    <a:pt x="6097242" y="5726398"/>
                    <a:pt x="6389842" y="5695494"/>
                  </a:cubicBezTo>
                  <a:close/>
                  <a:moveTo>
                    <a:pt x="4446851" y="618075"/>
                  </a:moveTo>
                  <a:cubicBezTo>
                    <a:pt x="4449481" y="617417"/>
                    <a:pt x="4452111" y="616760"/>
                    <a:pt x="4454084" y="616102"/>
                  </a:cubicBezTo>
                  <a:cubicBezTo>
                    <a:pt x="4472495" y="552322"/>
                    <a:pt x="4490905" y="487885"/>
                    <a:pt x="4510631" y="421474"/>
                  </a:cubicBezTo>
                  <a:cubicBezTo>
                    <a:pt x="4454742" y="410954"/>
                    <a:pt x="4402139" y="401091"/>
                    <a:pt x="4345592" y="389913"/>
                  </a:cubicBezTo>
                  <a:cubicBezTo>
                    <a:pt x="4337044" y="457638"/>
                    <a:pt x="4329154" y="522733"/>
                    <a:pt x="4321264" y="589801"/>
                  </a:cubicBezTo>
                  <a:cubicBezTo>
                    <a:pt x="4344935" y="595061"/>
                    <a:pt x="4365975" y="599664"/>
                    <a:pt x="4388989" y="604924"/>
                  </a:cubicBezTo>
                  <a:cubicBezTo>
                    <a:pt x="4393592" y="581911"/>
                    <a:pt x="4397537" y="561528"/>
                    <a:pt x="4403455" y="533911"/>
                  </a:cubicBezTo>
                  <a:cubicBezTo>
                    <a:pt x="4419893" y="566130"/>
                    <a:pt x="4433701" y="592431"/>
                    <a:pt x="4446851" y="618075"/>
                  </a:cubicBezTo>
                  <a:close/>
                  <a:moveTo>
                    <a:pt x="2715584" y="4641479"/>
                  </a:moveTo>
                  <a:cubicBezTo>
                    <a:pt x="2546600" y="4557973"/>
                    <a:pt x="2382218" y="4477097"/>
                    <a:pt x="2217837" y="4395564"/>
                  </a:cubicBezTo>
                  <a:cubicBezTo>
                    <a:pt x="2218494" y="4392934"/>
                    <a:pt x="2219152" y="4389646"/>
                    <a:pt x="2219809" y="4387016"/>
                  </a:cubicBezTo>
                  <a:cubicBezTo>
                    <a:pt x="2207974" y="4397537"/>
                    <a:pt x="2195481" y="4408715"/>
                    <a:pt x="2181673" y="4420550"/>
                  </a:cubicBezTo>
                  <a:cubicBezTo>
                    <a:pt x="2234275" y="4461974"/>
                    <a:pt x="2284247" y="4500768"/>
                    <a:pt x="2334219" y="4539562"/>
                  </a:cubicBezTo>
                  <a:cubicBezTo>
                    <a:pt x="2339479" y="4543507"/>
                    <a:pt x="2345397" y="4546795"/>
                    <a:pt x="2351972" y="4548110"/>
                  </a:cubicBezTo>
                  <a:cubicBezTo>
                    <a:pt x="2471642" y="4579671"/>
                    <a:pt x="2591969" y="4610575"/>
                    <a:pt x="2715584" y="4641479"/>
                  </a:cubicBezTo>
                  <a:close/>
                  <a:moveTo>
                    <a:pt x="2595914" y="793634"/>
                  </a:moveTo>
                  <a:cubicBezTo>
                    <a:pt x="2711639" y="729854"/>
                    <a:pt x="2822103" y="669362"/>
                    <a:pt x="2937828" y="605582"/>
                  </a:cubicBezTo>
                  <a:cubicBezTo>
                    <a:pt x="2837884" y="599007"/>
                    <a:pt x="2725447" y="612157"/>
                    <a:pt x="2645886" y="643061"/>
                  </a:cubicBezTo>
                  <a:cubicBezTo>
                    <a:pt x="2631421" y="648979"/>
                    <a:pt x="2615640" y="666074"/>
                    <a:pt x="2612352" y="680540"/>
                  </a:cubicBezTo>
                  <a:cubicBezTo>
                    <a:pt x="2603805" y="716046"/>
                    <a:pt x="2601832" y="752868"/>
                    <a:pt x="2595914" y="793634"/>
                  </a:cubicBezTo>
                  <a:close/>
                  <a:moveTo>
                    <a:pt x="7808126" y="1795047"/>
                  </a:moveTo>
                  <a:cubicBezTo>
                    <a:pt x="7884399" y="1937073"/>
                    <a:pt x="7961330" y="2078441"/>
                    <a:pt x="8077712" y="2192851"/>
                  </a:cubicBezTo>
                  <a:cubicBezTo>
                    <a:pt x="8031685" y="2031099"/>
                    <a:pt x="7944234" y="1896306"/>
                    <a:pt x="7808126" y="1795047"/>
                  </a:cubicBezTo>
                  <a:close/>
                  <a:moveTo>
                    <a:pt x="5474565" y="823223"/>
                  </a:moveTo>
                  <a:cubicBezTo>
                    <a:pt x="5316101" y="805470"/>
                    <a:pt x="5160925" y="787717"/>
                    <a:pt x="5005749" y="770621"/>
                  </a:cubicBezTo>
                  <a:cubicBezTo>
                    <a:pt x="5005749" y="773251"/>
                    <a:pt x="5005091" y="775881"/>
                    <a:pt x="5005091" y="778511"/>
                  </a:cubicBezTo>
                  <a:cubicBezTo>
                    <a:pt x="5155007" y="831771"/>
                    <a:pt x="5310841" y="859387"/>
                    <a:pt x="5469305" y="885031"/>
                  </a:cubicBezTo>
                  <a:cubicBezTo>
                    <a:pt x="5470620" y="863990"/>
                    <a:pt x="5471935" y="847551"/>
                    <a:pt x="5474565" y="823223"/>
                  </a:cubicBezTo>
                  <a:close/>
                  <a:moveTo>
                    <a:pt x="3296180" y="556267"/>
                  </a:moveTo>
                  <a:cubicBezTo>
                    <a:pt x="3358645" y="583226"/>
                    <a:pt x="3458589" y="580596"/>
                    <a:pt x="3517766" y="549692"/>
                  </a:cubicBezTo>
                  <a:cubicBezTo>
                    <a:pt x="3523026" y="547062"/>
                    <a:pt x="3527629" y="538514"/>
                    <a:pt x="3527629" y="532596"/>
                  </a:cubicBezTo>
                  <a:cubicBezTo>
                    <a:pt x="3527629" y="510240"/>
                    <a:pt x="3524999" y="487885"/>
                    <a:pt x="3523684" y="464214"/>
                  </a:cubicBezTo>
                  <a:cubicBezTo>
                    <a:pt x="3440178" y="479994"/>
                    <a:pt x="3363905" y="506295"/>
                    <a:pt x="3296180" y="556267"/>
                  </a:cubicBezTo>
                  <a:close/>
                  <a:moveTo>
                    <a:pt x="5924970" y="5413415"/>
                  </a:moveTo>
                  <a:cubicBezTo>
                    <a:pt x="5924970" y="5416045"/>
                    <a:pt x="5924970" y="5418675"/>
                    <a:pt x="5924970" y="5421963"/>
                  </a:cubicBezTo>
                  <a:cubicBezTo>
                    <a:pt x="5929573" y="5423278"/>
                    <a:pt x="5933519" y="5425250"/>
                    <a:pt x="5938121" y="5425908"/>
                  </a:cubicBezTo>
                  <a:cubicBezTo>
                    <a:pt x="6020969" y="5439058"/>
                    <a:pt x="6103160" y="5450894"/>
                    <a:pt x="6187324" y="5429196"/>
                  </a:cubicBezTo>
                  <a:cubicBezTo>
                    <a:pt x="6263596" y="5410127"/>
                    <a:pt x="6341185" y="5398292"/>
                    <a:pt x="6418773" y="5383169"/>
                  </a:cubicBezTo>
                  <a:cubicBezTo>
                    <a:pt x="6418115" y="5380538"/>
                    <a:pt x="6418115" y="5377251"/>
                    <a:pt x="6417458" y="5374621"/>
                  </a:cubicBezTo>
                  <a:cubicBezTo>
                    <a:pt x="6253076" y="5387114"/>
                    <a:pt x="6089352" y="5400264"/>
                    <a:pt x="5924970" y="5413415"/>
                  </a:cubicBezTo>
                  <a:close/>
                  <a:moveTo>
                    <a:pt x="8229600" y="1775979"/>
                  </a:moveTo>
                  <a:cubicBezTo>
                    <a:pt x="8241436" y="1860142"/>
                    <a:pt x="8242093" y="1858827"/>
                    <a:pt x="8305873" y="1905511"/>
                  </a:cubicBezTo>
                  <a:cubicBezTo>
                    <a:pt x="8338750" y="1929182"/>
                    <a:pt x="8367023" y="1958771"/>
                    <a:pt x="8397269" y="1985730"/>
                  </a:cubicBezTo>
                  <a:cubicBezTo>
                    <a:pt x="8425543" y="1917347"/>
                    <a:pt x="8325599" y="1818060"/>
                    <a:pt x="8229600" y="1775979"/>
                  </a:cubicBezTo>
                  <a:close/>
                  <a:moveTo>
                    <a:pt x="8134916" y="2075153"/>
                  </a:moveTo>
                  <a:cubicBezTo>
                    <a:pt x="8153985" y="2136961"/>
                    <a:pt x="8175026" y="2196138"/>
                    <a:pt x="8189491" y="2255973"/>
                  </a:cubicBezTo>
                  <a:cubicBezTo>
                    <a:pt x="8196724" y="2286877"/>
                    <a:pt x="8213820" y="2298712"/>
                    <a:pt x="8244724" y="2307260"/>
                  </a:cubicBezTo>
                  <a:cubicBezTo>
                    <a:pt x="8229600" y="2223754"/>
                    <a:pt x="8215135" y="2144194"/>
                    <a:pt x="8200669" y="2063318"/>
                  </a:cubicBezTo>
                  <a:cubicBezTo>
                    <a:pt x="8181601" y="2065948"/>
                    <a:pt x="8167135" y="2067920"/>
                    <a:pt x="8152013" y="2070551"/>
                  </a:cubicBezTo>
                  <a:cubicBezTo>
                    <a:pt x="8146752" y="2071866"/>
                    <a:pt x="8141492" y="2073838"/>
                    <a:pt x="8134916" y="2075153"/>
                  </a:cubicBezTo>
                  <a:close/>
                  <a:moveTo>
                    <a:pt x="6468087" y="908044"/>
                  </a:moveTo>
                  <a:cubicBezTo>
                    <a:pt x="6698879" y="965249"/>
                    <a:pt x="6934273" y="991550"/>
                    <a:pt x="7169668" y="1023769"/>
                  </a:cubicBezTo>
                  <a:cubicBezTo>
                    <a:pt x="6938218" y="965906"/>
                    <a:pt x="6703482" y="934345"/>
                    <a:pt x="6468087" y="908044"/>
                  </a:cubicBezTo>
                  <a:close/>
                  <a:moveTo>
                    <a:pt x="874510" y="3567738"/>
                  </a:moveTo>
                  <a:cubicBezTo>
                    <a:pt x="935660" y="3573656"/>
                    <a:pt x="993522" y="3578916"/>
                    <a:pt x="1057960" y="3584834"/>
                  </a:cubicBezTo>
                  <a:cubicBezTo>
                    <a:pt x="1004700" y="3535519"/>
                    <a:pt x="958016" y="3492122"/>
                    <a:pt x="911989" y="3449383"/>
                  </a:cubicBezTo>
                  <a:cubicBezTo>
                    <a:pt x="901469" y="3481602"/>
                    <a:pt x="888976" y="3521711"/>
                    <a:pt x="874510" y="3567738"/>
                  </a:cubicBezTo>
                  <a:close/>
                  <a:moveTo>
                    <a:pt x="8278257" y="3931350"/>
                  </a:moveTo>
                  <a:cubicBezTo>
                    <a:pt x="8339408" y="3851132"/>
                    <a:pt x="8347298" y="3755791"/>
                    <a:pt x="8363078" y="3659134"/>
                  </a:cubicBezTo>
                  <a:cubicBezTo>
                    <a:pt x="8344667" y="3656504"/>
                    <a:pt x="8327572" y="3653216"/>
                    <a:pt x="8306531" y="3649929"/>
                  </a:cubicBezTo>
                  <a:cubicBezTo>
                    <a:pt x="8296668" y="3745928"/>
                    <a:pt x="8287463" y="3838639"/>
                    <a:pt x="8278257" y="3931350"/>
                  </a:cubicBezTo>
                  <a:close/>
                  <a:moveTo>
                    <a:pt x="5480483" y="888318"/>
                  </a:moveTo>
                  <a:cubicBezTo>
                    <a:pt x="5539660" y="899496"/>
                    <a:pt x="5594892" y="907386"/>
                    <a:pt x="5648152" y="921195"/>
                  </a:cubicBezTo>
                  <a:cubicBezTo>
                    <a:pt x="5687603" y="931057"/>
                    <a:pt x="5721795" y="918564"/>
                    <a:pt x="5754671" y="911332"/>
                  </a:cubicBezTo>
                  <a:cubicBezTo>
                    <a:pt x="5674453" y="885031"/>
                    <a:pt x="5592262" y="858730"/>
                    <a:pt x="5509414" y="831771"/>
                  </a:cubicBezTo>
                  <a:cubicBezTo>
                    <a:pt x="5500208" y="850839"/>
                    <a:pt x="5491661" y="867277"/>
                    <a:pt x="5480483" y="888318"/>
                  </a:cubicBezTo>
                  <a:close/>
                  <a:moveTo>
                    <a:pt x="8365051" y="2382876"/>
                  </a:moveTo>
                  <a:cubicBezTo>
                    <a:pt x="8365051" y="2357890"/>
                    <a:pt x="8363736" y="2342766"/>
                    <a:pt x="8365051" y="2328301"/>
                  </a:cubicBezTo>
                  <a:cubicBezTo>
                    <a:pt x="8370311" y="2288192"/>
                    <a:pt x="8376886" y="2248083"/>
                    <a:pt x="8382804" y="2207974"/>
                  </a:cubicBezTo>
                  <a:cubicBezTo>
                    <a:pt x="8383462" y="2201398"/>
                    <a:pt x="8385435" y="2192851"/>
                    <a:pt x="8382147" y="2188905"/>
                  </a:cubicBezTo>
                  <a:cubicBezTo>
                    <a:pt x="8355846" y="2161289"/>
                    <a:pt x="8328887" y="2134988"/>
                    <a:pt x="8299956" y="2106057"/>
                  </a:cubicBezTo>
                  <a:cubicBezTo>
                    <a:pt x="8313107" y="2190878"/>
                    <a:pt x="8325599" y="2271754"/>
                    <a:pt x="8339408" y="2352629"/>
                  </a:cubicBezTo>
                  <a:cubicBezTo>
                    <a:pt x="8341380" y="2361835"/>
                    <a:pt x="8353873" y="2369725"/>
                    <a:pt x="8365051" y="2382876"/>
                  </a:cubicBezTo>
                  <a:close/>
                  <a:moveTo>
                    <a:pt x="1254560" y="2895089"/>
                  </a:moveTo>
                  <a:cubicBezTo>
                    <a:pt x="1287437" y="2855637"/>
                    <a:pt x="1318340" y="2819473"/>
                    <a:pt x="1347929" y="2783309"/>
                  </a:cubicBezTo>
                  <a:cubicBezTo>
                    <a:pt x="1351217" y="2779364"/>
                    <a:pt x="1355162" y="2773446"/>
                    <a:pt x="1354504" y="2768186"/>
                  </a:cubicBezTo>
                  <a:cubicBezTo>
                    <a:pt x="1351217" y="2735967"/>
                    <a:pt x="1347272" y="2703091"/>
                    <a:pt x="1342011" y="2663639"/>
                  </a:cubicBezTo>
                  <a:cubicBezTo>
                    <a:pt x="1315053" y="2706379"/>
                    <a:pt x="1294669" y="2745173"/>
                    <a:pt x="1268368" y="2778707"/>
                  </a:cubicBezTo>
                  <a:cubicBezTo>
                    <a:pt x="1241410" y="2814871"/>
                    <a:pt x="1241410" y="2851034"/>
                    <a:pt x="1254560" y="2895089"/>
                  </a:cubicBezTo>
                  <a:close/>
                  <a:moveTo>
                    <a:pt x="8112561" y="4930133"/>
                  </a:moveTo>
                  <a:cubicBezTo>
                    <a:pt x="8026425" y="4974187"/>
                    <a:pt x="7941604" y="5017584"/>
                    <a:pt x="7856783" y="5061638"/>
                  </a:cubicBezTo>
                  <a:cubicBezTo>
                    <a:pt x="7857441" y="5064268"/>
                    <a:pt x="7858098" y="5066241"/>
                    <a:pt x="7858755" y="5068871"/>
                  </a:cubicBezTo>
                  <a:cubicBezTo>
                    <a:pt x="7950152" y="5044543"/>
                    <a:pt x="8041548" y="5019557"/>
                    <a:pt x="8135575" y="4993913"/>
                  </a:cubicBezTo>
                  <a:cubicBezTo>
                    <a:pt x="8127026" y="4968927"/>
                    <a:pt x="8119136" y="4947886"/>
                    <a:pt x="8112561" y="4930133"/>
                  </a:cubicBezTo>
                  <a:close/>
                  <a:moveTo>
                    <a:pt x="1107274" y="3056183"/>
                  </a:moveTo>
                  <a:cubicBezTo>
                    <a:pt x="1105302" y="3055525"/>
                    <a:pt x="1103329" y="3054868"/>
                    <a:pt x="1100699" y="3054210"/>
                  </a:cubicBezTo>
                  <a:cubicBezTo>
                    <a:pt x="1084261" y="3085114"/>
                    <a:pt x="1067165" y="3116018"/>
                    <a:pt x="1051385" y="3146921"/>
                  </a:cubicBezTo>
                  <a:cubicBezTo>
                    <a:pt x="1050070" y="3150209"/>
                    <a:pt x="1050727" y="3156784"/>
                    <a:pt x="1053357" y="3159414"/>
                  </a:cubicBezTo>
                  <a:cubicBezTo>
                    <a:pt x="1085576" y="3198208"/>
                    <a:pt x="1118452" y="3236345"/>
                    <a:pt x="1150671" y="3275139"/>
                  </a:cubicBezTo>
                  <a:cubicBezTo>
                    <a:pt x="1152644" y="3273824"/>
                    <a:pt x="1154616" y="3272509"/>
                    <a:pt x="1156589" y="3271194"/>
                  </a:cubicBezTo>
                  <a:cubicBezTo>
                    <a:pt x="1140808" y="3199523"/>
                    <a:pt x="1124370" y="3127853"/>
                    <a:pt x="1107274" y="3056183"/>
                  </a:cubicBezTo>
                  <a:close/>
                  <a:moveTo>
                    <a:pt x="1722062" y="1795047"/>
                  </a:moveTo>
                  <a:cubicBezTo>
                    <a:pt x="1637898" y="1912744"/>
                    <a:pt x="1562283" y="2035044"/>
                    <a:pt x="1509023" y="2169180"/>
                  </a:cubicBezTo>
                  <a:cubicBezTo>
                    <a:pt x="1599104" y="2055428"/>
                    <a:pt x="1662884" y="1926552"/>
                    <a:pt x="1722062" y="1795047"/>
                  </a:cubicBezTo>
                  <a:close/>
                  <a:moveTo>
                    <a:pt x="8233545" y="2439423"/>
                  </a:moveTo>
                  <a:cubicBezTo>
                    <a:pt x="8246696" y="2593942"/>
                    <a:pt x="8259846" y="2746488"/>
                    <a:pt x="8272997" y="2899691"/>
                  </a:cubicBezTo>
                  <a:cubicBezTo>
                    <a:pt x="8277600" y="2885226"/>
                    <a:pt x="8277600" y="2871418"/>
                    <a:pt x="8277600" y="2856952"/>
                  </a:cubicBezTo>
                  <a:cubicBezTo>
                    <a:pt x="8274312" y="2733995"/>
                    <a:pt x="8269709" y="2611695"/>
                    <a:pt x="8267080" y="2488737"/>
                  </a:cubicBezTo>
                  <a:cubicBezTo>
                    <a:pt x="8267080" y="2464409"/>
                    <a:pt x="8258532" y="2447971"/>
                    <a:pt x="8233545" y="2439423"/>
                  </a:cubicBezTo>
                  <a:close/>
                  <a:moveTo>
                    <a:pt x="8141492" y="1770718"/>
                  </a:moveTo>
                  <a:cubicBezTo>
                    <a:pt x="8146752" y="1741787"/>
                    <a:pt x="8137547" y="1727979"/>
                    <a:pt x="8112561" y="1718774"/>
                  </a:cubicBezTo>
                  <a:cubicBezTo>
                    <a:pt x="8040891" y="1691815"/>
                    <a:pt x="7970535" y="1662227"/>
                    <a:pt x="7899522" y="1633296"/>
                  </a:cubicBezTo>
                  <a:cubicBezTo>
                    <a:pt x="7893604" y="1630665"/>
                    <a:pt x="7887029" y="1629350"/>
                    <a:pt x="7881111" y="1628035"/>
                  </a:cubicBezTo>
                  <a:cubicBezTo>
                    <a:pt x="7950152" y="1674720"/>
                    <a:pt x="8019849" y="1718116"/>
                    <a:pt x="8090862" y="1759541"/>
                  </a:cubicBezTo>
                  <a:cubicBezTo>
                    <a:pt x="8104670" y="1767431"/>
                    <a:pt x="8124396" y="1766773"/>
                    <a:pt x="8141492" y="1770718"/>
                  </a:cubicBezTo>
                  <a:close/>
                  <a:moveTo>
                    <a:pt x="6818549" y="871880"/>
                  </a:moveTo>
                  <a:cubicBezTo>
                    <a:pt x="6907315" y="887661"/>
                    <a:pt x="6995424" y="903441"/>
                    <a:pt x="7089449" y="919879"/>
                  </a:cubicBezTo>
                  <a:cubicBezTo>
                    <a:pt x="7082874" y="914619"/>
                    <a:pt x="7080245" y="911989"/>
                    <a:pt x="7077614" y="910016"/>
                  </a:cubicBezTo>
                  <a:cubicBezTo>
                    <a:pt x="7011862" y="871222"/>
                    <a:pt x="6940191" y="850182"/>
                    <a:pt x="6863918" y="840976"/>
                  </a:cubicBezTo>
                  <a:cubicBezTo>
                    <a:pt x="6837617" y="838346"/>
                    <a:pt x="6823809" y="844921"/>
                    <a:pt x="6818549" y="871880"/>
                  </a:cubicBezTo>
                  <a:close/>
                  <a:moveTo>
                    <a:pt x="8570856" y="4224607"/>
                  </a:moveTo>
                  <a:cubicBezTo>
                    <a:pt x="8653705" y="4175293"/>
                    <a:pt x="8683293" y="4123348"/>
                    <a:pt x="8670800" y="4049705"/>
                  </a:cubicBezTo>
                  <a:cubicBezTo>
                    <a:pt x="8611623" y="4092444"/>
                    <a:pt x="8577432" y="4149649"/>
                    <a:pt x="8570856" y="4224607"/>
                  </a:cubicBezTo>
                  <a:close/>
                  <a:moveTo>
                    <a:pt x="8363736" y="2669557"/>
                  </a:moveTo>
                  <a:cubicBezTo>
                    <a:pt x="8395955" y="2663639"/>
                    <a:pt x="8423570" y="2658379"/>
                    <a:pt x="8457104" y="2651804"/>
                  </a:cubicBezTo>
                  <a:cubicBezTo>
                    <a:pt x="8419625" y="2611695"/>
                    <a:pt x="8418311" y="2548572"/>
                    <a:pt x="8355846" y="2530162"/>
                  </a:cubicBezTo>
                  <a:cubicBezTo>
                    <a:pt x="8358475" y="2576846"/>
                    <a:pt x="8361106" y="2620900"/>
                    <a:pt x="8363736" y="2669557"/>
                  </a:cubicBezTo>
                  <a:close/>
                  <a:moveTo>
                    <a:pt x="8874633" y="3944501"/>
                  </a:moveTo>
                  <a:cubicBezTo>
                    <a:pt x="8877921" y="3946473"/>
                    <a:pt x="8881209" y="3948446"/>
                    <a:pt x="8884496" y="3949761"/>
                  </a:cubicBezTo>
                  <a:cubicBezTo>
                    <a:pt x="8918031" y="3896501"/>
                    <a:pt x="8950907" y="3843242"/>
                    <a:pt x="8984441" y="3789982"/>
                  </a:cubicBezTo>
                  <a:cubicBezTo>
                    <a:pt x="8982468" y="3788667"/>
                    <a:pt x="8980496" y="3787352"/>
                    <a:pt x="8978523" y="3785379"/>
                  </a:cubicBezTo>
                  <a:cubicBezTo>
                    <a:pt x="8947619" y="3807078"/>
                    <a:pt x="8916715" y="3828119"/>
                    <a:pt x="8886469" y="3850474"/>
                  </a:cubicBezTo>
                  <a:cubicBezTo>
                    <a:pt x="8880551" y="3855077"/>
                    <a:pt x="8875949" y="3863625"/>
                    <a:pt x="8875291" y="3870858"/>
                  </a:cubicBezTo>
                  <a:cubicBezTo>
                    <a:pt x="8873319" y="3895186"/>
                    <a:pt x="8874633" y="3920172"/>
                    <a:pt x="8874633" y="3944501"/>
                  </a:cubicBezTo>
                  <a:close/>
                  <a:moveTo>
                    <a:pt x="2269781" y="910016"/>
                  </a:moveTo>
                  <a:cubicBezTo>
                    <a:pt x="2288192" y="898839"/>
                    <a:pt x="2307918" y="890291"/>
                    <a:pt x="2323698" y="876483"/>
                  </a:cubicBezTo>
                  <a:cubicBezTo>
                    <a:pt x="2337506" y="864647"/>
                    <a:pt x="2344739" y="845579"/>
                    <a:pt x="2357890" y="832428"/>
                  </a:cubicBezTo>
                  <a:cubicBezTo>
                    <a:pt x="2399314" y="791004"/>
                    <a:pt x="2442053" y="750895"/>
                    <a:pt x="2484135" y="710786"/>
                  </a:cubicBezTo>
                  <a:cubicBezTo>
                    <a:pt x="2491368" y="704211"/>
                    <a:pt x="2497285" y="696320"/>
                    <a:pt x="2509121" y="683827"/>
                  </a:cubicBezTo>
                  <a:cubicBezTo>
                    <a:pt x="2460464" y="703553"/>
                    <a:pt x="2282274" y="868592"/>
                    <a:pt x="2269781" y="910016"/>
                  </a:cubicBezTo>
                  <a:close/>
                  <a:moveTo>
                    <a:pt x="1640528" y="1508366"/>
                  </a:moveTo>
                  <a:cubicBezTo>
                    <a:pt x="1739815" y="1416969"/>
                    <a:pt x="1839101" y="1325573"/>
                    <a:pt x="1938388" y="1234177"/>
                  </a:cubicBezTo>
                  <a:cubicBezTo>
                    <a:pt x="1826608" y="1311108"/>
                    <a:pt x="1724034" y="1399874"/>
                    <a:pt x="1640528" y="1508366"/>
                  </a:cubicBezTo>
                  <a:close/>
                  <a:moveTo>
                    <a:pt x="2123810" y="4328496"/>
                  </a:moveTo>
                  <a:cubicBezTo>
                    <a:pt x="2058058" y="4283127"/>
                    <a:pt x="1994935" y="4240388"/>
                    <a:pt x="1931155" y="4196991"/>
                  </a:cubicBezTo>
                  <a:cubicBezTo>
                    <a:pt x="1929182" y="4198963"/>
                    <a:pt x="1927210" y="4201594"/>
                    <a:pt x="1925895" y="4203566"/>
                  </a:cubicBezTo>
                  <a:cubicBezTo>
                    <a:pt x="1981785" y="4252223"/>
                    <a:pt x="2037674" y="4301538"/>
                    <a:pt x="2094222" y="4350852"/>
                  </a:cubicBezTo>
                  <a:cubicBezTo>
                    <a:pt x="2104085" y="4342962"/>
                    <a:pt x="2112632" y="4336387"/>
                    <a:pt x="2123810" y="4328496"/>
                  </a:cubicBezTo>
                  <a:close/>
                  <a:moveTo>
                    <a:pt x="8066534" y="1896964"/>
                  </a:moveTo>
                  <a:cubicBezTo>
                    <a:pt x="8065219" y="1898279"/>
                    <a:pt x="8063247" y="1898936"/>
                    <a:pt x="8061931" y="1900251"/>
                  </a:cubicBezTo>
                  <a:cubicBezTo>
                    <a:pt x="8072451" y="1928525"/>
                    <a:pt x="8082972" y="1956141"/>
                    <a:pt x="8094807" y="1983757"/>
                  </a:cubicBezTo>
                  <a:cubicBezTo>
                    <a:pt x="8096780" y="1988360"/>
                    <a:pt x="8102040" y="1994277"/>
                    <a:pt x="8105986" y="1994277"/>
                  </a:cubicBezTo>
                  <a:cubicBezTo>
                    <a:pt x="8131629" y="1994935"/>
                    <a:pt x="8157272" y="1994935"/>
                    <a:pt x="8188177" y="1994935"/>
                  </a:cubicBezTo>
                  <a:cubicBezTo>
                    <a:pt x="8144122" y="1960086"/>
                    <a:pt x="8105328" y="1928525"/>
                    <a:pt x="8066534" y="1896964"/>
                  </a:cubicBezTo>
                  <a:close/>
                  <a:moveTo>
                    <a:pt x="4544165" y="5361470"/>
                  </a:moveTo>
                  <a:cubicBezTo>
                    <a:pt x="4481043" y="5341087"/>
                    <a:pt x="4417262" y="5320704"/>
                    <a:pt x="4354797" y="5300978"/>
                  </a:cubicBezTo>
                  <a:cubicBezTo>
                    <a:pt x="4399509" y="5376593"/>
                    <a:pt x="4472495" y="5368046"/>
                    <a:pt x="4544165" y="5361470"/>
                  </a:cubicBezTo>
                  <a:close/>
                  <a:moveTo>
                    <a:pt x="9047563" y="3665710"/>
                  </a:moveTo>
                  <a:cubicBezTo>
                    <a:pt x="9052165" y="3665710"/>
                    <a:pt x="9057426" y="3665710"/>
                    <a:pt x="9062028" y="3665052"/>
                  </a:cubicBezTo>
                  <a:cubicBezTo>
                    <a:pt x="9055453" y="3557875"/>
                    <a:pt x="9049536" y="3450041"/>
                    <a:pt x="9042961" y="3342864"/>
                  </a:cubicBezTo>
                  <a:cubicBezTo>
                    <a:pt x="9042961" y="3450698"/>
                    <a:pt x="9025864" y="3559190"/>
                    <a:pt x="9047563" y="3665710"/>
                  </a:cubicBezTo>
                  <a:close/>
                  <a:moveTo>
                    <a:pt x="1425517" y="2582764"/>
                  </a:moveTo>
                  <a:cubicBezTo>
                    <a:pt x="1430120" y="2613667"/>
                    <a:pt x="1434065" y="2640626"/>
                    <a:pt x="1439325" y="2674160"/>
                  </a:cubicBezTo>
                  <a:cubicBezTo>
                    <a:pt x="1464969" y="2643256"/>
                    <a:pt x="1486667" y="2617613"/>
                    <a:pt x="1511653" y="2588024"/>
                  </a:cubicBezTo>
                  <a:cubicBezTo>
                    <a:pt x="1480092" y="2586709"/>
                    <a:pt x="1455763" y="2584736"/>
                    <a:pt x="1425517" y="2582764"/>
                  </a:cubicBezTo>
                  <a:close/>
                  <a:moveTo>
                    <a:pt x="1107932" y="3494753"/>
                  </a:moveTo>
                  <a:cubicBezTo>
                    <a:pt x="1109247" y="3493438"/>
                    <a:pt x="1110562" y="3492122"/>
                    <a:pt x="1111877" y="3490808"/>
                  </a:cubicBezTo>
                  <a:cubicBezTo>
                    <a:pt x="1063220" y="3437548"/>
                    <a:pt x="1013906" y="3383631"/>
                    <a:pt x="965249" y="3330371"/>
                  </a:cubicBezTo>
                  <a:cubicBezTo>
                    <a:pt x="962619" y="3331029"/>
                    <a:pt x="959989" y="3331686"/>
                    <a:pt x="958016" y="3332344"/>
                  </a:cubicBezTo>
                  <a:cubicBezTo>
                    <a:pt x="959331" y="3341549"/>
                    <a:pt x="956701" y="3354700"/>
                    <a:pt x="961961" y="3359960"/>
                  </a:cubicBezTo>
                  <a:cubicBezTo>
                    <a:pt x="1009303" y="3405987"/>
                    <a:pt x="1058618" y="3450041"/>
                    <a:pt x="1107932" y="3494753"/>
                  </a:cubicBezTo>
                  <a:close/>
                  <a:moveTo>
                    <a:pt x="1215109" y="2457176"/>
                  </a:moveTo>
                  <a:cubicBezTo>
                    <a:pt x="1215109" y="2499915"/>
                    <a:pt x="1215109" y="2534764"/>
                    <a:pt x="1215109" y="2569613"/>
                  </a:cubicBezTo>
                  <a:cubicBezTo>
                    <a:pt x="1217081" y="2569613"/>
                    <a:pt x="1218396" y="2570271"/>
                    <a:pt x="1220369" y="2570271"/>
                  </a:cubicBezTo>
                  <a:cubicBezTo>
                    <a:pt x="1234177" y="2550545"/>
                    <a:pt x="1247985" y="2530162"/>
                    <a:pt x="1262451" y="2509121"/>
                  </a:cubicBezTo>
                  <a:cubicBezTo>
                    <a:pt x="1248643" y="2493340"/>
                    <a:pt x="1234835" y="2478875"/>
                    <a:pt x="1215109" y="2457176"/>
                  </a:cubicBezTo>
                  <a:close/>
                  <a:moveTo>
                    <a:pt x="6787645" y="833743"/>
                  </a:moveTo>
                  <a:cubicBezTo>
                    <a:pt x="6735701" y="836374"/>
                    <a:pt x="6687044" y="838346"/>
                    <a:pt x="6638386" y="840976"/>
                  </a:cubicBezTo>
                  <a:cubicBezTo>
                    <a:pt x="6638386" y="843606"/>
                    <a:pt x="6638386" y="845579"/>
                    <a:pt x="6638386" y="848209"/>
                  </a:cubicBezTo>
                  <a:cubicBezTo>
                    <a:pt x="6672578" y="852812"/>
                    <a:pt x="6707427" y="855442"/>
                    <a:pt x="6741619" y="862675"/>
                  </a:cubicBezTo>
                  <a:cubicBezTo>
                    <a:pt x="6765289" y="866620"/>
                    <a:pt x="6777783" y="858730"/>
                    <a:pt x="6787645" y="833743"/>
                  </a:cubicBezTo>
                  <a:close/>
                  <a:moveTo>
                    <a:pt x="6846165" y="5514674"/>
                  </a:moveTo>
                  <a:cubicBezTo>
                    <a:pt x="6847480" y="5497578"/>
                    <a:pt x="6848138" y="5485085"/>
                    <a:pt x="6849452" y="5469304"/>
                  </a:cubicBezTo>
                  <a:cubicBezTo>
                    <a:pt x="6811974" y="5481798"/>
                    <a:pt x="6779755" y="5491661"/>
                    <a:pt x="6747536" y="5502181"/>
                  </a:cubicBezTo>
                  <a:cubicBezTo>
                    <a:pt x="6747536" y="5504153"/>
                    <a:pt x="6748194" y="5506126"/>
                    <a:pt x="6748194" y="5508099"/>
                  </a:cubicBezTo>
                  <a:cubicBezTo>
                    <a:pt x="6779755" y="5510729"/>
                    <a:pt x="6811316" y="5512701"/>
                    <a:pt x="6846165" y="5514674"/>
                  </a:cubicBezTo>
                  <a:close/>
                  <a:moveTo>
                    <a:pt x="8015247" y="4738135"/>
                  </a:moveTo>
                  <a:cubicBezTo>
                    <a:pt x="8089548" y="4711834"/>
                    <a:pt x="8109273" y="4693423"/>
                    <a:pt x="8101383" y="4658575"/>
                  </a:cubicBezTo>
                  <a:cubicBezTo>
                    <a:pt x="8070479" y="4687506"/>
                    <a:pt x="8042863" y="4712492"/>
                    <a:pt x="8015247" y="4738135"/>
                  </a:cubicBezTo>
                  <a:close/>
                  <a:moveTo>
                    <a:pt x="6011764" y="981687"/>
                  </a:moveTo>
                  <a:cubicBezTo>
                    <a:pt x="6086064" y="1000098"/>
                    <a:pt x="6097242" y="992865"/>
                    <a:pt x="6088695" y="961961"/>
                  </a:cubicBezTo>
                  <a:cubicBezTo>
                    <a:pt x="6064366" y="967879"/>
                    <a:pt x="6040037" y="974454"/>
                    <a:pt x="6011764" y="981687"/>
                  </a:cubicBezTo>
                  <a:close/>
                  <a:moveTo>
                    <a:pt x="3125223" y="667389"/>
                  </a:moveTo>
                  <a:cubicBezTo>
                    <a:pt x="3148894" y="659499"/>
                    <a:pt x="3172565" y="651609"/>
                    <a:pt x="3199524" y="642403"/>
                  </a:cubicBezTo>
                  <a:cubicBezTo>
                    <a:pt x="3163360" y="623993"/>
                    <a:pt x="3146264" y="652924"/>
                    <a:pt x="3125223" y="667389"/>
                  </a:cubicBezTo>
                  <a:close/>
                </a:path>
              </a:pathLst>
            </a:custGeom>
            <a:solidFill>
              <a:schemeClr val="accent1"/>
            </a:solidFill>
            <a:ln w="65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B6FFAC-455F-495E-AB19-4AE3AFBB85D8}"/>
                </a:ext>
              </a:extLst>
            </p:cNvPr>
            <p:cNvGrpSpPr/>
            <p:nvPr/>
          </p:nvGrpSpPr>
          <p:grpSpPr>
            <a:xfrm rot="18318950">
              <a:off x="8860231" y="2742627"/>
              <a:ext cx="717978" cy="1773041"/>
              <a:chOff x="8897800" y="2758339"/>
              <a:chExt cx="717978" cy="17730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30D8C86-8206-48EC-A769-8B9D7FAEA894}"/>
                  </a:ext>
                </a:extLst>
              </p:cNvPr>
              <p:cNvSpPr/>
              <p:nvPr/>
            </p:nvSpPr>
            <p:spPr>
              <a:xfrm>
                <a:off x="8897800" y="2758339"/>
                <a:ext cx="717978" cy="1773041"/>
              </a:xfrm>
              <a:custGeom>
                <a:avLst/>
                <a:gdLst>
                  <a:gd name="connsiteX0" fmla="*/ 766248 w 879473"/>
                  <a:gd name="connsiteY0" fmla="*/ 359651 h 2171852"/>
                  <a:gd name="connsiteX1" fmla="*/ 792046 w 879473"/>
                  <a:gd name="connsiteY1" fmla="*/ 347431 h 2171852"/>
                  <a:gd name="connsiteX2" fmla="*/ 807435 w 879473"/>
                  <a:gd name="connsiteY2" fmla="*/ 336568 h 2171852"/>
                  <a:gd name="connsiteX3" fmla="*/ 861746 w 879473"/>
                  <a:gd name="connsiteY3" fmla="*/ 256006 h 2171852"/>
                  <a:gd name="connsiteX4" fmla="*/ 870346 w 879473"/>
                  <a:gd name="connsiteY4" fmla="*/ 239712 h 2171852"/>
                  <a:gd name="connsiteX5" fmla="*/ 878493 w 879473"/>
                  <a:gd name="connsiteY5" fmla="*/ 174991 h 2171852"/>
                  <a:gd name="connsiteX6" fmla="*/ 778921 w 879473"/>
                  <a:gd name="connsiteY6" fmla="*/ 31970 h 2171852"/>
                  <a:gd name="connsiteX7" fmla="*/ 624585 w 879473"/>
                  <a:gd name="connsiteY7" fmla="*/ 1193 h 2171852"/>
                  <a:gd name="connsiteX8" fmla="*/ 468891 w 879473"/>
                  <a:gd name="connsiteY8" fmla="*/ 73156 h 2171852"/>
                  <a:gd name="connsiteX9" fmla="*/ 458029 w 879473"/>
                  <a:gd name="connsiteY9" fmla="*/ 275015 h 2171852"/>
                  <a:gd name="connsiteX10" fmla="*/ 474323 w 879473"/>
                  <a:gd name="connsiteY10" fmla="*/ 297192 h 2171852"/>
                  <a:gd name="connsiteX11" fmla="*/ 108624 w 879473"/>
                  <a:gd name="connsiteY11" fmla="*/ 1558583 h 2171852"/>
                  <a:gd name="connsiteX12" fmla="*/ 0 w 879473"/>
                  <a:gd name="connsiteY12" fmla="*/ 2171400 h 2171852"/>
                  <a:gd name="connsiteX13" fmla="*/ 2263 w 879473"/>
                  <a:gd name="connsiteY13" fmla="*/ 2171853 h 2171852"/>
                  <a:gd name="connsiteX14" fmla="*/ 103192 w 879473"/>
                  <a:gd name="connsiteY14" fmla="*/ 1984478 h 2171852"/>
                  <a:gd name="connsiteX15" fmla="*/ 257981 w 879473"/>
                  <a:gd name="connsiteY15" fmla="*/ 1687573 h 2171852"/>
                  <a:gd name="connsiteX16" fmla="*/ 766248 w 879473"/>
                  <a:gd name="connsiteY16" fmla="*/ 359651 h 217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473" h="2171852">
                    <a:moveTo>
                      <a:pt x="766248" y="359651"/>
                    </a:moveTo>
                    <a:cubicBezTo>
                      <a:pt x="775300" y="356935"/>
                      <a:pt x="784805" y="354672"/>
                      <a:pt x="792046" y="347431"/>
                    </a:cubicBezTo>
                    <a:cubicBezTo>
                      <a:pt x="797025" y="343810"/>
                      <a:pt x="802456" y="340642"/>
                      <a:pt x="807435" y="336568"/>
                    </a:cubicBezTo>
                    <a:cubicBezTo>
                      <a:pt x="834138" y="315296"/>
                      <a:pt x="856768" y="291761"/>
                      <a:pt x="861746" y="256006"/>
                    </a:cubicBezTo>
                    <a:cubicBezTo>
                      <a:pt x="864915" y="250575"/>
                      <a:pt x="869441" y="246049"/>
                      <a:pt x="870346" y="239712"/>
                    </a:cubicBezTo>
                    <a:cubicBezTo>
                      <a:pt x="876682" y="218440"/>
                      <a:pt x="881661" y="197168"/>
                      <a:pt x="878493" y="174991"/>
                    </a:cubicBezTo>
                    <a:cubicBezTo>
                      <a:pt x="869893" y="110269"/>
                      <a:pt x="832780" y="65010"/>
                      <a:pt x="778921" y="31970"/>
                    </a:cubicBezTo>
                    <a:cubicBezTo>
                      <a:pt x="731398" y="2551"/>
                      <a:pt x="678444" y="-2880"/>
                      <a:pt x="624585" y="1193"/>
                    </a:cubicBezTo>
                    <a:cubicBezTo>
                      <a:pt x="563937" y="5719"/>
                      <a:pt x="510078" y="26991"/>
                      <a:pt x="468891" y="73156"/>
                    </a:cubicBezTo>
                    <a:cubicBezTo>
                      <a:pt x="423632" y="123847"/>
                      <a:pt x="396476" y="206220"/>
                      <a:pt x="458029" y="275015"/>
                    </a:cubicBezTo>
                    <a:cubicBezTo>
                      <a:pt x="461197" y="284067"/>
                      <a:pt x="472060" y="287688"/>
                      <a:pt x="474323" y="297192"/>
                    </a:cubicBezTo>
                    <a:cubicBezTo>
                      <a:pt x="424537" y="424372"/>
                      <a:pt x="154336" y="1361250"/>
                      <a:pt x="108624" y="1558583"/>
                    </a:cubicBezTo>
                    <a:cubicBezTo>
                      <a:pt x="68342" y="1733738"/>
                      <a:pt x="23082" y="1999866"/>
                      <a:pt x="0" y="2171400"/>
                    </a:cubicBezTo>
                    <a:cubicBezTo>
                      <a:pt x="905" y="2171400"/>
                      <a:pt x="1810" y="2171853"/>
                      <a:pt x="2263" y="2171853"/>
                    </a:cubicBezTo>
                    <a:cubicBezTo>
                      <a:pt x="7242" y="2156917"/>
                      <a:pt x="90520" y="2008013"/>
                      <a:pt x="103192" y="1984478"/>
                    </a:cubicBezTo>
                    <a:cubicBezTo>
                      <a:pt x="155241" y="1885811"/>
                      <a:pt x="210458" y="1788955"/>
                      <a:pt x="257981" y="1687573"/>
                    </a:cubicBezTo>
                    <a:cubicBezTo>
                      <a:pt x="310030" y="1578045"/>
                      <a:pt x="613270" y="809533"/>
                      <a:pt x="766248" y="359651"/>
                    </a:cubicBezTo>
                    <a:close/>
                  </a:path>
                </a:pathLst>
              </a:custGeom>
              <a:solidFill>
                <a:schemeClr val="tx1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D037C9-7500-4DC7-92EF-233D14098ED3}"/>
                  </a:ext>
                </a:extLst>
              </p:cNvPr>
              <p:cNvSpPr/>
              <p:nvPr/>
            </p:nvSpPr>
            <p:spPr>
              <a:xfrm>
                <a:off x="9259093" y="2872187"/>
                <a:ext cx="317308" cy="180130"/>
              </a:xfrm>
              <a:custGeom>
                <a:avLst/>
                <a:gdLst>
                  <a:gd name="connsiteX0" fmla="*/ 358993 w 388680"/>
                  <a:gd name="connsiteY0" fmla="*/ 189871 h 220647"/>
                  <a:gd name="connsiteX1" fmla="*/ 388412 w 388680"/>
                  <a:gd name="connsiteY1" fmla="*/ 130128 h 220647"/>
                  <a:gd name="connsiteX2" fmla="*/ 346320 w 388680"/>
                  <a:gd name="connsiteY2" fmla="*/ 50471 h 220647"/>
                  <a:gd name="connsiteX3" fmla="*/ 218688 w 388680"/>
                  <a:gd name="connsiteY3" fmla="*/ 4306 h 220647"/>
                  <a:gd name="connsiteX4" fmla="*/ 105991 w 388680"/>
                  <a:gd name="connsiteY4" fmla="*/ 5211 h 220647"/>
                  <a:gd name="connsiteX5" fmla="*/ 20902 w 388680"/>
                  <a:gd name="connsiteY5" fmla="*/ 56354 h 220647"/>
                  <a:gd name="connsiteX6" fmla="*/ 1893 w 388680"/>
                  <a:gd name="connsiteY6" fmla="*/ 113834 h 220647"/>
                  <a:gd name="connsiteX7" fmla="*/ 18639 w 388680"/>
                  <a:gd name="connsiteY7" fmla="*/ 143706 h 220647"/>
                  <a:gd name="connsiteX8" fmla="*/ 30407 w 388680"/>
                  <a:gd name="connsiteY8" fmla="*/ 158189 h 220647"/>
                  <a:gd name="connsiteX9" fmla="*/ 39459 w 388680"/>
                  <a:gd name="connsiteY9" fmla="*/ 136464 h 220647"/>
                  <a:gd name="connsiteX10" fmla="*/ 92865 w 388680"/>
                  <a:gd name="connsiteY10" fmla="*/ 85321 h 220647"/>
                  <a:gd name="connsiteX11" fmla="*/ 230908 w 388680"/>
                  <a:gd name="connsiteY11" fmla="*/ 82153 h 220647"/>
                  <a:gd name="connsiteX12" fmla="*/ 294724 w 388680"/>
                  <a:gd name="connsiteY12" fmla="*/ 105688 h 220647"/>
                  <a:gd name="connsiteX13" fmla="*/ 332290 w 388680"/>
                  <a:gd name="connsiteY13" fmla="*/ 178103 h 220647"/>
                  <a:gd name="connsiteX14" fmla="*/ 322332 w 388680"/>
                  <a:gd name="connsiteY14" fmla="*/ 220648 h 220647"/>
                  <a:gd name="connsiteX15" fmla="*/ 344510 w 388680"/>
                  <a:gd name="connsiteY15" fmla="*/ 204807 h 220647"/>
                  <a:gd name="connsiteX16" fmla="*/ 358993 w 388680"/>
                  <a:gd name="connsiteY16" fmla="*/ 189871 h 22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8680" h="220647">
                    <a:moveTo>
                      <a:pt x="358993" y="189871"/>
                    </a:moveTo>
                    <a:cubicBezTo>
                      <a:pt x="373476" y="172220"/>
                      <a:pt x="386601" y="153663"/>
                      <a:pt x="388412" y="130128"/>
                    </a:cubicBezTo>
                    <a:cubicBezTo>
                      <a:pt x="391127" y="94825"/>
                      <a:pt x="373023" y="69932"/>
                      <a:pt x="346320" y="50471"/>
                    </a:cubicBezTo>
                    <a:cubicBezTo>
                      <a:pt x="308302" y="22862"/>
                      <a:pt x="264400" y="10189"/>
                      <a:pt x="218688" y="4306"/>
                    </a:cubicBezTo>
                    <a:cubicBezTo>
                      <a:pt x="181122" y="-673"/>
                      <a:pt x="143556" y="-2483"/>
                      <a:pt x="105991" y="5211"/>
                    </a:cubicBezTo>
                    <a:cubicBezTo>
                      <a:pt x="70235" y="12905"/>
                      <a:pt x="43985" y="27841"/>
                      <a:pt x="20902" y="56354"/>
                    </a:cubicBezTo>
                    <a:cubicBezTo>
                      <a:pt x="19092" y="58165"/>
                      <a:pt x="-7159" y="83510"/>
                      <a:pt x="1893" y="113834"/>
                    </a:cubicBezTo>
                    <a:cubicBezTo>
                      <a:pt x="5514" y="126055"/>
                      <a:pt x="11398" y="133296"/>
                      <a:pt x="18639" y="143706"/>
                    </a:cubicBezTo>
                    <a:cubicBezTo>
                      <a:pt x="26786" y="154116"/>
                      <a:pt x="26333" y="150947"/>
                      <a:pt x="30407" y="158189"/>
                    </a:cubicBezTo>
                    <a:cubicBezTo>
                      <a:pt x="33575" y="150947"/>
                      <a:pt x="36743" y="143706"/>
                      <a:pt x="39459" y="136464"/>
                    </a:cubicBezTo>
                    <a:cubicBezTo>
                      <a:pt x="48511" y="110214"/>
                      <a:pt x="66615" y="93467"/>
                      <a:pt x="92865" y="85321"/>
                    </a:cubicBezTo>
                    <a:cubicBezTo>
                      <a:pt x="138578" y="71290"/>
                      <a:pt x="184743" y="72648"/>
                      <a:pt x="230908" y="82153"/>
                    </a:cubicBezTo>
                    <a:cubicBezTo>
                      <a:pt x="248559" y="86226"/>
                      <a:pt x="286577" y="101614"/>
                      <a:pt x="294724" y="105688"/>
                    </a:cubicBezTo>
                    <a:cubicBezTo>
                      <a:pt x="330027" y="124244"/>
                      <a:pt x="341794" y="141895"/>
                      <a:pt x="332290" y="178103"/>
                    </a:cubicBezTo>
                    <a:cubicBezTo>
                      <a:pt x="328669" y="192134"/>
                      <a:pt x="322785" y="206164"/>
                      <a:pt x="322332" y="220648"/>
                    </a:cubicBezTo>
                    <a:cubicBezTo>
                      <a:pt x="331384" y="217932"/>
                      <a:pt x="337268" y="212048"/>
                      <a:pt x="344510" y="204807"/>
                    </a:cubicBezTo>
                    <a:cubicBezTo>
                      <a:pt x="353562" y="195755"/>
                      <a:pt x="354467" y="195755"/>
                      <a:pt x="358993" y="189871"/>
                    </a:cubicBezTo>
                    <a:close/>
                  </a:path>
                </a:pathLst>
              </a:custGeom>
              <a:solidFill>
                <a:srgbClr val="585858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BA44CE1-6C0F-4856-BCEF-192729C881E6}"/>
                  </a:ext>
                </a:extLst>
              </p:cNvPr>
              <p:cNvSpPr/>
              <p:nvPr/>
            </p:nvSpPr>
            <p:spPr>
              <a:xfrm>
                <a:off x="8910733" y="2944426"/>
                <a:ext cx="598677" cy="1551853"/>
              </a:xfrm>
              <a:custGeom>
                <a:avLst/>
                <a:gdLst>
                  <a:gd name="connsiteX0" fmla="*/ 716915 w 733338"/>
                  <a:gd name="connsiteY0" fmla="*/ 38923 h 1900911"/>
                  <a:gd name="connsiteX1" fmla="*/ 694285 w 733338"/>
                  <a:gd name="connsiteY1" fmla="*/ 7242 h 1900911"/>
                  <a:gd name="connsiteX2" fmla="*/ 674823 w 733338"/>
                  <a:gd name="connsiteY2" fmla="*/ 0 h 1900911"/>
                  <a:gd name="connsiteX3" fmla="*/ 657172 w 733338"/>
                  <a:gd name="connsiteY3" fmla="*/ 35303 h 1900911"/>
                  <a:gd name="connsiteX4" fmla="*/ 671203 w 733338"/>
                  <a:gd name="connsiteY4" fmla="*/ 33040 h 1900911"/>
                  <a:gd name="connsiteX5" fmla="*/ 667129 w 733338"/>
                  <a:gd name="connsiteY5" fmla="*/ 51596 h 1900911"/>
                  <a:gd name="connsiteX6" fmla="*/ 262959 w 733338"/>
                  <a:gd name="connsiteY6" fmla="*/ 1175849 h 1900911"/>
                  <a:gd name="connsiteX7" fmla="*/ 132159 w 733338"/>
                  <a:gd name="connsiteY7" fmla="*/ 1502173 h 1900911"/>
                  <a:gd name="connsiteX8" fmla="*/ 39829 w 733338"/>
                  <a:gd name="connsiteY8" fmla="*/ 1802245 h 1900911"/>
                  <a:gd name="connsiteX9" fmla="*/ 0 w 733338"/>
                  <a:gd name="connsiteY9" fmla="*/ 1900911 h 1900911"/>
                  <a:gd name="connsiteX10" fmla="*/ 118581 w 733338"/>
                  <a:gd name="connsiteY10" fmla="*/ 1641573 h 1900911"/>
                  <a:gd name="connsiteX11" fmla="*/ 235351 w 733338"/>
                  <a:gd name="connsiteY11" fmla="*/ 1352815 h 1900911"/>
                  <a:gd name="connsiteX12" fmla="*/ 668940 w 733338"/>
                  <a:gd name="connsiteY12" fmla="*/ 261602 h 1900911"/>
                  <a:gd name="connsiteX13" fmla="*/ 731398 w 733338"/>
                  <a:gd name="connsiteY13" fmla="*/ 85088 h 1900911"/>
                  <a:gd name="connsiteX14" fmla="*/ 716915 w 733338"/>
                  <a:gd name="connsiteY14" fmla="*/ 38923 h 1900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3338" h="1900911">
                    <a:moveTo>
                      <a:pt x="716915" y="38923"/>
                    </a:moveTo>
                    <a:cubicBezTo>
                      <a:pt x="707863" y="31229"/>
                      <a:pt x="696548" y="20367"/>
                      <a:pt x="694285" y="7242"/>
                    </a:cubicBezTo>
                    <a:cubicBezTo>
                      <a:pt x="689307" y="4979"/>
                      <a:pt x="683423" y="2263"/>
                      <a:pt x="674823" y="0"/>
                    </a:cubicBezTo>
                    <a:cubicBezTo>
                      <a:pt x="669392" y="11315"/>
                      <a:pt x="662151" y="23988"/>
                      <a:pt x="657172" y="35303"/>
                    </a:cubicBezTo>
                    <a:cubicBezTo>
                      <a:pt x="661698" y="34397"/>
                      <a:pt x="666224" y="33945"/>
                      <a:pt x="671203" y="33040"/>
                    </a:cubicBezTo>
                    <a:cubicBezTo>
                      <a:pt x="672560" y="40734"/>
                      <a:pt x="668940" y="46165"/>
                      <a:pt x="667129" y="51596"/>
                    </a:cubicBezTo>
                    <a:cubicBezTo>
                      <a:pt x="534518" y="426347"/>
                      <a:pt x="397834" y="802004"/>
                      <a:pt x="262959" y="1175849"/>
                    </a:cubicBezTo>
                    <a:cubicBezTo>
                      <a:pt x="222678" y="1286736"/>
                      <a:pt x="166556" y="1389476"/>
                      <a:pt x="132159" y="1502173"/>
                    </a:cubicBezTo>
                    <a:cubicBezTo>
                      <a:pt x="121296" y="1537928"/>
                      <a:pt x="66079" y="1719872"/>
                      <a:pt x="39829" y="1802245"/>
                    </a:cubicBezTo>
                    <a:cubicBezTo>
                      <a:pt x="30324" y="1832116"/>
                      <a:pt x="16746" y="1864703"/>
                      <a:pt x="0" y="1900911"/>
                    </a:cubicBezTo>
                    <a:cubicBezTo>
                      <a:pt x="24893" y="1871040"/>
                      <a:pt x="95046" y="1705389"/>
                      <a:pt x="118581" y="1641573"/>
                    </a:cubicBezTo>
                    <a:cubicBezTo>
                      <a:pt x="154788" y="1544264"/>
                      <a:pt x="195975" y="1448766"/>
                      <a:pt x="235351" y="1352815"/>
                    </a:cubicBezTo>
                    <a:cubicBezTo>
                      <a:pt x="382445" y="990284"/>
                      <a:pt x="528182" y="626848"/>
                      <a:pt x="668940" y="261602"/>
                    </a:cubicBezTo>
                    <a:cubicBezTo>
                      <a:pt x="691570" y="203216"/>
                      <a:pt x="715105" y="145737"/>
                      <a:pt x="731398" y="85088"/>
                    </a:cubicBezTo>
                    <a:cubicBezTo>
                      <a:pt x="736377" y="66079"/>
                      <a:pt x="731851" y="51596"/>
                      <a:pt x="716915" y="389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A00704B-0B06-4516-9268-CB2E6CC52E25}"/>
                  </a:ext>
                </a:extLst>
              </p:cNvPr>
              <p:cNvSpPr/>
              <p:nvPr/>
            </p:nvSpPr>
            <p:spPr>
              <a:xfrm>
                <a:off x="9259289" y="2792867"/>
                <a:ext cx="347736" cy="175206"/>
              </a:xfrm>
              <a:custGeom>
                <a:avLst/>
                <a:gdLst>
                  <a:gd name="connsiteX0" fmla="*/ 425737 w 425952"/>
                  <a:gd name="connsiteY0" fmla="*/ 188818 h 214615"/>
                  <a:gd name="connsiteX1" fmla="*/ 350606 w 425952"/>
                  <a:gd name="connsiteY1" fmla="*/ 44892 h 214615"/>
                  <a:gd name="connsiteX2" fmla="*/ 237004 w 425952"/>
                  <a:gd name="connsiteY2" fmla="*/ 990 h 214615"/>
                  <a:gd name="connsiteX3" fmla="*/ 79952 w 425952"/>
                  <a:gd name="connsiteY3" fmla="*/ 29503 h 214615"/>
                  <a:gd name="connsiteX4" fmla="*/ 295 w 425952"/>
                  <a:gd name="connsiteY4" fmla="*/ 189723 h 214615"/>
                  <a:gd name="connsiteX5" fmla="*/ 9800 w 425952"/>
                  <a:gd name="connsiteY5" fmla="*/ 157589 h 214615"/>
                  <a:gd name="connsiteX6" fmla="*/ 130191 w 425952"/>
                  <a:gd name="connsiteY6" fmla="*/ 62996 h 214615"/>
                  <a:gd name="connsiteX7" fmla="*/ 346985 w 425952"/>
                  <a:gd name="connsiteY7" fmla="*/ 104182 h 214615"/>
                  <a:gd name="connsiteX8" fmla="*/ 416685 w 425952"/>
                  <a:gd name="connsiteY8" fmla="*/ 214616 h 214615"/>
                  <a:gd name="connsiteX9" fmla="*/ 425737 w 425952"/>
                  <a:gd name="connsiteY9" fmla="*/ 188818 h 21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5952" h="214615">
                    <a:moveTo>
                      <a:pt x="425737" y="188818"/>
                    </a:moveTo>
                    <a:cubicBezTo>
                      <a:pt x="428905" y="127264"/>
                      <a:pt x="396771" y="80647"/>
                      <a:pt x="350606" y="44892"/>
                    </a:cubicBezTo>
                    <a:cubicBezTo>
                      <a:pt x="317566" y="18188"/>
                      <a:pt x="280453" y="990"/>
                      <a:pt x="237004" y="990"/>
                    </a:cubicBezTo>
                    <a:cubicBezTo>
                      <a:pt x="182240" y="-2179"/>
                      <a:pt x="128833" y="990"/>
                      <a:pt x="79952" y="29503"/>
                    </a:cubicBezTo>
                    <a:cubicBezTo>
                      <a:pt x="26546" y="66616"/>
                      <a:pt x="-3326" y="111424"/>
                      <a:pt x="295" y="189723"/>
                    </a:cubicBezTo>
                    <a:cubicBezTo>
                      <a:pt x="7084" y="171619"/>
                      <a:pt x="5726" y="169356"/>
                      <a:pt x="9800" y="157589"/>
                    </a:cubicBezTo>
                    <a:cubicBezTo>
                      <a:pt x="30167" y="101014"/>
                      <a:pt x="71806" y="71595"/>
                      <a:pt x="130191" y="62996"/>
                    </a:cubicBezTo>
                    <a:cubicBezTo>
                      <a:pt x="207585" y="51681"/>
                      <a:pt x="279548" y="66616"/>
                      <a:pt x="346985" y="104182"/>
                    </a:cubicBezTo>
                    <a:cubicBezTo>
                      <a:pt x="387266" y="130433"/>
                      <a:pt x="412612" y="165735"/>
                      <a:pt x="416685" y="214616"/>
                    </a:cubicBezTo>
                    <a:cubicBezTo>
                      <a:pt x="426642" y="199228"/>
                      <a:pt x="425285" y="192891"/>
                      <a:pt x="425737" y="1888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FA62049-B2EB-482C-B33F-159AE7914C39}"/>
                  </a:ext>
                </a:extLst>
              </p:cNvPr>
              <p:cNvSpPr/>
              <p:nvPr/>
            </p:nvSpPr>
            <p:spPr>
              <a:xfrm>
                <a:off x="8910733" y="2939992"/>
                <a:ext cx="551646" cy="1556656"/>
              </a:xfrm>
              <a:custGeom>
                <a:avLst/>
                <a:gdLst>
                  <a:gd name="connsiteX0" fmla="*/ 657625 w 675728"/>
                  <a:gd name="connsiteY0" fmla="*/ 0 h 1906795"/>
                  <a:gd name="connsiteX1" fmla="*/ 592903 w 675728"/>
                  <a:gd name="connsiteY1" fmla="*/ 21725 h 1906795"/>
                  <a:gd name="connsiteX2" fmla="*/ 505552 w 675728"/>
                  <a:gd name="connsiteY2" fmla="*/ 83731 h 1906795"/>
                  <a:gd name="connsiteX3" fmla="*/ 229467 w 675728"/>
                  <a:gd name="connsiteY3" fmla="*/ 980780 h 1906795"/>
                  <a:gd name="connsiteX4" fmla="*/ 124464 w 675728"/>
                  <a:gd name="connsiteY4" fmla="*/ 1385855 h 1906795"/>
                  <a:gd name="connsiteX5" fmla="*/ 40734 w 675728"/>
                  <a:gd name="connsiteY5" fmla="*/ 1745218 h 1906795"/>
                  <a:gd name="connsiteX6" fmla="*/ 0 w 675728"/>
                  <a:gd name="connsiteY6" fmla="*/ 1906795 h 1906795"/>
                  <a:gd name="connsiteX7" fmla="*/ 161125 w 675728"/>
                  <a:gd name="connsiteY7" fmla="*/ 1411200 h 1906795"/>
                  <a:gd name="connsiteX8" fmla="*/ 622775 w 675728"/>
                  <a:gd name="connsiteY8" fmla="*/ 69700 h 1906795"/>
                  <a:gd name="connsiteX9" fmla="*/ 658077 w 675728"/>
                  <a:gd name="connsiteY9" fmla="*/ 41186 h 1906795"/>
                  <a:gd name="connsiteX10" fmla="*/ 658077 w 675728"/>
                  <a:gd name="connsiteY10" fmla="*/ 41186 h 1906795"/>
                  <a:gd name="connsiteX11" fmla="*/ 675729 w 675728"/>
                  <a:gd name="connsiteY11" fmla="*/ 5884 h 1906795"/>
                  <a:gd name="connsiteX12" fmla="*/ 657625 w 675728"/>
                  <a:gd name="connsiteY12" fmla="*/ 0 h 190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5728" h="1906795">
                    <a:moveTo>
                      <a:pt x="657625" y="0"/>
                    </a:moveTo>
                    <a:cubicBezTo>
                      <a:pt x="639974" y="19914"/>
                      <a:pt x="616438" y="21725"/>
                      <a:pt x="592903" y="21725"/>
                    </a:cubicBezTo>
                    <a:cubicBezTo>
                      <a:pt x="548549" y="21272"/>
                      <a:pt x="520940" y="38471"/>
                      <a:pt x="505552" y="83731"/>
                    </a:cubicBezTo>
                    <a:cubicBezTo>
                      <a:pt x="404170" y="379730"/>
                      <a:pt x="308219" y="677539"/>
                      <a:pt x="229467" y="980780"/>
                    </a:cubicBezTo>
                    <a:cubicBezTo>
                      <a:pt x="194164" y="1115654"/>
                      <a:pt x="157504" y="1250076"/>
                      <a:pt x="124464" y="1385855"/>
                    </a:cubicBezTo>
                    <a:cubicBezTo>
                      <a:pt x="95498" y="1505341"/>
                      <a:pt x="68795" y="1625279"/>
                      <a:pt x="40734" y="1745218"/>
                    </a:cubicBezTo>
                    <a:cubicBezTo>
                      <a:pt x="28061" y="1799077"/>
                      <a:pt x="14483" y="1853388"/>
                      <a:pt x="0" y="1906795"/>
                    </a:cubicBezTo>
                    <a:cubicBezTo>
                      <a:pt x="38018" y="1847052"/>
                      <a:pt x="149810" y="1445145"/>
                      <a:pt x="161125" y="1411200"/>
                    </a:cubicBezTo>
                    <a:cubicBezTo>
                      <a:pt x="312293" y="963128"/>
                      <a:pt x="465723" y="515962"/>
                      <a:pt x="622775" y="69700"/>
                    </a:cubicBezTo>
                    <a:cubicBezTo>
                      <a:pt x="629564" y="50238"/>
                      <a:pt x="639974" y="43449"/>
                      <a:pt x="658077" y="41186"/>
                    </a:cubicBezTo>
                    <a:cubicBezTo>
                      <a:pt x="660340" y="40734"/>
                      <a:pt x="655814" y="41639"/>
                      <a:pt x="658077" y="41186"/>
                    </a:cubicBezTo>
                    <a:cubicBezTo>
                      <a:pt x="662603" y="31229"/>
                      <a:pt x="666224" y="21725"/>
                      <a:pt x="675729" y="5884"/>
                    </a:cubicBezTo>
                    <a:cubicBezTo>
                      <a:pt x="667129" y="1358"/>
                      <a:pt x="668035" y="1810"/>
                      <a:pt x="65762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4AE0BB-A348-4D3A-A658-4FF71BB2C9BD}"/>
                </a:ext>
              </a:extLst>
            </p:cNvPr>
            <p:cNvGrpSpPr/>
            <p:nvPr/>
          </p:nvGrpSpPr>
          <p:grpSpPr>
            <a:xfrm rot="20709635">
              <a:off x="8180074" y="3129592"/>
              <a:ext cx="1764046" cy="769935"/>
              <a:chOff x="8425856" y="3118165"/>
              <a:chExt cx="1764046" cy="769935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E3332B4-78EE-433A-99F3-E370B8562A9E}"/>
                  </a:ext>
                </a:extLst>
              </p:cNvPr>
              <p:cNvSpPr/>
              <p:nvPr/>
            </p:nvSpPr>
            <p:spPr>
              <a:xfrm>
                <a:off x="8607012" y="3137669"/>
                <a:ext cx="2216" cy="1847"/>
              </a:xfrm>
              <a:custGeom>
                <a:avLst/>
                <a:gdLst>
                  <a:gd name="connsiteX0" fmla="*/ 2716 w 2715"/>
                  <a:gd name="connsiteY0" fmla="*/ 2263 h 2262"/>
                  <a:gd name="connsiteX1" fmla="*/ 0 w 2715"/>
                  <a:gd name="connsiteY1" fmla="*/ 0 h 2262"/>
                  <a:gd name="connsiteX2" fmla="*/ 2716 w 2715"/>
                  <a:gd name="connsiteY2" fmla="*/ 2263 h 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5" h="2262">
                    <a:moveTo>
                      <a:pt x="2716" y="2263"/>
                    </a:moveTo>
                    <a:cubicBezTo>
                      <a:pt x="1810" y="1810"/>
                      <a:pt x="905" y="905"/>
                      <a:pt x="0" y="0"/>
                    </a:cubicBezTo>
                    <a:cubicBezTo>
                      <a:pt x="905" y="905"/>
                      <a:pt x="1810" y="1810"/>
                      <a:pt x="2716" y="2263"/>
                    </a:cubicBezTo>
                    <a:close/>
                  </a:path>
                </a:pathLst>
              </a:custGeom>
              <a:noFill/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01BABCD-0147-4C78-A54F-8898A9EB6764}"/>
                  </a:ext>
                </a:extLst>
              </p:cNvPr>
              <p:cNvSpPr/>
              <p:nvPr/>
            </p:nvSpPr>
            <p:spPr>
              <a:xfrm>
                <a:off x="8425856" y="3118165"/>
                <a:ext cx="1764046" cy="769935"/>
              </a:xfrm>
              <a:custGeom>
                <a:avLst/>
                <a:gdLst>
                  <a:gd name="connsiteX0" fmla="*/ 266258 w 2160833"/>
                  <a:gd name="connsiteY0" fmla="*/ 411315 h 943117"/>
                  <a:gd name="connsiteX1" fmla="*/ 240913 w 2160833"/>
                  <a:gd name="connsiteY1" fmla="*/ 423988 h 943117"/>
                  <a:gd name="connsiteX2" fmla="*/ 222809 w 2160833"/>
                  <a:gd name="connsiteY2" fmla="*/ 429419 h 943117"/>
                  <a:gd name="connsiteX3" fmla="*/ 125953 w 2160833"/>
                  <a:gd name="connsiteY3" fmla="*/ 421725 h 943117"/>
                  <a:gd name="connsiteX4" fmla="*/ 107849 w 2160833"/>
                  <a:gd name="connsiteY4" fmla="*/ 418104 h 943117"/>
                  <a:gd name="connsiteX5" fmla="*/ 52179 w 2160833"/>
                  <a:gd name="connsiteY5" fmla="*/ 384160 h 943117"/>
                  <a:gd name="connsiteX6" fmla="*/ 1941 w 2160833"/>
                  <a:gd name="connsiteY6" fmla="*/ 217151 h 943117"/>
                  <a:gd name="connsiteX7" fmla="*/ 73904 w 2160833"/>
                  <a:gd name="connsiteY7" fmla="*/ 77298 h 943117"/>
                  <a:gd name="connsiteX8" fmla="*/ 226882 w 2160833"/>
                  <a:gd name="connsiteY8" fmla="*/ 357 h 943117"/>
                  <a:gd name="connsiteX9" fmla="*/ 391628 w 2160833"/>
                  <a:gd name="connsiteY9" fmla="*/ 117579 h 943117"/>
                  <a:gd name="connsiteX10" fmla="*/ 398869 w 2160833"/>
                  <a:gd name="connsiteY10" fmla="*/ 144283 h 943117"/>
                  <a:gd name="connsiteX11" fmla="*/ 1613642 w 2160833"/>
                  <a:gd name="connsiteY11" fmla="*/ 643951 h 943117"/>
                  <a:gd name="connsiteX12" fmla="*/ 2160833 w 2160833"/>
                  <a:gd name="connsiteY12" fmla="*/ 940855 h 943117"/>
                  <a:gd name="connsiteX13" fmla="*/ 2159475 w 2160833"/>
                  <a:gd name="connsiteY13" fmla="*/ 943118 h 943117"/>
                  <a:gd name="connsiteX14" fmla="*/ 1949922 w 2160833"/>
                  <a:gd name="connsiteY14" fmla="*/ 905100 h 943117"/>
                  <a:gd name="connsiteX15" fmla="*/ 1621336 w 2160833"/>
                  <a:gd name="connsiteY15" fmla="*/ 841283 h 943117"/>
                  <a:gd name="connsiteX16" fmla="*/ 266258 w 2160833"/>
                  <a:gd name="connsiteY16" fmla="*/ 411315 h 94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60833" h="943117">
                    <a:moveTo>
                      <a:pt x="266258" y="411315"/>
                    </a:moveTo>
                    <a:cubicBezTo>
                      <a:pt x="258564" y="416747"/>
                      <a:pt x="250870" y="422630"/>
                      <a:pt x="240913" y="423988"/>
                    </a:cubicBezTo>
                    <a:cubicBezTo>
                      <a:pt x="235029" y="425799"/>
                      <a:pt x="229145" y="428062"/>
                      <a:pt x="222809" y="429419"/>
                    </a:cubicBezTo>
                    <a:cubicBezTo>
                      <a:pt x="189769" y="437114"/>
                      <a:pt x="156730" y="440282"/>
                      <a:pt x="125953" y="421725"/>
                    </a:cubicBezTo>
                    <a:cubicBezTo>
                      <a:pt x="119616" y="420820"/>
                      <a:pt x="113280" y="421725"/>
                      <a:pt x="107849" y="418104"/>
                    </a:cubicBezTo>
                    <a:cubicBezTo>
                      <a:pt x="87482" y="409958"/>
                      <a:pt x="67568" y="400453"/>
                      <a:pt x="52179" y="384160"/>
                    </a:cubicBezTo>
                    <a:cubicBezTo>
                      <a:pt x="6920" y="337089"/>
                      <a:pt x="-5301" y="280062"/>
                      <a:pt x="1941" y="217151"/>
                    </a:cubicBezTo>
                    <a:cubicBezTo>
                      <a:pt x="8277" y="161481"/>
                      <a:pt x="37244" y="117127"/>
                      <a:pt x="73904" y="77298"/>
                    </a:cubicBezTo>
                    <a:cubicBezTo>
                      <a:pt x="115090" y="32944"/>
                      <a:pt x="165329" y="3977"/>
                      <a:pt x="226882" y="357"/>
                    </a:cubicBezTo>
                    <a:cubicBezTo>
                      <a:pt x="294772" y="-3717"/>
                      <a:pt x="375787" y="26607"/>
                      <a:pt x="391628" y="117579"/>
                    </a:cubicBezTo>
                    <a:cubicBezTo>
                      <a:pt x="396606" y="125726"/>
                      <a:pt x="392533" y="136588"/>
                      <a:pt x="398869" y="144283"/>
                    </a:cubicBezTo>
                    <a:cubicBezTo>
                      <a:pt x="529218" y="184564"/>
                      <a:pt x="1430793" y="556147"/>
                      <a:pt x="1613642" y="643951"/>
                    </a:cubicBezTo>
                    <a:cubicBezTo>
                      <a:pt x="1775672" y="721345"/>
                      <a:pt x="2012381" y="851693"/>
                      <a:pt x="2160833" y="940855"/>
                    </a:cubicBezTo>
                    <a:cubicBezTo>
                      <a:pt x="2160381" y="941760"/>
                      <a:pt x="2159928" y="942213"/>
                      <a:pt x="2159475" y="943118"/>
                    </a:cubicBezTo>
                    <a:cubicBezTo>
                      <a:pt x="2144992" y="937687"/>
                      <a:pt x="1976173" y="910078"/>
                      <a:pt x="1949922" y="905100"/>
                    </a:cubicBezTo>
                    <a:cubicBezTo>
                      <a:pt x="1840394" y="884280"/>
                      <a:pt x="1729960" y="867082"/>
                      <a:pt x="1621336" y="841283"/>
                    </a:cubicBezTo>
                    <a:cubicBezTo>
                      <a:pt x="1504114" y="812770"/>
                      <a:pt x="713425" y="571988"/>
                      <a:pt x="266258" y="411315"/>
                    </a:cubicBezTo>
                    <a:close/>
                  </a:path>
                </a:pathLst>
              </a:custGeom>
              <a:solidFill>
                <a:schemeClr val="tx1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4AAD3CD-3E54-4ABF-A854-6D3E7BB928BD}"/>
                  </a:ext>
                </a:extLst>
              </p:cNvPr>
              <p:cNvSpPr/>
              <p:nvPr/>
            </p:nvSpPr>
            <p:spPr>
              <a:xfrm>
                <a:off x="8523397" y="3176519"/>
                <a:ext cx="230302" cy="284821"/>
              </a:xfrm>
              <a:custGeom>
                <a:avLst/>
                <a:gdLst>
                  <a:gd name="connsiteX0" fmla="*/ 101518 w 282104"/>
                  <a:gd name="connsiteY0" fmla="*/ 348886 h 348886"/>
                  <a:gd name="connsiteX1" fmla="*/ 36344 w 282104"/>
                  <a:gd name="connsiteY1" fmla="*/ 334403 h 348886"/>
                  <a:gd name="connsiteX2" fmla="*/ 136 w 282104"/>
                  <a:gd name="connsiteY2" fmla="*/ 251578 h 348886"/>
                  <a:gd name="connsiteX3" fmla="*/ 43585 w 282104"/>
                  <a:gd name="connsiteY3" fmla="*/ 123040 h 348886"/>
                  <a:gd name="connsiteX4" fmla="*/ 114643 w 282104"/>
                  <a:gd name="connsiteY4" fmla="*/ 35236 h 348886"/>
                  <a:gd name="connsiteX5" fmla="*/ 207878 w 282104"/>
                  <a:gd name="connsiteY5" fmla="*/ 386 h 348886"/>
                  <a:gd name="connsiteX6" fmla="*/ 264906 w 282104"/>
                  <a:gd name="connsiteY6" fmla="*/ 21206 h 348886"/>
                  <a:gd name="connsiteX7" fmla="*/ 278031 w 282104"/>
                  <a:gd name="connsiteY7" fmla="*/ 52887 h 348886"/>
                  <a:gd name="connsiteX8" fmla="*/ 282104 w 282104"/>
                  <a:gd name="connsiteY8" fmla="*/ 70991 h 348886"/>
                  <a:gd name="connsiteX9" fmla="*/ 259474 w 282104"/>
                  <a:gd name="connsiteY9" fmla="*/ 64655 h 348886"/>
                  <a:gd name="connsiteX10" fmla="*/ 186153 w 282104"/>
                  <a:gd name="connsiteY10" fmla="*/ 74612 h 348886"/>
                  <a:gd name="connsiteX11" fmla="*/ 97897 w 282104"/>
                  <a:gd name="connsiteY11" fmla="*/ 180973 h 348886"/>
                  <a:gd name="connsiteX12" fmla="*/ 76625 w 282104"/>
                  <a:gd name="connsiteY12" fmla="*/ 245694 h 348886"/>
                  <a:gd name="connsiteX13" fmla="*/ 110117 w 282104"/>
                  <a:gd name="connsiteY13" fmla="*/ 319920 h 348886"/>
                  <a:gd name="connsiteX14" fmla="*/ 149493 w 282104"/>
                  <a:gd name="connsiteY14" fmla="*/ 338929 h 348886"/>
                  <a:gd name="connsiteX15" fmla="*/ 123242 w 282104"/>
                  <a:gd name="connsiteY15" fmla="*/ 346623 h 348886"/>
                  <a:gd name="connsiteX16" fmla="*/ 101518 w 282104"/>
                  <a:gd name="connsiteY16" fmla="*/ 348886 h 34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2104" h="348886">
                    <a:moveTo>
                      <a:pt x="101518" y="348886"/>
                    </a:moveTo>
                    <a:cubicBezTo>
                      <a:pt x="78888" y="348886"/>
                      <a:pt x="55805" y="347981"/>
                      <a:pt x="36344" y="334403"/>
                    </a:cubicBezTo>
                    <a:cubicBezTo>
                      <a:pt x="7377" y="314489"/>
                      <a:pt x="-1222" y="285070"/>
                      <a:pt x="136" y="251578"/>
                    </a:cubicBezTo>
                    <a:cubicBezTo>
                      <a:pt x="1946" y="204508"/>
                      <a:pt x="19597" y="162869"/>
                      <a:pt x="43585" y="123040"/>
                    </a:cubicBezTo>
                    <a:cubicBezTo>
                      <a:pt x="63047" y="90453"/>
                      <a:pt x="85224" y="59676"/>
                      <a:pt x="114643" y="35236"/>
                    </a:cubicBezTo>
                    <a:cubicBezTo>
                      <a:pt x="142704" y="12154"/>
                      <a:pt x="171218" y="839"/>
                      <a:pt x="207878" y="386"/>
                    </a:cubicBezTo>
                    <a:cubicBezTo>
                      <a:pt x="210594" y="386"/>
                      <a:pt x="246349" y="-4592"/>
                      <a:pt x="264906" y="21206"/>
                    </a:cubicBezTo>
                    <a:cubicBezTo>
                      <a:pt x="272147" y="31615"/>
                      <a:pt x="274410" y="40667"/>
                      <a:pt x="278031" y="52887"/>
                    </a:cubicBezTo>
                    <a:cubicBezTo>
                      <a:pt x="281199" y="66013"/>
                      <a:pt x="278936" y="63297"/>
                      <a:pt x="282104" y="70991"/>
                    </a:cubicBezTo>
                    <a:cubicBezTo>
                      <a:pt x="274410" y="68728"/>
                      <a:pt x="266716" y="66918"/>
                      <a:pt x="259474" y="64655"/>
                    </a:cubicBezTo>
                    <a:cubicBezTo>
                      <a:pt x="233224" y="55603"/>
                      <a:pt x="208783" y="59224"/>
                      <a:pt x="186153" y="74612"/>
                    </a:cubicBezTo>
                    <a:cubicBezTo>
                      <a:pt x="146777" y="101768"/>
                      <a:pt x="119169" y="138428"/>
                      <a:pt x="97897" y="180973"/>
                    </a:cubicBezTo>
                    <a:cubicBezTo>
                      <a:pt x="89750" y="197266"/>
                      <a:pt x="78435" y="236642"/>
                      <a:pt x="76625" y="245694"/>
                    </a:cubicBezTo>
                    <a:cubicBezTo>
                      <a:pt x="68931" y="284618"/>
                      <a:pt x="75267" y="304984"/>
                      <a:pt x="110117" y="319920"/>
                    </a:cubicBezTo>
                    <a:cubicBezTo>
                      <a:pt x="123242" y="325804"/>
                      <a:pt x="137726" y="329877"/>
                      <a:pt x="149493" y="338929"/>
                    </a:cubicBezTo>
                    <a:cubicBezTo>
                      <a:pt x="141799" y="344360"/>
                      <a:pt x="133200" y="345266"/>
                      <a:pt x="123242" y="346623"/>
                    </a:cubicBezTo>
                    <a:cubicBezTo>
                      <a:pt x="109212" y="348434"/>
                      <a:pt x="108759" y="348886"/>
                      <a:pt x="101518" y="348886"/>
                    </a:cubicBezTo>
                    <a:close/>
                  </a:path>
                </a:pathLst>
              </a:custGeom>
              <a:solidFill>
                <a:srgbClr val="585858"/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85E009E-07C8-4613-898C-E5A69EEB9040}"/>
                  </a:ext>
                </a:extLst>
              </p:cNvPr>
              <p:cNvSpPr/>
              <p:nvPr/>
            </p:nvSpPr>
            <p:spPr>
              <a:xfrm>
                <a:off x="8592233" y="3339040"/>
                <a:ext cx="1563306" cy="534660"/>
              </a:xfrm>
              <a:custGeom>
                <a:avLst/>
                <a:gdLst>
                  <a:gd name="connsiteX0" fmla="*/ 10862 w 1914941"/>
                  <a:gd name="connsiteY0" fmla="*/ 57027 h 654921"/>
                  <a:gd name="connsiteX1" fmla="*/ 0 w 1914941"/>
                  <a:gd name="connsiteY1" fmla="*/ 19462 h 654921"/>
                  <a:gd name="connsiteX2" fmla="*/ 6336 w 1914941"/>
                  <a:gd name="connsiteY2" fmla="*/ 0 h 654921"/>
                  <a:gd name="connsiteX3" fmla="*/ 45260 w 1914941"/>
                  <a:gd name="connsiteY3" fmla="*/ 8147 h 654921"/>
                  <a:gd name="connsiteX4" fmla="*/ 34850 w 1914941"/>
                  <a:gd name="connsiteY4" fmla="*/ 17651 h 654921"/>
                  <a:gd name="connsiteX5" fmla="*/ 52049 w 1914941"/>
                  <a:gd name="connsiteY5" fmla="*/ 25798 h 654921"/>
                  <a:gd name="connsiteX6" fmla="*/ 1183544 w 1914941"/>
                  <a:gd name="connsiteY6" fmla="*/ 409149 h 654921"/>
                  <a:gd name="connsiteX7" fmla="*/ 1520729 w 1914941"/>
                  <a:gd name="connsiteY7" fmla="*/ 510078 h 654921"/>
                  <a:gd name="connsiteX8" fmla="*/ 1813107 w 1914941"/>
                  <a:gd name="connsiteY8" fmla="*/ 624585 h 654921"/>
                  <a:gd name="connsiteX9" fmla="*/ 1914942 w 1914941"/>
                  <a:gd name="connsiteY9" fmla="*/ 654909 h 654921"/>
                  <a:gd name="connsiteX10" fmla="*/ 1637952 w 1914941"/>
                  <a:gd name="connsiteY10" fmla="*/ 586114 h 654921"/>
                  <a:gd name="connsiteX11" fmla="*/ 1339237 w 1914941"/>
                  <a:gd name="connsiteY11" fmla="*/ 497405 h 654921"/>
                  <a:gd name="connsiteX12" fmla="*/ 215437 w 1914941"/>
                  <a:gd name="connsiteY12" fmla="*/ 157504 h 654921"/>
                  <a:gd name="connsiteX13" fmla="*/ 38471 w 1914941"/>
                  <a:gd name="connsiteY13" fmla="*/ 96856 h 654921"/>
                  <a:gd name="connsiteX14" fmla="*/ 10862 w 1914941"/>
                  <a:gd name="connsiteY14" fmla="*/ 57027 h 65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14941" h="654921">
                    <a:moveTo>
                      <a:pt x="10862" y="57027"/>
                    </a:moveTo>
                    <a:cubicBezTo>
                      <a:pt x="10410" y="45260"/>
                      <a:pt x="9052" y="29419"/>
                      <a:pt x="0" y="19462"/>
                    </a:cubicBezTo>
                    <a:cubicBezTo>
                      <a:pt x="1810" y="14030"/>
                      <a:pt x="2716" y="8147"/>
                      <a:pt x="6336" y="0"/>
                    </a:cubicBezTo>
                    <a:cubicBezTo>
                      <a:pt x="18557" y="3168"/>
                      <a:pt x="33040" y="4979"/>
                      <a:pt x="45260" y="8147"/>
                    </a:cubicBezTo>
                    <a:cubicBezTo>
                      <a:pt x="42092" y="11315"/>
                      <a:pt x="38471" y="14483"/>
                      <a:pt x="34850" y="17651"/>
                    </a:cubicBezTo>
                    <a:cubicBezTo>
                      <a:pt x="39829" y="23535"/>
                      <a:pt x="46165" y="23988"/>
                      <a:pt x="52049" y="25798"/>
                    </a:cubicBezTo>
                    <a:cubicBezTo>
                      <a:pt x="428158" y="155241"/>
                      <a:pt x="806982" y="282421"/>
                      <a:pt x="1183544" y="409149"/>
                    </a:cubicBezTo>
                    <a:cubicBezTo>
                      <a:pt x="1295335" y="446714"/>
                      <a:pt x="1410748" y="466628"/>
                      <a:pt x="1520729" y="510078"/>
                    </a:cubicBezTo>
                    <a:cubicBezTo>
                      <a:pt x="1555579" y="523656"/>
                      <a:pt x="1732092" y="593808"/>
                      <a:pt x="1813107" y="624585"/>
                    </a:cubicBezTo>
                    <a:cubicBezTo>
                      <a:pt x="1842526" y="635900"/>
                      <a:pt x="1876471" y="645405"/>
                      <a:pt x="1914942" y="654909"/>
                    </a:cubicBezTo>
                    <a:cubicBezTo>
                      <a:pt x="1876018" y="655814"/>
                      <a:pt x="1702673" y="607386"/>
                      <a:pt x="1637952" y="586114"/>
                    </a:cubicBezTo>
                    <a:cubicBezTo>
                      <a:pt x="1539286" y="553527"/>
                      <a:pt x="1438809" y="526824"/>
                      <a:pt x="1339237" y="497405"/>
                    </a:cubicBezTo>
                    <a:cubicBezTo>
                      <a:pt x="963581" y="386971"/>
                      <a:pt x="588830" y="274727"/>
                      <a:pt x="215437" y="157504"/>
                    </a:cubicBezTo>
                    <a:cubicBezTo>
                      <a:pt x="156146" y="138948"/>
                      <a:pt x="95951" y="121296"/>
                      <a:pt x="38471" y="96856"/>
                    </a:cubicBezTo>
                    <a:cubicBezTo>
                      <a:pt x="19914" y="88709"/>
                      <a:pt x="11768" y="76489"/>
                      <a:pt x="10862" y="57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B61F3BF-15A2-432C-83F6-67DD2D91BB99}"/>
                  </a:ext>
                </a:extLst>
              </p:cNvPr>
              <p:cNvSpPr/>
              <p:nvPr/>
            </p:nvSpPr>
            <p:spPr>
              <a:xfrm>
                <a:off x="8455510" y="3143682"/>
                <a:ext cx="270478" cy="318028"/>
              </a:xfrm>
              <a:custGeom>
                <a:avLst/>
                <a:gdLst>
                  <a:gd name="connsiteX0" fmla="*/ 66095 w 331317"/>
                  <a:gd name="connsiteY0" fmla="*/ 380058 h 389562"/>
                  <a:gd name="connsiteX1" fmla="*/ 15 w 331317"/>
                  <a:gd name="connsiteY1" fmla="*/ 231606 h 389562"/>
                  <a:gd name="connsiteX2" fmla="*/ 36223 w 331317"/>
                  <a:gd name="connsiteY2" fmla="*/ 115288 h 389562"/>
                  <a:gd name="connsiteX3" fmla="*/ 156614 w 331317"/>
                  <a:gd name="connsiteY3" fmla="*/ 10286 h 389562"/>
                  <a:gd name="connsiteX4" fmla="*/ 331317 w 331317"/>
                  <a:gd name="connsiteY4" fmla="*/ 47851 h 389562"/>
                  <a:gd name="connsiteX5" fmla="*/ 300088 w 331317"/>
                  <a:gd name="connsiteY5" fmla="*/ 35631 h 389562"/>
                  <a:gd name="connsiteX6" fmla="*/ 151183 w 331317"/>
                  <a:gd name="connsiteY6" fmla="*/ 70934 h 389562"/>
                  <a:gd name="connsiteX7" fmla="*/ 48443 w 331317"/>
                  <a:gd name="connsiteY7" fmla="*/ 266456 h 389562"/>
                  <a:gd name="connsiteX8" fmla="*/ 91440 w 331317"/>
                  <a:gd name="connsiteY8" fmla="*/ 389563 h 389562"/>
                  <a:gd name="connsiteX9" fmla="*/ 66095 w 331317"/>
                  <a:gd name="connsiteY9" fmla="*/ 380058 h 38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1317" h="389562">
                    <a:moveTo>
                      <a:pt x="66095" y="380058"/>
                    </a:moveTo>
                    <a:cubicBezTo>
                      <a:pt x="15856" y="344303"/>
                      <a:pt x="-437" y="289991"/>
                      <a:pt x="15" y="231606"/>
                    </a:cubicBezTo>
                    <a:cubicBezTo>
                      <a:pt x="-437" y="189062"/>
                      <a:pt x="9067" y="149233"/>
                      <a:pt x="36223" y="115288"/>
                    </a:cubicBezTo>
                    <a:cubicBezTo>
                      <a:pt x="67905" y="70481"/>
                      <a:pt x="103660" y="30653"/>
                      <a:pt x="156614" y="10286"/>
                    </a:cubicBezTo>
                    <a:cubicBezTo>
                      <a:pt x="219073" y="-8723"/>
                      <a:pt x="272479" y="-4197"/>
                      <a:pt x="331317" y="47851"/>
                    </a:cubicBezTo>
                    <a:cubicBezTo>
                      <a:pt x="312760" y="41968"/>
                      <a:pt x="311855" y="39252"/>
                      <a:pt x="300088" y="35631"/>
                    </a:cubicBezTo>
                    <a:cubicBezTo>
                      <a:pt x="243060" y="16170"/>
                      <a:pt x="194180" y="30653"/>
                      <a:pt x="151183" y="70934"/>
                    </a:cubicBezTo>
                    <a:cubicBezTo>
                      <a:pt x="94156" y="124340"/>
                      <a:pt x="61116" y="189967"/>
                      <a:pt x="48443" y="266456"/>
                    </a:cubicBezTo>
                    <a:cubicBezTo>
                      <a:pt x="43465" y="314432"/>
                      <a:pt x="55685" y="356071"/>
                      <a:pt x="91440" y="389563"/>
                    </a:cubicBezTo>
                    <a:cubicBezTo>
                      <a:pt x="73336" y="387752"/>
                      <a:pt x="69263" y="382321"/>
                      <a:pt x="66095" y="3800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92B2AD-540B-47FD-A50C-53851FD97D60}"/>
                  </a:ext>
                </a:extLst>
              </p:cNvPr>
              <p:cNvSpPr/>
              <p:nvPr/>
            </p:nvSpPr>
            <p:spPr>
              <a:xfrm>
                <a:off x="8597406" y="3264502"/>
                <a:ext cx="1557764" cy="609557"/>
              </a:xfrm>
              <a:custGeom>
                <a:avLst/>
                <a:gdLst>
                  <a:gd name="connsiteX0" fmla="*/ 6789 w 1908152"/>
                  <a:gd name="connsiteY0" fmla="*/ 74105 h 746665"/>
                  <a:gd name="connsiteX1" fmla="*/ 64269 w 1908152"/>
                  <a:gd name="connsiteY1" fmla="*/ 36992 h 746665"/>
                  <a:gd name="connsiteX2" fmla="*/ 167009 w 1908152"/>
                  <a:gd name="connsiteY2" fmla="*/ 7120 h 746665"/>
                  <a:gd name="connsiteX3" fmla="*/ 1040523 w 1908152"/>
                  <a:gd name="connsiteY3" fmla="*/ 349284 h 746665"/>
                  <a:gd name="connsiteX4" fmla="*/ 1422515 w 1908152"/>
                  <a:gd name="connsiteY4" fmla="*/ 519461 h 746665"/>
                  <a:gd name="connsiteX5" fmla="*/ 1756080 w 1908152"/>
                  <a:gd name="connsiteY5" fmla="*/ 677871 h 746665"/>
                  <a:gd name="connsiteX6" fmla="*/ 1908153 w 1908152"/>
                  <a:gd name="connsiteY6" fmla="*/ 746665 h 746665"/>
                  <a:gd name="connsiteX7" fmla="*/ 1419800 w 1908152"/>
                  <a:gd name="connsiteY7" fmla="*/ 564268 h 746665"/>
                  <a:gd name="connsiteX8" fmla="*/ 82825 w 1908152"/>
                  <a:gd name="connsiteY8" fmla="*/ 89493 h 746665"/>
                  <a:gd name="connsiteX9" fmla="*/ 38923 w 1908152"/>
                  <a:gd name="connsiteY9" fmla="*/ 99450 h 746665"/>
                  <a:gd name="connsiteX10" fmla="*/ 38923 w 1908152"/>
                  <a:gd name="connsiteY10" fmla="*/ 99450 h 746665"/>
                  <a:gd name="connsiteX11" fmla="*/ 0 w 1908152"/>
                  <a:gd name="connsiteY11" fmla="*/ 91304 h 746665"/>
                  <a:gd name="connsiteX12" fmla="*/ 6789 w 1908152"/>
                  <a:gd name="connsiteY12" fmla="*/ 74105 h 74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8152" h="746665">
                    <a:moveTo>
                      <a:pt x="6789" y="74105"/>
                    </a:moveTo>
                    <a:cubicBezTo>
                      <a:pt x="33040" y="72747"/>
                      <a:pt x="49786" y="55548"/>
                      <a:pt x="64269" y="36992"/>
                    </a:cubicBezTo>
                    <a:cubicBezTo>
                      <a:pt x="91877" y="2142"/>
                      <a:pt x="122654" y="-8721"/>
                      <a:pt x="167009" y="7120"/>
                    </a:cubicBezTo>
                    <a:cubicBezTo>
                      <a:pt x="461650" y="112123"/>
                      <a:pt x="754481" y="222557"/>
                      <a:pt x="1040523" y="349284"/>
                    </a:cubicBezTo>
                    <a:cubicBezTo>
                      <a:pt x="1168155" y="405859"/>
                      <a:pt x="1296240" y="460623"/>
                      <a:pt x="1422515" y="519461"/>
                    </a:cubicBezTo>
                    <a:cubicBezTo>
                      <a:pt x="1534307" y="571057"/>
                      <a:pt x="1644741" y="624917"/>
                      <a:pt x="1756080" y="677871"/>
                    </a:cubicBezTo>
                    <a:cubicBezTo>
                      <a:pt x="1806318" y="701858"/>
                      <a:pt x="1857009" y="724488"/>
                      <a:pt x="1908153" y="746665"/>
                    </a:cubicBezTo>
                    <a:cubicBezTo>
                      <a:pt x="1838000" y="739424"/>
                      <a:pt x="1453292" y="576489"/>
                      <a:pt x="1419800" y="564268"/>
                    </a:cubicBezTo>
                    <a:cubicBezTo>
                      <a:pt x="975349" y="403144"/>
                      <a:pt x="529540" y="244734"/>
                      <a:pt x="82825" y="89493"/>
                    </a:cubicBezTo>
                    <a:cubicBezTo>
                      <a:pt x="63364" y="82704"/>
                      <a:pt x="51144" y="86778"/>
                      <a:pt x="38923" y="99450"/>
                    </a:cubicBezTo>
                    <a:cubicBezTo>
                      <a:pt x="37113" y="101261"/>
                      <a:pt x="40734" y="97640"/>
                      <a:pt x="38923" y="99450"/>
                    </a:cubicBezTo>
                    <a:cubicBezTo>
                      <a:pt x="28061" y="97187"/>
                      <a:pt x="18557" y="94019"/>
                      <a:pt x="0" y="91304"/>
                    </a:cubicBezTo>
                    <a:cubicBezTo>
                      <a:pt x="1810" y="82704"/>
                      <a:pt x="1810" y="83609"/>
                      <a:pt x="6789" y="7410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45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546409A-7864-47DD-AC0B-36F286FEC104}"/>
              </a:ext>
            </a:extLst>
          </p:cNvPr>
          <p:cNvSpPr txBox="1"/>
          <p:nvPr/>
        </p:nvSpPr>
        <p:spPr>
          <a:xfrm>
            <a:off x="908858" y="3032763"/>
            <a:ext cx="379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3CB4-D045-419F-92ED-72CDBC27EE08}"/>
              </a:ext>
            </a:extLst>
          </p:cNvPr>
          <p:cNvSpPr txBox="1"/>
          <p:nvPr/>
        </p:nvSpPr>
        <p:spPr>
          <a:xfrm>
            <a:off x="908858" y="4036079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E5793-84FE-411F-967F-F6C86EF37E3E}"/>
              </a:ext>
            </a:extLst>
          </p:cNvPr>
          <p:cNvSpPr txBox="1"/>
          <p:nvPr/>
        </p:nvSpPr>
        <p:spPr>
          <a:xfrm>
            <a:off x="908858" y="4999559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1CC660-9EBE-496A-9E01-D9B3EC4C2396}"/>
              </a:ext>
            </a:extLst>
          </p:cNvPr>
          <p:cNvSpPr txBox="1"/>
          <p:nvPr/>
        </p:nvSpPr>
        <p:spPr>
          <a:xfrm>
            <a:off x="908858" y="4678399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79AD8-BBA5-41AD-B65E-60FEF5470442}"/>
              </a:ext>
            </a:extLst>
          </p:cNvPr>
          <p:cNvSpPr txBox="1"/>
          <p:nvPr/>
        </p:nvSpPr>
        <p:spPr>
          <a:xfrm>
            <a:off x="908858" y="4357239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8BE45-E713-4913-857B-52443F10EF32}"/>
              </a:ext>
            </a:extLst>
          </p:cNvPr>
          <p:cNvSpPr txBox="1"/>
          <p:nvPr/>
        </p:nvSpPr>
        <p:spPr>
          <a:xfrm>
            <a:off x="908858" y="1591296"/>
            <a:ext cx="43686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94D926-2C3B-4EBD-A119-BE34B69B8578}"/>
              </a:ext>
            </a:extLst>
          </p:cNvPr>
          <p:cNvSpPr txBox="1"/>
          <p:nvPr/>
        </p:nvSpPr>
        <p:spPr>
          <a:xfrm>
            <a:off x="908858" y="5320719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7953B-9011-4F60-B197-ED09ADA74517}"/>
              </a:ext>
            </a:extLst>
          </p:cNvPr>
          <p:cNvSpPr txBox="1"/>
          <p:nvPr/>
        </p:nvSpPr>
        <p:spPr>
          <a:xfrm>
            <a:off x="3006105" y="4036079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7FC56E-627D-4F22-8058-B7147E5B7484}"/>
              </a:ext>
            </a:extLst>
          </p:cNvPr>
          <p:cNvSpPr txBox="1"/>
          <p:nvPr/>
        </p:nvSpPr>
        <p:spPr>
          <a:xfrm>
            <a:off x="3006105" y="4357239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48427D-CDBC-4EFF-BDC2-9D4ED20E83B3}"/>
              </a:ext>
            </a:extLst>
          </p:cNvPr>
          <p:cNvSpPr txBox="1"/>
          <p:nvPr/>
        </p:nvSpPr>
        <p:spPr>
          <a:xfrm>
            <a:off x="3006105" y="4678399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4A3304-FAB2-4CD9-9793-926F90BE476C}"/>
              </a:ext>
            </a:extLst>
          </p:cNvPr>
          <p:cNvSpPr txBox="1"/>
          <p:nvPr/>
        </p:nvSpPr>
        <p:spPr>
          <a:xfrm>
            <a:off x="3006105" y="4999559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3B262-8484-4953-8C7A-8FA72CB934BF}"/>
              </a:ext>
            </a:extLst>
          </p:cNvPr>
          <p:cNvSpPr txBox="1"/>
          <p:nvPr/>
        </p:nvSpPr>
        <p:spPr>
          <a:xfrm>
            <a:off x="3006105" y="5320719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B2C725-05DE-47D6-B286-078799BE0DA3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ED2BBB-5AF9-47DC-B58B-224A83F35D53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A54A6-7EF0-4413-B355-CB1119EBE1E0}"/>
              </a:ext>
            </a:extLst>
          </p:cNvPr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</a:rPr>
              <a:t>Presentation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DC52F-EC4B-4B8B-997E-906A25F4D62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604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8A7C9-554D-4B7D-9715-3D5B9B55686C}"/>
              </a:ext>
            </a:extLst>
          </p:cNvPr>
          <p:cNvSpPr/>
          <p:nvPr/>
        </p:nvSpPr>
        <p:spPr>
          <a:xfrm>
            <a:off x="0" y="5630955"/>
            <a:ext cx="12192000" cy="1227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C11955-5C33-4304-A3C7-720964186A4D}"/>
              </a:ext>
            </a:extLst>
          </p:cNvPr>
          <p:cNvGrpSpPr/>
          <p:nvPr/>
        </p:nvGrpSpPr>
        <p:grpSpPr>
          <a:xfrm>
            <a:off x="7841413" y="1731568"/>
            <a:ext cx="3732743" cy="3366496"/>
            <a:chOff x="7779869" y="1986542"/>
            <a:chExt cx="3732743" cy="33664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E84E9E-167E-489D-85F5-65D7303805E5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04FE1F-1FD0-43D8-9373-3D0287AB6BC8}"/>
                </a:ext>
              </a:extLst>
            </p:cNvPr>
            <p:cNvSpPr txBox="1"/>
            <p:nvPr/>
          </p:nvSpPr>
          <p:spPr>
            <a:xfrm>
              <a:off x="7779869" y="43985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069AD1-8C36-4C0D-9E73-672A3593A1CD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466870-0290-49DC-BB19-647FC67C5F94}"/>
                </a:ext>
              </a:extLst>
            </p:cNvPr>
            <p:cNvSpPr txBox="1"/>
            <p:nvPr/>
          </p:nvSpPr>
          <p:spPr>
            <a:xfrm>
              <a:off x="8586171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03885-E7AF-4F30-9FD3-2AF031AB9B30}"/>
                </a:ext>
              </a:extLst>
            </p:cNvPr>
            <p:cNvSpPr txBox="1"/>
            <p:nvPr/>
          </p:nvSpPr>
          <p:spPr>
            <a:xfrm>
              <a:off x="8586171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C3A23-357D-4315-9742-2783AA79C609}"/>
                </a:ext>
              </a:extLst>
            </p:cNvPr>
            <p:cNvSpPr txBox="1"/>
            <p:nvPr/>
          </p:nvSpPr>
          <p:spPr>
            <a:xfrm>
              <a:off x="8586171" y="470670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CA5260-43E6-48A6-9569-236C3E692B69}"/>
              </a:ext>
            </a:extLst>
          </p:cNvPr>
          <p:cNvGrpSpPr/>
          <p:nvPr/>
        </p:nvGrpSpPr>
        <p:grpSpPr>
          <a:xfrm flipH="1">
            <a:off x="621986" y="1731568"/>
            <a:ext cx="3732743" cy="3366496"/>
            <a:chOff x="7779869" y="1986542"/>
            <a:chExt cx="3732743" cy="33664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5CEC90-9F5A-416C-B88F-2D4E0EEE35D6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7905F-31D5-4AAC-9044-2F078570089E}"/>
                </a:ext>
              </a:extLst>
            </p:cNvPr>
            <p:cNvSpPr txBox="1"/>
            <p:nvPr/>
          </p:nvSpPr>
          <p:spPr>
            <a:xfrm>
              <a:off x="7779869" y="43985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242FE2-D609-438F-8D25-0A07E341E3F7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364618-37ED-418B-BE84-BB59350E59FC}"/>
                </a:ext>
              </a:extLst>
            </p:cNvPr>
            <p:cNvSpPr txBox="1"/>
            <p:nvPr/>
          </p:nvSpPr>
          <p:spPr>
            <a:xfrm>
              <a:off x="8586171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AB3B15-A50F-44D9-A98D-902370794BF9}"/>
                </a:ext>
              </a:extLst>
            </p:cNvPr>
            <p:cNvSpPr txBox="1"/>
            <p:nvPr/>
          </p:nvSpPr>
          <p:spPr>
            <a:xfrm>
              <a:off x="8586171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9C435A-2932-4379-8EEC-E3388265B0A6}"/>
                </a:ext>
              </a:extLst>
            </p:cNvPr>
            <p:cNvSpPr txBox="1"/>
            <p:nvPr/>
          </p:nvSpPr>
          <p:spPr>
            <a:xfrm>
              <a:off x="8586171" y="470670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873359-8849-45A8-9C8D-009FC901A0AD}"/>
              </a:ext>
            </a:extLst>
          </p:cNvPr>
          <p:cNvGrpSpPr/>
          <p:nvPr/>
        </p:nvGrpSpPr>
        <p:grpSpPr>
          <a:xfrm>
            <a:off x="621985" y="5793657"/>
            <a:ext cx="3933092" cy="793957"/>
            <a:chOff x="1985513" y="4307149"/>
            <a:chExt cx="2380861" cy="7939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664F7F-7917-4078-9F79-D2E3F1FC1561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287D90-DAAE-45F1-AD46-BCF1758D6F52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7A359D-E4CB-4FDF-A449-C356BD898EBB}"/>
              </a:ext>
            </a:extLst>
          </p:cNvPr>
          <p:cNvGrpSpPr/>
          <p:nvPr/>
        </p:nvGrpSpPr>
        <p:grpSpPr>
          <a:xfrm>
            <a:off x="7636923" y="5793657"/>
            <a:ext cx="3933092" cy="793957"/>
            <a:chOff x="1985513" y="4307149"/>
            <a:chExt cx="2380861" cy="7939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EFB13D-C065-4587-BA9E-69F029972F9B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6EB9BD-2692-401B-B166-86C6AE50BAEB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84B42E-F946-4EB7-9073-9E10098E12ED}"/>
              </a:ext>
            </a:extLst>
          </p:cNvPr>
          <p:cNvSpPr/>
          <p:nvPr/>
        </p:nvSpPr>
        <p:spPr>
          <a:xfrm>
            <a:off x="5095879" y="2135697"/>
            <a:ext cx="2078755" cy="1579317"/>
          </a:xfrm>
          <a:custGeom>
            <a:avLst/>
            <a:gdLst>
              <a:gd name="connsiteX0" fmla="*/ 2047287 w 2078755"/>
              <a:gd name="connsiteY0" fmla="*/ 591037 h 1579317"/>
              <a:gd name="connsiteX1" fmla="*/ 1975627 w 2078755"/>
              <a:gd name="connsiteY1" fmla="*/ 528724 h 1579317"/>
              <a:gd name="connsiteX2" fmla="*/ 1932632 w 2078755"/>
              <a:gd name="connsiteY2" fmla="*/ 461738 h 1579317"/>
              <a:gd name="connsiteX3" fmla="*/ 1897736 w 2078755"/>
              <a:gd name="connsiteY3" fmla="*/ 291001 h 1579317"/>
              <a:gd name="connsiteX4" fmla="*/ 1905525 w 2078755"/>
              <a:gd name="connsiteY4" fmla="*/ 277915 h 1579317"/>
              <a:gd name="connsiteX5" fmla="*/ 1942913 w 2078755"/>
              <a:gd name="connsiteY5" fmla="*/ 267322 h 1579317"/>
              <a:gd name="connsiteX6" fmla="*/ 2008653 w 2078755"/>
              <a:gd name="connsiteY6" fmla="*/ 252055 h 1579317"/>
              <a:gd name="connsiteX7" fmla="*/ 1885274 w 2078755"/>
              <a:gd name="connsiteY7" fmla="*/ 225261 h 1579317"/>
              <a:gd name="connsiteX8" fmla="*/ 1797413 w 2078755"/>
              <a:gd name="connsiteY8" fmla="*/ 196908 h 1579317"/>
              <a:gd name="connsiteX9" fmla="*/ 1670918 w 2078755"/>
              <a:gd name="connsiteY9" fmla="*/ 155470 h 1579317"/>
              <a:gd name="connsiteX10" fmla="*/ 1637269 w 2078755"/>
              <a:gd name="connsiteY10" fmla="*/ 112475 h 1579317"/>
              <a:gd name="connsiteX11" fmla="*/ 1643500 w 2078755"/>
              <a:gd name="connsiteY11" fmla="*/ 1246 h 1579317"/>
              <a:gd name="connsiteX12" fmla="*/ 1639138 w 2078755"/>
              <a:gd name="connsiteY12" fmla="*/ 0 h 1579317"/>
              <a:gd name="connsiteX13" fmla="*/ 1596142 w 2078755"/>
              <a:gd name="connsiteY13" fmla="*/ 128364 h 1579317"/>
              <a:gd name="connsiteX14" fmla="*/ 1562805 w 2078755"/>
              <a:gd name="connsiteY14" fmla="*/ 87861 h 1579317"/>
              <a:gd name="connsiteX15" fmla="*/ 1524794 w 2078755"/>
              <a:gd name="connsiteY15" fmla="*/ 54835 h 1579317"/>
              <a:gd name="connsiteX16" fmla="*/ 1521367 w 2078755"/>
              <a:gd name="connsiteY16" fmla="*/ 58574 h 1579317"/>
              <a:gd name="connsiteX17" fmla="*/ 1563117 w 2078755"/>
              <a:gd name="connsiteY17" fmla="*/ 158275 h 1579317"/>
              <a:gd name="connsiteX18" fmla="*/ 1521679 w 2078755"/>
              <a:gd name="connsiteY18" fmla="*/ 166687 h 1579317"/>
              <a:gd name="connsiteX19" fmla="*/ 1410139 w 2078755"/>
              <a:gd name="connsiteY19" fmla="*/ 195351 h 1579317"/>
              <a:gd name="connsiteX20" fmla="*/ 1379917 w 2078755"/>
              <a:gd name="connsiteY20" fmla="*/ 175411 h 1579317"/>
              <a:gd name="connsiteX21" fmla="*/ 1376490 w 2078755"/>
              <a:gd name="connsiteY21" fmla="*/ 157028 h 1579317"/>
              <a:gd name="connsiteX22" fmla="*/ 1364027 w 2078755"/>
              <a:gd name="connsiteY22" fmla="*/ 86615 h 1579317"/>
              <a:gd name="connsiteX23" fmla="*/ 1359977 w 2078755"/>
              <a:gd name="connsiteY23" fmla="*/ 86926 h 1579317"/>
              <a:gd name="connsiteX24" fmla="*/ 1336921 w 2078755"/>
              <a:gd name="connsiteY24" fmla="*/ 228065 h 1579317"/>
              <a:gd name="connsiteX25" fmla="*/ 1282086 w 2078755"/>
              <a:gd name="connsiteY25" fmla="*/ 196908 h 1579317"/>
              <a:gd name="connsiteX26" fmla="*/ 1262457 w 2078755"/>
              <a:gd name="connsiteY26" fmla="*/ 181019 h 1579317"/>
              <a:gd name="connsiteX27" fmla="*/ 1263704 w 2078755"/>
              <a:gd name="connsiteY27" fmla="*/ 229000 h 1579317"/>
              <a:gd name="connsiteX28" fmla="*/ 1286759 w 2078755"/>
              <a:gd name="connsiteY28" fmla="*/ 240839 h 1579317"/>
              <a:gd name="connsiteX29" fmla="*/ 1286136 w 2078755"/>
              <a:gd name="connsiteY29" fmla="*/ 244889 h 1579317"/>
              <a:gd name="connsiteX30" fmla="*/ 1264015 w 2078755"/>
              <a:gd name="connsiteY30" fmla="*/ 249874 h 1579317"/>
              <a:gd name="connsiteX31" fmla="*/ 1264950 w 2078755"/>
              <a:gd name="connsiteY31" fmla="*/ 290378 h 1579317"/>
              <a:gd name="connsiteX32" fmla="*/ 1273051 w 2078755"/>
              <a:gd name="connsiteY32" fmla="*/ 286327 h 1579317"/>
              <a:gd name="connsiteX33" fmla="*/ 1321031 w 2078755"/>
              <a:gd name="connsiteY33" fmla="*/ 268568 h 1579317"/>
              <a:gd name="connsiteX34" fmla="*/ 1346580 w 2078755"/>
              <a:gd name="connsiteY34" fmla="*/ 271372 h 1579317"/>
              <a:gd name="connsiteX35" fmla="*/ 1519498 w 2078755"/>
              <a:gd name="connsiteY35" fmla="*/ 326831 h 1579317"/>
              <a:gd name="connsiteX36" fmla="*/ 1606424 w 2078755"/>
              <a:gd name="connsiteY36" fmla="*/ 344590 h 1579317"/>
              <a:gd name="connsiteX37" fmla="*/ 1564363 w 2078755"/>
              <a:gd name="connsiteY37" fmla="*/ 392571 h 1579317"/>
              <a:gd name="connsiteX38" fmla="*/ 1565609 w 2078755"/>
              <a:gd name="connsiteY38" fmla="*/ 395063 h 1579317"/>
              <a:gd name="connsiteX39" fmla="*/ 1579318 w 2078755"/>
              <a:gd name="connsiteY39" fmla="*/ 388832 h 1579317"/>
              <a:gd name="connsiteX40" fmla="*/ 1622314 w 2078755"/>
              <a:gd name="connsiteY40" fmla="*/ 361103 h 1579317"/>
              <a:gd name="connsiteX41" fmla="*/ 1701140 w 2078755"/>
              <a:gd name="connsiteY41" fmla="*/ 343032 h 1579317"/>
              <a:gd name="connsiteX42" fmla="*/ 1776538 w 2078755"/>
              <a:gd name="connsiteY42" fmla="*/ 366711 h 1579317"/>
              <a:gd name="connsiteX43" fmla="*/ 1794297 w 2078755"/>
              <a:gd name="connsiteY43" fmla="*/ 400671 h 1579317"/>
              <a:gd name="connsiteX44" fmla="*/ 1783704 w 2078755"/>
              <a:gd name="connsiteY44" fmla="*/ 490402 h 1579317"/>
              <a:gd name="connsiteX45" fmla="*/ 1781835 w 2078755"/>
              <a:gd name="connsiteY45" fmla="*/ 524674 h 1579317"/>
              <a:gd name="connsiteX46" fmla="*/ 1785885 w 2078755"/>
              <a:gd name="connsiteY46" fmla="*/ 525920 h 1579317"/>
              <a:gd name="connsiteX47" fmla="*/ 1829192 w 2078755"/>
              <a:gd name="connsiteY47" fmla="*/ 399425 h 1579317"/>
              <a:gd name="connsiteX48" fmla="*/ 1887455 w 2078755"/>
              <a:gd name="connsiteY48" fmla="*/ 469527 h 1579317"/>
              <a:gd name="connsiteX49" fmla="*/ 1889636 w 2078755"/>
              <a:gd name="connsiteY49" fmla="*/ 480120 h 1579317"/>
              <a:gd name="connsiteX50" fmla="*/ 1873434 w 2078755"/>
              <a:gd name="connsiteY50" fmla="*/ 562061 h 1579317"/>
              <a:gd name="connsiteX51" fmla="*/ 1834489 w 2078755"/>
              <a:gd name="connsiteY51" fmla="*/ 583871 h 1579317"/>
              <a:gd name="connsiteX52" fmla="*/ 1773422 w 2078755"/>
              <a:gd name="connsiteY52" fmla="*/ 566112 h 1579317"/>
              <a:gd name="connsiteX53" fmla="*/ 1730427 w 2078755"/>
              <a:gd name="connsiteY53" fmla="*/ 555830 h 1579317"/>
              <a:gd name="connsiteX54" fmla="*/ 1728557 w 2078755"/>
              <a:gd name="connsiteY54" fmla="*/ 561127 h 1579317"/>
              <a:gd name="connsiteX55" fmla="*/ 1792428 w 2078755"/>
              <a:gd name="connsiteY55" fmla="*/ 590102 h 1579317"/>
              <a:gd name="connsiteX56" fmla="*/ 1768437 w 2078755"/>
              <a:gd name="connsiteY56" fmla="*/ 610042 h 1579317"/>
              <a:gd name="connsiteX57" fmla="*/ 1731050 w 2078755"/>
              <a:gd name="connsiteY57" fmla="*/ 612535 h 1579317"/>
              <a:gd name="connsiteX58" fmla="*/ 1840097 w 2078755"/>
              <a:gd name="connsiteY58" fmla="*/ 648053 h 1579317"/>
              <a:gd name="connsiteX59" fmla="*/ 1718587 w 2078755"/>
              <a:gd name="connsiteY59" fmla="*/ 761462 h 1579317"/>
              <a:gd name="connsiteX60" fmla="*/ 1682446 w 2078755"/>
              <a:gd name="connsiteY60" fmla="*/ 704446 h 1579317"/>
              <a:gd name="connsiteX61" fmla="*/ 1677772 w 2078755"/>
              <a:gd name="connsiteY61" fmla="*/ 706939 h 1579317"/>
              <a:gd name="connsiteX62" fmla="*/ 1698959 w 2078755"/>
              <a:gd name="connsiteY62" fmla="*/ 758035 h 1579317"/>
              <a:gd name="connsiteX63" fmla="*/ 1689612 w 2078755"/>
              <a:gd name="connsiteY63" fmla="*/ 796358 h 1579317"/>
              <a:gd name="connsiteX64" fmla="*/ 1681199 w 2078755"/>
              <a:gd name="connsiteY64" fmla="*/ 803524 h 1579317"/>
              <a:gd name="connsiteX65" fmla="*/ 1621379 w 2078755"/>
              <a:gd name="connsiteY65" fmla="*/ 811313 h 1579317"/>
              <a:gd name="connsiteX66" fmla="*/ 1544423 w 2078755"/>
              <a:gd name="connsiteY66" fmla="*/ 775483 h 1579317"/>
              <a:gd name="connsiteX67" fmla="*/ 1542242 w 2078755"/>
              <a:gd name="connsiteY67" fmla="*/ 779222 h 1579317"/>
              <a:gd name="connsiteX68" fmla="*/ 1580876 w 2078755"/>
              <a:gd name="connsiteY68" fmla="*/ 808509 h 1579317"/>
              <a:gd name="connsiteX69" fmla="*/ 1564986 w 2078755"/>
              <a:gd name="connsiteY69" fmla="*/ 834057 h 1579317"/>
              <a:gd name="connsiteX70" fmla="*/ 1583368 w 2078755"/>
              <a:gd name="connsiteY70" fmla="*/ 846208 h 1579317"/>
              <a:gd name="connsiteX71" fmla="*/ 1587419 w 2078755"/>
              <a:gd name="connsiteY71" fmla="*/ 871756 h 1579317"/>
              <a:gd name="connsiteX72" fmla="*/ 1532272 w 2078755"/>
              <a:gd name="connsiteY72" fmla="*/ 930953 h 1579317"/>
              <a:gd name="connsiteX73" fmla="*/ 1507347 w 2078755"/>
              <a:gd name="connsiteY73" fmla="*/ 935627 h 1579317"/>
              <a:gd name="connsiteX74" fmla="*/ 1457496 w 2078755"/>
              <a:gd name="connsiteY74" fmla="*/ 934380 h 1579317"/>
              <a:gd name="connsiteX75" fmla="*/ 1480864 w 2078755"/>
              <a:gd name="connsiteY75" fmla="*/ 941858 h 1579317"/>
              <a:gd name="connsiteX76" fmla="*/ 1488341 w 2078755"/>
              <a:gd name="connsiteY76" fmla="*/ 968029 h 1579317"/>
              <a:gd name="connsiteX77" fmla="*/ 1444722 w 2078755"/>
              <a:gd name="connsiteY77" fmla="*/ 1020684 h 1579317"/>
              <a:gd name="connsiteX78" fmla="*/ 1435064 w 2078755"/>
              <a:gd name="connsiteY78" fmla="*/ 1028161 h 1579317"/>
              <a:gd name="connsiteX79" fmla="*/ 1406400 w 2078755"/>
              <a:gd name="connsiteY79" fmla="*/ 1031900 h 1579317"/>
              <a:gd name="connsiteX80" fmla="*/ 1397676 w 2078755"/>
              <a:gd name="connsiteY80" fmla="*/ 1003548 h 1579317"/>
              <a:gd name="connsiteX81" fmla="*/ 1412943 w 2078755"/>
              <a:gd name="connsiteY81" fmla="*/ 935315 h 1579317"/>
              <a:gd name="connsiteX82" fmla="*/ 1367766 w 2078755"/>
              <a:gd name="connsiteY82" fmla="*/ 1025980 h 1579317"/>
              <a:gd name="connsiteX83" fmla="*/ 1340348 w 2078755"/>
              <a:gd name="connsiteY83" fmla="*/ 1056514 h 1579317"/>
              <a:gd name="connsiteX84" fmla="*/ 1272116 w 2078755"/>
              <a:gd name="connsiteY84" fmla="*/ 1096705 h 1579317"/>
              <a:gd name="connsiteX85" fmla="*/ 1241583 w 2078755"/>
              <a:gd name="connsiteY85" fmla="*/ 1089539 h 1579317"/>
              <a:gd name="connsiteX86" fmla="*/ 1226004 w 2078755"/>
              <a:gd name="connsiteY86" fmla="*/ 1065860 h 1579317"/>
              <a:gd name="connsiteX87" fmla="*/ 1220085 w 2078755"/>
              <a:gd name="connsiteY87" fmla="*/ 1068665 h 1579317"/>
              <a:gd name="connsiteX88" fmla="*/ 1230989 w 2078755"/>
              <a:gd name="connsiteY88" fmla="*/ 1095148 h 1579317"/>
              <a:gd name="connsiteX89" fmla="*/ 1226628 w 2078755"/>
              <a:gd name="connsiteY89" fmla="*/ 1139389 h 1579317"/>
              <a:gd name="connsiteX90" fmla="*/ 1183009 w 2078755"/>
              <a:gd name="connsiteY90" fmla="*/ 1194225 h 1579317"/>
              <a:gd name="connsiteX91" fmla="*/ 1114465 w 2078755"/>
              <a:gd name="connsiteY91" fmla="*/ 1242517 h 1579317"/>
              <a:gd name="connsiteX92" fmla="*/ 1100756 w 2078755"/>
              <a:gd name="connsiteY92" fmla="*/ 1244075 h 1579317"/>
              <a:gd name="connsiteX93" fmla="*/ 1129731 w 2078755"/>
              <a:gd name="connsiteY93" fmla="*/ 1145932 h 1579317"/>
              <a:gd name="connsiteX94" fmla="*/ 1126304 w 2078755"/>
              <a:gd name="connsiteY94" fmla="*/ 1144063 h 1579317"/>
              <a:gd name="connsiteX95" fmla="*/ 1095771 w 2078755"/>
              <a:gd name="connsiteY95" fmla="*/ 1199210 h 1579317"/>
              <a:gd name="connsiteX96" fmla="*/ 1089228 w 2078755"/>
              <a:gd name="connsiteY96" fmla="*/ 1215100 h 1579317"/>
              <a:gd name="connsiteX97" fmla="*/ 1069599 w 2078755"/>
              <a:gd name="connsiteY97" fmla="*/ 1235351 h 1579317"/>
              <a:gd name="connsiteX98" fmla="*/ 1055890 w 2078755"/>
              <a:gd name="connsiteY98" fmla="*/ 1210426 h 1579317"/>
              <a:gd name="connsiteX99" fmla="*/ 1051529 w 2078755"/>
              <a:gd name="connsiteY99" fmla="*/ 1190175 h 1579317"/>
              <a:gd name="connsiteX100" fmla="*/ 1046855 w 2078755"/>
              <a:gd name="connsiteY100" fmla="*/ 1190486 h 1579317"/>
              <a:gd name="connsiteX101" fmla="*/ 1044674 w 2078755"/>
              <a:gd name="connsiteY101" fmla="*/ 1220085 h 1579317"/>
              <a:gd name="connsiteX102" fmla="*/ 1045920 w 2078755"/>
              <a:gd name="connsiteY102" fmla="*/ 1238778 h 1579317"/>
              <a:gd name="connsiteX103" fmla="*/ 1010402 w 2078755"/>
              <a:gd name="connsiteY103" fmla="*/ 1285513 h 1579317"/>
              <a:gd name="connsiteX104" fmla="*/ 929707 w 2078755"/>
              <a:gd name="connsiteY104" fmla="*/ 1313865 h 1579317"/>
              <a:gd name="connsiteX105" fmla="*/ 917244 w 2078755"/>
              <a:gd name="connsiteY105" fmla="*/ 1206687 h 1579317"/>
              <a:gd name="connsiteX106" fmla="*/ 907586 w 2078755"/>
              <a:gd name="connsiteY106" fmla="*/ 1226316 h 1579317"/>
              <a:gd name="connsiteX107" fmla="*/ 899485 w 2078755"/>
              <a:gd name="connsiteY107" fmla="*/ 1269000 h 1579317"/>
              <a:gd name="connsiteX108" fmla="*/ 889515 w 2078755"/>
              <a:gd name="connsiteY108" fmla="*/ 1287694 h 1579317"/>
              <a:gd name="connsiteX109" fmla="*/ 871756 w 2078755"/>
              <a:gd name="connsiteY109" fmla="*/ 1275855 h 1579317"/>
              <a:gd name="connsiteX110" fmla="*/ 832811 w 2078755"/>
              <a:gd name="connsiteY110" fmla="*/ 1227562 h 1579317"/>
              <a:gd name="connsiteX111" fmla="*/ 819102 w 2078755"/>
              <a:gd name="connsiteY111" fmla="*/ 1215411 h 1579317"/>
              <a:gd name="connsiteX112" fmla="*/ 815986 w 2078755"/>
              <a:gd name="connsiteY112" fmla="*/ 1217904 h 1579317"/>
              <a:gd name="connsiteX113" fmla="*/ 839665 w 2078755"/>
              <a:gd name="connsiteY113" fmla="*/ 1252799 h 1579317"/>
              <a:gd name="connsiteX114" fmla="*/ 883284 w 2078755"/>
              <a:gd name="connsiteY114" fmla="*/ 1327886 h 1579317"/>
              <a:gd name="connsiteX115" fmla="*/ 876118 w 2078755"/>
              <a:gd name="connsiteY115" fmla="*/ 1355615 h 1579317"/>
              <a:gd name="connsiteX116" fmla="*/ 778910 w 2078755"/>
              <a:gd name="connsiteY116" fmla="*/ 1426340 h 1579317"/>
              <a:gd name="connsiteX117" fmla="*/ 761462 w 2078755"/>
              <a:gd name="connsiteY117" fmla="*/ 1280216 h 1579317"/>
              <a:gd name="connsiteX118" fmla="*/ 734980 w 2078755"/>
              <a:gd name="connsiteY118" fmla="*/ 1390199 h 1579317"/>
              <a:gd name="connsiteX119" fmla="*/ 602253 w 2078755"/>
              <a:gd name="connsiteY119" fmla="*/ 1293614 h 1579317"/>
              <a:gd name="connsiteX120" fmla="*/ 665189 w 2078755"/>
              <a:gd name="connsiteY120" fmla="*/ 1216346 h 1579317"/>
              <a:gd name="connsiteX121" fmla="*/ 663943 w 2078755"/>
              <a:gd name="connsiteY121" fmla="*/ 1212919 h 1579317"/>
              <a:gd name="connsiteX122" fmla="*/ 626244 w 2078755"/>
              <a:gd name="connsiteY122" fmla="*/ 1233170 h 1579317"/>
              <a:gd name="connsiteX123" fmla="*/ 594153 w 2078755"/>
              <a:gd name="connsiteY123" fmla="*/ 1261523 h 1579317"/>
              <a:gd name="connsiteX124" fmla="*/ 625621 w 2078755"/>
              <a:gd name="connsiteY124" fmla="*/ 1124434 h 1579317"/>
              <a:gd name="connsiteX125" fmla="*/ 620636 w 2078755"/>
              <a:gd name="connsiteY125" fmla="*/ 1122877 h 1579317"/>
              <a:gd name="connsiteX126" fmla="*/ 567358 w 2078755"/>
              <a:gd name="connsiteY126" fmla="*/ 1253110 h 1579317"/>
              <a:gd name="connsiteX127" fmla="*/ 537760 w 2078755"/>
              <a:gd name="connsiteY127" fmla="*/ 1221642 h 1579317"/>
              <a:gd name="connsiteX128" fmla="*/ 481678 w 2078755"/>
              <a:gd name="connsiteY128" fmla="*/ 1168053 h 1579317"/>
              <a:gd name="connsiteX129" fmla="*/ 474512 w 2078755"/>
              <a:gd name="connsiteY129" fmla="*/ 1152164 h 1579317"/>
              <a:gd name="connsiteX130" fmla="*/ 485105 w 2078755"/>
              <a:gd name="connsiteY130" fmla="*/ 1100756 h 1579317"/>
              <a:gd name="connsiteX131" fmla="*/ 503176 w 2078755"/>
              <a:gd name="connsiteY131" fmla="*/ 1051840 h 1579317"/>
              <a:gd name="connsiteX132" fmla="*/ 498814 w 2078755"/>
              <a:gd name="connsiteY132" fmla="*/ 1049971 h 1579317"/>
              <a:gd name="connsiteX133" fmla="*/ 467658 w 2078755"/>
              <a:gd name="connsiteY133" fmla="*/ 1108856 h 1579317"/>
              <a:gd name="connsiteX134" fmla="*/ 456753 w 2078755"/>
              <a:gd name="connsiteY134" fmla="*/ 1129420 h 1579317"/>
              <a:gd name="connsiteX135" fmla="*/ 424039 w 2078755"/>
              <a:gd name="connsiteY135" fmla="*/ 1149360 h 1579317"/>
              <a:gd name="connsiteX136" fmla="*/ 397867 w 2078755"/>
              <a:gd name="connsiteY136" fmla="*/ 1152787 h 1579317"/>
              <a:gd name="connsiteX137" fmla="*/ 359856 w 2078755"/>
              <a:gd name="connsiteY137" fmla="*/ 1130666 h 1579317"/>
              <a:gd name="connsiteX138" fmla="*/ 382601 w 2078755"/>
              <a:gd name="connsiteY138" fmla="*/ 1099821 h 1579317"/>
              <a:gd name="connsiteX139" fmla="*/ 424350 w 2078755"/>
              <a:gd name="connsiteY139" fmla="*/ 1082373 h 1579317"/>
              <a:gd name="connsiteX140" fmla="*/ 449275 w 2078755"/>
              <a:gd name="connsiteY140" fmla="*/ 1048413 h 1579317"/>
              <a:gd name="connsiteX141" fmla="*/ 353002 w 2078755"/>
              <a:gd name="connsiteY141" fmla="*/ 1110103 h 1579317"/>
              <a:gd name="connsiteX142" fmla="*/ 264518 w 2078755"/>
              <a:gd name="connsiteY142" fmla="*/ 997940 h 1579317"/>
              <a:gd name="connsiteX143" fmla="*/ 309072 w 2078755"/>
              <a:gd name="connsiteY143" fmla="*/ 1004482 h 1579317"/>
              <a:gd name="connsiteX144" fmla="*/ 347394 w 2078755"/>
              <a:gd name="connsiteY144" fmla="*/ 1015387 h 1579317"/>
              <a:gd name="connsiteX145" fmla="*/ 350510 w 2078755"/>
              <a:gd name="connsiteY145" fmla="*/ 1010402 h 1579317"/>
              <a:gd name="connsiteX146" fmla="*/ 311564 w 2078755"/>
              <a:gd name="connsiteY146" fmla="*/ 985477 h 1579317"/>
              <a:gd name="connsiteX147" fmla="*/ 261714 w 2078755"/>
              <a:gd name="connsiteY147" fmla="*/ 968341 h 1579317"/>
              <a:gd name="connsiteX148" fmla="*/ 230246 w 2078755"/>
              <a:gd name="connsiteY148" fmla="*/ 949024 h 1579317"/>
              <a:gd name="connsiteX149" fmla="*/ 227130 w 2078755"/>
              <a:gd name="connsiteY149" fmla="*/ 907274 h 1579317"/>
              <a:gd name="connsiteX150" fmla="*/ 261091 w 2078755"/>
              <a:gd name="connsiteY150" fmla="*/ 895747 h 1579317"/>
              <a:gd name="connsiteX151" fmla="*/ 305644 w 2078755"/>
              <a:gd name="connsiteY151" fmla="*/ 905405 h 1579317"/>
              <a:gd name="connsiteX152" fmla="*/ 307514 w 2078755"/>
              <a:gd name="connsiteY152" fmla="*/ 900108 h 1579317"/>
              <a:gd name="connsiteX153" fmla="*/ 292247 w 2078755"/>
              <a:gd name="connsiteY153" fmla="*/ 892631 h 1579317"/>
              <a:gd name="connsiteX154" fmla="*/ 275423 w 2078755"/>
              <a:gd name="connsiteY154" fmla="*/ 889204 h 1579317"/>
              <a:gd name="connsiteX155" fmla="*/ 255794 w 2078755"/>
              <a:gd name="connsiteY155" fmla="*/ 844650 h 1579317"/>
              <a:gd name="connsiteX156" fmla="*/ 314057 w 2078755"/>
              <a:gd name="connsiteY156" fmla="*/ 809443 h 1579317"/>
              <a:gd name="connsiteX157" fmla="*/ 374812 w 2078755"/>
              <a:gd name="connsiteY157" fmla="*/ 780156 h 1579317"/>
              <a:gd name="connsiteX158" fmla="*/ 325273 w 2078755"/>
              <a:gd name="connsiteY158" fmla="*/ 788880 h 1579317"/>
              <a:gd name="connsiteX159" fmla="*/ 291312 w 2078755"/>
              <a:gd name="connsiteY159" fmla="*/ 787634 h 1579317"/>
              <a:gd name="connsiteX160" fmla="*/ 281654 w 2078755"/>
              <a:gd name="connsiteY160" fmla="*/ 775794 h 1579317"/>
              <a:gd name="connsiteX161" fmla="*/ 287574 w 2078755"/>
              <a:gd name="connsiteY161" fmla="*/ 631229 h 1579317"/>
              <a:gd name="connsiteX162" fmla="*/ 289755 w 2078755"/>
              <a:gd name="connsiteY162" fmla="*/ 610665 h 1579317"/>
              <a:gd name="connsiteX163" fmla="*/ 415626 w 2078755"/>
              <a:gd name="connsiteY163" fmla="*/ 618455 h 1579317"/>
              <a:gd name="connsiteX164" fmla="*/ 417184 w 2078755"/>
              <a:gd name="connsiteY164" fmla="*/ 612846 h 1579317"/>
              <a:gd name="connsiteX165" fmla="*/ 353314 w 2078755"/>
              <a:gd name="connsiteY165" fmla="*/ 592595 h 1579317"/>
              <a:gd name="connsiteX166" fmla="*/ 332750 w 2078755"/>
              <a:gd name="connsiteY166" fmla="*/ 578263 h 1579317"/>
              <a:gd name="connsiteX167" fmla="*/ 347082 w 2078755"/>
              <a:gd name="connsiteY167" fmla="*/ 555519 h 1579317"/>
              <a:gd name="connsiteX168" fmla="*/ 375746 w 2078755"/>
              <a:gd name="connsiteY168" fmla="*/ 536825 h 1579317"/>
              <a:gd name="connsiteX169" fmla="*/ 421858 w 2078755"/>
              <a:gd name="connsiteY169" fmla="*/ 536513 h 1579317"/>
              <a:gd name="connsiteX170" fmla="*/ 470773 w 2078755"/>
              <a:gd name="connsiteY170" fmla="*/ 550222 h 1579317"/>
              <a:gd name="connsiteX171" fmla="*/ 423104 w 2078755"/>
              <a:gd name="connsiteY171" fmla="*/ 515015 h 1579317"/>
              <a:gd name="connsiteX172" fmla="*/ 570785 w 2078755"/>
              <a:gd name="connsiteY172" fmla="*/ 420300 h 1579317"/>
              <a:gd name="connsiteX173" fmla="*/ 596022 w 2078755"/>
              <a:gd name="connsiteY173" fmla="*/ 529347 h 1579317"/>
              <a:gd name="connsiteX174" fmla="*/ 600384 w 2078755"/>
              <a:gd name="connsiteY174" fmla="*/ 529970 h 1579317"/>
              <a:gd name="connsiteX175" fmla="*/ 610354 w 2078755"/>
              <a:gd name="connsiteY175" fmla="*/ 471396 h 1579317"/>
              <a:gd name="connsiteX176" fmla="*/ 610354 w 2078755"/>
              <a:gd name="connsiteY176" fmla="*/ 399737 h 1579317"/>
              <a:gd name="connsiteX177" fmla="*/ 621882 w 2078755"/>
              <a:gd name="connsiteY177" fmla="*/ 378862 h 1579317"/>
              <a:gd name="connsiteX178" fmla="*/ 701019 w 2078755"/>
              <a:gd name="connsiteY178" fmla="*/ 357364 h 1579317"/>
              <a:gd name="connsiteX179" fmla="*/ 732175 w 2078755"/>
              <a:gd name="connsiteY179" fmla="*/ 389143 h 1579317"/>
              <a:gd name="connsiteX180" fmla="*/ 732487 w 2078755"/>
              <a:gd name="connsiteY180" fmla="*/ 323403 h 1579317"/>
              <a:gd name="connsiteX181" fmla="*/ 707562 w 2078755"/>
              <a:gd name="connsiteY181" fmla="*/ 313433 h 1579317"/>
              <a:gd name="connsiteX182" fmla="*/ 732487 w 2078755"/>
              <a:gd name="connsiteY182" fmla="*/ 289131 h 1579317"/>
              <a:gd name="connsiteX183" fmla="*/ 732799 w 2078755"/>
              <a:gd name="connsiteY183" fmla="*/ 255482 h 1579317"/>
              <a:gd name="connsiteX184" fmla="*/ 708497 w 2078755"/>
              <a:gd name="connsiteY184" fmla="*/ 263895 h 1579317"/>
              <a:gd name="connsiteX185" fmla="*/ 660516 w 2078755"/>
              <a:gd name="connsiteY185" fmla="*/ 235231 h 1579317"/>
              <a:gd name="connsiteX186" fmla="*/ 629671 w 2078755"/>
              <a:gd name="connsiteY186" fmla="*/ 215914 h 1579317"/>
              <a:gd name="connsiteX187" fmla="*/ 626244 w 2078755"/>
              <a:gd name="connsiteY187" fmla="*/ 220587 h 1579317"/>
              <a:gd name="connsiteX188" fmla="*/ 680767 w 2078755"/>
              <a:gd name="connsiteY188" fmla="*/ 269503 h 1579317"/>
              <a:gd name="connsiteX189" fmla="*/ 525920 w 2078755"/>
              <a:gd name="connsiteY189" fmla="*/ 265453 h 1579317"/>
              <a:gd name="connsiteX190" fmla="*/ 639018 w 2078755"/>
              <a:gd name="connsiteY190" fmla="*/ 291001 h 1579317"/>
              <a:gd name="connsiteX191" fmla="*/ 556453 w 2078755"/>
              <a:gd name="connsiteY191" fmla="*/ 335866 h 1579317"/>
              <a:gd name="connsiteX192" fmla="*/ 428712 w 2078755"/>
              <a:gd name="connsiteY192" fmla="*/ 369827 h 1579317"/>
              <a:gd name="connsiteX193" fmla="*/ 388520 w 2078755"/>
              <a:gd name="connsiteY193" fmla="*/ 335243 h 1579317"/>
              <a:gd name="connsiteX194" fmla="*/ 414692 w 2078755"/>
              <a:gd name="connsiteY194" fmla="*/ 376058 h 1579317"/>
              <a:gd name="connsiteX195" fmla="*/ 348640 w 2078755"/>
              <a:gd name="connsiteY195" fmla="*/ 432762 h 1579317"/>
              <a:gd name="connsiteX196" fmla="*/ 250497 w 2078755"/>
              <a:gd name="connsiteY196" fmla="*/ 502241 h 1579317"/>
              <a:gd name="connsiteX197" fmla="*/ 170426 w 2078755"/>
              <a:gd name="connsiteY197" fmla="*/ 548664 h 1579317"/>
              <a:gd name="connsiteX198" fmla="*/ 172918 w 2078755"/>
              <a:gd name="connsiteY198" fmla="*/ 553026 h 1579317"/>
              <a:gd name="connsiteX199" fmla="*/ 196908 w 2078755"/>
              <a:gd name="connsiteY199" fmla="*/ 542745 h 1579317"/>
              <a:gd name="connsiteX200" fmla="*/ 251432 w 2078755"/>
              <a:gd name="connsiteY200" fmla="*/ 524674 h 1579317"/>
              <a:gd name="connsiteX201" fmla="*/ 277292 w 2078755"/>
              <a:gd name="connsiteY201" fmla="*/ 530905 h 1579317"/>
              <a:gd name="connsiteX202" fmla="*/ 274488 w 2078755"/>
              <a:gd name="connsiteY202" fmla="*/ 557076 h 1579317"/>
              <a:gd name="connsiteX203" fmla="*/ 263583 w 2078755"/>
              <a:gd name="connsiteY203" fmla="*/ 572032 h 1579317"/>
              <a:gd name="connsiteX204" fmla="*/ 181642 w 2078755"/>
              <a:gd name="connsiteY204" fmla="*/ 649299 h 1579317"/>
              <a:gd name="connsiteX205" fmla="*/ 163260 w 2078755"/>
              <a:gd name="connsiteY205" fmla="*/ 612846 h 1579317"/>
              <a:gd name="connsiteX206" fmla="*/ 159209 w 2078755"/>
              <a:gd name="connsiteY206" fmla="*/ 612535 h 1579317"/>
              <a:gd name="connsiteX207" fmla="*/ 158586 w 2078755"/>
              <a:gd name="connsiteY207" fmla="*/ 641199 h 1579317"/>
              <a:gd name="connsiteX208" fmla="*/ 168245 w 2078755"/>
              <a:gd name="connsiteY208" fmla="*/ 672355 h 1579317"/>
              <a:gd name="connsiteX209" fmla="*/ 165129 w 2078755"/>
              <a:gd name="connsiteY209" fmla="*/ 698527 h 1579317"/>
              <a:gd name="connsiteX210" fmla="*/ 117148 w 2078755"/>
              <a:gd name="connsiteY210" fmla="*/ 796046 h 1579317"/>
              <a:gd name="connsiteX211" fmla="*/ 111851 w 2078755"/>
              <a:gd name="connsiteY211" fmla="*/ 807574 h 1579317"/>
              <a:gd name="connsiteX212" fmla="*/ 67298 w 2078755"/>
              <a:gd name="connsiteY212" fmla="*/ 795111 h 1579317"/>
              <a:gd name="connsiteX213" fmla="*/ 108113 w 2078755"/>
              <a:gd name="connsiteY213" fmla="*/ 848389 h 1579317"/>
              <a:gd name="connsiteX214" fmla="*/ 0 w 2078755"/>
              <a:gd name="connsiteY214" fmla="*/ 832499 h 1579317"/>
              <a:gd name="connsiteX215" fmla="*/ 95027 w 2078755"/>
              <a:gd name="connsiteY215" fmla="*/ 883284 h 1579317"/>
              <a:gd name="connsiteX216" fmla="*/ 113409 w 2078755"/>
              <a:gd name="connsiteY216" fmla="*/ 907586 h 1579317"/>
              <a:gd name="connsiteX217" fmla="*/ 120887 w 2078755"/>
              <a:gd name="connsiteY217" fmla="*/ 958371 h 1579317"/>
              <a:gd name="connsiteX218" fmla="*/ 114344 w 2078755"/>
              <a:gd name="connsiteY218" fmla="*/ 984854 h 1579317"/>
              <a:gd name="connsiteX219" fmla="*/ 66363 w 2078755"/>
              <a:gd name="connsiteY219" fmla="*/ 1050282 h 1579317"/>
              <a:gd name="connsiteX220" fmla="*/ 71348 w 2078755"/>
              <a:gd name="connsiteY220" fmla="*/ 1054333 h 1579317"/>
              <a:gd name="connsiteX221" fmla="*/ 121822 w 2078755"/>
              <a:gd name="connsiteY221" fmla="*/ 1001990 h 1579317"/>
              <a:gd name="connsiteX222" fmla="*/ 224015 w 2078755"/>
              <a:gd name="connsiteY222" fmla="*/ 1126927 h 1579317"/>
              <a:gd name="connsiteX223" fmla="*/ 135530 w 2078755"/>
              <a:gd name="connsiteY223" fmla="*/ 1188617 h 1579317"/>
              <a:gd name="connsiteX224" fmla="*/ 222457 w 2078755"/>
              <a:gd name="connsiteY224" fmla="*/ 1150606 h 1579317"/>
              <a:gd name="connsiteX225" fmla="*/ 176657 w 2078755"/>
              <a:gd name="connsiteY225" fmla="*/ 1255603 h 1579317"/>
              <a:gd name="connsiteX226" fmla="*/ 179772 w 2078755"/>
              <a:gd name="connsiteY226" fmla="*/ 1257784 h 1579317"/>
              <a:gd name="connsiteX227" fmla="*/ 196597 w 2078755"/>
              <a:gd name="connsiteY227" fmla="*/ 1239090 h 1579317"/>
              <a:gd name="connsiteX228" fmla="*/ 231492 w 2078755"/>
              <a:gd name="connsiteY228" fmla="*/ 1183943 h 1579317"/>
              <a:gd name="connsiteX229" fmla="*/ 276046 w 2078755"/>
              <a:gd name="connsiteY229" fmla="*/ 1157772 h 1579317"/>
              <a:gd name="connsiteX230" fmla="*/ 339605 w 2078755"/>
              <a:gd name="connsiteY230" fmla="*/ 1177400 h 1579317"/>
              <a:gd name="connsiteX231" fmla="*/ 343344 w 2078755"/>
              <a:gd name="connsiteY231" fmla="*/ 1182074 h 1579317"/>
              <a:gd name="connsiteX232" fmla="*/ 353625 w 2078755"/>
              <a:gd name="connsiteY232" fmla="*/ 1222577 h 1579317"/>
              <a:gd name="connsiteX233" fmla="*/ 341786 w 2078755"/>
              <a:gd name="connsiteY233" fmla="*/ 1239090 h 1579317"/>
              <a:gd name="connsiteX234" fmla="*/ 267945 w 2078755"/>
              <a:gd name="connsiteY234" fmla="*/ 1244075 h 1579317"/>
              <a:gd name="connsiteX235" fmla="*/ 243020 w 2078755"/>
              <a:gd name="connsiteY235" fmla="*/ 1242206 h 1579317"/>
              <a:gd name="connsiteX236" fmla="*/ 242085 w 2078755"/>
              <a:gd name="connsiteY236" fmla="*/ 1245944 h 1579317"/>
              <a:gd name="connsiteX237" fmla="*/ 268568 w 2078755"/>
              <a:gd name="connsiteY237" fmla="*/ 1257161 h 1579317"/>
              <a:gd name="connsiteX238" fmla="*/ 356429 w 2078755"/>
              <a:gd name="connsiteY238" fmla="*/ 1261834 h 1579317"/>
              <a:gd name="connsiteX239" fmla="*/ 376058 w 2078755"/>
              <a:gd name="connsiteY239" fmla="*/ 1267754 h 1579317"/>
              <a:gd name="connsiteX240" fmla="*/ 448341 w 2078755"/>
              <a:gd name="connsiteY240" fmla="*/ 1431948 h 1579317"/>
              <a:gd name="connsiteX241" fmla="*/ 463607 w 2078755"/>
              <a:gd name="connsiteY241" fmla="*/ 1482110 h 1579317"/>
              <a:gd name="connsiteX242" fmla="*/ 467658 w 2078755"/>
              <a:gd name="connsiteY242" fmla="*/ 1480864 h 1579317"/>
              <a:gd name="connsiteX243" fmla="*/ 467658 w 2078755"/>
              <a:gd name="connsiteY243" fmla="*/ 1415435 h 1579317"/>
              <a:gd name="connsiteX244" fmla="*/ 524985 w 2078755"/>
              <a:gd name="connsiteY244" fmla="*/ 1454381 h 1579317"/>
              <a:gd name="connsiteX245" fmla="*/ 586675 w 2078755"/>
              <a:gd name="connsiteY245" fmla="*/ 1483979 h 1579317"/>
              <a:gd name="connsiteX246" fmla="*/ 593841 w 2078755"/>
              <a:gd name="connsiteY246" fmla="*/ 1498623 h 1579317"/>
              <a:gd name="connsiteX247" fmla="*/ 600384 w 2078755"/>
              <a:gd name="connsiteY247" fmla="*/ 1528533 h 1579317"/>
              <a:gd name="connsiteX248" fmla="*/ 604434 w 2078755"/>
              <a:gd name="connsiteY248" fmla="*/ 1527598 h 1579317"/>
              <a:gd name="connsiteX249" fmla="*/ 644314 w 2078755"/>
              <a:gd name="connsiteY249" fmla="*/ 1486783 h 1579317"/>
              <a:gd name="connsiteX250" fmla="*/ 725633 w 2078755"/>
              <a:gd name="connsiteY250" fmla="*/ 1474009 h 1579317"/>
              <a:gd name="connsiteX251" fmla="*/ 841223 w 2078755"/>
              <a:gd name="connsiteY251" fmla="*/ 1475567 h 1579317"/>
              <a:gd name="connsiteX252" fmla="*/ 870198 w 2078755"/>
              <a:gd name="connsiteY252" fmla="*/ 1497377 h 1579317"/>
              <a:gd name="connsiteX253" fmla="*/ 942481 w 2078755"/>
              <a:gd name="connsiteY253" fmla="*/ 1579318 h 1579317"/>
              <a:gd name="connsiteX254" fmla="*/ 927838 w 2078755"/>
              <a:gd name="connsiteY254" fmla="*/ 1554393 h 1579317"/>
              <a:gd name="connsiteX255" fmla="*/ 900420 w 2078755"/>
              <a:gd name="connsiteY255" fmla="*/ 1487407 h 1579317"/>
              <a:gd name="connsiteX256" fmla="*/ 908832 w 2078755"/>
              <a:gd name="connsiteY256" fmla="*/ 1472451 h 1579317"/>
              <a:gd name="connsiteX257" fmla="*/ 1053086 w 2078755"/>
              <a:gd name="connsiteY257" fmla="*/ 1388329 h 1579317"/>
              <a:gd name="connsiteX258" fmla="*/ 1076142 w 2078755"/>
              <a:gd name="connsiteY258" fmla="*/ 1369947 h 1579317"/>
              <a:gd name="connsiteX259" fmla="*/ 1067107 w 2078755"/>
              <a:gd name="connsiteY259" fmla="*/ 1490522 h 1579317"/>
              <a:gd name="connsiteX260" fmla="*/ 1093278 w 2078755"/>
              <a:gd name="connsiteY260" fmla="*/ 1434752 h 1579317"/>
              <a:gd name="connsiteX261" fmla="*/ 1110103 w 2078755"/>
              <a:gd name="connsiteY261" fmla="*/ 1352499 h 1579317"/>
              <a:gd name="connsiteX262" fmla="*/ 1117580 w 2078755"/>
              <a:gd name="connsiteY262" fmla="*/ 1329755 h 1579317"/>
              <a:gd name="connsiteX263" fmla="*/ 1164938 w 2078755"/>
              <a:gd name="connsiteY263" fmla="*/ 1289563 h 1579317"/>
              <a:gd name="connsiteX264" fmla="*/ 1209803 w 2078755"/>
              <a:gd name="connsiteY264" fmla="*/ 1289563 h 1579317"/>
              <a:gd name="connsiteX265" fmla="*/ 1327886 w 2078755"/>
              <a:gd name="connsiteY265" fmla="*/ 1332559 h 1579317"/>
              <a:gd name="connsiteX266" fmla="*/ 1236909 w 2078755"/>
              <a:gd name="connsiteY266" fmla="*/ 1259965 h 1579317"/>
              <a:gd name="connsiteX267" fmla="*/ 1375244 w 2078755"/>
              <a:gd name="connsiteY267" fmla="*/ 1161511 h 1579317"/>
              <a:gd name="connsiteX268" fmla="*/ 1396430 w 2078755"/>
              <a:gd name="connsiteY268" fmla="*/ 1214788 h 1579317"/>
              <a:gd name="connsiteX269" fmla="*/ 1403907 w 2078755"/>
              <a:gd name="connsiteY269" fmla="*/ 1212919 h 1579317"/>
              <a:gd name="connsiteX270" fmla="*/ 1395184 w 2078755"/>
              <a:gd name="connsiteY270" fmla="*/ 1162445 h 1579317"/>
              <a:gd name="connsiteX271" fmla="*/ 1405465 w 2078755"/>
              <a:gd name="connsiteY271" fmla="*/ 1121007 h 1579317"/>
              <a:gd name="connsiteX272" fmla="*/ 1450954 w 2078755"/>
              <a:gd name="connsiteY272" fmla="*/ 1068976 h 1579317"/>
              <a:gd name="connsiteX273" fmla="*/ 1474321 w 2078755"/>
              <a:gd name="connsiteY273" fmla="*/ 1175531 h 1579317"/>
              <a:gd name="connsiteX274" fmla="*/ 1480241 w 2078755"/>
              <a:gd name="connsiteY274" fmla="*/ 1174908 h 1579317"/>
              <a:gd name="connsiteX275" fmla="*/ 1480241 w 2078755"/>
              <a:gd name="connsiteY275" fmla="*/ 1051840 h 1579317"/>
              <a:gd name="connsiteX276" fmla="*/ 1653782 w 2078755"/>
              <a:gd name="connsiteY276" fmla="*/ 1022241 h 1579317"/>
              <a:gd name="connsiteX277" fmla="*/ 1660013 w 2078755"/>
              <a:gd name="connsiteY277" fmla="*/ 1114464 h 1579317"/>
              <a:gd name="connsiteX278" fmla="*/ 1680888 w 2078755"/>
              <a:gd name="connsiteY278" fmla="*/ 1050594 h 1579317"/>
              <a:gd name="connsiteX279" fmla="*/ 1695531 w 2078755"/>
              <a:gd name="connsiteY279" fmla="*/ 979557 h 1579317"/>
              <a:gd name="connsiteX280" fmla="*/ 1736346 w 2078755"/>
              <a:gd name="connsiteY280" fmla="*/ 935315 h 1579317"/>
              <a:gd name="connsiteX281" fmla="*/ 1783393 w 2078755"/>
              <a:gd name="connsiteY281" fmla="*/ 972080 h 1579317"/>
              <a:gd name="connsiteX282" fmla="*/ 1766568 w 2078755"/>
              <a:gd name="connsiteY282" fmla="*/ 948401 h 1579317"/>
              <a:gd name="connsiteX283" fmla="*/ 1745070 w 2078755"/>
              <a:gd name="connsiteY283" fmla="*/ 920049 h 1579317"/>
              <a:gd name="connsiteX284" fmla="*/ 1746005 w 2078755"/>
              <a:gd name="connsiteY284" fmla="*/ 892631 h 1579317"/>
              <a:gd name="connsiteX285" fmla="*/ 1816107 w 2078755"/>
              <a:gd name="connsiteY285" fmla="*/ 855555 h 1579317"/>
              <a:gd name="connsiteX286" fmla="*/ 1887766 w 2078755"/>
              <a:gd name="connsiteY286" fmla="*/ 854932 h 1579317"/>
              <a:gd name="connsiteX287" fmla="*/ 1929828 w 2078755"/>
              <a:gd name="connsiteY287" fmla="*/ 839042 h 1579317"/>
              <a:gd name="connsiteX288" fmla="*/ 1854429 w 2078755"/>
              <a:gd name="connsiteY288" fmla="*/ 822529 h 1579317"/>
              <a:gd name="connsiteX289" fmla="*/ 1923285 w 2078755"/>
              <a:gd name="connsiteY289" fmla="*/ 717220 h 1579317"/>
              <a:gd name="connsiteX290" fmla="*/ 1958491 w 2078755"/>
              <a:gd name="connsiteY290" fmla="*/ 583559 h 1579317"/>
              <a:gd name="connsiteX291" fmla="*/ 1995256 w 2078755"/>
              <a:gd name="connsiteY291" fmla="*/ 566112 h 1579317"/>
              <a:gd name="connsiteX292" fmla="*/ 2042302 w 2078755"/>
              <a:gd name="connsiteY292" fmla="*/ 606615 h 1579317"/>
              <a:gd name="connsiteX293" fmla="*/ 2073459 w 2078755"/>
              <a:gd name="connsiteY293" fmla="*/ 634344 h 1579317"/>
              <a:gd name="connsiteX294" fmla="*/ 2078755 w 2078755"/>
              <a:gd name="connsiteY294" fmla="*/ 629671 h 1579317"/>
              <a:gd name="connsiteX295" fmla="*/ 2047287 w 2078755"/>
              <a:gd name="connsiteY295" fmla="*/ 591037 h 1579317"/>
              <a:gd name="connsiteX296" fmla="*/ 1494884 w 2078755"/>
              <a:gd name="connsiteY296" fmla="*/ 241774 h 1579317"/>
              <a:gd name="connsiteX297" fmla="*/ 1490522 w 2078755"/>
              <a:gd name="connsiteY297" fmla="*/ 275423 h 1579317"/>
              <a:gd name="connsiteX298" fmla="*/ 1464039 w 2078755"/>
              <a:gd name="connsiteY298" fmla="*/ 291312 h 1579317"/>
              <a:gd name="connsiteX299" fmla="*/ 1403596 w 2078755"/>
              <a:gd name="connsiteY299" fmla="*/ 267322 h 1579317"/>
              <a:gd name="connsiteX300" fmla="*/ 1391133 w 2078755"/>
              <a:gd name="connsiteY300" fmla="*/ 249874 h 1579317"/>
              <a:gd name="connsiteX301" fmla="*/ 1403907 w 2078755"/>
              <a:gd name="connsiteY301" fmla="*/ 237412 h 1579317"/>
              <a:gd name="connsiteX302" fmla="*/ 1469024 w 2078755"/>
              <a:gd name="connsiteY302" fmla="*/ 213733 h 1579317"/>
              <a:gd name="connsiteX303" fmla="*/ 1494884 w 2078755"/>
              <a:gd name="connsiteY303" fmla="*/ 241774 h 1579317"/>
              <a:gd name="connsiteX304" fmla="*/ 1864711 w 2078755"/>
              <a:gd name="connsiteY304" fmla="*/ 380420 h 1579317"/>
              <a:gd name="connsiteX305" fmla="*/ 1719833 w 2078755"/>
              <a:gd name="connsiteY305" fmla="*/ 300036 h 1579317"/>
              <a:gd name="connsiteX306" fmla="*/ 1668425 w 2078755"/>
              <a:gd name="connsiteY306" fmla="*/ 252990 h 1579317"/>
              <a:gd name="connsiteX307" fmla="*/ 1630414 w 2078755"/>
              <a:gd name="connsiteY307" fmla="*/ 209994 h 1579317"/>
              <a:gd name="connsiteX308" fmla="*/ 1624183 w 2078755"/>
              <a:gd name="connsiteY308" fmla="*/ 213421 h 1579317"/>
              <a:gd name="connsiteX309" fmla="*/ 1664063 w 2078755"/>
              <a:gd name="connsiteY309" fmla="*/ 287885 h 1579317"/>
              <a:gd name="connsiteX310" fmla="*/ 1509216 w 2078755"/>
              <a:gd name="connsiteY310" fmla="*/ 297544 h 1579317"/>
              <a:gd name="connsiteX311" fmla="*/ 1523860 w 2078755"/>
              <a:gd name="connsiteY311" fmla="*/ 243020 h 1579317"/>
              <a:gd name="connsiteX312" fmla="*/ 1572775 w 2078755"/>
              <a:gd name="connsiteY312" fmla="*/ 195974 h 1579317"/>
              <a:gd name="connsiteX313" fmla="*/ 1794609 w 2078755"/>
              <a:gd name="connsiteY313" fmla="*/ 241774 h 1579317"/>
              <a:gd name="connsiteX314" fmla="*/ 1807383 w 2078755"/>
              <a:gd name="connsiteY314" fmla="*/ 252367 h 1579317"/>
              <a:gd name="connsiteX315" fmla="*/ 1781523 w 2078755"/>
              <a:gd name="connsiteY315" fmla="*/ 267010 h 1579317"/>
              <a:gd name="connsiteX316" fmla="*/ 1730427 w 2078755"/>
              <a:gd name="connsiteY316" fmla="*/ 257040 h 1579317"/>
              <a:gd name="connsiteX317" fmla="*/ 1879977 w 2078755"/>
              <a:gd name="connsiteY317" fmla="*/ 366088 h 1579317"/>
              <a:gd name="connsiteX318" fmla="*/ 1864711 w 2078755"/>
              <a:gd name="connsiteY318" fmla="*/ 380420 h 1579317"/>
              <a:gd name="connsiteX319" fmla="*/ 486351 w 2078755"/>
              <a:gd name="connsiteY319" fmla="*/ 388209 h 1579317"/>
              <a:gd name="connsiteX320" fmla="*/ 514081 w 2078755"/>
              <a:gd name="connsiteY320" fmla="*/ 378550 h 1579317"/>
              <a:gd name="connsiteX321" fmla="*/ 530905 w 2078755"/>
              <a:gd name="connsiteY321" fmla="*/ 383224 h 1579317"/>
              <a:gd name="connsiteX322" fmla="*/ 528724 w 2078755"/>
              <a:gd name="connsiteY322" fmla="*/ 401918 h 1579317"/>
              <a:gd name="connsiteX323" fmla="*/ 470150 w 2078755"/>
              <a:gd name="connsiteY323" fmla="*/ 438994 h 1579317"/>
              <a:gd name="connsiteX324" fmla="*/ 467034 w 2078755"/>
              <a:gd name="connsiteY324" fmla="*/ 424350 h 1579317"/>
              <a:gd name="connsiteX325" fmla="*/ 486351 w 2078755"/>
              <a:gd name="connsiteY325" fmla="*/ 388209 h 1579317"/>
              <a:gd name="connsiteX326" fmla="*/ 405033 w 2078755"/>
              <a:gd name="connsiteY326" fmla="*/ 425596 h 1579317"/>
              <a:gd name="connsiteX327" fmla="*/ 423415 w 2078755"/>
              <a:gd name="connsiteY327" fmla="*/ 434632 h 1579317"/>
              <a:gd name="connsiteX328" fmla="*/ 397244 w 2078755"/>
              <a:gd name="connsiteY328" fmla="*/ 488221 h 1579317"/>
              <a:gd name="connsiteX329" fmla="*/ 405033 w 2078755"/>
              <a:gd name="connsiteY329" fmla="*/ 425596 h 1579317"/>
              <a:gd name="connsiteX330" fmla="*/ 220899 w 2078755"/>
              <a:gd name="connsiteY330" fmla="*/ 667370 h 1579317"/>
              <a:gd name="connsiteX331" fmla="*/ 257040 w 2078755"/>
              <a:gd name="connsiteY331" fmla="*/ 619389 h 1579317"/>
              <a:gd name="connsiteX332" fmla="*/ 260468 w 2078755"/>
              <a:gd name="connsiteY332" fmla="*/ 619078 h 1579317"/>
              <a:gd name="connsiteX333" fmla="*/ 256106 w 2078755"/>
              <a:gd name="connsiteY333" fmla="*/ 684506 h 1579317"/>
              <a:gd name="connsiteX334" fmla="*/ 241462 w 2078755"/>
              <a:gd name="connsiteY334" fmla="*/ 702577 h 1579317"/>
              <a:gd name="connsiteX335" fmla="*/ 219030 w 2078755"/>
              <a:gd name="connsiteY335" fmla="*/ 690737 h 1579317"/>
              <a:gd name="connsiteX336" fmla="*/ 220899 w 2078755"/>
              <a:gd name="connsiteY336" fmla="*/ 667370 h 1579317"/>
              <a:gd name="connsiteX337" fmla="*/ 146435 w 2078755"/>
              <a:gd name="connsiteY337" fmla="*/ 830630 h 1579317"/>
              <a:gd name="connsiteX338" fmla="*/ 170114 w 2078755"/>
              <a:gd name="connsiteY338" fmla="*/ 758658 h 1579317"/>
              <a:gd name="connsiteX339" fmla="*/ 196908 w 2078755"/>
              <a:gd name="connsiteY339" fmla="*/ 715663 h 1579317"/>
              <a:gd name="connsiteX340" fmla="*/ 229623 w 2078755"/>
              <a:gd name="connsiteY340" fmla="*/ 742145 h 1579317"/>
              <a:gd name="connsiteX341" fmla="*/ 240216 w 2078755"/>
              <a:gd name="connsiteY341" fmla="*/ 777975 h 1579317"/>
              <a:gd name="connsiteX342" fmla="*/ 206567 w 2078755"/>
              <a:gd name="connsiteY342" fmla="*/ 871133 h 1579317"/>
              <a:gd name="connsiteX343" fmla="*/ 162636 w 2078755"/>
              <a:gd name="connsiteY343" fmla="*/ 858359 h 1579317"/>
              <a:gd name="connsiteX344" fmla="*/ 146435 w 2078755"/>
              <a:gd name="connsiteY344" fmla="*/ 830630 h 1579317"/>
              <a:gd name="connsiteX345" fmla="*/ 149551 w 2078755"/>
              <a:gd name="connsiteY345" fmla="*/ 914129 h 1579317"/>
              <a:gd name="connsiteX346" fmla="*/ 170426 w 2078755"/>
              <a:gd name="connsiteY346" fmla="*/ 896681 h 1579317"/>
              <a:gd name="connsiteX347" fmla="*/ 191300 w 2078755"/>
              <a:gd name="connsiteY347" fmla="*/ 911013 h 1579317"/>
              <a:gd name="connsiteX348" fmla="*/ 166375 w 2078755"/>
              <a:gd name="connsiteY348" fmla="*/ 938431 h 1579317"/>
              <a:gd name="connsiteX349" fmla="*/ 149551 w 2078755"/>
              <a:gd name="connsiteY349" fmla="*/ 914129 h 1579317"/>
              <a:gd name="connsiteX350" fmla="*/ 171672 w 2078755"/>
              <a:gd name="connsiteY350" fmla="*/ 987035 h 1579317"/>
              <a:gd name="connsiteX351" fmla="*/ 185381 w 2078755"/>
              <a:gd name="connsiteY351" fmla="*/ 965225 h 1579317"/>
              <a:gd name="connsiteX352" fmla="*/ 202828 w 2078755"/>
              <a:gd name="connsiteY352" fmla="*/ 961175 h 1579317"/>
              <a:gd name="connsiteX353" fmla="*/ 271372 w 2078755"/>
              <a:gd name="connsiteY353" fmla="*/ 1058695 h 1579317"/>
              <a:gd name="connsiteX354" fmla="*/ 315614 w 2078755"/>
              <a:gd name="connsiteY354" fmla="*/ 1126927 h 1579317"/>
              <a:gd name="connsiteX355" fmla="*/ 171672 w 2078755"/>
              <a:gd name="connsiteY355" fmla="*/ 987035 h 1579317"/>
              <a:gd name="connsiteX356" fmla="*/ 596334 w 2078755"/>
              <a:gd name="connsiteY356" fmla="*/ 1391133 h 1579317"/>
              <a:gd name="connsiteX357" fmla="*/ 586052 w 2078755"/>
              <a:gd name="connsiteY357" fmla="*/ 1441295 h 1579317"/>
              <a:gd name="connsiteX358" fmla="*/ 476381 w 2078755"/>
              <a:gd name="connsiteY358" fmla="*/ 1337856 h 1579317"/>
              <a:gd name="connsiteX359" fmla="*/ 509096 w 2078755"/>
              <a:gd name="connsiteY359" fmla="*/ 1325082 h 1579317"/>
              <a:gd name="connsiteX360" fmla="*/ 538071 w 2078755"/>
              <a:gd name="connsiteY360" fmla="*/ 1310127 h 1579317"/>
              <a:gd name="connsiteX361" fmla="*/ 536202 w 2078755"/>
              <a:gd name="connsiteY361" fmla="*/ 1305142 h 1579317"/>
              <a:gd name="connsiteX362" fmla="*/ 495698 w 2078755"/>
              <a:gd name="connsiteY362" fmla="*/ 1310438 h 1579317"/>
              <a:gd name="connsiteX363" fmla="*/ 415938 w 2078755"/>
              <a:gd name="connsiteY363" fmla="*/ 1271804 h 1579317"/>
              <a:gd name="connsiteX364" fmla="*/ 384470 w 2078755"/>
              <a:gd name="connsiteY364" fmla="*/ 1196717 h 1579317"/>
              <a:gd name="connsiteX365" fmla="*/ 384470 w 2078755"/>
              <a:gd name="connsiteY365" fmla="*/ 1179893 h 1579317"/>
              <a:gd name="connsiteX366" fmla="*/ 423104 w 2078755"/>
              <a:gd name="connsiteY366" fmla="*/ 1214788 h 1579317"/>
              <a:gd name="connsiteX367" fmla="*/ 438682 w 2078755"/>
              <a:gd name="connsiteY367" fmla="*/ 1246879 h 1579317"/>
              <a:gd name="connsiteX368" fmla="*/ 462673 w 2078755"/>
              <a:gd name="connsiteY368" fmla="*/ 1272739 h 1579317"/>
              <a:gd name="connsiteX369" fmla="*/ 467658 w 2078755"/>
              <a:gd name="connsiteY369" fmla="*/ 1269000 h 1579317"/>
              <a:gd name="connsiteX370" fmla="*/ 442109 w 2078755"/>
              <a:gd name="connsiteY370" fmla="*/ 1200768 h 1579317"/>
              <a:gd name="connsiteX371" fmla="*/ 500060 w 2078755"/>
              <a:gd name="connsiteY371" fmla="*/ 1234417 h 1579317"/>
              <a:gd name="connsiteX372" fmla="*/ 577328 w 2078755"/>
              <a:gd name="connsiteY372" fmla="*/ 1313242 h 1579317"/>
              <a:gd name="connsiteX373" fmla="*/ 596334 w 2078755"/>
              <a:gd name="connsiteY373" fmla="*/ 1391133 h 1579317"/>
              <a:gd name="connsiteX374" fmla="*/ 1070534 w 2078755"/>
              <a:gd name="connsiteY374" fmla="*/ 1332559 h 1579317"/>
              <a:gd name="connsiteX375" fmla="*/ 993578 w 2078755"/>
              <a:gd name="connsiteY375" fmla="*/ 1402973 h 1579317"/>
              <a:gd name="connsiteX376" fmla="*/ 876118 w 2078755"/>
              <a:gd name="connsiteY376" fmla="*/ 1449707 h 1579317"/>
              <a:gd name="connsiteX377" fmla="*/ 848700 w 2078755"/>
              <a:gd name="connsiteY377" fmla="*/ 1435064 h 1579317"/>
              <a:gd name="connsiteX378" fmla="*/ 865525 w 2078755"/>
              <a:gd name="connsiteY378" fmla="*/ 1407646 h 1579317"/>
              <a:gd name="connsiteX379" fmla="*/ 1055267 w 2078755"/>
              <a:gd name="connsiteY379" fmla="*/ 1308569 h 1579317"/>
              <a:gd name="connsiteX380" fmla="*/ 1074896 w 2078755"/>
              <a:gd name="connsiteY380" fmla="*/ 1313242 h 1579317"/>
              <a:gd name="connsiteX381" fmla="*/ 1070534 w 2078755"/>
              <a:gd name="connsiteY381" fmla="*/ 1332559 h 1579317"/>
              <a:gd name="connsiteX382" fmla="*/ 1271804 w 2078755"/>
              <a:gd name="connsiteY382" fmla="*/ 1203883 h 1579317"/>
              <a:gd name="connsiteX383" fmla="*/ 1230989 w 2078755"/>
              <a:gd name="connsiteY383" fmla="*/ 1220708 h 1579317"/>
              <a:gd name="connsiteX384" fmla="*/ 1218839 w 2078755"/>
              <a:gd name="connsiteY384" fmla="*/ 1212607 h 1579317"/>
              <a:gd name="connsiteX385" fmla="*/ 1220708 w 2078755"/>
              <a:gd name="connsiteY385" fmla="*/ 1197341 h 1579317"/>
              <a:gd name="connsiteX386" fmla="*/ 1245945 w 2078755"/>
              <a:gd name="connsiteY386" fmla="*/ 1168365 h 1579317"/>
              <a:gd name="connsiteX387" fmla="*/ 1266196 w 2078755"/>
              <a:gd name="connsiteY387" fmla="*/ 1163068 h 1579317"/>
              <a:gd name="connsiteX388" fmla="*/ 1285825 w 2078755"/>
              <a:gd name="connsiteY388" fmla="*/ 1186747 h 1579317"/>
              <a:gd name="connsiteX389" fmla="*/ 1271804 w 2078755"/>
              <a:gd name="connsiteY389" fmla="*/ 1203883 h 1579317"/>
              <a:gd name="connsiteX390" fmla="*/ 1326951 w 2078755"/>
              <a:gd name="connsiteY390" fmla="*/ 1144686 h 1579317"/>
              <a:gd name="connsiteX391" fmla="*/ 1294860 w 2078755"/>
              <a:gd name="connsiteY391" fmla="*/ 1125681 h 1579317"/>
              <a:gd name="connsiteX392" fmla="*/ 1322278 w 2078755"/>
              <a:gd name="connsiteY392" fmla="*/ 1103871 h 1579317"/>
              <a:gd name="connsiteX393" fmla="*/ 1350007 w 2078755"/>
              <a:gd name="connsiteY393" fmla="*/ 1129731 h 1579317"/>
              <a:gd name="connsiteX394" fmla="*/ 1326951 w 2078755"/>
              <a:gd name="connsiteY394" fmla="*/ 1144686 h 1579317"/>
              <a:gd name="connsiteX395" fmla="*/ 1519809 w 2078755"/>
              <a:gd name="connsiteY395" fmla="*/ 1021307 h 1579317"/>
              <a:gd name="connsiteX396" fmla="*/ 1508593 w 2078755"/>
              <a:gd name="connsiteY396" fmla="*/ 1005417 h 1579317"/>
              <a:gd name="connsiteX397" fmla="*/ 1538192 w 2078755"/>
              <a:gd name="connsiteY397" fmla="*/ 975195 h 1579317"/>
              <a:gd name="connsiteX398" fmla="*/ 1560936 w 2078755"/>
              <a:gd name="connsiteY398" fmla="*/ 1001678 h 1579317"/>
              <a:gd name="connsiteX399" fmla="*/ 1519809 w 2078755"/>
              <a:gd name="connsiteY399" fmla="*/ 1021307 h 1579317"/>
              <a:gd name="connsiteX400" fmla="*/ 1686185 w 2078755"/>
              <a:gd name="connsiteY400" fmla="*/ 926591 h 1579317"/>
              <a:gd name="connsiteX401" fmla="*/ 1629480 w 2078755"/>
              <a:gd name="connsiteY401" fmla="*/ 980804 h 1579317"/>
              <a:gd name="connsiteX402" fmla="*/ 1591157 w 2078755"/>
              <a:gd name="connsiteY402" fmla="*/ 979869 h 1579317"/>
              <a:gd name="connsiteX403" fmla="*/ 1586484 w 2078755"/>
              <a:gd name="connsiteY403" fmla="*/ 924099 h 1579317"/>
              <a:gd name="connsiteX404" fmla="*/ 1647551 w 2078755"/>
              <a:gd name="connsiteY404" fmla="*/ 867706 h 1579317"/>
              <a:gd name="connsiteX405" fmla="*/ 1684004 w 2078755"/>
              <a:gd name="connsiteY405" fmla="*/ 894500 h 1579317"/>
              <a:gd name="connsiteX406" fmla="*/ 1686185 w 2078755"/>
              <a:gd name="connsiteY406" fmla="*/ 926591 h 1579317"/>
              <a:gd name="connsiteX407" fmla="*/ 1726688 w 2078755"/>
              <a:gd name="connsiteY407" fmla="*/ 862098 h 1579317"/>
              <a:gd name="connsiteX408" fmla="*/ 1709552 w 2078755"/>
              <a:gd name="connsiteY408" fmla="*/ 872691 h 1579317"/>
              <a:gd name="connsiteX409" fmla="*/ 1689923 w 2078755"/>
              <a:gd name="connsiteY409" fmla="*/ 851193 h 1579317"/>
              <a:gd name="connsiteX410" fmla="*/ 1716095 w 2078755"/>
              <a:gd name="connsiteY410" fmla="*/ 823152 h 1579317"/>
              <a:gd name="connsiteX411" fmla="*/ 1726688 w 2078755"/>
              <a:gd name="connsiteY411" fmla="*/ 862098 h 1579317"/>
              <a:gd name="connsiteX412" fmla="*/ 1892751 w 2078755"/>
              <a:gd name="connsiteY412" fmla="*/ 705692 h 1579317"/>
              <a:gd name="connsiteX413" fmla="*/ 1781523 w 2078755"/>
              <a:gd name="connsiteY413" fmla="*/ 823775 h 1579317"/>
              <a:gd name="connsiteX414" fmla="*/ 1758467 w 2078755"/>
              <a:gd name="connsiteY414" fmla="*/ 822529 h 1579317"/>
              <a:gd name="connsiteX415" fmla="*/ 1754729 w 2078755"/>
              <a:gd name="connsiteY415" fmla="*/ 801031 h 1579317"/>
              <a:gd name="connsiteX416" fmla="*/ 1769995 w 2078755"/>
              <a:gd name="connsiteY416" fmla="*/ 779845 h 1579317"/>
              <a:gd name="connsiteX417" fmla="*/ 1900541 w 2078755"/>
              <a:gd name="connsiteY417" fmla="*/ 600384 h 1579317"/>
              <a:gd name="connsiteX418" fmla="*/ 1911757 w 2078755"/>
              <a:gd name="connsiteY418" fmla="*/ 593841 h 1579317"/>
              <a:gd name="connsiteX419" fmla="*/ 1925777 w 2078755"/>
              <a:gd name="connsiteY419" fmla="*/ 604746 h 1579317"/>
              <a:gd name="connsiteX420" fmla="*/ 1892751 w 2078755"/>
              <a:gd name="connsiteY420" fmla="*/ 705692 h 157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</a:cxnLst>
            <a:rect l="l" t="t" r="r" b="b"/>
            <a:pathLst>
              <a:path w="2078755" h="1579317">
                <a:moveTo>
                  <a:pt x="2047287" y="591037"/>
                </a:moveTo>
                <a:cubicBezTo>
                  <a:pt x="2024543" y="568916"/>
                  <a:pt x="2000241" y="548353"/>
                  <a:pt x="1975627" y="528724"/>
                </a:cubicBezTo>
                <a:cubicBezTo>
                  <a:pt x="1953506" y="510965"/>
                  <a:pt x="1938863" y="488532"/>
                  <a:pt x="1932632" y="461738"/>
                </a:cubicBezTo>
                <a:cubicBezTo>
                  <a:pt x="1919858" y="405033"/>
                  <a:pt x="1908641" y="348017"/>
                  <a:pt x="1897736" y="291001"/>
                </a:cubicBezTo>
                <a:cubicBezTo>
                  <a:pt x="1897113" y="287262"/>
                  <a:pt x="1901787" y="279473"/>
                  <a:pt x="1905525" y="277915"/>
                </a:cubicBezTo>
                <a:cubicBezTo>
                  <a:pt x="1917677" y="273242"/>
                  <a:pt x="1930451" y="270438"/>
                  <a:pt x="1942913" y="267322"/>
                </a:cubicBezTo>
                <a:cubicBezTo>
                  <a:pt x="1964723" y="262025"/>
                  <a:pt x="1986844" y="257040"/>
                  <a:pt x="2008653" y="252055"/>
                </a:cubicBezTo>
                <a:cubicBezTo>
                  <a:pt x="1967215" y="241151"/>
                  <a:pt x="1926400" y="232115"/>
                  <a:pt x="1885274" y="225261"/>
                </a:cubicBezTo>
                <a:cubicBezTo>
                  <a:pt x="1854429" y="219964"/>
                  <a:pt x="1825454" y="212798"/>
                  <a:pt x="1797413" y="196908"/>
                </a:cubicBezTo>
                <a:cubicBezTo>
                  <a:pt x="1758467" y="174787"/>
                  <a:pt x="1715160" y="162636"/>
                  <a:pt x="1670918" y="155470"/>
                </a:cubicBezTo>
                <a:cubicBezTo>
                  <a:pt x="1635400" y="149862"/>
                  <a:pt x="1635400" y="149551"/>
                  <a:pt x="1637269" y="112475"/>
                </a:cubicBezTo>
                <a:cubicBezTo>
                  <a:pt x="1639138" y="75399"/>
                  <a:pt x="1641319" y="38322"/>
                  <a:pt x="1643500" y="1246"/>
                </a:cubicBezTo>
                <a:cubicBezTo>
                  <a:pt x="1641942" y="935"/>
                  <a:pt x="1640696" y="312"/>
                  <a:pt x="1639138" y="0"/>
                </a:cubicBezTo>
                <a:cubicBezTo>
                  <a:pt x="1624806" y="42373"/>
                  <a:pt x="1610786" y="85057"/>
                  <a:pt x="1596142" y="128364"/>
                </a:cubicBezTo>
                <a:cubicBezTo>
                  <a:pt x="1584615" y="114344"/>
                  <a:pt x="1574645" y="100012"/>
                  <a:pt x="1562805" y="87861"/>
                </a:cubicBezTo>
                <a:cubicBezTo>
                  <a:pt x="1551277" y="76022"/>
                  <a:pt x="1537568" y="65740"/>
                  <a:pt x="1524794" y="54835"/>
                </a:cubicBezTo>
                <a:cubicBezTo>
                  <a:pt x="1523548" y="56082"/>
                  <a:pt x="1522613" y="57328"/>
                  <a:pt x="1521367" y="58574"/>
                </a:cubicBezTo>
                <a:cubicBezTo>
                  <a:pt x="1538503" y="90042"/>
                  <a:pt x="1561247" y="119329"/>
                  <a:pt x="1563117" y="158275"/>
                </a:cubicBezTo>
                <a:cubicBezTo>
                  <a:pt x="1548785" y="161079"/>
                  <a:pt x="1535076" y="163260"/>
                  <a:pt x="1521679" y="166687"/>
                </a:cubicBezTo>
                <a:cubicBezTo>
                  <a:pt x="1484603" y="176034"/>
                  <a:pt x="1447526" y="186627"/>
                  <a:pt x="1410139" y="195351"/>
                </a:cubicBezTo>
                <a:cubicBezTo>
                  <a:pt x="1385525" y="200959"/>
                  <a:pt x="1385214" y="199713"/>
                  <a:pt x="1379917" y="175411"/>
                </a:cubicBezTo>
                <a:cubicBezTo>
                  <a:pt x="1378671" y="169179"/>
                  <a:pt x="1377424" y="163260"/>
                  <a:pt x="1376490" y="157028"/>
                </a:cubicBezTo>
                <a:cubicBezTo>
                  <a:pt x="1372440" y="133661"/>
                  <a:pt x="1368389" y="109982"/>
                  <a:pt x="1364027" y="86615"/>
                </a:cubicBezTo>
                <a:cubicBezTo>
                  <a:pt x="1362781" y="86615"/>
                  <a:pt x="1361223" y="86926"/>
                  <a:pt x="1359977" y="86926"/>
                </a:cubicBezTo>
                <a:cubicBezTo>
                  <a:pt x="1351565" y="133973"/>
                  <a:pt x="1362158" y="184758"/>
                  <a:pt x="1336921" y="228065"/>
                </a:cubicBezTo>
                <a:cubicBezTo>
                  <a:pt x="1317916" y="217160"/>
                  <a:pt x="1300780" y="205321"/>
                  <a:pt x="1282086" y="196908"/>
                </a:cubicBezTo>
                <a:cubicBezTo>
                  <a:pt x="1273051" y="192858"/>
                  <a:pt x="1264638" y="188185"/>
                  <a:pt x="1262457" y="181019"/>
                </a:cubicBezTo>
                <a:lnTo>
                  <a:pt x="1263704" y="229000"/>
                </a:lnTo>
                <a:cubicBezTo>
                  <a:pt x="1271181" y="233361"/>
                  <a:pt x="1280528" y="237100"/>
                  <a:pt x="1286759" y="240839"/>
                </a:cubicBezTo>
                <a:cubicBezTo>
                  <a:pt x="1286448" y="242085"/>
                  <a:pt x="1286448" y="243331"/>
                  <a:pt x="1286136" y="244889"/>
                </a:cubicBezTo>
                <a:cubicBezTo>
                  <a:pt x="1280217" y="246447"/>
                  <a:pt x="1270870" y="248005"/>
                  <a:pt x="1264015" y="249874"/>
                </a:cubicBezTo>
                <a:lnTo>
                  <a:pt x="1264950" y="290378"/>
                </a:lnTo>
                <a:cubicBezTo>
                  <a:pt x="1266508" y="288508"/>
                  <a:pt x="1271493" y="286950"/>
                  <a:pt x="1273051" y="286327"/>
                </a:cubicBezTo>
                <a:cubicBezTo>
                  <a:pt x="1288629" y="279473"/>
                  <a:pt x="1304519" y="272619"/>
                  <a:pt x="1321031" y="268568"/>
                </a:cubicBezTo>
                <a:cubicBezTo>
                  <a:pt x="1328821" y="266387"/>
                  <a:pt x="1339414" y="267633"/>
                  <a:pt x="1346580" y="271372"/>
                </a:cubicBezTo>
                <a:cubicBezTo>
                  <a:pt x="1401415" y="298790"/>
                  <a:pt x="1460924" y="311564"/>
                  <a:pt x="1519498" y="326831"/>
                </a:cubicBezTo>
                <a:cubicBezTo>
                  <a:pt x="1547539" y="333997"/>
                  <a:pt x="1576202" y="338359"/>
                  <a:pt x="1606424" y="344590"/>
                </a:cubicBezTo>
                <a:cubicBezTo>
                  <a:pt x="1592404" y="360480"/>
                  <a:pt x="1578383" y="376369"/>
                  <a:pt x="1564363" y="392571"/>
                </a:cubicBezTo>
                <a:cubicBezTo>
                  <a:pt x="1564675" y="393505"/>
                  <a:pt x="1565298" y="394128"/>
                  <a:pt x="1565609" y="395063"/>
                </a:cubicBezTo>
                <a:cubicBezTo>
                  <a:pt x="1570283" y="392882"/>
                  <a:pt x="1574956" y="391324"/>
                  <a:pt x="1579318" y="388832"/>
                </a:cubicBezTo>
                <a:cubicBezTo>
                  <a:pt x="1593961" y="379796"/>
                  <a:pt x="1609851" y="372319"/>
                  <a:pt x="1622314" y="361103"/>
                </a:cubicBezTo>
                <a:cubicBezTo>
                  <a:pt x="1645681" y="339916"/>
                  <a:pt x="1671541" y="334620"/>
                  <a:pt x="1701140" y="343032"/>
                </a:cubicBezTo>
                <a:cubicBezTo>
                  <a:pt x="1726376" y="350509"/>
                  <a:pt x="1751613" y="358299"/>
                  <a:pt x="1776538" y="366711"/>
                </a:cubicBezTo>
                <a:cubicBezTo>
                  <a:pt x="1793051" y="372319"/>
                  <a:pt x="1797101" y="383847"/>
                  <a:pt x="1794297" y="400671"/>
                </a:cubicBezTo>
                <a:cubicBezTo>
                  <a:pt x="1789624" y="430270"/>
                  <a:pt x="1786820" y="460492"/>
                  <a:pt x="1783704" y="490402"/>
                </a:cubicBezTo>
                <a:cubicBezTo>
                  <a:pt x="1782458" y="501618"/>
                  <a:pt x="1782458" y="513146"/>
                  <a:pt x="1781835" y="524674"/>
                </a:cubicBezTo>
                <a:cubicBezTo>
                  <a:pt x="1783081" y="524985"/>
                  <a:pt x="1784639" y="525609"/>
                  <a:pt x="1785885" y="525920"/>
                </a:cubicBezTo>
                <a:cubicBezTo>
                  <a:pt x="1799905" y="485105"/>
                  <a:pt x="1813926" y="444290"/>
                  <a:pt x="1829192" y="399425"/>
                </a:cubicBezTo>
                <a:cubicBezTo>
                  <a:pt x="1854117" y="423415"/>
                  <a:pt x="1875304" y="442732"/>
                  <a:pt x="1887455" y="469527"/>
                </a:cubicBezTo>
                <a:cubicBezTo>
                  <a:pt x="1889013" y="472643"/>
                  <a:pt x="1890259" y="476693"/>
                  <a:pt x="1889636" y="480120"/>
                </a:cubicBezTo>
                <a:cubicBezTo>
                  <a:pt x="1884651" y="507538"/>
                  <a:pt x="1881224" y="535579"/>
                  <a:pt x="1873434" y="562061"/>
                </a:cubicBezTo>
                <a:cubicBezTo>
                  <a:pt x="1867515" y="582002"/>
                  <a:pt x="1854741" y="588233"/>
                  <a:pt x="1834489" y="583871"/>
                </a:cubicBezTo>
                <a:cubicBezTo>
                  <a:pt x="1813926" y="579509"/>
                  <a:pt x="1793986" y="571720"/>
                  <a:pt x="1773422" y="566112"/>
                </a:cubicBezTo>
                <a:cubicBezTo>
                  <a:pt x="1759090" y="562061"/>
                  <a:pt x="1744759" y="559257"/>
                  <a:pt x="1730427" y="555830"/>
                </a:cubicBezTo>
                <a:cubicBezTo>
                  <a:pt x="1729803" y="557700"/>
                  <a:pt x="1729180" y="559257"/>
                  <a:pt x="1728557" y="561127"/>
                </a:cubicBezTo>
                <a:cubicBezTo>
                  <a:pt x="1750055" y="570785"/>
                  <a:pt x="1771553" y="580755"/>
                  <a:pt x="1792428" y="590102"/>
                </a:cubicBezTo>
                <a:cubicBezTo>
                  <a:pt x="1791805" y="608173"/>
                  <a:pt x="1784950" y="613781"/>
                  <a:pt x="1768437" y="610042"/>
                </a:cubicBezTo>
                <a:cubicBezTo>
                  <a:pt x="1756598" y="607550"/>
                  <a:pt x="1743512" y="609419"/>
                  <a:pt x="1731050" y="612535"/>
                </a:cubicBezTo>
                <a:cubicBezTo>
                  <a:pt x="1766257" y="624063"/>
                  <a:pt x="1801463" y="635279"/>
                  <a:pt x="1840097" y="648053"/>
                </a:cubicBezTo>
                <a:cubicBezTo>
                  <a:pt x="1803021" y="695099"/>
                  <a:pt x="1763764" y="731864"/>
                  <a:pt x="1718587" y="761462"/>
                </a:cubicBezTo>
                <a:cubicBezTo>
                  <a:pt x="1706125" y="741834"/>
                  <a:pt x="1694285" y="723140"/>
                  <a:pt x="1682446" y="704446"/>
                </a:cubicBezTo>
                <a:cubicBezTo>
                  <a:pt x="1680888" y="705381"/>
                  <a:pt x="1679330" y="706004"/>
                  <a:pt x="1677772" y="706939"/>
                </a:cubicBezTo>
                <a:cubicBezTo>
                  <a:pt x="1684627" y="724075"/>
                  <a:pt x="1690546" y="741522"/>
                  <a:pt x="1698959" y="758035"/>
                </a:cubicBezTo>
                <a:cubicBezTo>
                  <a:pt x="1707371" y="774548"/>
                  <a:pt x="1704255" y="786388"/>
                  <a:pt x="1689612" y="796358"/>
                </a:cubicBezTo>
                <a:cubicBezTo>
                  <a:pt x="1686496" y="798539"/>
                  <a:pt x="1684004" y="801031"/>
                  <a:pt x="1681199" y="803524"/>
                </a:cubicBezTo>
                <a:cubicBezTo>
                  <a:pt x="1662817" y="819413"/>
                  <a:pt x="1645058" y="825645"/>
                  <a:pt x="1621379" y="811313"/>
                </a:cubicBezTo>
                <a:cubicBezTo>
                  <a:pt x="1597389" y="796669"/>
                  <a:pt x="1570283" y="787011"/>
                  <a:pt x="1544423" y="775483"/>
                </a:cubicBezTo>
                <a:cubicBezTo>
                  <a:pt x="1543800" y="776729"/>
                  <a:pt x="1542865" y="777975"/>
                  <a:pt x="1542242" y="779222"/>
                </a:cubicBezTo>
                <a:cubicBezTo>
                  <a:pt x="1554393" y="788257"/>
                  <a:pt x="1566544" y="797604"/>
                  <a:pt x="1580876" y="808509"/>
                </a:cubicBezTo>
                <a:cubicBezTo>
                  <a:pt x="1575891" y="816609"/>
                  <a:pt x="1570594" y="824710"/>
                  <a:pt x="1564986" y="834057"/>
                </a:cubicBezTo>
                <a:cubicBezTo>
                  <a:pt x="1569660" y="837172"/>
                  <a:pt x="1576825" y="841223"/>
                  <a:pt x="1583368" y="846208"/>
                </a:cubicBezTo>
                <a:cubicBezTo>
                  <a:pt x="1592715" y="853062"/>
                  <a:pt x="1595831" y="862409"/>
                  <a:pt x="1587419" y="871756"/>
                </a:cubicBezTo>
                <a:cubicBezTo>
                  <a:pt x="1569348" y="892008"/>
                  <a:pt x="1550654" y="911013"/>
                  <a:pt x="1532272" y="930953"/>
                </a:cubicBezTo>
                <a:cubicBezTo>
                  <a:pt x="1525106" y="938742"/>
                  <a:pt x="1517317" y="939677"/>
                  <a:pt x="1507347" y="935627"/>
                </a:cubicBezTo>
                <a:cubicBezTo>
                  <a:pt x="1492703" y="929707"/>
                  <a:pt x="1477437" y="924410"/>
                  <a:pt x="1457496" y="934380"/>
                </a:cubicBezTo>
                <a:cubicBezTo>
                  <a:pt x="1468090" y="937808"/>
                  <a:pt x="1474632" y="939366"/>
                  <a:pt x="1480864" y="941858"/>
                </a:cubicBezTo>
                <a:cubicBezTo>
                  <a:pt x="1495507" y="948401"/>
                  <a:pt x="1498000" y="955255"/>
                  <a:pt x="1488341" y="968029"/>
                </a:cubicBezTo>
                <a:cubicBezTo>
                  <a:pt x="1474632" y="986100"/>
                  <a:pt x="1459366" y="1003236"/>
                  <a:pt x="1444722" y="1020684"/>
                </a:cubicBezTo>
                <a:cubicBezTo>
                  <a:pt x="1442230" y="1023799"/>
                  <a:pt x="1438491" y="1027226"/>
                  <a:pt x="1435064" y="1028161"/>
                </a:cubicBezTo>
                <a:cubicBezTo>
                  <a:pt x="1425405" y="1030342"/>
                  <a:pt x="1414501" y="1034704"/>
                  <a:pt x="1406400" y="1031900"/>
                </a:cubicBezTo>
                <a:cubicBezTo>
                  <a:pt x="1394560" y="1027850"/>
                  <a:pt x="1395184" y="1014764"/>
                  <a:pt x="1397676" y="1003548"/>
                </a:cubicBezTo>
                <a:cubicBezTo>
                  <a:pt x="1402350" y="982050"/>
                  <a:pt x="1407335" y="960240"/>
                  <a:pt x="1412943" y="935315"/>
                </a:cubicBezTo>
                <a:cubicBezTo>
                  <a:pt x="1391757" y="964914"/>
                  <a:pt x="1377424" y="994512"/>
                  <a:pt x="1367766" y="1025980"/>
                </a:cubicBezTo>
                <a:cubicBezTo>
                  <a:pt x="1363093" y="1041247"/>
                  <a:pt x="1354369" y="1049659"/>
                  <a:pt x="1340348" y="1056514"/>
                </a:cubicBezTo>
                <a:cubicBezTo>
                  <a:pt x="1316981" y="1068353"/>
                  <a:pt x="1294549" y="1082685"/>
                  <a:pt x="1272116" y="1096705"/>
                </a:cubicBezTo>
                <a:cubicBezTo>
                  <a:pt x="1260276" y="1103871"/>
                  <a:pt x="1250306" y="1102313"/>
                  <a:pt x="1241583" y="1089539"/>
                </a:cubicBezTo>
                <a:cubicBezTo>
                  <a:pt x="1236286" y="1081750"/>
                  <a:pt x="1231301" y="1073650"/>
                  <a:pt x="1226004" y="1065860"/>
                </a:cubicBezTo>
                <a:cubicBezTo>
                  <a:pt x="1224135" y="1066795"/>
                  <a:pt x="1221954" y="1067730"/>
                  <a:pt x="1220085" y="1068665"/>
                </a:cubicBezTo>
                <a:cubicBezTo>
                  <a:pt x="1223823" y="1077700"/>
                  <a:pt x="1226316" y="1087047"/>
                  <a:pt x="1230989" y="1095148"/>
                </a:cubicBezTo>
                <a:cubicBezTo>
                  <a:pt x="1244698" y="1117892"/>
                  <a:pt x="1244075" y="1119761"/>
                  <a:pt x="1226628" y="1139389"/>
                </a:cubicBezTo>
                <a:cubicBezTo>
                  <a:pt x="1211049" y="1156837"/>
                  <a:pt x="1197652" y="1175843"/>
                  <a:pt x="1183009" y="1194225"/>
                </a:cubicBezTo>
                <a:cubicBezTo>
                  <a:pt x="1164938" y="1217280"/>
                  <a:pt x="1143752" y="1235663"/>
                  <a:pt x="1114465" y="1242517"/>
                </a:cubicBezTo>
                <a:cubicBezTo>
                  <a:pt x="1111037" y="1243140"/>
                  <a:pt x="1107610" y="1243452"/>
                  <a:pt x="1100756" y="1244075"/>
                </a:cubicBezTo>
                <a:cubicBezTo>
                  <a:pt x="1110726" y="1209803"/>
                  <a:pt x="1120384" y="1178024"/>
                  <a:pt x="1129731" y="1145932"/>
                </a:cubicBezTo>
                <a:cubicBezTo>
                  <a:pt x="1128485" y="1145309"/>
                  <a:pt x="1127550" y="1144686"/>
                  <a:pt x="1126304" y="1144063"/>
                </a:cubicBezTo>
                <a:cubicBezTo>
                  <a:pt x="1116022" y="1162445"/>
                  <a:pt x="1105741" y="1180828"/>
                  <a:pt x="1095771" y="1199210"/>
                </a:cubicBezTo>
                <a:cubicBezTo>
                  <a:pt x="1092967" y="1204195"/>
                  <a:pt x="1091720" y="1209803"/>
                  <a:pt x="1089228" y="1215100"/>
                </a:cubicBezTo>
                <a:cubicBezTo>
                  <a:pt x="1084866" y="1224135"/>
                  <a:pt x="1083620" y="1237221"/>
                  <a:pt x="1069599" y="1235351"/>
                </a:cubicBezTo>
                <a:cubicBezTo>
                  <a:pt x="1055579" y="1233482"/>
                  <a:pt x="1058383" y="1220085"/>
                  <a:pt x="1055890" y="1210426"/>
                </a:cubicBezTo>
                <a:cubicBezTo>
                  <a:pt x="1054333" y="1203883"/>
                  <a:pt x="1052775" y="1197029"/>
                  <a:pt x="1051529" y="1190175"/>
                </a:cubicBezTo>
                <a:cubicBezTo>
                  <a:pt x="1049971" y="1190175"/>
                  <a:pt x="1048413" y="1190486"/>
                  <a:pt x="1046855" y="1190486"/>
                </a:cubicBezTo>
                <a:cubicBezTo>
                  <a:pt x="1046232" y="1200456"/>
                  <a:pt x="1044986" y="1210115"/>
                  <a:pt x="1044674" y="1220085"/>
                </a:cubicBezTo>
                <a:cubicBezTo>
                  <a:pt x="1044363" y="1226316"/>
                  <a:pt x="1045609" y="1232547"/>
                  <a:pt x="1045920" y="1238778"/>
                </a:cubicBezTo>
                <a:cubicBezTo>
                  <a:pt x="1047167" y="1276478"/>
                  <a:pt x="1045609" y="1276166"/>
                  <a:pt x="1010402" y="1285513"/>
                </a:cubicBezTo>
                <a:cubicBezTo>
                  <a:pt x="983608" y="1292368"/>
                  <a:pt x="958059" y="1303895"/>
                  <a:pt x="929707" y="1313865"/>
                </a:cubicBezTo>
                <a:cubicBezTo>
                  <a:pt x="913506" y="1281774"/>
                  <a:pt x="915687" y="1245010"/>
                  <a:pt x="917244" y="1206687"/>
                </a:cubicBezTo>
                <a:cubicBezTo>
                  <a:pt x="913817" y="1213230"/>
                  <a:pt x="909144" y="1219461"/>
                  <a:pt x="907586" y="1226316"/>
                </a:cubicBezTo>
                <a:cubicBezTo>
                  <a:pt x="904159" y="1240336"/>
                  <a:pt x="902912" y="1254980"/>
                  <a:pt x="899485" y="1269000"/>
                </a:cubicBezTo>
                <a:cubicBezTo>
                  <a:pt x="897928" y="1275543"/>
                  <a:pt x="892943" y="1281463"/>
                  <a:pt x="889515" y="1287694"/>
                </a:cubicBezTo>
                <a:cubicBezTo>
                  <a:pt x="883596" y="1283644"/>
                  <a:pt x="876118" y="1280840"/>
                  <a:pt x="871756" y="1275855"/>
                </a:cubicBezTo>
                <a:cubicBezTo>
                  <a:pt x="858047" y="1260276"/>
                  <a:pt x="845896" y="1243452"/>
                  <a:pt x="832811" y="1227562"/>
                </a:cubicBezTo>
                <a:cubicBezTo>
                  <a:pt x="829072" y="1222889"/>
                  <a:pt x="823775" y="1219461"/>
                  <a:pt x="819102" y="1215411"/>
                </a:cubicBezTo>
                <a:cubicBezTo>
                  <a:pt x="818167" y="1216346"/>
                  <a:pt x="816921" y="1216969"/>
                  <a:pt x="815986" y="1217904"/>
                </a:cubicBezTo>
                <a:cubicBezTo>
                  <a:pt x="823775" y="1229432"/>
                  <a:pt x="832499" y="1240648"/>
                  <a:pt x="839665" y="1252799"/>
                </a:cubicBezTo>
                <a:cubicBezTo>
                  <a:pt x="854620" y="1277724"/>
                  <a:pt x="868952" y="1302649"/>
                  <a:pt x="883284" y="1327886"/>
                </a:cubicBezTo>
                <a:cubicBezTo>
                  <a:pt x="889827" y="1339102"/>
                  <a:pt x="886711" y="1348137"/>
                  <a:pt x="876118" y="1355615"/>
                </a:cubicBezTo>
                <a:cubicBezTo>
                  <a:pt x="844338" y="1378671"/>
                  <a:pt x="812559" y="1401726"/>
                  <a:pt x="778910" y="1426340"/>
                </a:cubicBezTo>
                <a:cubicBezTo>
                  <a:pt x="756166" y="1377113"/>
                  <a:pt x="770498" y="1327574"/>
                  <a:pt x="761462" y="1280216"/>
                </a:cubicBezTo>
                <a:cubicBezTo>
                  <a:pt x="752739" y="1316669"/>
                  <a:pt x="744015" y="1352811"/>
                  <a:pt x="734980" y="1390199"/>
                </a:cubicBezTo>
                <a:cubicBezTo>
                  <a:pt x="676406" y="1376178"/>
                  <a:pt x="647430" y="1327263"/>
                  <a:pt x="602253" y="1293614"/>
                </a:cubicBezTo>
                <a:cubicBezTo>
                  <a:pt x="623751" y="1267442"/>
                  <a:pt x="644626" y="1241894"/>
                  <a:pt x="665189" y="1216346"/>
                </a:cubicBezTo>
                <a:cubicBezTo>
                  <a:pt x="664878" y="1215100"/>
                  <a:pt x="664255" y="1214165"/>
                  <a:pt x="663943" y="1212919"/>
                </a:cubicBezTo>
                <a:cubicBezTo>
                  <a:pt x="651169" y="1219461"/>
                  <a:pt x="637460" y="1224758"/>
                  <a:pt x="626244" y="1233170"/>
                </a:cubicBezTo>
                <a:cubicBezTo>
                  <a:pt x="615027" y="1241583"/>
                  <a:pt x="606304" y="1253422"/>
                  <a:pt x="594153" y="1261523"/>
                </a:cubicBezTo>
                <a:cubicBezTo>
                  <a:pt x="604746" y="1215723"/>
                  <a:pt x="615027" y="1169923"/>
                  <a:pt x="625621" y="1124434"/>
                </a:cubicBezTo>
                <a:cubicBezTo>
                  <a:pt x="624063" y="1123811"/>
                  <a:pt x="622505" y="1123500"/>
                  <a:pt x="620636" y="1122877"/>
                </a:cubicBezTo>
                <a:cubicBezTo>
                  <a:pt x="602876" y="1165249"/>
                  <a:pt x="601007" y="1214477"/>
                  <a:pt x="567358" y="1253110"/>
                </a:cubicBezTo>
                <a:cubicBezTo>
                  <a:pt x="557388" y="1242517"/>
                  <a:pt x="547730" y="1231613"/>
                  <a:pt x="537760" y="1221642"/>
                </a:cubicBezTo>
                <a:cubicBezTo>
                  <a:pt x="519377" y="1203572"/>
                  <a:pt x="500060" y="1186124"/>
                  <a:pt x="481678" y="1168053"/>
                </a:cubicBezTo>
                <a:cubicBezTo>
                  <a:pt x="477628" y="1164003"/>
                  <a:pt x="473889" y="1157149"/>
                  <a:pt x="474512" y="1152164"/>
                </a:cubicBezTo>
                <a:cubicBezTo>
                  <a:pt x="476693" y="1135028"/>
                  <a:pt x="480120" y="1117580"/>
                  <a:pt x="485105" y="1100756"/>
                </a:cubicBezTo>
                <a:cubicBezTo>
                  <a:pt x="489779" y="1084243"/>
                  <a:pt x="496945" y="1068353"/>
                  <a:pt x="503176" y="1051840"/>
                </a:cubicBezTo>
                <a:cubicBezTo>
                  <a:pt x="501618" y="1051217"/>
                  <a:pt x="500372" y="1050594"/>
                  <a:pt x="498814" y="1049971"/>
                </a:cubicBezTo>
                <a:cubicBezTo>
                  <a:pt x="488532" y="1069599"/>
                  <a:pt x="478251" y="1089228"/>
                  <a:pt x="467658" y="1108856"/>
                </a:cubicBezTo>
                <a:cubicBezTo>
                  <a:pt x="463919" y="1115711"/>
                  <a:pt x="460803" y="1122877"/>
                  <a:pt x="456753" y="1129420"/>
                </a:cubicBezTo>
                <a:cubicBezTo>
                  <a:pt x="449587" y="1141882"/>
                  <a:pt x="441486" y="1152164"/>
                  <a:pt x="424039" y="1149360"/>
                </a:cubicBezTo>
                <a:cubicBezTo>
                  <a:pt x="415626" y="1148113"/>
                  <a:pt x="406591" y="1151852"/>
                  <a:pt x="397867" y="1152787"/>
                </a:cubicBezTo>
                <a:cubicBezTo>
                  <a:pt x="377927" y="1154656"/>
                  <a:pt x="364841" y="1146867"/>
                  <a:pt x="359856" y="1130666"/>
                </a:cubicBezTo>
                <a:cubicBezTo>
                  <a:pt x="356429" y="1119761"/>
                  <a:pt x="365153" y="1107610"/>
                  <a:pt x="382601" y="1099821"/>
                </a:cubicBezTo>
                <a:cubicBezTo>
                  <a:pt x="396309" y="1093590"/>
                  <a:pt x="410641" y="1088916"/>
                  <a:pt x="424350" y="1082373"/>
                </a:cubicBezTo>
                <a:cubicBezTo>
                  <a:pt x="437436" y="1076142"/>
                  <a:pt x="448964" y="1067730"/>
                  <a:pt x="449275" y="1048413"/>
                </a:cubicBezTo>
                <a:cubicBezTo>
                  <a:pt x="417184" y="1068976"/>
                  <a:pt x="386651" y="1088293"/>
                  <a:pt x="353002" y="1110103"/>
                </a:cubicBezTo>
                <a:cubicBezTo>
                  <a:pt x="324338" y="1073650"/>
                  <a:pt x="295674" y="1037508"/>
                  <a:pt x="264518" y="997940"/>
                </a:cubicBezTo>
                <a:cubicBezTo>
                  <a:pt x="281965" y="1000432"/>
                  <a:pt x="295674" y="1001678"/>
                  <a:pt x="309072" y="1004482"/>
                </a:cubicBezTo>
                <a:cubicBezTo>
                  <a:pt x="322157" y="1007286"/>
                  <a:pt x="334620" y="1011648"/>
                  <a:pt x="347394" y="1015387"/>
                </a:cubicBezTo>
                <a:cubicBezTo>
                  <a:pt x="348329" y="1013829"/>
                  <a:pt x="349263" y="1011960"/>
                  <a:pt x="350510" y="1010402"/>
                </a:cubicBezTo>
                <a:cubicBezTo>
                  <a:pt x="337424" y="1001990"/>
                  <a:pt x="325273" y="991708"/>
                  <a:pt x="311564" y="985477"/>
                </a:cubicBezTo>
                <a:cubicBezTo>
                  <a:pt x="295674" y="977999"/>
                  <a:pt x="277915" y="974884"/>
                  <a:pt x="261714" y="968341"/>
                </a:cubicBezTo>
                <a:cubicBezTo>
                  <a:pt x="250497" y="963667"/>
                  <a:pt x="239281" y="957436"/>
                  <a:pt x="230246" y="949024"/>
                </a:cubicBezTo>
                <a:cubicBezTo>
                  <a:pt x="218718" y="938431"/>
                  <a:pt x="218718" y="920983"/>
                  <a:pt x="227130" y="907274"/>
                </a:cubicBezTo>
                <a:cubicBezTo>
                  <a:pt x="235231" y="894189"/>
                  <a:pt x="247382" y="892631"/>
                  <a:pt x="261091" y="895747"/>
                </a:cubicBezTo>
                <a:cubicBezTo>
                  <a:pt x="275734" y="899174"/>
                  <a:pt x="290689" y="901978"/>
                  <a:pt x="305644" y="905405"/>
                </a:cubicBezTo>
                <a:cubicBezTo>
                  <a:pt x="306267" y="903536"/>
                  <a:pt x="306891" y="901666"/>
                  <a:pt x="307514" y="900108"/>
                </a:cubicBezTo>
                <a:cubicBezTo>
                  <a:pt x="302529" y="897616"/>
                  <a:pt x="297544" y="894500"/>
                  <a:pt x="292247" y="892631"/>
                </a:cubicBezTo>
                <a:cubicBezTo>
                  <a:pt x="286950" y="890761"/>
                  <a:pt x="281031" y="890450"/>
                  <a:pt x="275423" y="889204"/>
                </a:cubicBezTo>
                <a:cubicBezTo>
                  <a:pt x="247693" y="883284"/>
                  <a:pt x="241462" y="869575"/>
                  <a:pt x="255794" y="844650"/>
                </a:cubicBezTo>
                <a:cubicBezTo>
                  <a:pt x="268568" y="822529"/>
                  <a:pt x="290689" y="814428"/>
                  <a:pt x="314057" y="809443"/>
                </a:cubicBezTo>
                <a:cubicBezTo>
                  <a:pt x="336178" y="804770"/>
                  <a:pt x="356741" y="797604"/>
                  <a:pt x="374812" y="780156"/>
                </a:cubicBezTo>
                <a:cubicBezTo>
                  <a:pt x="357052" y="783272"/>
                  <a:pt x="341474" y="787011"/>
                  <a:pt x="325273" y="788880"/>
                </a:cubicBezTo>
                <a:cubicBezTo>
                  <a:pt x="314057" y="790126"/>
                  <a:pt x="302217" y="789503"/>
                  <a:pt x="291312" y="787634"/>
                </a:cubicBezTo>
                <a:cubicBezTo>
                  <a:pt x="287262" y="787011"/>
                  <a:pt x="281654" y="779845"/>
                  <a:pt x="281654" y="775794"/>
                </a:cubicBezTo>
                <a:cubicBezTo>
                  <a:pt x="282900" y="727502"/>
                  <a:pt x="285393" y="679210"/>
                  <a:pt x="287574" y="631229"/>
                </a:cubicBezTo>
                <a:cubicBezTo>
                  <a:pt x="287885" y="624997"/>
                  <a:pt x="288820" y="619078"/>
                  <a:pt x="289755" y="610665"/>
                </a:cubicBezTo>
                <a:cubicBezTo>
                  <a:pt x="332439" y="613158"/>
                  <a:pt x="373877" y="615650"/>
                  <a:pt x="415626" y="618455"/>
                </a:cubicBezTo>
                <a:cubicBezTo>
                  <a:pt x="416250" y="616585"/>
                  <a:pt x="416561" y="614716"/>
                  <a:pt x="417184" y="612846"/>
                </a:cubicBezTo>
                <a:cubicBezTo>
                  <a:pt x="395998" y="606304"/>
                  <a:pt x="374188" y="600072"/>
                  <a:pt x="353314" y="592595"/>
                </a:cubicBezTo>
                <a:cubicBezTo>
                  <a:pt x="345213" y="589791"/>
                  <a:pt x="332750" y="583248"/>
                  <a:pt x="332750" y="578263"/>
                </a:cubicBezTo>
                <a:cubicBezTo>
                  <a:pt x="332750" y="570474"/>
                  <a:pt x="340228" y="561438"/>
                  <a:pt x="347082" y="555519"/>
                </a:cubicBezTo>
                <a:cubicBezTo>
                  <a:pt x="355495" y="548041"/>
                  <a:pt x="366399" y="543368"/>
                  <a:pt x="375746" y="536825"/>
                </a:cubicBezTo>
                <a:cubicBezTo>
                  <a:pt x="391013" y="525920"/>
                  <a:pt x="405968" y="525297"/>
                  <a:pt x="421858" y="536513"/>
                </a:cubicBezTo>
                <a:cubicBezTo>
                  <a:pt x="434943" y="545549"/>
                  <a:pt x="448341" y="554584"/>
                  <a:pt x="470773" y="550222"/>
                </a:cubicBezTo>
                <a:cubicBezTo>
                  <a:pt x="453014" y="537136"/>
                  <a:pt x="438371" y="526232"/>
                  <a:pt x="423104" y="515015"/>
                </a:cubicBezTo>
                <a:cubicBezTo>
                  <a:pt x="464542" y="470462"/>
                  <a:pt x="528413" y="463296"/>
                  <a:pt x="570785" y="420300"/>
                </a:cubicBezTo>
                <a:cubicBezTo>
                  <a:pt x="596957" y="453637"/>
                  <a:pt x="596645" y="491648"/>
                  <a:pt x="596022" y="529347"/>
                </a:cubicBezTo>
                <a:cubicBezTo>
                  <a:pt x="597580" y="529659"/>
                  <a:pt x="598826" y="529659"/>
                  <a:pt x="600384" y="529970"/>
                </a:cubicBezTo>
                <a:cubicBezTo>
                  <a:pt x="603811" y="510342"/>
                  <a:pt x="609108" y="491025"/>
                  <a:pt x="610354" y="471396"/>
                </a:cubicBezTo>
                <a:cubicBezTo>
                  <a:pt x="612223" y="447717"/>
                  <a:pt x="611289" y="423727"/>
                  <a:pt x="610354" y="399737"/>
                </a:cubicBezTo>
                <a:cubicBezTo>
                  <a:pt x="610042" y="389455"/>
                  <a:pt x="611912" y="381666"/>
                  <a:pt x="621882" y="378862"/>
                </a:cubicBezTo>
                <a:cubicBezTo>
                  <a:pt x="648053" y="371073"/>
                  <a:pt x="674225" y="362037"/>
                  <a:pt x="701019" y="357364"/>
                </a:cubicBezTo>
                <a:cubicBezTo>
                  <a:pt x="715039" y="354871"/>
                  <a:pt x="728748" y="371384"/>
                  <a:pt x="732175" y="389143"/>
                </a:cubicBezTo>
                <a:lnTo>
                  <a:pt x="732487" y="323403"/>
                </a:lnTo>
                <a:cubicBezTo>
                  <a:pt x="721582" y="324961"/>
                  <a:pt x="709743" y="326831"/>
                  <a:pt x="707562" y="313433"/>
                </a:cubicBezTo>
                <a:cubicBezTo>
                  <a:pt x="704758" y="296921"/>
                  <a:pt x="720959" y="296297"/>
                  <a:pt x="732487" y="289131"/>
                </a:cubicBezTo>
                <a:lnTo>
                  <a:pt x="732799" y="255482"/>
                </a:lnTo>
                <a:cubicBezTo>
                  <a:pt x="729683" y="265764"/>
                  <a:pt x="720336" y="270126"/>
                  <a:pt x="708497" y="263895"/>
                </a:cubicBezTo>
                <a:cubicBezTo>
                  <a:pt x="691984" y="255482"/>
                  <a:pt x="676406" y="244889"/>
                  <a:pt x="660516" y="235231"/>
                </a:cubicBezTo>
                <a:cubicBezTo>
                  <a:pt x="650234" y="229000"/>
                  <a:pt x="639952" y="222457"/>
                  <a:pt x="629671" y="215914"/>
                </a:cubicBezTo>
                <a:cubicBezTo>
                  <a:pt x="628425" y="217472"/>
                  <a:pt x="627178" y="219030"/>
                  <a:pt x="626244" y="220587"/>
                </a:cubicBezTo>
                <a:cubicBezTo>
                  <a:pt x="643691" y="236166"/>
                  <a:pt x="661139" y="252055"/>
                  <a:pt x="680767" y="269503"/>
                </a:cubicBezTo>
                <a:cubicBezTo>
                  <a:pt x="628113" y="267010"/>
                  <a:pt x="578574" y="257040"/>
                  <a:pt x="525920" y="265453"/>
                </a:cubicBezTo>
                <a:cubicBezTo>
                  <a:pt x="564554" y="274176"/>
                  <a:pt x="600072" y="282277"/>
                  <a:pt x="639018" y="291001"/>
                </a:cubicBezTo>
                <a:cubicBezTo>
                  <a:pt x="612846" y="315303"/>
                  <a:pt x="585740" y="327765"/>
                  <a:pt x="556453" y="335866"/>
                </a:cubicBezTo>
                <a:cubicBezTo>
                  <a:pt x="514704" y="347082"/>
                  <a:pt x="472643" y="358299"/>
                  <a:pt x="428712" y="369827"/>
                </a:cubicBezTo>
                <a:cubicBezTo>
                  <a:pt x="418742" y="358610"/>
                  <a:pt x="410953" y="339293"/>
                  <a:pt x="388520" y="335243"/>
                </a:cubicBezTo>
                <a:cubicBezTo>
                  <a:pt x="397244" y="348952"/>
                  <a:pt x="406279" y="362660"/>
                  <a:pt x="414692" y="376058"/>
                </a:cubicBezTo>
                <a:cubicBezTo>
                  <a:pt x="391948" y="395063"/>
                  <a:pt x="365465" y="410330"/>
                  <a:pt x="348640" y="432762"/>
                </a:cubicBezTo>
                <a:cubicBezTo>
                  <a:pt x="322469" y="467346"/>
                  <a:pt x="289755" y="486975"/>
                  <a:pt x="250497" y="502241"/>
                </a:cubicBezTo>
                <a:cubicBezTo>
                  <a:pt x="222145" y="513146"/>
                  <a:pt x="196908" y="532774"/>
                  <a:pt x="170426" y="548664"/>
                </a:cubicBezTo>
                <a:cubicBezTo>
                  <a:pt x="171360" y="550222"/>
                  <a:pt x="171983" y="551780"/>
                  <a:pt x="172918" y="553026"/>
                </a:cubicBezTo>
                <a:cubicBezTo>
                  <a:pt x="181019" y="549599"/>
                  <a:pt x="188808" y="545860"/>
                  <a:pt x="196908" y="542745"/>
                </a:cubicBezTo>
                <a:cubicBezTo>
                  <a:pt x="214979" y="536202"/>
                  <a:pt x="232738" y="528724"/>
                  <a:pt x="251432" y="524674"/>
                </a:cubicBezTo>
                <a:cubicBezTo>
                  <a:pt x="259533" y="522804"/>
                  <a:pt x="273242" y="525297"/>
                  <a:pt x="277292" y="530905"/>
                </a:cubicBezTo>
                <a:cubicBezTo>
                  <a:pt x="281342" y="536202"/>
                  <a:pt x="276980" y="548664"/>
                  <a:pt x="274488" y="557076"/>
                </a:cubicBezTo>
                <a:cubicBezTo>
                  <a:pt x="272619" y="562685"/>
                  <a:pt x="267945" y="567670"/>
                  <a:pt x="263583" y="572032"/>
                </a:cubicBezTo>
                <a:cubicBezTo>
                  <a:pt x="237100" y="597580"/>
                  <a:pt x="210306" y="622505"/>
                  <a:pt x="181642" y="649299"/>
                </a:cubicBezTo>
                <a:cubicBezTo>
                  <a:pt x="176034" y="638395"/>
                  <a:pt x="169802" y="625621"/>
                  <a:pt x="163260" y="612846"/>
                </a:cubicBezTo>
                <a:cubicBezTo>
                  <a:pt x="162013" y="612846"/>
                  <a:pt x="160455" y="612535"/>
                  <a:pt x="159209" y="612535"/>
                </a:cubicBezTo>
                <a:cubicBezTo>
                  <a:pt x="158898" y="622193"/>
                  <a:pt x="157028" y="631852"/>
                  <a:pt x="158586" y="641199"/>
                </a:cubicBezTo>
                <a:cubicBezTo>
                  <a:pt x="160144" y="651792"/>
                  <a:pt x="164506" y="662073"/>
                  <a:pt x="168245" y="672355"/>
                </a:cubicBezTo>
                <a:cubicBezTo>
                  <a:pt x="171672" y="681702"/>
                  <a:pt x="169802" y="689491"/>
                  <a:pt x="165129" y="698527"/>
                </a:cubicBezTo>
                <a:cubicBezTo>
                  <a:pt x="148304" y="730618"/>
                  <a:pt x="133038" y="763643"/>
                  <a:pt x="117148" y="796046"/>
                </a:cubicBezTo>
                <a:cubicBezTo>
                  <a:pt x="115279" y="799473"/>
                  <a:pt x="113721" y="803212"/>
                  <a:pt x="111851" y="807574"/>
                </a:cubicBezTo>
                <a:cubicBezTo>
                  <a:pt x="96585" y="803212"/>
                  <a:pt x="82564" y="799473"/>
                  <a:pt x="67298" y="795111"/>
                </a:cubicBezTo>
                <a:cubicBezTo>
                  <a:pt x="70102" y="820348"/>
                  <a:pt x="92535" y="829383"/>
                  <a:pt x="108113" y="848389"/>
                </a:cubicBezTo>
                <a:cubicBezTo>
                  <a:pt x="69479" y="842781"/>
                  <a:pt x="34895" y="837796"/>
                  <a:pt x="0" y="832499"/>
                </a:cubicBezTo>
                <a:cubicBezTo>
                  <a:pt x="31156" y="851193"/>
                  <a:pt x="62624" y="868017"/>
                  <a:pt x="95027" y="883284"/>
                </a:cubicBezTo>
                <a:cubicBezTo>
                  <a:pt x="106243" y="888581"/>
                  <a:pt x="111851" y="896058"/>
                  <a:pt x="113409" y="907586"/>
                </a:cubicBezTo>
                <a:cubicBezTo>
                  <a:pt x="115590" y="924410"/>
                  <a:pt x="116525" y="941858"/>
                  <a:pt x="120887" y="958371"/>
                </a:cubicBezTo>
                <a:cubicBezTo>
                  <a:pt x="123691" y="969587"/>
                  <a:pt x="120887" y="976753"/>
                  <a:pt x="114344" y="984854"/>
                </a:cubicBezTo>
                <a:cubicBezTo>
                  <a:pt x="97831" y="1006352"/>
                  <a:pt x="82253" y="1028473"/>
                  <a:pt x="66363" y="1050282"/>
                </a:cubicBezTo>
                <a:cubicBezTo>
                  <a:pt x="67921" y="1051529"/>
                  <a:pt x="69479" y="1053086"/>
                  <a:pt x="71348" y="1054333"/>
                </a:cubicBezTo>
                <a:cubicBezTo>
                  <a:pt x="88796" y="1036262"/>
                  <a:pt x="106243" y="1018503"/>
                  <a:pt x="121822" y="1001990"/>
                </a:cubicBezTo>
                <a:cubicBezTo>
                  <a:pt x="155159" y="1042805"/>
                  <a:pt x="188496" y="1083620"/>
                  <a:pt x="224015" y="1126927"/>
                </a:cubicBezTo>
                <a:cubicBezTo>
                  <a:pt x="195351" y="1146867"/>
                  <a:pt x="165441" y="1167742"/>
                  <a:pt x="135530" y="1188617"/>
                </a:cubicBezTo>
                <a:cubicBezTo>
                  <a:pt x="168245" y="1187682"/>
                  <a:pt x="190989" y="1165561"/>
                  <a:pt x="222457" y="1150606"/>
                </a:cubicBezTo>
                <a:cubicBezTo>
                  <a:pt x="206255" y="1187994"/>
                  <a:pt x="191300" y="1221642"/>
                  <a:pt x="176657" y="1255603"/>
                </a:cubicBezTo>
                <a:cubicBezTo>
                  <a:pt x="177591" y="1256226"/>
                  <a:pt x="178838" y="1257161"/>
                  <a:pt x="179772" y="1257784"/>
                </a:cubicBezTo>
                <a:cubicBezTo>
                  <a:pt x="185381" y="1251553"/>
                  <a:pt x="191923" y="1245944"/>
                  <a:pt x="196597" y="1239090"/>
                </a:cubicBezTo>
                <a:cubicBezTo>
                  <a:pt x="208748" y="1221019"/>
                  <a:pt x="219341" y="1202014"/>
                  <a:pt x="231492" y="1183943"/>
                </a:cubicBezTo>
                <a:cubicBezTo>
                  <a:pt x="242085" y="1168365"/>
                  <a:pt x="256417" y="1154345"/>
                  <a:pt x="276046" y="1157772"/>
                </a:cubicBezTo>
                <a:cubicBezTo>
                  <a:pt x="297855" y="1161511"/>
                  <a:pt x="318418" y="1170546"/>
                  <a:pt x="339605" y="1177400"/>
                </a:cubicBezTo>
                <a:cubicBezTo>
                  <a:pt x="341163" y="1178024"/>
                  <a:pt x="343032" y="1180204"/>
                  <a:pt x="343344" y="1182074"/>
                </a:cubicBezTo>
                <a:cubicBezTo>
                  <a:pt x="347082" y="1195471"/>
                  <a:pt x="350510" y="1208868"/>
                  <a:pt x="353625" y="1222577"/>
                </a:cubicBezTo>
                <a:cubicBezTo>
                  <a:pt x="355495" y="1231924"/>
                  <a:pt x="350821" y="1238155"/>
                  <a:pt x="341786" y="1239090"/>
                </a:cubicBezTo>
                <a:cubicBezTo>
                  <a:pt x="317172" y="1241271"/>
                  <a:pt x="292559" y="1242829"/>
                  <a:pt x="267945" y="1244075"/>
                </a:cubicBezTo>
                <a:cubicBezTo>
                  <a:pt x="259533" y="1244387"/>
                  <a:pt x="251432" y="1242829"/>
                  <a:pt x="243020" y="1242206"/>
                </a:cubicBezTo>
                <a:cubicBezTo>
                  <a:pt x="242708" y="1243452"/>
                  <a:pt x="242397" y="1244698"/>
                  <a:pt x="242085" y="1245944"/>
                </a:cubicBezTo>
                <a:cubicBezTo>
                  <a:pt x="250809" y="1249683"/>
                  <a:pt x="259533" y="1254357"/>
                  <a:pt x="268568" y="1257161"/>
                </a:cubicBezTo>
                <a:cubicBezTo>
                  <a:pt x="297544" y="1266508"/>
                  <a:pt x="326831" y="1264638"/>
                  <a:pt x="356429" y="1261834"/>
                </a:cubicBezTo>
                <a:cubicBezTo>
                  <a:pt x="362972" y="1261211"/>
                  <a:pt x="373565" y="1263392"/>
                  <a:pt x="376058" y="1267754"/>
                </a:cubicBezTo>
                <a:cubicBezTo>
                  <a:pt x="405345" y="1320097"/>
                  <a:pt x="445537" y="1367454"/>
                  <a:pt x="448341" y="1431948"/>
                </a:cubicBezTo>
                <a:cubicBezTo>
                  <a:pt x="448964" y="1448773"/>
                  <a:pt x="458311" y="1465597"/>
                  <a:pt x="463607" y="1482110"/>
                </a:cubicBezTo>
                <a:cubicBezTo>
                  <a:pt x="464854" y="1481798"/>
                  <a:pt x="466411" y="1481487"/>
                  <a:pt x="467658" y="1480864"/>
                </a:cubicBezTo>
                <a:cubicBezTo>
                  <a:pt x="467658" y="1459054"/>
                  <a:pt x="467658" y="1437245"/>
                  <a:pt x="467658" y="1415435"/>
                </a:cubicBezTo>
                <a:cubicBezTo>
                  <a:pt x="487286" y="1428833"/>
                  <a:pt x="505357" y="1443164"/>
                  <a:pt x="524985" y="1454381"/>
                </a:cubicBezTo>
                <a:cubicBezTo>
                  <a:pt x="544614" y="1465597"/>
                  <a:pt x="566423" y="1473698"/>
                  <a:pt x="586675" y="1483979"/>
                </a:cubicBezTo>
                <a:cubicBezTo>
                  <a:pt x="590725" y="1486160"/>
                  <a:pt x="592595" y="1493326"/>
                  <a:pt x="593841" y="1498623"/>
                </a:cubicBezTo>
                <a:cubicBezTo>
                  <a:pt x="596645" y="1508593"/>
                  <a:pt x="598203" y="1518563"/>
                  <a:pt x="600384" y="1528533"/>
                </a:cubicBezTo>
                <a:cubicBezTo>
                  <a:pt x="601630" y="1528222"/>
                  <a:pt x="603188" y="1527910"/>
                  <a:pt x="604434" y="1527598"/>
                </a:cubicBezTo>
                <a:cubicBezTo>
                  <a:pt x="607550" y="1490522"/>
                  <a:pt x="607550" y="1491145"/>
                  <a:pt x="644314" y="1486783"/>
                </a:cubicBezTo>
                <a:cubicBezTo>
                  <a:pt x="671732" y="1483668"/>
                  <a:pt x="700084" y="1482733"/>
                  <a:pt x="725633" y="1474009"/>
                </a:cubicBezTo>
                <a:cubicBezTo>
                  <a:pt x="765513" y="1459989"/>
                  <a:pt x="802277" y="1461547"/>
                  <a:pt x="841223" y="1475567"/>
                </a:cubicBezTo>
                <a:cubicBezTo>
                  <a:pt x="854309" y="1480241"/>
                  <a:pt x="863344" y="1485537"/>
                  <a:pt x="870198" y="1497377"/>
                </a:cubicBezTo>
                <a:cubicBezTo>
                  <a:pt x="888892" y="1529156"/>
                  <a:pt x="910702" y="1558443"/>
                  <a:pt x="942481" y="1579318"/>
                </a:cubicBezTo>
                <a:cubicBezTo>
                  <a:pt x="938119" y="1570594"/>
                  <a:pt x="931888" y="1563117"/>
                  <a:pt x="927838" y="1554393"/>
                </a:cubicBezTo>
                <a:cubicBezTo>
                  <a:pt x="918179" y="1532272"/>
                  <a:pt x="909144" y="1509839"/>
                  <a:pt x="900420" y="1487407"/>
                </a:cubicBezTo>
                <a:cubicBezTo>
                  <a:pt x="897616" y="1479929"/>
                  <a:pt x="900732" y="1474944"/>
                  <a:pt x="908832" y="1472451"/>
                </a:cubicBezTo>
                <a:cubicBezTo>
                  <a:pt x="963356" y="1455315"/>
                  <a:pt x="1009156" y="1423536"/>
                  <a:pt x="1053086" y="1388329"/>
                </a:cubicBezTo>
                <a:cubicBezTo>
                  <a:pt x="1060252" y="1382721"/>
                  <a:pt x="1067418" y="1377113"/>
                  <a:pt x="1076142" y="1369947"/>
                </a:cubicBezTo>
                <a:cubicBezTo>
                  <a:pt x="1083931" y="1412943"/>
                  <a:pt x="1069599" y="1450953"/>
                  <a:pt x="1067107" y="1490522"/>
                </a:cubicBezTo>
                <a:cubicBezTo>
                  <a:pt x="1077700" y="1472451"/>
                  <a:pt x="1087982" y="1454381"/>
                  <a:pt x="1093278" y="1434752"/>
                </a:cubicBezTo>
                <a:cubicBezTo>
                  <a:pt x="1100756" y="1407958"/>
                  <a:pt x="1104494" y="1379917"/>
                  <a:pt x="1110103" y="1352499"/>
                </a:cubicBezTo>
                <a:cubicBezTo>
                  <a:pt x="1111660" y="1344710"/>
                  <a:pt x="1112595" y="1334740"/>
                  <a:pt x="1117580" y="1329755"/>
                </a:cubicBezTo>
                <a:cubicBezTo>
                  <a:pt x="1132224" y="1315112"/>
                  <a:pt x="1148113" y="1301714"/>
                  <a:pt x="1164938" y="1289563"/>
                </a:cubicBezTo>
                <a:cubicBezTo>
                  <a:pt x="1186436" y="1273985"/>
                  <a:pt x="1188305" y="1274608"/>
                  <a:pt x="1209803" y="1289563"/>
                </a:cubicBezTo>
                <a:cubicBezTo>
                  <a:pt x="1249995" y="1316981"/>
                  <a:pt x="1293302" y="1333182"/>
                  <a:pt x="1327886" y="1332559"/>
                </a:cubicBezTo>
                <a:cubicBezTo>
                  <a:pt x="1291121" y="1315735"/>
                  <a:pt x="1255291" y="1300157"/>
                  <a:pt x="1236909" y="1259965"/>
                </a:cubicBezTo>
                <a:cubicBezTo>
                  <a:pt x="1295795" y="1244387"/>
                  <a:pt x="1323524" y="1186747"/>
                  <a:pt x="1375244" y="1161511"/>
                </a:cubicBezTo>
                <a:cubicBezTo>
                  <a:pt x="1382410" y="1179893"/>
                  <a:pt x="1389576" y="1197341"/>
                  <a:pt x="1396430" y="1214788"/>
                </a:cubicBezTo>
                <a:cubicBezTo>
                  <a:pt x="1398922" y="1214165"/>
                  <a:pt x="1401415" y="1213542"/>
                  <a:pt x="1403907" y="1212919"/>
                </a:cubicBezTo>
                <a:cubicBezTo>
                  <a:pt x="1401103" y="1196094"/>
                  <a:pt x="1400169" y="1178647"/>
                  <a:pt x="1395184" y="1162445"/>
                </a:cubicBezTo>
                <a:cubicBezTo>
                  <a:pt x="1390199" y="1145621"/>
                  <a:pt x="1393003" y="1133470"/>
                  <a:pt x="1405465" y="1121007"/>
                </a:cubicBezTo>
                <a:cubicBezTo>
                  <a:pt x="1421043" y="1105429"/>
                  <a:pt x="1434441" y="1087981"/>
                  <a:pt x="1450954" y="1068976"/>
                </a:cubicBezTo>
                <a:cubicBezTo>
                  <a:pt x="1459366" y="1107298"/>
                  <a:pt x="1466843" y="1141259"/>
                  <a:pt x="1474321" y="1175531"/>
                </a:cubicBezTo>
                <a:cubicBezTo>
                  <a:pt x="1476190" y="1175219"/>
                  <a:pt x="1478060" y="1174908"/>
                  <a:pt x="1480241" y="1174908"/>
                </a:cubicBezTo>
                <a:cubicBezTo>
                  <a:pt x="1480241" y="1133158"/>
                  <a:pt x="1480241" y="1091409"/>
                  <a:pt x="1480241" y="1051840"/>
                </a:cubicBezTo>
                <a:cubicBezTo>
                  <a:pt x="1539438" y="1041558"/>
                  <a:pt x="1596142" y="1031900"/>
                  <a:pt x="1653782" y="1022241"/>
                </a:cubicBezTo>
                <a:cubicBezTo>
                  <a:pt x="1668737" y="1050282"/>
                  <a:pt x="1660948" y="1082373"/>
                  <a:pt x="1660013" y="1114464"/>
                </a:cubicBezTo>
                <a:cubicBezTo>
                  <a:pt x="1672476" y="1094836"/>
                  <a:pt x="1677461" y="1073338"/>
                  <a:pt x="1680888" y="1050594"/>
                </a:cubicBezTo>
                <a:cubicBezTo>
                  <a:pt x="1684315" y="1026603"/>
                  <a:pt x="1688366" y="1002613"/>
                  <a:pt x="1695531" y="979557"/>
                </a:cubicBezTo>
                <a:cubicBezTo>
                  <a:pt x="1701763" y="959306"/>
                  <a:pt x="1717029" y="944974"/>
                  <a:pt x="1736346" y="935315"/>
                </a:cubicBezTo>
                <a:cubicBezTo>
                  <a:pt x="1751924" y="949335"/>
                  <a:pt x="1761271" y="968652"/>
                  <a:pt x="1783393" y="972080"/>
                </a:cubicBezTo>
                <a:cubicBezTo>
                  <a:pt x="1778407" y="963356"/>
                  <a:pt x="1772488" y="955878"/>
                  <a:pt x="1766568" y="948401"/>
                </a:cubicBezTo>
                <a:cubicBezTo>
                  <a:pt x="1759402" y="939054"/>
                  <a:pt x="1751924" y="929707"/>
                  <a:pt x="1745070" y="920049"/>
                </a:cubicBezTo>
                <a:cubicBezTo>
                  <a:pt x="1738527" y="911013"/>
                  <a:pt x="1739774" y="901978"/>
                  <a:pt x="1746005" y="892631"/>
                </a:cubicBezTo>
                <a:cubicBezTo>
                  <a:pt x="1762518" y="867394"/>
                  <a:pt x="1787443" y="857113"/>
                  <a:pt x="1816107" y="855555"/>
                </a:cubicBezTo>
                <a:cubicBezTo>
                  <a:pt x="1839786" y="854309"/>
                  <a:pt x="1863776" y="855243"/>
                  <a:pt x="1887766" y="854932"/>
                </a:cubicBezTo>
                <a:cubicBezTo>
                  <a:pt x="1907083" y="854620"/>
                  <a:pt x="1919858" y="849947"/>
                  <a:pt x="1929828" y="839042"/>
                </a:cubicBezTo>
                <a:cubicBezTo>
                  <a:pt x="1904279" y="835303"/>
                  <a:pt x="1877485" y="839977"/>
                  <a:pt x="1854429" y="822529"/>
                </a:cubicBezTo>
                <a:cubicBezTo>
                  <a:pt x="1887766" y="793242"/>
                  <a:pt x="1910511" y="758035"/>
                  <a:pt x="1923285" y="717220"/>
                </a:cubicBezTo>
                <a:cubicBezTo>
                  <a:pt x="1936994" y="673290"/>
                  <a:pt x="1947898" y="628425"/>
                  <a:pt x="1958491" y="583559"/>
                </a:cubicBezTo>
                <a:cubicBezTo>
                  <a:pt x="1964100" y="559569"/>
                  <a:pt x="1974693" y="552403"/>
                  <a:pt x="1995256" y="566112"/>
                </a:cubicBezTo>
                <a:cubicBezTo>
                  <a:pt x="2012392" y="577640"/>
                  <a:pt x="2026724" y="592906"/>
                  <a:pt x="2042302" y="606615"/>
                </a:cubicBezTo>
                <a:cubicBezTo>
                  <a:pt x="2052895" y="615962"/>
                  <a:pt x="2063177" y="624997"/>
                  <a:pt x="2073459" y="634344"/>
                </a:cubicBezTo>
                <a:cubicBezTo>
                  <a:pt x="2075328" y="632787"/>
                  <a:pt x="2076886" y="631229"/>
                  <a:pt x="2078755" y="629671"/>
                </a:cubicBezTo>
                <a:cubicBezTo>
                  <a:pt x="2067227" y="617831"/>
                  <a:pt x="2059127" y="602565"/>
                  <a:pt x="2047287" y="591037"/>
                </a:cubicBezTo>
                <a:close/>
                <a:moveTo>
                  <a:pt x="1494884" y="241774"/>
                </a:moveTo>
                <a:cubicBezTo>
                  <a:pt x="1494261" y="252990"/>
                  <a:pt x="1492392" y="264518"/>
                  <a:pt x="1490522" y="275423"/>
                </a:cubicBezTo>
                <a:cubicBezTo>
                  <a:pt x="1488030" y="289131"/>
                  <a:pt x="1477437" y="295986"/>
                  <a:pt x="1464039" y="291312"/>
                </a:cubicBezTo>
                <a:cubicBezTo>
                  <a:pt x="1443476" y="284458"/>
                  <a:pt x="1423224" y="276357"/>
                  <a:pt x="1403596" y="267322"/>
                </a:cubicBezTo>
                <a:cubicBezTo>
                  <a:pt x="1397676" y="264518"/>
                  <a:pt x="1392380" y="256417"/>
                  <a:pt x="1391133" y="249874"/>
                </a:cubicBezTo>
                <a:cubicBezTo>
                  <a:pt x="1390510" y="246759"/>
                  <a:pt x="1398611" y="239593"/>
                  <a:pt x="1403907" y="237412"/>
                </a:cubicBezTo>
                <a:cubicBezTo>
                  <a:pt x="1425405" y="229000"/>
                  <a:pt x="1447215" y="221522"/>
                  <a:pt x="1469024" y="213733"/>
                </a:cubicBezTo>
                <a:cubicBezTo>
                  <a:pt x="1486472" y="216849"/>
                  <a:pt x="1495819" y="225572"/>
                  <a:pt x="1494884" y="241774"/>
                </a:cubicBezTo>
                <a:close/>
                <a:moveTo>
                  <a:pt x="1864711" y="380420"/>
                </a:moveTo>
                <a:cubicBezTo>
                  <a:pt x="1822338" y="342409"/>
                  <a:pt x="1767814" y="327142"/>
                  <a:pt x="1719833" y="300036"/>
                </a:cubicBezTo>
                <a:cubicBezTo>
                  <a:pt x="1700205" y="289131"/>
                  <a:pt x="1684938" y="269503"/>
                  <a:pt x="1668425" y="252990"/>
                </a:cubicBezTo>
                <a:cubicBezTo>
                  <a:pt x="1655028" y="239281"/>
                  <a:pt x="1643189" y="224326"/>
                  <a:pt x="1630414" y="209994"/>
                </a:cubicBezTo>
                <a:cubicBezTo>
                  <a:pt x="1628233" y="211240"/>
                  <a:pt x="1626364" y="212175"/>
                  <a:pt x="1624183" y="213421"/>
                </a:cubicBezTo>
                <a:cubicBezTo>
                  <a:pt x="1636957" y="237100"/>
                  <a:pt x="1649731" y="261091"/>
                  <a:pt x="1664063" y="287885"/>
                </a:cubicBezTo>
                <a:cubicBezTo>
                  <a:pt x="1609851" y="296921"/>
                  <a:pt x="1559066" y="311564"/>
                  <a:pt x="1509216" y="297544"/>
                </a:cubicBezTo>
                <a:cubicBezTo>
                  <a:pt x="1514513" y="278227"/>
                  <a:pt x="1520121" y="260779"/>
                  <a:pt x="1523860" y="243020"/>
                </a:cubicBezTo>
                <a:cubicBezTo>
                  <a:pt x="1530714" y="211552"/>
                  <a:pt x="1539438" y="200647"/>
                  <a:pt x="1572775" y="195974"/>
                </a:cubicBezTo>
                <a:cubicBezTo>
                  <a:pt x="1652224" y="184134"/>
                  <a:pt x="1727934" y="191923"/>
                  <a:pt x="1794609" y="241774"/>
                </a:cubicBezTo>
                <a:cubicBezTo>
                  <a:pt x="1798971" y="245201"/>
                  <a:pt x="1803333" y="248940"/>
                  <a:pt x="1807383" y="252367"/>
                </a:cubicBezTo>
                <a:cubicBezTo>
                  <a:pt x="1799905" y="273242"/>
                  <a:pt x="1800217" y="272619"/>
                  <a:pt x="1781523" y="267010"/>
                </a:cubicBezTo>
                <a:cubicBezTo>
                  <a:pt x="1765010" y="262025"/>
                  <a:pt x="1748186" y="258910"/>
                  <a:pt x="1730427" y="257040"/>
                </a:cubicBezTo>
                <a:cubicBezTo>
                  <a:pt x="1781523" y="291624"/>
                  <a:pt x="1841343" y="312499"/>
                  <a:pt x="1879977" y="366088"/>
                </a:cubicBezTo>
                <a:cubicBezTo>
                  <a:pt x="1875304" y="370450"/>
                  <a:pt x="1870630" y="374812"/>
                  <a:pt x="1864711" y="380420"/>
                </a:cubicBezTo>
                <a:close/>
                <a:moveTo>
                  <a:pt x="486351" y="388209"/>
                </a:moveTo>
                <a:cubicBezTo>
                  <a:pt x="495698" y="385093"/>
                  <a:pt x="505045" y="381977"/>
                  <a:pt x="514081" y="378550"/>
                </a:cubicBezTo>
                <a:cubicBezTo>
                  <a:pt x="520935" y="376058"/>
                  <a:pt x="526232" y="374812"/>
                  <a:pt x="530905" y="383224"/>
                </a:cubicBezTo>
                <a:cubicBezTo>
                  <a:pt x="534955" y="390701"/>
                  <a:pt x="535579" y="395686"/>
                  <a:pt x="528724" y="401918"/>
                </a:cubicBezTo>
                <a:cubicBezTo>
                  <a:pt x="511588" y="417184"/>
                  <a:pt x="498191" y="437747"/>
                  <a:pt x="470150" y="438994"/>
                </a:cubicBezTo>
                <a:cubicBezTo>
                  <a:pt x="468904" y="433386"/>
                  <a:pt x="468592" y="429024"/>
                  <a:pt x="467034" y="424350"/>
                </a:cubicBezTo>
                <a:cubicBezTo>
                  <a:pt x="459245" y="397244"/>
                  <a:pt x="459245" y="397244"/>
                  <a:pt x="486351" y="388209"/>
                </a:cubicBezTo>
                <a:close/>
                <a:moveTo>
                  <a:pt x="405033" y="425596"/>
                </a:moveTo>
                <a:cubicBezTo>
                  <a:pt x="413445" y="420611"/>
                  <a:pt x="421858" y="425285"/>
                  <a:pt x="423415" y="434632"/>
                </a:cubicBezTo>
                <a:cubicBezTo>
                  <a:pt x="426531" y="454883"/>
                  <a:pt x="415626" y="477628"/>
                  <a:pt x="397244" y="488221"/>
                </a:cubicBezTo>
                <a:cubicBezTo>
                  <a:pt x="370761" y="464854"/>
                  <a:pt x="375123" y="443044"/>
                  <a:pt x="405033" y="425596"/>
                </a:cubicBezTo>
                <a:close/>
                <a:moveTo>
                  <a:pt x="220899" y="667370"/>
                </a:moveTo>
                <a:cubicBezTo>
                  <a:pt x="231804" y="650546"/>
                  <a:pt x="244889" y="635279"/>
                  <a:pt x="257040" y="619389"/>
                </a:cubicBezTo>
                <a:cubicBezTo>
                  <a:pt x="258287" y="619389"/>
                  <a:pt x="259221" y="619078"/>
                  <a:pt x="260468" y="619078"/>
                </a:cubicBezTo>
                <a:cubicBezTo>
                  <a:pt x="259221" y="640887"/>
                  <a:pt x="259221" y="663008"/>
                  <a:pt x="256106" y="684506"/>
                </a:cubicBezTo>
                <a:cubicBezTo>
                  <a:pt x="255171" y="691360"/>
                  <a:pt x="246759" y="702265"/>
                  <a:pt x="241462" y="702577"/>
                </a:cubicBezTo>
                <a:cubicBezTo>
                  <a:pt x="233985" y="703200"/>
                  <a:pt x="223080" y="697280"/>
                  <a:pt x="219030" y="690737"/>
                </a:cubicBezTo>
                <a:cubicBezTo>
                  <a:pt x="215291" y="685441"/>
                  <a:pt x="216849" y="673601"/>
                  <a:pt x="220899" y="667370"/>
                </a:cubicBezTo>
                <a:close/>
                <a:moveTo>
                  <a:pt x="146435" y="830630"/>
                </a:moveTo>
                <a:cubicBezTo>
                  <a:pt x="153601" y="806328"/>
                  <a:pt x="160455" y="781714"/>
                  <a:pt x="170114" y="758658"/>
                </a:cubicBezTo>
                <a:cubicBezTo>
                  <a:pt x="176345" y="743392"/>
                  <a:pt x="187562" y="730306"/>
                  <a:pt x="196908" y="715663"/>
                </a:cubicBezTo>
                <a:cubicBezTo>
                  <a:pt x="209683" y="725944"/>
                  <a:pt x="219653" y="734045"/>
                  <a:pt x="229623" y="742145"/>
                </a:cubicBezTo>
                <a:cubicBezTo>
                  <a:pt x="241151" y="751804"/>
                  <a:pt x="245512" y="763332"/>
                  <a:pt x="240216" y="777975"/>
                </a:cubicBezTo>
                <a:cubicBezTo>
                  <a:pt x="229000" y="808820"/>
                  <a:pt x="217783" y="839977"/>
                  <a:pt x="206567" y="871133"/>
                </a:cubicBezTo>
                <a:cubicBezTo>
                  <a:pt x="190054" y="866459"/>
                  <a:pt x="176034" y="863032"/>
                  <a:pt x="162636" y="858359"/>
                </a:cubicBezTo>
                <a:cubicBezTo>
                  <a:pt x="149551" y="853997"/>
                  <a:pt x="142385" y="844650"/>
                  <a:pt x="146435" y="830630"/>
                </a:cubicBezTo>
                <a:close/>
                <a:moveTo>
                  <a:pt x="149551" y="914129"/>
                </a:moveTo>
                <a:cubicBezTo>
                  <a:pt x="147993" y="898551"/>
                  <a:pt x="158586" y="896681"/>
                  <a:pt x="170426" y="896681"/>
                </a:cubicBezTo>
                <a:cubicBezTo>
                  <a:pt x="181642" y="895435"/>
                  <a:pt x="190366" y="897927"/>
                  <a:pt x="191300" y="911013"/>
                </a:cubicBezTo>
                <a:cubicBezTo>
                  <a:pt x="192235" y="922541"/>
                  <a:pt x="177591" y="938742"/>
                  <a:pt x="166375" y="938431"/>
                </a:cubicBezTo>
                <a:cubicBezTo>
                  <a:pt x="150174" y="938119"/>
                  <a:pt x="150797" y="925033"/>
                  <a:pt x="149551" y="914129"/>
                </a:cubicBezTo>
                <a:close/>
                <a:moveTo>
                  <a:pt x="171672" y="987035"/>
                </a:moveTo>
                <a:cubicBezTo>
                  <a:pt x="169179" y="974884"/>
                  <a:pt x="173853" y="968029"/>
                  <a:pt x="185381" y="965225"/>
                </a:cubicBezTo>
                <a:cubicBezTo>
                  <a:pt x="190366" y="963979"/>
                  <a:pt x="195351" y="963044"/>
                  <a:pt x="202828" y="961175"/>
                </a:cubicBezTo>
                <a:cubicBezTo>
                  <a:pt x="214979" y="1001990"/>
                  <a:pt x="246136" y="1027850"/>
                  <a:pt x="271372" y="1058695"/>
                </a:cubicBezTo>
                <a:cubicBezTo>
                  <a:pt x="288508" y="1079569"/>
                  <a:pt x="302529" y="1102937"/>
                  <a:pt x="315614" y="1126927"/>
                </a:cubicBezTo>
                <a:cubicBezTo>
                  <a:pt x="248940" y="1098886"/>
                  <a:pt x="187250" y="1066484"/>
                  <a:pt x="171672" y="987035"/>
                </a:cubicBezTo>
                <a:close/>
                <a:moveTo>
                  <a:pt x="596334" y="1391133"/>
                </a:moveTo>
                <a:cubicBezTo>
                  <a:pt x="590414" y="1406712"/>
                  <a:pt x="589479" y="1424159"/>
                  <a:pt x="586052" y="1441295"/>
                </a:cubicBezTo>
                <a:cubicBezTo>
                  <a:pt x="551157" y="1441607"/>
                  <a:pt x="493517" y="1388641"/>
                  <a:pt x="476381" y="1337856"/>
                </a:cubicBezTo>
                <a:cubicBezTo>
                  <a:pt x="487286" y="1333805"/>
                  <a:pt x="498502" y="1329755"/>
                  <a:pt x="509096" y="1325082"/>
                </a:cubicBezTo>
                <a:cubicBezTo>
                  <a:pt x="519066" y="1320720"/>
                  <a:pt x="528413" y="1315112"/>
                  <a:pt x="538071" y="1310127"/>
                </a:cubicBezTo>
                <a:cubicBezTo>
                  <a:pt x="537448" y="1308569"/>
                  <a:pt x="536825" y="1306699"/>
                  <a:pt x="536202" y="1305142"/>
                </a:cubicBezTo>
                <a:cubicBezTo>
                  <a:pt x="522804" y="1307011"/>
                  <a:pt x="509096" y="1308569"/>
                  <a:pt x="495698" y="1310438"/>
                </a:cubicBezTo>
                <a:cubicBezTo>
                  <a:pt x="459869" y="1316046"/>
                  <a:pt x="431516" y="1304830"/>
                  <a:pt x="415938" y="1271804"/>
                </a:cubicBezTo>
                <a:cubicBezTo>
                  <a:pt x="404410" y="1247191"/>
                  <a:pt x="385093" y="1226004"/>
                  <a:pt x="384470" y="1196717"/>
                </a:cubicBezTo>
                <a:cubicBezTo>
                  <a:pt x="384470" y="1191732"/>
                  <a:pt x="384470" y="1186436"/>
                  <a:pt x="384470" y="1179893"/>
                </a:cubicBezTo>
                <a:cubicBezTo>
                  <a:pt x="402229" y="1187370"/>
                  <a:pt x="414692" y="1199210"/>
                  <a:pt x="423104" y="1214788"/>
                </a:cubicBezTo>
                <a:cubicBezTo>
                  <a:pt x="428712" y="1225381"/>
                  <a:pt x="432139" y="1237221"/>
                  <a:pt x="438682" y="1246879"/>
                </a:cubicBezTo>
                <a:cubicBezTo>
                  <a:pt x="445225" y="1256538"/>
                  <a:pt x="454572" y="1264327"/>
                  <a:pt x="462673" y="1272739"/>
                </a:cubicBezTo>
                <a:cubicBezTo>
                  <a:pt x="464230" y="1271493"/>
                  <a:pt x="466100" y="1270246"/>
                  <a:pt x="467658" y="1269000"/>
                </a:cubicBezTo>
                <a:cubicBezTo>
                  <a:pt x="459557" y="1247191"/>
                  <a:pt x="451145" y="1225381"/>
                  <a:pt x="442109" y="1200768"/>
                </a:cubicBezTo>
                <a:cubicBezTo>
                  <a:pt x="466100" y="1208245"/>
                  <a:pt x="484794" y="1218838"/>
                  <a:pt x="500060" y="1234417"/>
                </a:cubicBezTo>
                <a:cubicBezTo>
                  <a:pt x="525920" y="1260588"/>
                  <a:pt x="551780" y="1286759"/>
                  <a:pt x="577328" y="1313242"/>
                </a:cubicBezTo>
                <a:cubicBezTo>
                  <a:pt x="599761" y="1335363"/>
                  <a:pt x="608173" y="1360288"/>
                  <a:pt x="596334" y="1391133"/>
                </a:cubicBezTo>
                <a:close/>
                <a:moveTo>
                  <a:pt x="1070534" y="1332559"/>
                </a:moveTo>
                <a:cubicBezTo>
                  <a:pt x="1044986" y="1355926"/>
                  <a:pt x="1020684" y="1380852"/>
                  <a:pt x="993578" y="1402973"/>
                </a:cubicBezTo>
                <a:cubicBezTo>
                  <a:pt x="957125" y="1432571"/>
                  <a:pt x="916621" y="1446280"/>
                  <a:pt x="876118" y="1449707"/>
                </a:cubicBezTo>
                <a:cubicBezTo>
                  <a:pt x="866771" y="1445034"/>
                  <a:pt x="852751" y="1442541"/>
                  <a:pt x="848700" y="1435064"/>
                </a:cubicBezTo>
                <a:cubicBezTo>
                  <a:pt x="841534" y="1421667"/>
                  <a:pt x="856801" y="1415435"/>
                  <a:pt x="865525" y="1407646"/>
                </a:cubicBezTo>
                <a:cubicBezTo>
                  <a:pt x="920360" y="1358107"/>
                  <a:pt x="985477" y="1328509"/>
                  <a:pt x="1055267" y="1308569"/>
                </a:cubicBezTo>
                <a:cubicBezTo>
                  <a:pt x="1063057" y="1306388"/>
                  <a:pt x="1068976" y="1303895"/>
                  <a:pt x="1074896" y="1313242"/>
                </a:cubicBezTo>
                <a:cubicBezTo>
                  <a:pt x="1081127" y="1322589"/>
                  <a:pt x="1076765" y="1326951"/>
                  <a:pt x="1070534" y="1332559"/>
                </a:cubicBezTo>
                <a:close/>
                <a:moveTo>
                  <a:pt x="1271804" y="1203883"/>
                </a:moveTo>
                <a:cubicBezTo>
                  <a:pt x="1259342" y="1210738"/>
                  <a:pt x="1245321" y="1215100"/>
                  <a:pt x="1230989" y="1220708"/>
                </a:cubicBezTo>
                <a:cubicBezTo>
                  <a:pt x="1226628" y="1217904"/>
                  <a:pt x="1220396" y="1216034"/>
                  <a:pt x="1218839" y="1212607"/>
                </a:cubicBezTo>
                <a:cubicBezTo>
                  <a:pt x="1217281" y="1208245"/>
                  <a:pt x="1217904" y="1201079"/>
                  <a:pt x="1220708" y="1197341"/>
                </a:cubicBezTo>
                <a:cubicBezTo>
                  <a:pt x="1228185" y="1187059"/>
                  <a:pt x="1236286" y="1176777"/>
                  <a:pt x="1245945" y="1168365"/>
                </a:cubicBezTo>
                <a:cubicBezTo>
                  <a:pt x="1250930" y="1164003"/>
                  <a:pt x="1262146" y="1160576"/>
                  <a:pt x="1266196" y="1163068"/>
                </a:cubicBezTo>
                <a:cubicBezTo>
                  <a:pt x="1274608" y="1168365"/>
                  <a:pt x="1282086" y="1177712"/>
                  <a:pt x="1285825" y="1186747"/>
                </a:cubicBezTo>
                <a:cubicBezTo>
                  <a:pt x="1287383" y="1190175"/>
                  <a:pt x="1278347" y="1200456"/>
                  <a:pt x="1271804" y="1203883"/>
                </a:cubicBezTo>
                <a:close/>
                <a:moveTo>
                  <a:pt x="1326951" y="1144686"/>
                </a:moveTo>
                <a:cubicBezTo>
                  <a:pt x="1306388" y="1144686"/>
                  <a:pt x="1294549" y="1137209"/>
                  <a:pt x="1294860" y="1125681"/>
                </a:cubicBezTo>
                <a:cubicBezTo>
                  <a:pt x="1295172" y="1117580"/>
                  <a:pt x="1312308" y="1103871"/>
                  <a:pt x="1322278" y="1103871"/>
                </a:cubicBezTo>
                <a:cubicBezTo>
                  <a:pt x="1332248" y="1103871"/>
                  <a:pt x="1350942" y="1120696"/>
                  <a:pt x="1350007" y="1129731"/>
                </a:cubicBezTo>
                <a:cubicBezTo>
                  <a:pt x="1348761" y="1145309"/>
                  <a:pt x="1336298" y="1143751"/>
                  <a:pt x="1326951" y="1144686"/>
                </a:cubicBezTo>
                <a:close/>
                <a:moveTo>
                  <a:pt x="1519809" y="1021307"/>
                </a:moveTo>
                <a:cubicBezTo>
                  <a:pt x="1517317" y="1017880"/>
                  <a:pt x="1510151" y="1012271"/>
                  <a:pt x="1508593" y="1005417"/>
                </a:cubicBezTo>
                <a:cubicBezTo>
                  <a:pt x="1506412" y="996693"/>
                  <a:pt x="1528845" y="975507"/>
                  <a:pt x="1538192" y="975195"/>
                </a:cubicBezTo>
                <a:cubicBezTo>
                  <a:pt x="1546604" y="975195"/>
                  <a:pt x="1560936" y="991708"/>
                  <a:pt x="1560936" y="1001678"/>
                </a:cubicBezTo>
                <a:cubicBezTo>
                  <a:pt x="1560936" y="1013518"/>
                  <a:pt x="1546292" y="1021618"/>
                  <a:pt x="1519809" y="1021307"/>
                </a:cubicBezTo>
                <a:close/>
                <a:moveTo>
                  <a:pt x="1686185" y="926591"/>
                </a:moveTo>
                <a:cubicBezTo>
                  <a:pt x="1668114" y="945285"/>
                  <a:pt x="1649420" y="963979"/>
                  <a:pt x="1629480" y="980804"/>
                </a:cubicBezTo>
                <a:cubicBezTo>
                  <a:pt x="1618264" y="990150"/>
                  <a:pt x="1606113" y="991708"/>
                  <a:pt x="1591157" y="979869"/>
                </a:cubicBezTo>
                <a:cubicBezTo>
                  <a:pt x="1559066" y="953697"/>
                  <a:pt x="1557509" y="952451"/>
                  <a:pt x="1586484" y="924099"/>
                </a:cubicBezTo>
                <a:cubicBezTo>
                  <a:pt x="1606113" y="905094"/>
                  <a:pt x="1626676" y="887023"/>
                  <a:pt x="1647551" y="867706"/>
                </a:cubicBezTo>
                <a:cubicBezTo>
                  <a:pt x="1660013" y="876741"/>
                  <a:pt x="1672476" y="884842"/>
                  <a:pt x="1684004" y="894500"/>
                </a:cubicBezTo>
                <a:cubicBezTo>
                  <a:pt x="1695843" y="904470"/>
                  <a:pt x="1697089" y="915375"/>
                  <a:pt x="1686185" y="926591"/>
                </a:cubicBezTo>
                <a:close/>
                <a:moveTo>
                  <a:pt x="1726688" y="862098"/>
                </a:moveTo>
                <a:cubicBezTo>
                  <a:pt x="1723884" y="867706"/>
                  <a:pt x="1712356" y="874560"/>
                  <a:pt x="1709552" y="872691"/>
                </a:cubicBezTo>
                <a:cubicBezTo>
                  <a:pt x="1701451" y="867706"/>
                  <a:pt x="1691793" y="859605"/>
                  <a:pt x="1689923" y="851193"/>
                </a:cubicBezTo>
                <a:cubicBezTo>
                  <a:pt x="1686496" y="833122"/>
                  <a:pt x="1707059" y="834057"/>
                  <a:pt x="1716095" y="823152"/>
                </a:cubicBezTo>
                <a:cubicBezTo>
                  <a:pt x="1730115" y="835303"/>
                  <a:pt x="1733854" y="848389"/>
                  <a:pt x="1726688" y="862098"/>
                </a:cubicBezTo>
                <a:close/>
                <a:moveTo>
                  <a:pt x="1892751" y="705692"/>
                </a:moveTo>
                <a:cubicBezTo>
                  <a:pt x="1864399" y="753362"/>
                  <a:pt x="1825142" y="790749"/>
                  <a:pt x="1781523" y="823775"/>
                </a:cubicBezTo>
                <a:cubicBezTo>
                  <a:pt x="1776538" y="827514"/>
                  <a:pt x="1763764" y="826268"/>
                  <a:pt x="1758467" y="822529"/>
                </a:cubicBezTo>
                <a:cubicBezTo>
                  <a:pt x="1754105" y="819102"/>
                  <a:pt x="1752548" y="807574"/>
                  <a:pt x="1754729" y="801031"/>
                </a:cubicBezTo>
                <a:cubicBezTo>
                  <a:pt x="1757221" y="793242"/>
                  <a:pt x="1764076" y="786388"/>
                  <a:pt x="1769995" y="779845"/>
                </a:cubicBezTo>
                <a:cubicBezTo>
                  <a:pt x="1818599" y="723763"/>
                  <a:pt x="1865645" y="666747"/>
                  <a:pt x="1900541" y="600384"/>
                </a:cubicBezTo>
                <a:cubicBezTo>
                  <a:pt x="1902410" y="596957"/>
                  <a:pt x="1909264" y="592906"/>
                  <a:pt x="1911757" y="593841"/>
                </a:cubicBezTo>
                <a:cubicBezTo>
                  <a:pt x="1917677" y="596333"/>
                  <a:pt x="1922661" y="601942"/>
                  <a:pt x="1925777" y="604746"/>
                </a:cubicBezTo>
                <a:cubicBezTo>
                  <a:pt x="1920169" y="643380"/>
                  <a:pt x="1910511" y="675782"/>
                  <a:pt x="1892751" y="705692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aphic 42">
            <a:extLst>
              <a:ext uri="{FF2B5EF4-FFF2-40B4-BE49-F238E27FC236}">
                <a16:creationId xmlns:a16="http://schemas.microsoft.com/office/drawing/2014/main" id="{6A2B42B1-8DBD-49DD-9E5E-CCA5CCC734BF}"/>
              </a:ext>
            </a:extLst>
          </p:cNvPr>
          <p:cNvGrpSpPr/>
          <p:nvPr/>
        </p:nvGrpSpPr>
        <p:grpSpPr>
          <a:xfrm>
            <a:off x="4767179" y="1434989"/>
            <a:ext cx="2655771" cy="3987707"/>
            <a:chOff x="9298005" y="350890"/>
            <a:chExt cx="2655771" cy="3987707"/>
          </a:xfrm>
          <a:solidFill>
            <a:schemeClr val="accent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E7C805B-627C-4C44-AF20-BE46FF8167D1}"/>
                </a:ext>
              </a:extLst>
            </p:cNvPr>
            <p:cNvSpPr/>
            <p:nvPr/>
          </p:nvSpPr>
          <p:spPr>
            <a:xfrm>
              <a:off x="10359192" y="2360440"/>
              <a:ext cx="532774" cy="1978157"/>
            </a:xfrm>
            <a:custGeom>
              <a:avLst/>
              <a:gdLst>
                <a:gd name="connsiteX0" fmla="*/ 532151 w 532774"/>
                <a:gd name="connsiteY0" fmla="*/ 54873 h 1978157"/>
                <a:gd name="connsiteX1" fmla="*/ 515950 w 532774"/>
                <a:gd name="connsiteY1" fmla="*/ 29637 h 1978157"/>
                <a:gd name="connsiteX2" fmla="*/ 484170 w 532774"/>
                <a:gd name="connsiteY2" fmla="*/ 13435 h 1978157"/>
                <a:gd name="connsiteX3" fmla="*/ 422792 w 532774"/>
                <a:gd name="connsiteY3" fmla="*/ 18732 h 1978157"/>
                <a:gd name="connsiteX4" fmla="*/ 396621 w 532774"/>
                <a:gd name="connsiteY4" fmla="*/ 65155 h 1978157"/>
                <a:gd name="connsiteX5" fmla="*/ 389767 w 532774"/>
                <a:gd name="connsiteY5" fmla="*/ 106593 h 1978157"/>
                <a:gd name="connsiteX6" fmla="*/ 332439 w 532774"/>
                <a:gd name="connsiteY6" fmla="*/ 217821 h 1978157"/>
                <a:gd name="connsiteX7" fmla="*/ 310006 w 532774"/>
                <a:gd name="connsiteY7" fmla="*/ 234023 h 1978157"/>
                <a:gd name="connsiteX8" fmla="*/ 319976 w 532774"/>
                <a:gd name="connsiteY8" fmla="*/ 114382 h 1978157"/>
                <a:gd name="connsiteX9" fmla="*/ 189431 w 532774"/>
                <a:gd name="connsiteY9" fmla="*/ 189469 h 1978157"/>
                <a:gd name="connsiteX10" fmla="*/ 265141 w 532774"/>
                <a:gd name="connsiteY10" fmla="*/ 319080 h 1978157"/>
                <a:gd name="connsiteX11" fmla="*/ 260779 w 532774"/>
                <a:gd name="connsiteY11" fmla="*/ 324065 h 1978157"/>
                <a:gd name="connsiteX12" fmla="*/ 205321 w 532774"/>
                <a:gd name="connsiteY12" fmla="*/ 298516 h 1978157"/>
                <a:gd name="connsiteX13" fmla="*/ 119641 w 532774"/>
                <a:gd name="connsiteY13" fmla="*/ 205670 h 1978157"/>
                <a:gd name="connsiteX14" fmla="*/ 110294 w 532774"/>
                <a:gd name="connsiteY14" fmla="*/ 193831 h 1978157"/>
                <a:gd name="connsiteX15" fmla="*/ 23679 w 532774"/>
                <a:gd name="connsiteY15" fmla="*/ 182303 h 1978157"/>
                <a:gd name="connsiteX16" fmla="*/ 935 w 532774"/>
                <a:gd name="connsiteY16" fmla="*/ 213459 h 1978157"/>
                <a:gd name="connsiteX17" fmla="*/ 935 w 532774"/>
                <a:gd name="connsiteY17" fmla="*/ 1954791 h 1978157"/>
                <a:gd name="connsiteX18" fmla="*/ 0 w 532774"/>
                <a:gd name="connsiteY18" fmla="*/ 1978158 h 1978157"/>
                <a:gd name="connsiteX19" fmla="*/ 532774 w 532774"/>
                <a:gd name="connsiteY19" fmla="*/ 1978158 h 1978157"/>
                <a:gd name="connsiteX20" fmla="*/ 531840 w 532774"/>
                <a:gd name="connsiteY20" fmla="*/ 1954791 h 1978157"/>
                <a:gd name="connsiteX21" fmla="*/ 532151 w 532774"/>
                <a:gd name="connsiteY21" fmla="*/ 54873 h 197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2774" h="1978157">
                  <a:moveTo>
                    <a:pt x="532151" y="54873"/>
                  </a:moveTo>
                  <a:cubicBezTo>
                    <a:pt x="532151" y="41476"/>
                    <a:pt x="529036" y="34310"/>
                    <a:pt x="515950" y="29637"/>
                  </a:cubicBezTo>
                  <a:cubicBezTo>
                    <a:pt x="504734" y="25898"/>
                    <a:pt x="494452" y="19355"/>
                    <a:pt x="484170" y="13435"/>
                  </a:cubicBezTo>
                  <a:cubicBezTo>
                    <a:pt x="451768" y="-5570"/>
                    <a:pt x="452391" y="-4947"/>
                    <a:pt x="422792" y="18732"/>
                  </a:cubicBezTo>
                  <a:cubicBezTo>
                    <a:pt x="406903" y="31195"/>
                    <a:pt x="397867" y="44903"/>
                    <a:pt x="396621" y="65155"/>
                  </a:cubicBezTo>
                  <a:cubicBezTo>
                    <a:pt x="395686" y="79175"/>
                    <a:pt x="392571" y="92884"/>
                    <a:pt x="389767" y="106593"/>
                  </a:cubicBezTo>
                  <a:cubicBezTo>
                    <a:pt x="381043" y="148966"/>
                    <a:pt x="366711" y="188534"/>
                    <a:pt x="332439" y="217821"/>
                  </a:cubicBezTo>
                  <a:cubicBezTo>
                    <a:pt x="325584" y="223430"/>
                    <a:pt x="318107" y="228103"/>
                    <a:pt x="310006" y="234023"/>
                  </a:cubicBezTo>
                  <a:cubicBezTo>
                    <a:pt x="300971" y="191027"/>
                    <a:pt x="313745" y="152393"/>
                    <a:pt x="319976" y="114382"/>
                  </a:cubicBezTo>
                  <a:cubicBezTo>
                    <a:pt x="277604" y="138684"/>
                    <a:pt x="235542" y="162986"/>
                    <a:pt x="189431" y="189469"/>
                  </a:cubicBezTo>
                  <a:cubicBezTo>
                    <a:pt x="214044" y="231530"/>
                    <a:pt x="239593" y="275461"/>
                    <a:pt x="265141" y="319080"/>
                  </a:cubicBezTo>
                  <a:cubicBezTo>
                    <a:pt x="263583" y="320638"/>
                    <a:pt x="262337" y="322507"/>
                    <a:pt x="260779" y="324065"/>
                  </a:cubicBezTo>
                  <a:cubicBezTo>
                    <a:pt x="242085" y="315652"/>
                    <a:pt x="222768" y="308798"/>
                    <a:pt x="205321" y="298516"/>
                  </a:cubicBezTo>
                  <a:cubicBezTo>
                    <a:pt x="167621" y="276395"/>
                    <a:pt x="142385" y="242123"/>
                    <a:pt x="119641" y="205670"/>
                  </a:cubicBezTo>
                  <a:cubicBezTo>
                    <a:pt x="116837" y="201308"/>
                    <a:pt x="114032" y="194454"/>
                    <a:pt x="110294" y="193831"/>
                  </a:cubicBezTo>
                  <a:cubicBezTo>
                    <a:pt x="81630" y="189469"/>
                    <a:pt x="55770" y="167971"/>
                    <a:pt x="23679" y="182303"/>
                  </a:cubicBezTo>
                  <a:cubicBezTo>
                    <a:pt x="2181" y="191961"/>
                    <a:pt x="935" y="189469"/>
                    <a:pt x="935" y="213459"/>
                  </a:cubicBezTo>
                  <a:cubicBezTo>
                    <a:pt x="935" y="793903"/>
                    <a:pt x="935" y="1374347"/>
                    <a:pt x="935" y="1954791"/>
                  </a:cubicBezTo>
                  <a:cubicBezTo>
                    <a:pt x="935" y="1962580"/>
                    <a:pt x="312" y="1970369"/>
                    <a:pt x="0" y="1978158"/>
                  </a:cubicBezTo>
                  <a:cubicBezTo>
                    <a:pt x="177591" y="1978158"/>
                    <a:pt x="355183" y="1978158"/>
                    <a:pt x="532774" y="1978158"/>
                  </a:cubicBezTo>
                  <a:cubicBezTo>
                    <a:pt x="532463" y="1970369"/>
                    <a:pt x="531840" y="1962580"/>
                    <a:pt x="531840" y="1954791"/>
                  </a:cubicBezTo>
                  <a:cubicBezTo>
                    <a:pt x="531840" y="1321692"/>
                    <a:pt x="531528" y="688283"/>
                    <a:pt x="532151" y="54873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6920418-CE1D-4C2D-982F-69DD0221AF5F}"/>
                </a:ext>
              </a:extLst>
            </p:cNvPr>
            <p:cNvSpPr/>
            <p:nvPr/>
          </p:nvSpPr>
          <p:spPr>
            <a:xfrm>
              <a:off x="11405735" y="1413324"/>
              <a:ext cx="548041" cy="532774"/>
            </a:xfrm>
            <a:custGeom>
              <a:avLst/>
              <a:gdLst>
                <a:gd name="connsiteX0" fmla="*/ 528724 w 548041"/>
                <a:gd name="connsiteY0" fmla="*/ 1558 h 532774"/>
                <a:gd name="connsiteX1" fmla="*/ 176968 w 548041"/>
                <a:gd name="connsiteY1" fmla="*/ 1558 h 532774"/>
                <a:gd name="connsiteX2" fmla="*/ 157963 w 548041"/>
                <a:gd name="connsiteY2" fmla="*/ 2492 h 532774"/>
                <a:gd name="connsiteX3" fmla="*/ 171983 w 548041"/>
                <a:gd name="connsiteY3" fmla="*/ 79449 h 532774"/>
                <a:gd name="connsiteX4" fmla="*/ 214668 w 548041"/>
                <a:gd name="connsiteY4" fmla="*/ 152978 h 532774"/>
                <a:gd name="connsiteX5" fmla="*/ 270438 w 548041"/>
                <a:gd name="connsiteY5" fmla="*/ 200336 h 532774"/>
                <a:gd name="connsiteX6" fmla="*/ 309695 w 548041"/>
                <a:gd name="connsiteY6" fmla="*/ 246136 h 532774"/>
                <a:gd name="connsiteX7" fmla="*/ 323092 w 548041"/>
                <a:gd name="connsiteY7" fmla="*/ 304086 h 532774"/>
                <a:gd name="connsiteX8" fmla="*/ 260467 w 548041"/>
                <a:gd name="connsiteY8" fmla="*/ 276980 h 532774"/>
                <a:gd name="connsiteX9" fmla="*/ 224949 w 548041"/>
                <a:gd name="connsiteY9" fmla="*/ 242085 h 532774"/>
                <a:gd name="connsiteX10" fmla="*/ 203140 w 548041"/>
                <a:gd name="connsiteY10" fmla="*/ 225572 h 532774"/>
                <a:gd name="connsiteX11" fmla="*/ 115279 w 548041"/>
                <a:gd name="connsiteY11" fmla="*/ 453014 h 532774"/>
                <a:gd name="connsiteX12" fmla="*/ 194728 w 548041"/>
                <a:gd name="connsiteY12" fmla="*/ 459868 h 532774"/>
                <a:gd name="connsiteX13" fmla="*/ 110605 w 548041"/>
                <a:gd name="connsiteY13" fmla="*/ 517508 h 532774"/>
                <a:gd name="connsiteX14" fmla="*/ 43619 w 548041"/>
                <a:gd name="connsiteY14" fmla="*/ 517819 h 532774"/>
                <a:gd name="connsiteX15" fmla="*/ 0 w 548041"/>
                <a:gd name="connsiteY15" fmla="*/ 526543 h 532774"/>
                <a:gd name="connsiteX16" fmla="*/ 935 w 548041"/>
                <a:gd name="connsiteY16" fmla="*/ 532151 h 532774"/>
                <a:gd name="connsiteX17" fmla="*/ 15890 w 548041"/>
                <a:gd name="connsiteY17" fmla="*/ 532151 h 532774"/>
                <a:gd name="connsiteX18" fmla="*/ 328700 w 548041"/>
                <a:gd name="connsiteY18" fmla="*/ 532151 h 532774"/>
                <a:gd name="connsiteX19" fmla="*/ 548041 w 548041"/>
                <a:gd name="connsiteY19" fmla="*/ 532774 h 532774"/>
                <a:gd name="connsiteX20" fmla="*/ 548041 w 548041"/>
                <a:gd name="connsiteY20" fmla="*/ 0 h 532774"/>
                <a:gd name="connsiteX21" fmla="*/ 528724 w 548041"/>
                <a:gd name="connsiteY21" fmla="*/ 1558 h 5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041" h="532774">
                  <a:moveTo>
                    <a:pt x="528724" y="1558"/>
                  </a:moveTo>
                  <a:cubicBezTo>
                    <a:pt x="411576" y="1558"/>
                    <a:pt x="294117" y="1558"/>
                    <a:pt x="176968" y="1558"/>
                  </a:cubicBezTo>
                  <a:cubicBezTo>
                    <a:pt x="171049" y="1558"/>
                    <a:pt x="165129" y="2181"/>
                    <a:pt x="157963" y="2492"/>
                  </a:cubicBezTo>
                  <a:cubicBezTo>
                    <a:pt x="162948" y="29599"/>
                    <a:pt x="167310" y="54524"/>
                    <a:pt x="171983" y="79449"/>
                  </a:cubicBezTo>
                  <a:cubicBezTo>
                    <a:pt x="177591" y="108736"/>
                    <a:pt x="189743" y="134284"/>
                    <a:pt x="214668" y="152978"/>
                  </a:cubicBezTo>
                  <a:cubicBezTo>
                    <a:pt x="233985" y="167621"/>
                    <a:pt x="252990" y="183511"/>
                    <a:pt x="270438" y="200336"/>
                  </a:cubicBezTo>
                  <a:cubicBezTo>
                    <a:pt x="284770" y="214356"/>
                    <a:pt x="298167" y="229623"/>
                    <a:pt x="309695" y="246136"/>
                  </a:cubicBezTo>
                  <a:cubicBezTo>
                    <a:pt x="321222" y="262960"/>
                    <a:pt x="324961" y="282900"/>
                    <a:pt x="323092" y="304086"/>
                  </a:cubicBezTo>
                  <a:cubicBezTo>
                    <a:pt x="297544" y="303152"/>
                    <a:pt x="277603" y="292870"/>
                    <a:pt x="260467" y="276980"/>
                  </a:cubicBezTo>
                  <a:cubicBezTo>
                    <a:pt x="248317" y="265764"/>
                    <a:pt x="237100" y="253301"/>
                    <a:pt x="224949" y="242085"/>
                  </a:cubicBezTo>
                  <a:cubicBezTo>
                    <a:pt x="218406" y="236165"/>
                    <a:pt x="210929" y="231181"/>
                    <a:pt x="203140" y="225572"/>
                  </a:cubicBezTo>
                  <a:cubicBezTo>
                    <a:pt x="183200" y="306891"/>
                    <a:pt x="168556" y="386651"/>
                    <a:pt x="115279" y="453014"/>
                  </a:cubicBezTo>
                  <a:cubicBezTo>
                    <a:pt x="143008" y="455507"/>
                    <a:pt x="168556" y="457687"/>
                    <a:pt x="194728" y="459868"/>
                  </a:cubicBezTo>
                  <a:cubicBezTo>
                    <a:pt x="181019" y="495075"/>
                    <a:pt x="147993" y="517196"/>
                    <a:pt x="110605" y="517508"/>
                  </a:cubicBezTo>
                  <a:cubicBezTo>
                    <a:pt x="88173" y="517819"/>
                    <a:pt x="66052" y="516573"/>
                    <a:pt x="43619" y="517819"/>
                  </a:cubicBezTo>
                  <a:cubicBezTo>
                    <a:pt x="28975" y="518754"/>
                    <a:pt x="14644" y="523739"/>
                    <a:pt x="0" y="526543"/>
                  </a:cubicBezTo>
                  <a:cubicBezTo>
                    <a:pt x="311" y="528413"/>
                    <a:pt x="623" y="530282"/>
                    <a:pt x="935" y="532151"/>
                  </a:cubicBezTo>
                  <a:cubicBezTo>
                    <a:pt x="5920" y="532151"/>
                    <a:pt x="10905" y="532151"/>
                    <a:pt x="15890" y="532151"/>
                  </a:cubicBezTo>
                  <a:cubicBezTo>
                    <a:pt x="120264" y="532151"/>
                    <a:pt x="224638" y="532151"/>
                    <a:pt x="328700" y="532151"/>
                  </a:cubicBezTo>
                  <a:cubicBezTo>
                    <a:pt x="401918" y="532151"/>
                    <a:pt x="475135" y="532463"/>
                    <a:pt x="548041" y="532774"/>
                  </a:cubicBezTo>
                  <a:cubicBezTo>
                    <a:pt x="548041" y="355183"/>
                    <a:pt x="548041" y="177591"/>
                    <a:pt x="548041" y="0"/>
                  </a:cubicBezTo>
                  <a:cubicBezTo>
                    <a:pt x="541810" y="623"/>
                    <a:pt x="535267" y="1558"/>
                    <a:pt x="528724" y="1558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26266D-5CA9-4D82-86B3-62A514DFBEDC}"/>
                </a:ext>
              </a:extLst>
            </p:cNvPr>
            <p:cNvSpPr/>
            <p:nvPr/>
          </p:nvSpPr>
          <p:spPr>
            <a:xfrm>
              <a:off x="9298005" y="1414959"/>
              <a:ext cx="712235" cy="529892"/>
            </a:xfrm>
            <a:custGeom>
              <a:avLst/>
              <a:gdLst>
                <a:gd name="connsiteX0" fmla="*/ 505980 w 712235"/>
                <a:gd name="connsiteY0" fmla="*/ 213655 h 529892"/>
                <a:gd name="connsiteX1" fmla="*/ 427466 w 712235"/>
                <a:gd name="connsiteY1" fmla="*/ 226118 h 529892"/>
                <a:gd name="connsiteX2" fmla="*/ 607550 w 712235"/>
                <a:gd name="connsiteY2" fmla="*/ 102115 h 529892"/>
                <a:gd name="connsiteX3" fmla="*/ 636525 w 712235"/>
                <a:gd name="connsiteY3" fmla="*/ 81240 h 529892"/>
                <a:gd name="connsiteX4" fmla="*/ 695722 w 712235"/>
                <a:gd name="connsiteY4" fmla="*/ 22043 h 529892"/>
                <a:gd name="connsiteX5" fmla="*/ 712235 w 712235"/>
                <a:gd name="connsiteY5" fmla="*/ 8957 h 529892"/>
                <a:gd name="connsiteX6" fmla="*/ 711924 w 712235"/>
                <a:gd name="connsiteY6" fmla="*/ 3972 h 529892"/>
                <a:gd name="connsiteX7" fmla="*/ 689803 w 712235"/>
                <a:gd name="connsiteY7" fmla="*/ 234 h 529892"/>
                <a:gd name="connsiteX8" fmla="*/ 17136 w 712235"/>
                <a:gd name="connsiteY8" fmla="*/ 234 h 529892"/>
                <a:gd name="connsiteX9" fmla="*/ 0 w 712235"/>
                <a:gd name="connsiteY9" fmla="*/ 857 h 529892"/>
                <a:gd name="connsiteX10" fmla="*/ 0 w 712235"/>
                <a:gd name="connsiteY10" fmla="*/ 529892 h 529892"/>
                <a:gd name="connsiteX11" fmla="*/ 386339 w 712235"/>
                <a:gd name="connsiteY11" fmla="*/ 529892 h 529892"/>
                <a:gd name="connsiteX12" fmla="*/ 253613 w 712235"/>
                <a:gd name="connsiteY12" fmla="*/ 457921 h 529892"/>
                <a:gd name="connsiteX13" fmla="*/ 374500 w 712235"/>
                <a:gd name="connsiteY13" fmla="*/ 452936 h 529892"/>
                <a:gd name="connsiteX14" fmla="*/ 374500 w 712235"/>
                <a:gd name="connsiteY14" fmla="*/ 401840 h 529892"/>
                <a:gd name="connsiteX15" fmla="*/ 425908 w 712235"/>
                <a:gd name="connsiteY15" fmla="*/ 416172 h 529892"/>
                <a:gd name="connsiteX16" fmla="*/ 462049 w 712235"/>
                <a:gd name="connsiteY16" fmla="*/ 344200 h 529892"/>
                <a:gd name="connsiteX17" fmla="*/ 467346 w 712235"/>
                <a:gd name="connsiteY17" fmla="*/ 294039 h 529892"/>
                <a:gd name="connsiteX18" fmla="*/ 469839 w 712235"/>
                <a:gd name="connsiteY18" fmla="*/ 240450 h 529892"/>
                <a:gd name="connsiteX19" fmla="*/ 496945 w 712235"/>
                <a:gd name="connsiteY19" fmla="*/ 223314 h 529892"/>
                <a:gd name="connsiteX20" fmla="*/ 515638 w 712235"/>
                <a:gd name="connsiteY20" fmla="*/ 244500 h 529892"/>
                <a:gd name="connsiteX21" fmla="*/ 580444 w 712235"/>
                <a:gd name="connsiteY21" fmla="*/ 187795 h 529892"/>
                <a:gd name="connsiteX22" fmla="*/ 577640 w 712235"/>
                <a:gd name="connsiteY22" fmla="*/ 183745 h 529892"/>
                <a:gd name="connsiteX23" fmla="*/ 505980 w 712235"/>
                <a:gd name="connsiteY23" fmla="*/ 213655 h 52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2235" h="529892">
                  <a:moveTo>
                    <a:pt x="505980" y="213655"/>
                  </a:moveTo>
                  <a:cubicBezTo>
                    <a:pt x="481366" y="223625"/>
                    <a:pt x="456130" y="228298"/>
                    <a:pt x="427466" y="226118"/>
                  </a:cubicBezTo>
                  <a:cubicBezTo>
                    <a:pt x="477628" y="167855"/>
                    <a:pt x="536825" y="126417"/>
                    <a:pt x="607550" y="102115"/>
                  </a:cubicBezTo>
                  <a:cubicBezTo>
                    <a:pt x="620012" y="97753"/>
                    <a:pt x="628113" y="91210"/>
                    <a:pt x="636525" y="81240"/>
                  </a:cubicBezTo>
                  <a:cubicBezTo>
                    <a:pt x="654908" y="60366"/>
                    <a:pt x="675471" y="41360"/>
                    <a:pt x="695722" y="22043"/>
                  </a:cubicBezTo>
                  <a:cubicBezTo>
                    <a:pt x="700707" y="17058"/>
                    <a:pt x="706627" y="13319"/>
                    <a:pt x="712235" y="8957"/>
                  </a:cubicBezTo>
                  <a:cubicBezTo>
                    <a:pt x="712235" y="7400"/>
                    <a:pt x="711924" y="5530"/>
                    <a:pt x="711924" y="3972"/>
                  </a:cubicBezTo>
                  <a:cubicBezTo>
                    <a:pt x="704446" y="2726"/>
                    <a:pt x="697280" y="234"/>
                    <a:pt x="689803" y="234"/>
                  </a:cubicBezTo>
                  <a:cubicBezTo>
                    <a:pt x="465477" y="-78"/>
                    <a:pt x="241462" y="-78"/>
                    <a:pt x="17136" y="234"/>
                  </a:cubicBezTo>
                  <a:cubicBezTo>
                    <a:pt x="11528" y="234"/>
                    <a:pt x="5920" y="857"/>
                    <a:pt x="0" y="857"/>
                  </a:cubicBezTo>
                  <a:cubicBezTo>
                    <a:pt x="0" y="177825"/>
                    <a:pt x="0" y="353547"/>
                    <a:pt x="0" y="529892"/>
                  </a:cubicBezTo>
                  <a:cubicBezTo>
                    <a:pt x="128676" y="529892"/>
                    <a:pt x="256417" y="529892"/>
                    <a:pt x="386339" y="529892"/>
                  </a:cubicBezTo>
                  <a:cubicBezTo>
                    <a:pt x="340851" y="505279"/>
                    <a:pt x="297232" y="481600"/>
                    <a:pt x="253613" y="457921"/>
                  </a:cubicBezTo>
                  <a:cubicBezTo>
                    <a:pt x="295363" y="441097"/>
                    <a:pt x="335243" y="446082"/>
                    <a:pt x="374500" y="452936"/>
                  </a:cubicBezTo>
                  <a:cubicBezTo>
                    <a:pt x="374500" y="435489"/>
                    <a:pt x="374500" y="419599"/>
                    <a:pt x="374500" y="401840"/>
                  </a:cubicBezTo>
                  <a:cubicBezTo>
                    <a:pt x="393817" y="407448"/>
                    <a:pt x="410018" y="411810"/>
                    <a:pt x="425908" y="416172"/>
                  </a:cubicBezTo>
                  <a:cubicBezTo>
                    <a:pt x="438371" y="391247"/>
                    <a:pt x="448341" y="366633"/>
                    <a:pt x="462049" y="344200"/>
                  </a:cubicBezTo>
                  <a:cubicBezTo>
                    <a:pt x="472331" y="327376"/>
                    <a:pt x="475135" y="312732"/>
                    <a:pt x="467346" y="294039"/>
                  </a:cubicBezTo>
                  <a:cubicBezTo>
                    <a:pt x="460180" y="276591"/>
                    <a:pt x="457376" y="256651"/>
                    <a:pt x="469839" y="240450"/>
                  </a:cubicBezTo>
                  <a:cubicBezTo>
                    <a:pt x="476070" y="232349"/>
                    <a:pt x="487286" y="224871"/>
                    <a:pt x="496945" y="223314"/>
                  </a:cubicBezTo>
                  <a:cubicBezTo>
                    <a:pt x="509096" y="221444"/>
                    <a:pt x="512523" y="234530"/>
                    <a:pt x="515638" y="244500"/>
                  </a:cubicBezTo>
                  <a:cubicBezTo>
                    <a:pt x="537136" y="225494"/>
                    <a:pt x="558634" y="206801"/>
                    <a:pt x="580444" y="187795"/>
                  </a:cubicBezTo>
                  <a:cubicBezTo>
                    <a:pt x="579509" y="186549"/>
                    <a:pt x="578574" y="185303"/>
                    <a:pt x="577640" y="183745"/>
                  </a:cubicBezTo>
                  <a:cubicBezTo>
                    <a:pt x="553649" y="194026"/>
                    <a:pt x="529970" y="203997"/>
                    <a:pt x="505980" y="213655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D56D96-8BF8-402F-825B-A46CB0B73B9B}"/>
                </a:ext>
              </a:extLst>
            </p:cNvPr>
            <p:cNvSpPr/>
            <p:nvPr/>
          </p:nvSpPr>
          <p:spPr>
            <a:xfrm>
              <a:off x="9812708" y="1659771"/>
              <a:ext cx="2804" cy="4985"/>
            </a:xfrm>
            <a:custGeom>
              <a:avLst/>
              <a:gdLst>
                <a:gd name="connsiteX0" fmla="*/ 2804 w 2804"/>
                <a:gd name="connsiteY0" fmla="*/ 4985 h 4985"/>
                <a:gd name="connsiteX1" fmla="*/ 935 w 2804"/>
                <a:gd name="connsiteY1" fmla="*/ 0 h 4985"/>
                <a:gd name="connsiteX2" fmla="*/ 935 w 2804"/>
                <a:gd name="connsiteY2" fmla="*/ 0 h 4985"/>
                <a:gd name="connsiteX3" fmla="*/ 0 w 2804"/>
                <a:gd name="connsiteY3" fmla="*/ 623 h 4985"/>
                <a:gd name="connsiteX4" fmla="*/ 2804 w 2804"/>
                <a:gd name="connsiteY4" fmla="*/ 4985 h 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" h="4985">
                  <a:moveTo>
                    <a:pt x="2804" y="4985"/>
                  </a:moveTo>
                  <a:cubicBezTo>
                    <a:pt x="2181" y="3427"/>
                    <a:pt x="1558" y="1558"/>
                    <a:pt x="935" y="0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623" y="312"/>
                    <a:pt x="312" y="623"/>
                    <a:pt x="0" y="623"/>
                  </a:cubicBezTo>
                  <a:cubicBezTo>
                    <a:pt x="935" y="2181"/>
                    <a:pt x="1869" y="3739"/>
                    <a:pt x="2804" y="4985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61A50F8-92B5-4FBE-B8F3-BE872909C524}"/>
                </a:ext>
              </a:extLst>
            </p:cNvPr>
            <p:cNvSpPr/>
            <p:nvPr/>
          </p:nvSpPr>
          <p:spPr>
            <a:xfrm>
              <a:off x="11427545" y="1495888"/>
              <a:ext cx="63895" cy="117530"/>
            </a:xfrm>
            <a:custGeom>
              <a:avLst/>
              <a:gdLst>
                <a:gd name="connsiteX0" fmla="*/ 56082 w 63895"/>
                <a:gd name="connsiteY0" fmla="*/ 100012 h 117530"/>
                <a:gd name="connsiteX1" fmla="*/ 62624 w 63895"/>
                <a:gd name="connsiteY1" fmla="*/ 55458 h 117530"/>
                <a:gd name="connsiteX2" fmla="*/ 38011 w 63895"/>
                <a:gd name="connsiteY2" fmla="*/ 0 h 117530"/>
                <a:gd name="connsiteX3" fmla="*/ 0 w 63895"/>
                <a:gd name="connsiteY3" fmla="*/ 107178 h 117530"/>
                <a:gd name="connsiteX4" fmla="*/ 30533 w 63895"/>
                <a:gd name="connsiteY4" fmla="*/ 116525 h 117530"/>
                <a:gd name="connsiteX5" fmla="*/ 56082 w 63895"/>
                <a:gd name="connsiteY5" fmla="*/ 100012 h 11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95" h="117530">
                  <a:moveTo>
                    <a:pt x="56082" y="100012"/>
                  </a:moveTo>
                  <a:cubicBezTo>
                    <a:pt x="58574" y="85057"/>
                    <a:pt x="60132" y="70102"/>
                    <a:pt x="62624" y="55458"/>
                  </a:cubicBezTo>
                  <a:cubicBezTo>
                    <a:pt x="66986" y="29910"/>
                    <a:pt x="60443" y="14332"/>
                    <a:pt x="38011" y="0"/>
                  </a:cubicBezTo>
                  <a:cubicBezTo>
                    <a:pt x="25548" y="34895"/>
                    <a:pt x="13086" y="69790"/>
                    <a:pt x="0" y="107178"/>
                  </a:cubicBezTo>
                  <a:cubicBezTo>
                    <a:pt x="8724" y="109982"/>
                    <a:pt x="19628" y="113409"/>
                    <a:pt x="30533" y="116525"/>
                  </a:cubicBezTo>
                  <a:cubicBezTo>
                    <a:pt x="44865" y="119952"/>
                    <a:pt x="53901" y="114656"/>
                    <a:pt x="56082" y="100012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0924C59-651D-491F-947D-E7C28E29EFE1}"/>
                </a:ext>
              </a:extLst>
            </p:cNvPr>
            <p:cNvSpPr/>
            <p:nvPr/>
          </p:nvSpPr>
          <p:spPr>
            <a:xfrm>
              <a:off x="11448108" y="1726757"/>
              <a:ext cx="63559" cy="82564"/>
            </a:xfrm>
            <a:custGeom>
              <a:avLst/>
              <a:gdLst>
                <a:gd name="connsiteX0" fmla="*/ 4050 w 63559"/>
                <a:gd name="connsiteY0" fmla="*/ 82564 h 82564"/>
                <a:gd name="connsiteX1" fmla="*/ 63559 w 63559"/>
                <a:gd name="connsiteY1" fmla="*/ 2492 h 82564"/>
                <a:gd name="connsiteX2" fmla="*/ 60132 w 63559"/>
                <a:gd name="connsiteY2" fmla="*/ 0 h 82564"/>
                <a:gd name="connsiteX3" fmla="*/ 0 w 63559"/>
                <a:gd name="connsiteY3" fmla="*/ 79137 h 82564"/>
                <a:gd name="connsiteX4" fmla="*/ 4050 w 63559"/>
                <a:gd name="connsiteY4" fmla="*/ 82564 h 8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59" h="82564">
                  <a:moveTo>
                    <a:pt x="4050" y="82564"/>
                  </a:moveTo>
                  <a:cubicBezTo>
                    <a:pt x="23990" y="55770"/>
                    <a:pt x="43619" y="29287"/>
                    <a:pt x="63559" y="2492"/>
                  </a:cubicBezTo>
                  <a:cubicBezTo>
                    <a:pt x="62313" y="1558"/>
                    <a:pt x="61378" y="935"/>
                    <a:pt x="60132" y="0"/>
                  </a:cubicBezTo>
                  <a:cubicBezTo>
                    <a:pt x="40192" y="26483"/>
                    <a:pt x="19940" y="52654"/>
                    <a:pt x="0" y="79137"/>
                  </a:cubicBezTo>
                  <a:cubicBezTo>
                    <a:pt x="1246" y="80383"/>
                    <a:pt x="2493" y="81318"/>
                    <a:pt x="4050" y="82564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BBB6481-0466-460A-AEDC-CC1145572BEC}"/>
                </a:ext>
              </a:extLst>
            </p:cNvPr>
            <p:cNvSpPr/>
            <p:nvPr/>
          </p:nvSpPr>
          <p:spPr>
            <a:xfrm>
              <a:off x="10514662" y="2396931"/>
              <a:ext cx="135530" cy="76956"/>
            </a:xfrm>
            <a:custGeom>
              <a:avLst/>
              <a:gdLst>
                <a:gd name="connsiteX0" fmla="*/ 135530 w 135530"/>
                <a:gd name="connsiteY0" fmla="*/ 0 h 76956"/>
                <a:gd name="connsiteX1" fmla="*/ 0 w 135530"/>
                <a:gd name="connsiteY1" fmla="*/ 76956 h 76956"/>
                <a:gd name="connsiteX2" fmla="*/ 135530 w 135530"/>
                <a:gd name="connsiteY2" fmla="*/ 0 h 7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30" h="76956">
                  <a:moveTo>
                    <a:pt x="135530" y="0"/>
                  </a:moveTo>
                  <a:cubicBezTo>
                    <a:pt x="85992" y="14644"/>
                    <a:pt x="40192" y="36141"/>
                    <a:pt x="0" y="76956"/>
                  </a:cubicBezTo>
                  <a:cubicBezTo>
                    <a:pt x="58886" y="70413"/>
                    <a:pt x="98454" y="37388"/>
                    <a:pt x="135530" y="0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1140C5-39A7-4B46-BB28-D63280A8843A}"/>
                </a:ext>
              </a:extLst>
            </p:cNvPr>
            <p:cNvSpPr/>
            <p:nvPr/>
          </p:nvSpPr>
          <p:spPr>
            <a:xfrm>
              <a:off x="9794326" y="1800909"/>
              <a:ext cx="50760" cy="92208"/>
            </a:xfrm>
            <a:custGeom>
              <a:avLst/>
              <a:gdLst>
                <a:gd name="connsiteX0" fmla="*/ 30533 w 50760"/>
                <a:gd name="connsiteY0" fmla="*/ 0 h 92208"/>
                <a:gd name="connsiteX1" fmla="*/ 0 w 50760"/>
                <a:gd name="connsiteY1" fmla="*/ 85992 h 92208"/>
                <a:gd name="connsiteX2" fmla="*/ 32403 w 50760"/>
                <a:gd name="connsiteY2" fmla="*/ 74464 h 92208"/>
                <a:gd name="connsiteX3" fmla="*/ 47669 w 50760"/>
                <a:gd name="connsiteY3" fmla="*/ 32403 h 92208"/>
                <a:gd name="connsiteX4" fmla="*/ 30533 w 50760"/>
                <a:gd name="connsiteY4" fmla="*/ 0 h 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60" h="92208">
                  <a:moveTo>
                    <a:pt x="30533" y="0"/>
                  </a:moveTo>
                  <a:cubicBezTo>
                    <a:pt x="20252" y="28664"/>
                    <a:pt x="10282" y="57016"/>
                    <a:pt x="0" y="85992"/>
                  </a:cubicBezTo>
                  <a:cubicBezTo>
                    <a:pt x="24302" y="95650"/>
                    <a:pt x="24302" y="95650"/>
                    <a:pt x="32403" y="74464"/>
                  </a:cubicBezTo>
                  <a:cubicBezTo>
                    <a:pt x="37699" y="60443"/>
                    <a:pt x="41438" y="45800"/>
                    <a:pt x="47669" y="32403"/>
                  </a:cubicBezTo>
                  <a:cubicBezTo>
                    <a:pt x="55147" y="15890"/>
                    <a:pt x="48916" y="7166"/>
                    <a:pt x="30533" y="0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364709-441C-4D50-ABB0-8865F817E9A8}"/>
                </a:ext>
              </a:extLst>
            </p:cNvPr>
            <p:cNvSpPr/>
            <p:nvPr/>
          </p:nvSpPr>
          <p:spPr>
            <a:xfrm>
              <a:off x="9898388" y="350890"/>
              <a:ext cx="1533829" cy="2091528"/>
            </a:xfrm>
            <a:custGeom>
              <a:avLst/>
              <a:gdLst>
                <a:gd name="connsiteX0" fmla="*/ 1412008 w 1533829"/>
                <a:gd name="connsiteY0" fmla="*/ 1314488 h 2091528"/>
                <a:gd name="connsiteX1" fmla="*/ 1454692 w 1533829"/>
                <a:gd name="connsiteY1" fmla="*/ 1287071 h 2091528"/>
                <a:gd name="connsiteX2" fmla="*/ 1412320 w 1533829"/>
                <a:gd name="connsiteY2" fmla="*/ 1269312 h 2091528"/>
                <a:gd name="connsiteX3" fmla="*/ 1487407 w 1533829"/>
                <a:gd name="connsiteY3" fmla="*/ 1237844 h 2091528"/>
                <a:gd name="connsiteX4" fmla="*/ 1490211 w 1533829"/>
                <a:gd name="connsiteY4" fmla="*/ 1182697 h 2091528"/>
                <a:gd name="connsiteX5" fmla="*/ 1499246 w 1533829"/>
                <a:gd name="connsiteY5" fmla="*/ 1102313 h 2091528"/>
                <a:gd name="connsiteX6" fmla="*/ 1489588 w 1533829"/>
                <a:gd name="connsiteY6" fmla="*/ 1085801 h 2091528"/>
                <a:gd name="connsiteX7" fmla="*/ 1403907 w 1533829"/>
                <a:gd name="connsiteY7" fmla="*/ 1064926 h 2091528"/>
                <a:gd name="connsiteX8" fmla="*/ 1377113 w 1533829"/>
                <a:gd name="connsiteY8" fmla="*/ 1073026 h 2091528"/>
                <a:gd name="connsiteX9" fmla="*/ 1272739 w 1533829"/>
                <a:gd name="connsiteY9" fmla="*/ 1126304 h 2091528"/>
                <a:gd name="connsiteX10" fmla="*/ 1253111 w 1533829"/>
                <a:gd name="connsiteY10" fmla="*/ 1119761 h 2091528"/>
                <a:gd name="connsiteX11" fmla="*/ 1257161 w 1533829"/>
                <a:gd name="connsiteY11" fmla="*/ 1099509 h 2091528"/>
                <a:gd name="connsiteX12" fmla="*/ 1288006 w 1533829"/>
                <a:gd name="connsiteY12" fmla="*/ 1064303 h 2091528"/>
                <a:gd name="connsiteX13" fmla="*/ 992955 w 1533829"/>
                <a:gd name="connsiteY13" fmla="*/ 1064303 h 2091528"/>
                <a:gd name="connsiteX14" fmla="*/ 992955 w 1533829"/>
                <a:gd name="connsiteY14" fmla="*/ 17136 h 2091528"/>
                <a:gd name="connsiteX15" fmla="*/ 993889 w 1533829"/>
                <a:gd name="connsiteY15" fmla="*/ 0 h 2091528"/>
                <a:gd name="connsiteX16" fmla="*/ 461115 w 1533829"/>
                <a:gd name="connsiteY16" fmla="*/ 0 h 2091528"/>
                <a:gd name="connsiteX17" fmla="*/ 462049 w 1533829"/>
                <a:gd name="connsiteY17" fmla="*/ 12463 h 2091528"/>
                <a:gd name="connsiteX18" fmla="*/ 460803 w 1533829"/>
                <a:gd name="connsiteY18" fmla="*/ 1102625 h 2091528"/>
                <a:gd name="connsiteX19" fmla="*/ 454260 w 1533829"/>
                <a:gd name="connsiteY19" fmla="*/ 1099821 h 2091528"/>
                <a:gd name="connsiteX20" fmla="*/ 368892 w 1533829"/>
                <a:gd name="connsiteY20" fmla="*/ 1097017 h 2091528"/>
                <a:gd name="connsiteX21" fmla="*/ 362349 w 1533829"/>
                <a:gd name="connsiteY21" fmla="*/ 1111972 h 2091528"/>
                <a:gd name="connsiteX22" fmla="*/ 354871 w 1533829"/>
                <a:gd name="connsiteY22" fmla="*/ 1217281 h 2091528"/>
                <a:gd name="connsiteX23" fmla="*/ 312187 w 1533829"/>
                <a:gd name="connsiteY23" fmla="*/ 1300157 h 2091528"/>
                <a:gd name="connsiteX24" fmla="*/ 306891 w 1533829"/>
                <a:gd name="connsiteY24" fmla="*/ 1299845 h 2091528"/>
                <a:gd name="connsiteX25" fmla="*/ 297232 w 1533829"/>
                <a:gd name="connsiteY25" fmla="*/ 1154968 h 2091528"/>
                <a:gd name="connsiteX26" fmla="*/ 193793 w 1533829"/>
                <a:gd name="connsiteY26" fmla="*/ 1211361 h 2091528"/>
                <a:gd name="connsiteX27" fmla="*/ 238035 w 1533829"/>
                <a:gd name="connsiteY27" fmla="*/ 1253734 h 2091528"/>
                <a:gd name="connsiteX28" fmla="*/ 171049 w 1533829"/>
                <a:gd name="connsiteY28" fmla="*/ 1272427 h 2091528"/>
                <a:gd name="connsiteX29" fmla="*/ 143319 w 1533829"/>
                <a:gd name="connsiteY29" fmla="*/ 1259030 h 2091528"/>
                <a:gd name="connsiteX30" fmla="*/ 111852 w 1533829"/>
                <a:gd name="connsiteY30" fmla="*/ 1260276 h 2091528"/>
                <a:gd name="connsiteX31" fmla="*/ 95339 w 1533829"/>
                <a:gd name="connsiteY31" fmla="*/ 1272427 h 2091528"/>
                <a:gd name="connsiteX32" fmla="*/ 221211 w 1533829"/>
                <a:gd name="connsiteY32" fmla="*/ 1336298 h 2091528"/>
                <a:gd name="connsiteX33" fmla="*/ 39569 w 1533829"/>
                <a:gd name="connsiteY33" fmla="*/ 1335986 h 2091528"/>
                <a:gd name="connsiteX34" fmla="*/ 34272 w 1533829"/>
                <a:gd name="connsiteY34" fmla="*/ 1468713 h 2091528"/>
                <a:gd name="connsiteX35" fmla="*/ 96896 w 1533829"/>
                <a:gd name="connsiteY35" fmla="*/ 1456873 h 2091528"/>
                <a:gd name="connsiteX36" fmla="*/ 161702 w 1533829"/>
                <a:gd name="connsiteY36" fmla="*/ 1444411 h 2091528"/>
                <a:gd name="connsiteX37" fmla="*/ 58574 w 1533829"/>
                <a:gd name="connsiteY37" fmla="*/ 1529468 h 2091528"/>
                <a:gd name="connsiteX38" fmla="*/ 24302 w 1533829"/>
                <a:gd name="connsiteY38" fmla="*/ 1539749 h 2091528"/>
                <a:gd name="connsiteX39" fmla="*/ 0 w 1533829"/>
                <a:gd name="connsiteY39" fmla="*/ 1559066 h 2091528"/>
                <a:gd name="connsiteX40" fmla="*/ 1869 w 1533829"/>
                <a:gd name="connsiteY40" fmla="*/ 1563740 h 2091528"/>
                <a:gd name="connsiteX41" fmla="*/ 22121 w 1533829"/>
                <a:gd name="connsiteY41" fmla="*/ 1569971 h 2091528"/>
                <a:gd name="connsiteX42" fmla="*/ 48292 w 1533829"/>
                <a:gd name="connsiteY42" fmla="*/ 1582122 h 2091528"/>
                <a:gd name="connsiteX43" fmla="*/ 84434 w 1533829"/>
                <a:gd name="connsiteY43" fmla="*/ 1594584 h 2091528"/>
                <a:gd name="connsiteX44" fmla="*/ 442732 w 1533829"/>
                <a:gd name="connsiteY44" fmla="*/ 1594584 h 2091528"/>
                <a:gd name="connsiteX45" fmla="*/ 462049 w 1533829"/>
                <a:gd name="connsiteY45" fmla="*/ 1594584 h 2091528"/>
                <a:gd name="connsiteX46" fmla="*/ 462049 w 1533829"/>
                <a:gd name="connsiteY46" fmla="*/ 1984663 h 2091528"/>
                <a:gd name="connsiteX47" fmla="*/ 497568 w 1533829"/>
                <a:gd name="connsiteY47" fmla="*/ 1914249 h 2091528"/>
                <a:gd name="connsiteX48" fmla="*/ 520623 w 1533829"/>
                <a:gd name="connsiteY48" fmla="*/ 2091529 h 2091528"/>
                <a:gd name="connsiteX49" fmla="*/ 587921 w 1533829"/>
                <a:gd name="connsiteY49" fmla="*/ 2040744 h 2091528"/>
                <a:gd name="connsiteX50" fmla="*/ 586987 w 1533829"/>
                <a:gd name="connsiteY50" fmla="*/ 2025477 h 2091528"/>
                <a:gd name="connsiteX51" fmla="*/ 543679 w 1533829"/>
                <a:gd name="connsiteY51" fmla="*/ 1955687 h 2091528"/>
                <a:gd name="connsiteX52" fmla="*/ 503487 w 1533829"/>
                <a:gd name="connsiteY52" fmla="*/ 1877173 h 2091528"/>
                <a:gd name="connsiteX53" fmla="*/ 501618 w 1533829"/>
                <a:gd name="connsiteY53" fmla="*/ 1867826 h 2091528"/>
                <a:gd name="connsiteX54" fmla="*/ 608796 w 1533829"/>
                <a:gd name="connsiteY54" fmla="*/ 1947275 h 2091528"/>
                <a:gd name="connsiteX55" fmla="*/ 643380 w 1533829"/>
                <a:gd name="connsiteY55" fmla="*/ 1885274 h 2091528"/>
                <a:gd name="connsiteX56" fmla="*/ 675471 w 1533829"/>
                <a:gd name="connsiteY56" fmla="*/ 1882470 h 2091528"/>
                <a:gd name="connsiteX57" fmla="*/ 670174 w 1533829"/>
                <a:gd name="connsiteY57" fmla="*/ 1983105 h 2091528"/>
                <a:gd name="connsiteX58" fmla="*/ 745573 w 1533829"/>
                <a:gd name="connsiteY58" fmla="*/ 1961607 h 2091528"/>
                <a:gd name="connsiteX59" fmla="*/ 752739 w 1533829"/>
                <a:gd name="connsiteY59" fmla="*/ 1946963 h 2091528"/>
                <a:gd name="connsiteX60" fmla="*/ 758658 w 1533829"/>
                <a:gd name="connsiteY60" fmla="*/ 1875927 h 2091528"/>
                <a:gd name="connsiteX61" fmla="*/ 772056 w 1533829"/>
                <a:gd name="connsiteY61" fmla="*/ 1853806 h 2091528"/>
                <a:gd name="connsiteX62" fmla="*/ 795111 w 1533829"/>
                <a:gd name="connsiteY62" fmla="*/ 1869072 h 2091528"/>
                <a:gd name="connsiteX63" fmla="*/ 806639 w 1533829"/>
                <a:gd name="connsiteY63" fmla="*/ 1888078 h 2091528"/>
                <a:gd name="connsiteX64" fmla="*/ 903224 w 1533829"/>
                <a:gd name="connsiteY64" fmla="*/ 1779030 h 2091528"/>
                <a:gd name="connsiteX65" fmla="*/ 868329 w 1533829"/>
                <a:gd name="connsiteY65" fmla="*/ 1905214 h 2091528"/>
                <a:gd name="connsiteX66" fmla="*/ 872068 w 1533829"/>
                <a:gd name="connsiteY66" fmla="*/ 1908018 h 2091528"/>
                <a:gd name="connsiteX67" fmla="*/ 946220 w 1533829"/>
                <a:gd name="connsiteY67" fmla="*/ 1816418 h 2091528"/>
                <a:gd name="connsiteX68" fmla="*/ 933134 w 1533829"/>
                <a:gd name="connsiteY68" fmla="*/ 1790870 h 2091528"/>
                <a:gd name="connsiteX69" fmla="*/ 929395 w 1533829"/>
                <a:gd name="connsiteY69" fmla="*/ 1771241 h 2091528"/>
                <a:gd name="connsiteX70" fmla="*/ 946532 w 1533829"/>
                <a:gd name="connsiteY70" fmla="*/ 1739150 h 2091528"/>
                <a:gd name="connsiteX71" fmla="*/ 974572 w 1533829"/>
                <a:gd name="connsiteY71" fmla="*/ 1753794 h 2091528"/>
                <a:gd name="connsiteX72" fmla="*/ 992955 w 1533829"/>
                <a:gd name="connsiteY72" fmla="*/ 1778719 h 2091528"/>
                <a:gd name="connsiteX73" fmla="*/ 992955 w 1533829"/>
                <a:gd name="connsiteY73" fmla="*/ 1594584 h 2091528"/>
                <a:gd name="connsiteX74" fmla="*/ 1013206 w 1533829"/>
                <a:gd name="connsiteY74" fmla="*/ 1594584 h 2091528"/>
                <a:gd name="connsiteX75" fmla="*/ 1242206 w 1533829"/>
                <a:gd name="connsiteY75" fmla="*/ 1594896 h 2091528"/>
                <a:gd name="connsiteX76" fmla="*/ 1281774 w 1533829"/>
                <a:gd name="connsiteY76" fmla="*/ 1576825 h 2091528"/>
                <a:gd name="connsiteX77" fmla="*/ 1295172 w 1533829"/>
                <a:gd name="connsiteY77" fmla="*/ 1562493 h 2091528"/>
                <a:gd name="connsiteX78" fmla="*/ 1267442 w 1533829"/>
                <a:gd name="connsiteY78" fmla="*/ 1540684 h 2091528"/>
                <a:gd name="connsiteX79" fmla="*/ 1276478 w 1533829"/>
                <a:gd name="connsiteY79" fmla="*/ 1511085 h 2091528"/>
                <a:gd name="connsiteX80" fmla="*/ 1210426 w 1533829"/>
                <a:gd name="connsiteY80" fmla="*/ 1426963 h 2091528"/>
                <a:gd name="connsiteX81" fmla="*/ 1249995 w 1533829"/>
                <a:gd name="connsiteY81" fmla="*/ 1440672 h 2091528"/>
                <a:gd name="connsiteX82" fmla="*/ 1358108 w 1533829"/>
                <a:gd name="connsiteY82" fmla="*/ 1488341 h 2091528"/>
                <a:gd name="connsiteX83" fmla="*/ 1402973 w 1533829"/>
                <a:gd name="connsiteY83" fmla="*/ 1481487 h 2091528"/>
                <a:gd name="connsiteX84" fmla="*/ 1400169 w 1533829"/>
                <a:gd name="connsiteY84" fmla="*/ 1450019 h 2091528"/>
                <a:gd name="connsiteX85" fmla="*/ 1379606 w 1533829"/>
                <a:gd name="connsiteY85" fmla="*/ 1361535 h 2091528"/>
                <a:gd name="connsiteX86" fmla="*/ 1380852 w 1533829"/>
                <a:gd name="connsiteY86" fmla="*/ 1350007 h 2091528"/>
                <a:gd name="connsiteX87" fmla="*/ 1456873 w 1533829"/>
                <a:gd name="connsiteY87" fmla="*/ 1430702 h 2091528"/>
                <a:gd name="connsiteX88" fmla="*/ 1533830 w 1533829"/>
                <a:gd name="connsiteY88" fmla="*/ 1360600 h 2091528"/>
                <a:gd name="connsiteX89" fmla="*/ 1412008 w 1533829"/>
                <a:gd name="connsiteY89" fmla="*/ 1314488 h 209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533829" h="2091528">
                  <a:moveTo>
                    <a:pt x="1412008" y="1314488"/>
                  </a:moveTo>
                  <a:cubicBezTo>
                    <a:pt x="1427275" y="1304830"/>
                    <a:pt x="1440984" y="1295795"/>
                    <a:pt x="1454692" y="1287071"/>
                  </a:cubicBezTo>
                  <a:cubicBezTo>
                    <a:pt x="1441918" y="1281774"/>
                    <a:pt x="1427898" y="1275855"/>
                    <a:pt x="1412320" y="1269312"/>
                  </a:cubicBezTo>
                  <a:cubicBezTo>
                    <a:pt x="1430079" y="1240336"/>
                    <a:pt x="1455627" y="1232547"/>
                    <a:pt x="1487407" y="1237844"/>
                  </a:cubicBezTo>
                  <a:cubicBezTo>
                    <a:pt x="1488341" y="1218527"/>
                    <a:pt x="1488653" y="1200456"/>
                    <a:pt x="1490211" y="1182697"/>
                  </a:cubicBezTo>
                  <a:cubicBezTo>
                    <a:pt x="1492703" y="1155902"/>
                    <a:pt x="1495507" y="1129108"/>
                    <a:pt x="1499246" y="1102313"/>
                  </a:cubicBezTo>
                  <a:cubicBezTo>
                    <a:pt x="1500492" y="1093278"/>
                    <a:pt x="1497377" y="1087982"/>
                    <a:pt x="1489588" y="1085801"/>
                  </a:cubicBezTo>
                  <a:cubicBezTo>
                    <a:pt x="1461235" y="1078323"/>
                    <a:pt x="1432883" y="1070222"/>
                    <a:pt x="1403907" y="1064926"/>
                  </a:cubicBezTo>
                  <a:cubicBezTo>
                    <a:pt x="1395807" y="1063368"/>
                    <a:pt x="1384590" y="1068041"/>
                    <a:pt x="1377113" y="1073026"/>
                  </a:cubicBezTo>
                  <a:cubicBezTo>
                    <a:pt x="1344399" y="1095147"/>
                    <a:pt x="1313242" y="1119449"/>
                    <a:pt x="1272739" y="1126304"/>
                  </a:cubicBezTo>
                  <a:cubicBezTo>
                    <a:pt x="1264638" y="1127550"/>
                    <a:pt x="1258407" y="1128796"/>
                    <a:pt x="1253111" y="1119761"/>
                  </a:cubicBezTo>
                  <a:cubicBezTo>
                    <a:pt x="1247814" y="1110414"/>
                    <a:pt x="1251864" y="1105429"/>
                    <a:pt x="1257161" y="1099509"/>
                  </a:cubicBezTo>
                  <a:cubicBezTo>
                    <a:pt x="1266819" y="1088605"/>
                    <a:pt x="1276166" y="1077700"/>
                    <a:pt x="1288006" y="1064303"/>
                  </a:cubicBezTo>
                  <a:cubicBezTo>
                    <a:pt x="1188305" y="1064303"/>
                    <a:pt x="1091409" y="1064303"/>
                    <a:pt x="992955" y="1064303"/>
                  </a:cubicBezTo>
                  <a:cubicBezTo>
                    <a:pt x="992955" y="1056202"/>
                    <a:pt x="992955" y="301282"/>
                    <a:pt x="992955" y="17136"/>
                  </a:cubicBezTo>
                  <a:cubicBezTo>
                    <a:pt x="992955" y="11528"/>
                    <a:pt x="993578" y="5920"/>
                    <a:pt x="993889" y="0"/>
                  </a:cubicBezTo>
                  <a:cubicBezTo>
                    <a:pt x="816298" y="0"/>
                    <a:pt x="638706" y="0"/>
                    <a:pt x="461115" y="0"/>
                  </a:cubicBezTo>
                  <a:cubicBezTo>
                    <a:pt x="461426" y="4050"/>
                    <a:pt x="462049" y="8101"/>
                    <a:pt x="462049" y="12463"/>
                  </a:cubicBezTo>
                  <a:cubicBezTo>
                    <a:pt x="462049" y="324650"/>
                    <a:pt x="461426" y="1098575"/>
                    <a:pt x="460803" y="1102625"/>
                  </a:cubicBezTo>
                  <a:cubicBezTo>
                    <a:pt x="458311" y="1101690"/>
                    <a:pt x="455507" y="1101379"/>
                    <a:pt x="454260" y="1099821"/>
                  </a:cubicBezTo>
                  <a:cubicBezTo>
                    <a:pt x="426843" y="1070222"/>
                    <a:pt x="397244" y="1086735"/>
                    <a:pt x="368892" y="1097017"/>
                  </a:cubicBezTo>
                  <a:cubicBezTo>
                    <a:pt x="365465" y="1098263"/>
                    <a:pt x="362972" y="1106675"/>
                    <a:pt x="362349" y="1111972"/>
                  </a:cubicBezTo>
                  <a:cubicBezTo>
                    <a:pt x="359545" y="1147179"/>
                    <a:pt x="359856" y="1182385"/>
                    <a:pt x="354871" y="1217281"/>
                  </a:cubicBezTo>
                  <a:cubicBezTo>
                    <a:pt x="350510" y="1249060"/>
                    <a:pt x="333374" y="1276166"/>
                    <a:pt x="312187" y="1300157"/>
                  </a:cubicBezTo>
                  <a:cubicBezTo>
                    <a:pt x="310318" y="1300157"/>
                    <a:pt x="308760" y="1299845"/>
                    <a:pt x="306891" y="1299845"/>
                  </a:cubicBezTo>
                  <a:cubicBezTo>
                    <a:pt x="303775" y="1252176"/>
                    <a:pt x="300348" y="1204818"/>
                    <a:pt x="297232" y="1154968"/>
                  </a:cubicBezTo>
                  <a:cubicBezTo>
                    <a:pt x="258910" y="1175843"/>
                    <a:pt x="224949" y="1194225"/>
                    <a:pt x="193793" y="1211361"/>
                  </a:cubicBezTo>
                  <a:cubicBezTo>
                    <a:pt x="208436" y="1225381"/>
                    <a:pt x="222768" y="1239090"/>
                    <a:pt x="238035" y="1253734"/>
                  </a:cubicBezTo>
                  <a:cubicBezTo>
                    <a:pt x="215602" y="1276166"/>
                    <a:pt x="194416" y="1279282"/>
                    <a:pt x="171049" y="1272427"/>
                  </a:cubicBezTo>
                  <a:cubicBezTo>
                    <a:pt x="161390" y="1269623"/>
                    <a:pt x="151109" y="1265261"/>
                    <a:pt x="143319" y="1259030"/>
                  </a:cubicBezTo>
                  <a:cubicBezTo>
                    <a:pt x="131480" y="1249995"/>
                    <a:pt x="122133" y="1250618"/>
                    <a:pt x="111852" y="1260276"/>
                  </a:cubicBezTo>
                  <a:cubicBezTo>
                    <a:pt x="107490" y="1264327"/>
                    <a:pt x="102193" y="1267442"/>
                    <a:pt x="95339" y="1272427"/>
                  </a:cubicBezTo>
                  <a:cubicBezTo>
                    <a:pt x="143008" y="1283021"/>
                    <a:pt x="181019" y="1308569"/>
                    <a:pt x="221211" y="1336298"/>
                  </a:cubicBezTo>
                  <a:cubicBezTo>
                    <a:pt x="159209" y="1349384"/>
                    <a:pt x="100012" y="1337233"/>
                    <a:pt x="39569" y="1335986"/>
                  </a:cubicBezTo>
                  <a:cubicBezTo>
                    <a:pt x="37699" y="1379917"/>
                    <a:pt x="36141" y="1422290"/>
                    <a:pt x="34272" y="1468713"/>
                  </a:cubicBezTo>
                  <a:cubicBezTo>
                    <a:pt x="56705" y="1464351"/>
                    <a:pt x="76956" y="1460612"/>
                    <a:pt x="96896" y="1456873"/>
                  </a:cubicBezTo>
                  <a:cubicBezTo>
                    <a:pt x="117148" y="1453134"/>
                    <a:pt x="137400" y="1449084"/>
                    <a:pt x="161702" y="1444411"/>
                  </a:cubicBezTo>
                  <a:cubicBezTo>
                    <a:pt x="135842" y="1488341"/>
                    <a:pt x="105309" y="1518563"/>
                    <a:pt x="58574" y="1529468"/>
                  </a:cubicBezTo>
                  <a:cubicBezTo>
                    <a:pt x="47046" y="1532272"/>
                    <a:pt x="34895" y="1534453"/>
                    <a:pt x="24302" y="1539749"/>
                  </a:cubicBezTo>
                  <a:cubicBezTo>
                    <a:pt x="15267" y="1544111"/>
                    <a:pt x="8101" y="1552523"/>
                    <a:pt x="0" y="1559066"/>
                  </a:cubicBezTo>
                  <a:cubicBezTo>
                    <a:pt x="623" y="1560624"/>
                    <a:pt x="1246" y="1562182"/>
                    <a:pt x="1869" y="1563740"/>
                  </a:cubicBezTo>
                  <a:cubicBezTo>
                    <a:pt x="8724" y="1565609"/>
                    <a:pt x="15578" y="1567478"/>
                    <a:pt x="22121" y="1569971"/>
                  </a:cubicBezTo>
                  <a:cubicBezTo>
                    <a:pt x="31156" y="1573398"/>
                    <a:pt x="42996" y="1575268"/>
                    <a:pt x="48292" y="1582122"/>
                  </a:cubicBezTo>
                  <a:cubicBezTo>
                    <a:pt x="58574" y="1594584"/>
                    <a:pt x="70725" y="1594584"/>
                    <a:pt x="84434" y="1594584"/>
                  </a:cubicBezTo>
                  <a:cubicBezTo>
                    <a:pt x="203763" y="1594273"/>
                    <a:pt x="323403" y="1594584"/>
                    <a:pt x="442732" y="1594584"/>
                  </a:cubicBezTo>
                  <a:cubicBezTo>
                    <a:pt x="448964" y="1594584"/>
                    <a:pt x="454884" y="1594584"/>
                    <a:pt x="462049" y="1594584"/>
                  </a:cubicBezTo>
                  <a:cubicBezTo>
                    <a:pt x="462049" y="1725441"/>
                    <a:pt x="462049" y="1854429"/>
                    <a:pt x="462049" y="1984663"/>
                  </a:cubicBezTo>
                  <a:cubicBezTo>
                    <a:pt x="473889" y="1961607"/>
                    <a:pt x="484794" y="1939797"/>
                    <a:pt x="497568" y="1914249"/>
                  </a:cubicBezTo>
                  <a:cubicBezTo>
                    <a:pt x="530282" y="1971577"/>
                    <a:pt x="511900" y="2030774"/>
                    <a:pt x="520623" y="2091529"/>
                  </a:cubicBezTo>
                  <a:cubicBezTo>
                    <a:pt x="544926" y="2073458"/>
                    <a:pt x="566735" y="2057569"/>
                    <a:pt x="587921" y="2040744"/>
                  </a:cubicBezTo>
                  <a:cubicBezTo>
                    <a:pt x="590414" y="2038875"/>
                    <a:pt x="589479" y="2029528"/>
                    <a:pt x="586987" y="2025477"/>
                  </a:cubicBezTo>
                  <a:cubicBezTo>
                    <a:pt x="572966" y="2001799"/>
                    <a:pt x="557076" y="1979366"/>
                    <a:pt x="543679" y="1955687"/>
                  </a:cubicBezTo>
                  <a:cubicBezTo>
                    <a:pt x="529347" y="1930139"/>
                    <a:pt x="516573" y="1903345"/>
                    <a:pt x="503487" y="1877173"/>
                  </a:cubicBezTo>
                  <a:cubicBezTo>
                    <a:pt x="502553" y="1874992"/>
                    <a:pt x="502553" y="1872188"/>
                    <a:pt x="501618" y="1867826"/>
                  </a:cubicBezTo>
                  <a:cubicBezTo>
                    <a:pt x="548664" y="1879666"/>
                    <a:pt x="580132" y="1909576"/>
                    <a:pt x="608796" y="1947275"/>
                  </a:cubicBezTo>
                  <a:cubicBezTo>
                    <a:pt x="616274" y="1922661"/>
                    <a:pt x="617208" y="1895867"/>
                    <a:pt x="643380" y="1885274"/>
                  </a:cubicBezTo>
                  <a:cubicBezTo>
                    <a:pt x="653038" y="1881223"/>
                    <a:pt x="665189" y="1883093"/>
                    <a:pt x="675471" y="1882470"/>
                  </a:cubicBezTo>
                  <a:cubicBezTo>
                    <a:pt x="673601" y="1917988"/>
                    <a:pt x="671732" y="1950079"/>
                    <a:pt x="670174" y="1983105"/>
                  </a:cubicBezTo>
                  <a:cubicBezTo>
                    <a:pt x="698527" y="1975316"/>
                    <a:pt x="722205" y="1969396"/>
                    <a:pt x="745573" y="1961607"/>
                  </a:cubicBezTo>
                  <a:cubicBezTo>
                    <a:pt x="749312" y="1960361"/>
                    <a:pt x="752116" y="1952260"/>
                    <a:pt x="752739" y="1946963"/>
                  </a:cubicBezTo>
                  <a:cubicBezTo>
                    <a:pt x="754920" y="1923285"/>
                    <a:pt x="755231" y="1899606"/>
                    <a:pt x="758658" y="1875927"/>
                  </a:cubicBezTo>
                  <a:cubicBezTo>
                    <a:pt x="759593" y="1868138"/>
                    <a:pt x="767382" y="1860972"/>
                    <a:pt x="772056" y="1853806"/>
                  </a:cubicBezTo>
                  <a:cubicBezTo>
                    <a:pt x="779845" y="1858791"/>
                    <a:pt x="788257" y="1863153"/>
                    <a:pt x="795111" y="1869072"/>
                  </a:cubicBezTo>
                  <a:cubicBezTo>
                    <a:pt x="799785" y="1873434"/>
                    <a:pt x="802277" y="1880289"/>
                    <a:pt x="806639" y="1888078"/>
                  </a:cubicBezTo>
                  <a:cubicBezTo>
                    <a:pt x="828137" y="1841966"/>
                    <a:pt x="857424" y="1803956"/>
                    <a:pt x="903224" y="1779030"/>
                  </a:cubicBezTo>
                  <a:cubicBezTo>
                    <a:pt x="891696" y="1821092"/>
                    <a:pt x="879857" y="1863153"/>
                    <a:pt x="868329" y="1905214"/>
                  </a:cubicBezTo>
                  <a:cubicBezTo>
                    <a:pt x="869575" y="1906148"/>
                    <a:pt x="870821" y="1907083"/>
                    <a:pt x="872068" y="1908018"/>
                  </a:cubicBezTo>
                  <a:cubicBezTo>
                    <a:pt x="896681" y="1877796"/>
                    <a:pt x="921295" y="1847263"/>
                    <a:pt x="946220" y="1816418"/>
                  </a:cubicBezTo>
                  <a:cubicBezTo>
                    <a:pt x="941858" y="1808318"/>
                    <a:pt x="936873" y="1799905"/>
                    <a:pt x="933134" y="1790870"/>
                  </a:cubicBezTo>
                  <a:cubicBezTo>
                    <a:pt x="930642" y="1784950"/>
                    <a:pt x="929395" y="1777784"/>
                    <a:pt x="929395" y="1771241"/>
                  </a:cubicBezTo>
                  <a:cubicBezTo>
                    <a:pt x="929707" y="1757844"/>
                    <a:pt x="932511" y="1744447"/>
                    <a:pt x="946532" y="1739150"/>
                  </a:cubicBezTo>
                  <a:cubicBezTo>
                    <a:pt x="960240" y="1733854"/>
                    <a:pt x="967095" y="1745693"/>
                    <a:pt x="974572" y="1753794"/>
                  </a:cubicBezTo>
                  <a:cubicBezTo>
                    <a:pt x="980492" y="1760337"/>
                    <a:pt x="984854" y="1767814"/>
                    <a:pt x="992955" y="1778719"/>
                  </a:cubicBezTo>
                  <a:cubicBezTo>
                    <a:pt x="992955" y="1715160"/>
                    <a:pt x="992955" y="1655963"/>
                    <a:pt x="992955" y="1594584"/>
                  </a:cubicBezTo>
                  <a:cubicBezTo>
                    <a:pt x="1001055" y="1594584"/>
                    <a:pt x="1007286" y="1594584"/>
                    <a:pt x="1013206" y="1594584"/>
                  </a:cubicBezTo>
                  <a:cubicBezTo>
                    <a:pt x="1089539" y="1594584"/>
                    <a:pt x="1165873" y="1593961"/>
                    <a:pt x="1242206" y="1594896"/>
                  </a:cubicBezTo>
                  <a:cubicBezTo>
                    <a:pt x="1259342" y="1595208"/>
                    <a:pt x="1272116" y="1591469"/>
                    <a:pt x="1281774" y="1576825"/>
                  </a:cubicBezTo>
                  <a:cubicBezTo>
                    <a:pt x="1285202" y="1571840"/>
                    <a:pt x="1290187" y="1567790"/>
                    <a:pt x="1295172" y="1562493"/>
                  </a:cubicBezTo>
                  <a:cubicBezTo>
                    <a:pt x="1285513" y="1555328"/>
                    <a:pt x="1274608" y="1549408"/>
                    <a:pt x="1267442" y="1540684"/>
                  </a:cubicBezTo>
                  <a:cubicBezTo>
                    <a:pt x="1257784" y="1529468"/>
                    <a:pt x="1266508" y="1519809"/>
                    <a:pt x="1276478" y="1511085"/>
                  </a:cubicBezTo>
                  <a:cubicBezTo>
                    <a:pt x="1246879" y="1489587"/>
                    <a:pt x="1223512" y="1464351"/>
                    <a:pt x="1210426" y="1426963"/>
                  </a:cubicBezTo>
                  <a:cubicBezTo>
                    <a:pt x="1225070" y="1431948"/>
                    <a:pt x="1237844" y="1435375"/>
                    <a:pt x="1249995" y="1440672"/>
                  </a:cubicBezTo>
                  <a:cubicBezTo>
                    <a:pt x="1286136" y="1456250"/>
                    <a:pt x="1322278" y="1471828"/>
                    <a:pt x="1358108" y="1488341"/>
                  </a:cubicBezTo>
                  <a:cubicBezTo>
                    <a:pt x="1380852" y="1498623"/>
                    <a:pt x="1383656" y="1498311"/>
                    <a:pt x="1402973" y="1481487"/>
                  </a:cubicBezTo>
                  <a:cubicBezTo>
                    <a:pt x="1416993" y="1469336"/>
                    <a:pt x="1404219" y="1459677"/>
                    <a:pt x="1400169" y="1450019"/>
                  </a:cubicBezTo>
                  <a:cubicBezTo>
                    <a:pt x="1388641" y="1421355"/>
                    <a:pt x="1377113" y="1393003"/>
                    <a:pt x="1379606" y="1361535"/>
                  </a:cubicBezTo>
                  <a:cubicBezTo>
                    <a:pt x="1379917" y="1358419"/>
                    <a:pt x="1380229" y="1355615"/>
                    <a:pt x="1380852" y="1350007"/>
                  </a:cubicBezTo>
                  <a:cubicBezTo>
                    <a:pt x="1412943" y="1370258"/>
                    <a:pt x="1436622" y="1396118"/>
                    <a:pt x="1456873" y="1430702"/>
                  </a:cubicBezTo>
                  <a:cubicBezTo>
                    <a:pt x="1482422" y="1407335"/>
                    <a:pt x="1507035" y="1384902"/>
                    <a:pt x="1533830" y="1360600"/>
                  </a:cubicBezTo>
                  <a:cubicBezTo>
                    <a:pt x="1490211" y="1345645"/>
                    <a:pt x="1447838" y="1343464"/>
                    <a:pt x="1412008" y="1314488"/>
                  </a:cubicBezTo>
                  <a:close/>
                </a:path>
              </a:pathLst>
            </a:custGeom>
            <a:grpFill/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5258</Words>
  <Application>Microsoft Office PowerPoint</Application>
  <PresentationFormat>Widescreen</PresentationFormat>
  <Paragraphs>603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56</cp:revision>
  <dcterms:created xsi:type="dcterms:W3CDTF">2020-01-20T05:08:25Z</dcterms:created>
  <dcterms:modified xsi:type="dcterms:W3CDTF">2020-09-08T01:13:08Z</dcterms:modified>
</cp:coreProperties>
</file>