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4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6081818" y="-1136407"/>
            <a:ext cx="1800200" cy="4319972"/>
          </a:xfrm>
          <a:prstGeom prst="round2SameRect">
            <a:avLst>
              <a:gd name="adj1" fmla="val 10197"/>
              <a:gd name="adj2" fmla="val 0"/>
            </a:avLst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69902" y="1326070"/>
            <a:ext cx="4283969" cy="47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569902" y="263284"/>
            <a:ext cx="428396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421927" y="4356110"/>
            <a:ext cx="1596556" cy="432048"/>
            <a:chOff x="4433352" y="116632"/>
            <a:chExt cx="1596556" cy="432048"/>
          </a:xfrm>
        </p:grpSpPr>
        <p:sp>
          <p:nvSpPr>
            <p:cNvPr id="12" name="Rounded Rectangle 11"/>
            <p:cNvSpPr/>
            <p:nvPr/>
          </p:nvSpPr>
          <p:spPr>
            <a:xfrm>
              <a:off x="4433352" y="116632"/>
              <a:ext cx="1596556" cy="432048"/>
            </a:xfrm>
            <a:prstGeom prst="roundRect">
              <a:avLst>
                <a:gd name="adj" fmla="val 50000"/>
              </a:avLst>
            </a:prstGeom>
            <a:solidFill>
              <a:srgbClr val="FFC00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874" y="171732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24</cp:revision>
  <dcterms:created xsi:type="dcterms:W3CDTF">2014-04-01T16:27:38Z</dcterms:created>
  <dcterms:modified xsi:type="dcterms:W3CDTF">2016-01-06T20:00:17Z</dcterms:modified>
</cp:coreProperties>
</file>