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21" y="1243087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851920" y="267494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9182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327655"/>
            <a:ext cx="1301512" cy="3218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972" y="4608565"/>
            <a:ext cx="1146056" cy="28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286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24</cp:revision>
  <dcterms:created xsi:type="dcterms:W3CDTF">2014-04-01T16:27:38Z</dcterms:created>
  <dcterms:modified xsi:type="dcterms:W3CDTF">2016-01-04T01:20:56Z</dcterms:modified>
</cp:coreProperties>
</file>