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8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2014-07-09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3923928" y="4568229"/>
            <a:ext cx="1296144" cy="307777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Insert</a:t>
            </a:r>
            <a:r>
              <a:rPr lang="en-US" altLang="ko-KR" sz="14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LOGO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4352205"/>
            <a:ext cx="9144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 OF</a:t>
            </a:r>
            <a:r>
              <a:rPr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0" y="3890466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PPT TEMPLATES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bg1"/>
                </a:solidFill>
              </a:rPr>
              <a:t> Enter Your Tittle 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394472"/>
          </a:xfrm>
        </p:spPr>
        <p:txBody>
          <a:bodyPr>
            <a:normAutofit lnSpcReduction="10000"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107</Words>
  <Application>Microsoft Office PowerPoint</Application>
  <PresentationFormat>On-screen Show (16:9)</PresentationFormat>
  <Paragraphs>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 Enter Your Tittle 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11</cp:revision>
  <dcterms:created xsi:type="dcterms:W3CDTF">2014-04-01T16:27:38Z</dcterms:created>
  <dcterms:modified xsi:type="dcterms:W3CDTF">2014-07-08T22:25:21Z</dcterms:modified>
</cp:coreProperties>
</file>