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3" r:id="rId4"/>
    <p:sldId id="348" r:id="rId5"/>
    <p:sldId id="347" r:id="rId6"/>
    <p:sldId id="259" r:id="rId7"/>
    <p:sldId id="260" r:id="rId8"/>
    <p:sldId id="307" r:id="rId9"/>
    <p:sldId id="312" r:id="rId10"/>
    <p:sldId id="314" r:id="rId11"/>
    <p:sldId id="298" r:id="rId12"/>
    <p:sldId id="316" r:id="rId13"/>
    <p:sldId id="311" r:id="rId14"/>
    <p:sldId id="309" r:id="rId15"/>
    <p:sldId id="337" r:id="rId16"/>
    <p:sldId id="308" r:id="rId17"/>
    <p:sldId id="310" r:id="rId18"/>
    <p:sldId id="315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13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404" y="10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662187445511735E-2"/>
          <c:y val="9.8421008776802571E-2"/>
          <c:w val="0.9491841208704016"/>
          <c:h val="0.84104023164092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133-488E-9BBD-711DB2760180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1133-488E-9BBD-711DB27601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33-488E-9BBD-711DB2760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662187445511735E-2"/>
          <c:y val="9.8421008776802571E-2"/>
          <c:w val="0.9491841208704016"/>
          <c:h val="0.84104023164092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0AD-4F8D-B9C4-45F02EDADB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40AD-4F8D-B9C4-45F02EDADB6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AD-4F8D-B9C4-45F02EDAD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662187445511735E-2"/>
          <c:y val="9.8421008776802571E-2"/>
          <c:w val="0.9491841208704016"/>
          <c:h val="0.84104023164092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04C7-42DD-9D3A-EA81A7EE70FF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04C7-42DD-9D3A-EA81A7EE70F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C7-42DD-9D3A-EA81A7EE7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662187445511735E-2"/>
          <c:y val="9.8421008776802571E-2"/>
          <c:w val="0.9491841208704016"/>
          <c:h val="0.8410402316409286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CA4-445B-93E5-6C07F4E2F118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1CA4-445B-93E5-6C07F4E2F1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A4-445B-93E5-6C07F4E2F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32-4F0B-B703-14D59E2592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>
                  <a:alpha val="7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32-4F0B-B703-14D59E2592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32-4F0B-B703-14D59E2592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  <c:pt idx="3">
                  <c:v>Option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32-4F0B-B703-14D59E2592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78592"/>
        <c:axId val="58880768"/>
      </c:lineChart>
      <c:catAx>
        <c:axId val="58878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8880768"/>
        <c:crosses val="autoZero"/>
        <c:auto val="1"/>
        <c:lblAlgn val="ctr"/>
        <c:lblOffset val="100"/>
        <c:noMultiLvlLbl val="0"/>
      </c:catAx>
      <c:valAx>
        <c:axId val="5888076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50000"/>
                  <a:lumOff val="50000"/>
                  <a:alpha val="3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1">
                <a:lumMod val="75000"/>
                <a:lumOff val="25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58878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DA-4F70-9C90-8584E9781C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DA-4F70-9C90-8584E9781C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DA-4F70-9C90-8584E9781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100"/>
        <c:axId val="155285760"/>
        <c:axId val="155301760"/>
      </c:barChart>
      <c:catAx>
        <c:axId val="155285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5301760"/>
        <c:crosses val="autoZero"/>
        <c:auto val="1"/>
        <c:lblAlgn val="ctr"/>
        <c:lblOffset val="100"/>
        <c:noMultiLvlLbl val="0"/>
      </c:catAx>
      <c:valAx>
        <c:axId val="155301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528576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A80772-5F48-444B-909E-60FACAB6B8FE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DF16B449-F5B7-4D1C-B524-58A0CCD475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E3503243-A816-45B2-8D73-8FD35BAB63ED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D0617E07-B62F-4C5A-8324-8121790C557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95E3AE0-69B9-44BD-A213-EFFEE695836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7F7644BA-95E4-4334-B15E-5641519DE45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45589BD7-1AAE-47A5-A953-39874867B91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FC370075-FBF1-4459-A6DC-D8D76AEB076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E3183AA-105B-47EF-AA5D-058969BF023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FC2D6A0-18EB-4B00-815F-BF0C52FA5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DBE0CB-23EF-4EA9-9EFC-763B13F4C0A1}"/>
              </a:ext>
            </a:extLst>
          </p:cNvPr>
          <p:cNvSpPr/>
          <p:nvPr userDrawn="1"/>
        </p:nvSpPr>
        <p:spPr>
          <a:xfrm>
            <a:off x="1220558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C899DDF-74C3-4C72-AED1-0962CD1554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1076" y="0"/>
            <a:ext cx="8086725" cy="6858000"/>
          </a:xfrm>
          <a:custGeom>
            <a:avLst/>
            <a:gdLst>
              <a:gd name="connsiteX0" fmla="*/ 3133695 w 8086725"/>
              <a:gd name="connsiteY0" fmla="*/ 0 h 6858000"/>
              <a:gd name="connsiteX1" fmla="*/ 8086725 w 8086725"/>
              <a:gd name="connsiteY1" fmla="*/ 0 h 6858000"/>
              <a:gd name="connsiteX2" fmla="*/ 4953031 w 8086725"/>
              <a:gd name="connsiteY2" fmla="*/ 6858000 h 6858000"/>
              <a:gd name="connsiteX3" fmla="*/ 0 w 80867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6725" h="6858000">
                <a:moveTo>
                  <a:pt x="3133695" y="0"/>
                </a:moveTo>
                <a:lnTo>
                  <a:pt x="8086725" y="0"/>
                </a:lnTo>
                <a:lnTo>
                  <a:pt x="495303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75CB74E-F65F-47F8-A8AE-7B7FF78C2892}"/>
              </a:ext>
            </a:extLst>
          </p:cNvPr>
          <p:cNvGrpSpPr/>
          <p:nvPr userDrawn="1"/>
        </p:nvGrpSpPr>
        <p:grpSpPr>
          <a:xfrm>
            <a:off x="4079368" y="197085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95E5FF-2AD1-4D60-B9DC-23569CF082C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D141F39-0A15-4C0D-9357-F96ECF22045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21450A8-BB0B-4C76-AECE-EDEA1A12A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5AAF11-525B-4526-A0C8-892969E7202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4A9E649-7CC2-4EA9-AB25-19096B52AE8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6FFB54-5A6B-402C-BF64-F9A0D4F6092E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BDEE8A-9721-4F12-BF30-B3892398A2A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F995AF-82CD-4344-B5B9-370E1050E42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682587B-FE10-4ADA-9DD2-A1F1EC01BC3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22246" y="2124991"/>
            <a:ext cx="37225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B4BF6DC-797F-4878-8F38-6D12B5EA5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D4AE3C9-25F7-435F-8241-E0E3E024E6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9033F92-5447-4701-9973-78667CCF7D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81009FC0-F461-43C1-A305-424A4B8DBC21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D3E3847-E4AC-4C7E-9A5E-BE2F9DB0A4D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C0A871EA-43B6-40F5-B8FE-1A422C77A0C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8370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9A757F5D-4C8E-4BEE-AD55-7B1F4C7E50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F757335-D800-4EEA-9CE9-408094DD27B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0649CB23-30FC-4222-A82E-B62216712C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96DDDB5F-280B-4331-9598-C8195A43A2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88585"/>
            <a:ext cx="12192000" cy="31929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B40CD-7F2F-4D2A-ABFB-C9D21AE99420}"/>
              </a:ext>
            </a:extLst>
          </p:cNvPr>
          <p:cNvSpPr/>
          <p:nvPr userDrawn="1"/>
        </p:nvSpPr>
        <p:spPr>
          <a:xfrm>
            <a:off x="0" y="1389109"/>
            <a:ext cx="12192000" cy="213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53D3E8-EA73-4D55-A85B-305A0FC68ADE}"/>
              </a:ext>
            </a:extLst>
          </p:cNvPr>
          <p:cNvSpPr/>
          <p:nvPr userDrawn="1"/>
        </p:nvSpPr>
        <p:spPr>
          <a:xfrm>
            <a:off x="0" y="6638925"/>
            <a:ext cx="12192000" cy="219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9" r:id="rId5"/>
    <p:sldLayoutId id="2147483678" r:id="rId6"/>
    <p:sldLayoutId id="2147483677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1" y="4222150"/>
            <a:ext cx="12191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2929675"/>
            <a:ext cx="121919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3824667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5253701" y="2389629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28668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B590A6-E882-459F-8FC7-6B6C69B4AD15}"/>
              </a:ext>
            </a:extLst>
          </p:cNvPr>
          <p:cNvGrpSpPr/>
          <p:nvPr/>
        </p:nvGrpSpPr>
        <p:grpSpPr>
          <a:xfrm>
            <a:off x="4044042" y="2633788"/>
            <a:ext cx="4114800" cy="3701823"/>
            <a:chOff x="4044042" y="2633788"/>
            <a:chExt cx="4114800" cy="37018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B0BEB4-0DA1-4034-93AE-756C6370A585}"/>
                </a:ext>
              </a:extLst>
            </p:cNvPr>
            <p:cNvSpPr/>
            <p:nvPr/>
          </p:nvSpPr>
          <p:spPr>
            <a:xfrm>
              <a:off x="4044042" y="5782491"/>
              <a:ext cx="4114800" cy="553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AD2D96-234F-4F08-BB80-8FF4E20A9B84}"/>
                </a:ext>
              </a:extLst>
            </p:cNvPr>
            <p:cNvSpPr/>
            <p:nvPr/>
          </p:nvSpPr>
          <p:spPr>
            <a:xfrm>
              <a:off x="4135482" y="4855028"/>
              <a:ext cx="3931920" cy="553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3F08FC-B901-491D-B2B5-F269B46EA291}"/>
                </a:ext>
              </a:extLst>
            </p:cNvPr>
            <p:cNvSpPr/>
            <p:nvPr/>
          </p:nvSpPr>
          <p:spPr>
            <a:xfrm>
              <a:off x="4226922" y="3927565"/>
              <a:ext cx="3749040" cy="553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C0B4F4-2FEA-4E1F-9483-7A6D468DFD30}"/>
                </a:ext>
              </a:extLst>
            </p:cNvPr>
            <p:cNvSpPr/>
            <p:nvPr/>
          </p:nvSpPr>
          <p:spPr>
            <a:xfrm>
              <a:off x="4318362" y="3000102"/>
              <a:ext cx="3566160" cy="5531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2C909D1B-5638-480A-9903-18753F95DB3A}"/>
                </a:ext>
              </a:extLst>
            </p:cNvPr>
            <p:cNvSpPr/>
            <p:nvPr/>
          </p:nvSpPr>
          <p:spPr>
            <a:xfrm>
              <a:off x="4044042" y="5408148"/>
              <a:ext cx="4114800" cy="374343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A17DB744-60F1-484F-9FB3-3715B052E356}"/>
                </a:ext>
              </a:extLst>
            </p:cNvPr>
            <p:cNvSpPr/>
            <p:nvPr/>
          </p:nvSpPr>
          <p:spPr>
            <a:xfrm>
              <a:off x="4135482" y="4480685"/>
              <a:ext cx="3931920" cy="374343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616350DA-C5D7-4184-B82A-E9F79C9A0BE1}"/>
                </a:ext>
              </a:extLst>
            </p:cNvPr>
            <p:cNvSpPr/>
            <p:nvPr/>
          </p:nvSpPr>
          <p:spPr>
            <a:xfrm>
              <a:off x="4226922" y="3553222"/>
              <a:ext cx="3749040" cy="374343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506527A7-FAB2-4C7B-BB30-B6B8C6A6EEFB}"/>
                </a:ext>
              </a:extLst>
            </p:cNvPr>
            <p:cNvSpPr/>
            <p:nvPr/>
          </p:nvSpPr>
          <p:spPr>
            <a:xfrm>
              <a:off x="4318362" y="2633788"/>
              <a:ext cx="3566160" cy="374343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99555-95FE-4CCF-8876-C4B75341FD04}"/>
              </a:ext>
            </a:extLst>
          </p:cNvPr>
          <p:cNvGrpSpPr/>
          <p:nvPr/>
        </p:nvGrpSpPr>
        <p:grpSpPr>
          <a:xfrm>
            <a:off x="5095602" y="2633788"/>
            <a:ext cx="2011680" cy="3701823"/>
            <a:chOff x="9526087" y="1889481"/>
            <a:chExt cx="2011680" cy="37018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EEA00-B03E-4813-99F2-6DC6D4522A43}"/>
                </a:ext>
              </a:extLst>
            </p:cNvPr>
            <p:cNvSpPr/>
            <p:nvPr/>
          </p:nvSpPr>
          <p:spPr>
            <a:xfrm>
              <a:off x="9526087" y="5038184"/>
              <a:ext cx="2011680" cy="5531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4CF627-255E-4281-B03E-2C053D3E5341}"/>
                </a:ext>
              </a:extLst>
            </p:cNvPr>
            <p:cNvSpPr/>
            <p:nvPr/>
          </p:nvSpPr>
          <p:spPr>
            <a:xfrm>
              <a:off x="9617527" y="4110721"/>
              <a:ext cx="1828800" cy="5531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F83BCA-37BD-424C-BDF7-8F385598DDEA}"/>
                </a:ext>
              </a:extLst>
            </p:cNvPr>
            <p:cNvSpPr/>
            <p:nvPr/>
          </p:nvSpPr>
          <p:spPr>
            <a:xfrm>
              <a:off x="9708967" y="3183258"/>
              <a:ext cx="1645920" cy="5531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204934-F1C5-4B27-9AEF-5A2827E5EB25}"/>
                </a:ext>
              </a:extLst>
            </p:cNvPr>
            <p:cNvSpPr/>
            <p:nvPr/>
          </p:nvSpPr>
          <p:spPr>
            <a:xfrm>
              <a:off x="9800407" y="2255795"/>
              <a:ext cx="1463040" cy="5531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4A42097E-4D08-4058-9AC9-53ADFEACCD25}"/>
                </a:ext>
              </a:extLst>
            </p:cNvPr>
            <p:cNvSpPr/>
            <p:nvPr/>
          </p:nvSpPr>
          <p:spPr>
            <a:xfrm>
              <a:off x="9526087" y="4663841"/>
              <a:ext cx="2011680" cy="374343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61DE6D8-2DD7-46FC-9AEA-7CED49FCAF1D}"/>
                </a:ext>
              </a:extLst>
            </p:cNvPr>
            <p:cNvSpPr/>
            <p:nvPr/>
          </p:nvSpPr>
          <p:spPr>
            <a:xfrm>
              <a:off x="9617527" y="3736378"/>
              <a:ext cx="1828800" cy="374343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AE560749-3CF7-426C-B0B3-D5B160FC4179}"/>
                </a:ext>
              </a:extLst>
            </p:cNvPr>
            <p:cNvSpPr/>
            <p:nvPr/>
          </p:nvSpPr>
          <p:spPr>
            <a:xfrm>
              <a:off x="9708967" y="2808915"/>
              <a:ext cx="1645920" cy="374343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8B68D5CD-6D3A-4369-A329-CF2C786FFE75}"/>
                </a:ext>
              </a:extLst>
            </p:cNvPr>
            <p:cNvSpPr/>
            <p:nvPr/>
          </p:nvSpPr>
          <p:spPr>
            <a:xfrm>
              <a:off x="9800407" y="1889481"/>
              <a:ext cx="1463040" cy="374343"/>
            </a:xfrm>
            <a:prstGeom prst="trapezoi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Up 20">
            <a:extLst>
              <a:ext uri="{FF2B5EF4-FFF2-40B4-BE49-F238E27FC236}">
                <a16:creationId xmlns:a16="http://schemas.microsoft.com/office/drawing/2014/main" id="{8B21515A-5911-450E-8E72-51A9A2D6D503}"/>
              </a:ext>
            </a:extLst>
          </p:cNvPr>
          <p:cNvSpPr/>
          <p:nvPr/>
        </p:nvSpPr>
        <p:spPr>
          <a:xfrm>
            <a:off x="4825613" y="1608847"/>
            <a:ext cx="2569028" cy="102494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0B766F80-4D5D-4246-BA5B-4DB692BF6B24}"/>
              </a:ext>
            </a:extLst>
          </p:cNvPr>
          <p:cNvSpPr/>
          <p:nvPr/>
        </p:nvSpPr>
        <p:spPr>
          <a:xfrm flipH="1">
            <a:off x="5895658" y="5017363"/>
            <a:ext cx="375960" cy="3101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3" name="Teardrop 1">
            <a:extLst>
              <a:ext uri="{FF2B5EF4-FFF2-40B4-BE49-F238E27FC236}">
                <a16:creationId xmlns:a16="http://schemas.microsoft.com/office/drawing/2014/main" id="{85E7098F-1F66-4132-A987-1B020CF72E36}"/>
              </a:ext>
            </a:extLst>
          </p:cNvPr>
          <p:cNvSpPr/>
          <p:nvPr/>
        </p:nvSpPr>
        <p:spPr>
          <a:xfrm rot="18805991">
            <a:off x="5898923" y="3104180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11">
            <a:extLst>
              <a:ext uri="{FF2B5EF4-FFF2-40B4-BE49-F238E27FC236}">
                <a16:creationId xmlns:a16="http://schemas.microsoft.com/office/drawing/2014/main" id="{091DED10-91A9-41A0-936D-FBC344C9EBC8}"/>
              </a:ext>
            </a:extLst>
          </p:cNvPr>
          <p:cNvSpPr>
            <a:spLocks noChangeAspect="1"/>
          </p:cNvSpPr>
          <p:nvPr/>
        </p:nvSpPr>
        <p:spPr>
          <a:xfrm rot="9900000">
            <a:off x="5951630" y="4044061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D073BBB8-970B-4BFF-8B60-D1A18E9B355A}"/>
              </a:ext>
            </a:extLst>
          </p:cNvPr>
          <p:cNvSpPr/>
          <p:nvPr/>
        </p:nvSpPr>
        <p:spPr>
          <a:xfrm>
            <a:off x="5917393" y="5931352"/>
            <a:ext cx="332491" cy="2553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Donut 24">
            <a:extLst>
              <a:ext uri="{FF2B5EF4-FFF2-40B4-BE49-F238E27FC236}">
                <a16:creationId xmlns:a16="http://schemas.microsoft.com/office/drawing/2014/main" id="{54BBB00B-8C41-4388-93FB-0E70D65F274D}"/>
              </a:ext>
            </a:extLst>
          </p:cNvPr>
          <p:cNvSpPr/>
          <p:nvPr/>
        </p:nvSpPr>
        <p:spPr>
          <a:xfrm>
            <a:off x="5859502" y="1961612"/>
            <a:ext cx="472997" cy="47684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EF0B58-54F7-4AEA-935D-F020713ED30E}"/>
              </a:ext>
            </a:extLst>
          </p:cNvPr>
          <p:cNvGrpSpPr/>
          <p:nvPr/>
        </p:nvGrpSpPr>
        <p:grpSpPr>
          <a:xfrm>
            <a:off x="505097" y="5596947"/>
            <a:ext cx="3221871" cy="738664"/>
            <a:chOff x="2725123" y="4283314"/>
            <a:chExt cx="1292073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7A7D76-5671-4FC5-B942-51ECE7C774A5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3A21EB-F429-4982-9886-AC6436DD9C98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63F4D3-B053-4D9C-B7F4-DFD64CCC4978}"/>
              </a:ext>
            </a:extLst>
          </p:cNvPr>
          <p:cNvGrpSpPr/>
          <p:nvPr/>
        </p:nvGrpSpPr>
        <p:grpSpPr>
          <a:xfrm>
            <a:off x="685595" y="3742021"/>
            <a:ext cx="3221871" cy="738664"/>
            <a:chOff x="2725123" y="4283314"/>
            <a:chExt cx="1292073" cy="7386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D8B3A7-AD22-4982-9921-903E66FE82A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E850B4-47A4-4135-BB28-96D6737303A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AB5D00-3E29-416A-9203-6CC6BA78AFAF}"/>
              </a:ext>
            </a:extLst>
          </p:cNvPr>
          <p:cNvGrpSpPr/>
          <p:nvPr/>
        </p:nvGrpSpPr>
        <p:grpSpPr>
          <a:xfrm>
            <a:off x="8386858" y="4669484"/>
            <a:ext cx="3221871" cy="738664"/>
            <a:chOff x="2725123" y="4283314"/>
            <a:chExt cx="1292073" cy="7386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AFB0E8-29D0-4C8D-A88B-6225EB7813D4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873558-0AF4-413A-8DB1-7167B651192D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66991A-6230-4FE4-B045-826A1B8C272F}"/>
              </a:ext>
            </a:extLst>
          </p:cNvPr>
          <p:cNvGrpSpPr/>
          <p:nvPr/>
        </p:nvGrpSpPr>
        <p:grpSpPr>
          <a:xfrm>
            <a:off x="8158842" y="2814558"/>
            <a:ext cx="3221871" cy="738664"/>
            <a:chOff x="2725123" y="4283314"/>
            <a:chExt cx="1292073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EA726F-C633-499F-8D45-D866AB1033F5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3E05A4-0DE9-407C-A8ED-6BE3AE5EFB11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9F69150-F4F3-4135-BB9B-6A0D4AAB356E}"/>
              </a:ext>
            </a:extLst>
          </p:cNvPr>
          <p:cNvSpPr txBox="1"/>
          <p:nvPr/>
        </p:nvSpPr>
        <p:spPr>
          <a:xfrm>
            <a:off x="7439272" y="1607463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830592-C414-43CC-B606-D298145F7C2F}"/>
              </a:ext>
            </a:extLst>
          </p:cNvPr>
          <p:cNvSpPr/>
          <p:nvPr/>
        </p:nvSpPr>
        <p:spPr>
          <a:xfrm>
            <a:off x="6356031" y="431494"/>
            <a:ext cx="5375189" cy="5995012"/>
          </a:xfrm>
          <a:prstGeom prst="roundRect">
            <a:avLst>
              <a:gd name="adj" fmla="val 4790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BC07E-D086-458E-AD25-0F3B5CD640C3}"/>
              </a:ext>
            </a:extLst>
          </p:cNvPr>
          <p:cNvSpPr txBox="1"/>
          <p:nvPr/>
        </p:nvSpPr>
        <p:spPr>
          <a:xfrm>
            <a:off x="6581614" y="5036752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B860B-413A-4D33-9FA3-144FDC34EE0D}"/>
              </a:ext>
            </a:extLst>
          </p:cNvPr>
          <p:cNvSpPr txBox="1"/>
          <p:nvPr/>
        </p:nvSpPr>
        <p:spPr>
          <a:xfrm>
            <a:off x="8624735" y="2014331"/>
            <a:ext cx="27082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You can simply impress your audience and add a unique zing and appeal to your Presentations. 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B122-87BD-4712-AE8C-BDE1F25ADB8A}"/>
              </a:ext>
            </a:extLst>
          </p:cNvPr>
          <p:cNvSpPr txBox="1"/>
          <p:nvPr/>
        </p:nvSpPr>
        <p:spPr>
          <a:xfrm>
            <a:off x="8624735" y="1198730"/>
            <a:ext cx="270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1D7A5-8DB3-419B-B0D2-72C9B2111C22}"/>
              </a:ext>
            </a:extLst>
          </p:cNvPr>
          <p:cNvSpPr txBox="1"/>
          <p:nvPr/>
        </p:nvSpPr>
        <p:spPr>
          <a:xfrm>
            <a:off x="6581614" y="594480"/>
            <a:ext cx="2120303" cy="31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1" b="1" dirty="0">
                <a:solidFill>
                  <a:schemeClr val="accent1"/>
                </a:solidFill>
                <a:cs typeface="Arial" pitchFamily="34" charset="0"/>
              </a:rPr>
              <a:t>3</a:t>
            </a:r>
            <a:endParaRPr lang="ko-KR" altLang="en-US" sz="20001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57">
            <a:extLst>
              <a:ext uri="{FF2B5EF4-FFF2-40B4-BE49-F238E27FC236}">
                <a16:creationId xmlns:a16="http://schemas.microsoft.com/office/drawing/2014/main" id="{FCAA928E-6F74-4523-998C-ED5120F42554}"/>
              </a:ext>
            </a:extLst>
          </p:cNvPr>
          <p:cNvGrpSpPr/>
          <p:nvPr/>
        </p:nvGrpSpPr>
        <p:grpSpPr>
          <a:xfrm>
            <a:off x="4207491" y="1993807"/>
            <a:ext cx="3805272" cy="3800259"/>
            <a:chOff x="2662476" y="0"/>
            <a:chExt cx="686704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02C83E2-214E-46EA-B14D-6AD3C2AD3FF6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0443961-BC5A-41F1-8E4F-124D551F9E72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1CD5F7-1306-44FA-A05B-B4BE500B0317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EF482E8-B2FA-4ACF-AA30-7D345EC5E3E0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D4B6832-FC95-449D-9B5E-0B35EDD93C6F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FE9B82-2BC7-4569-B30B-26DB3A1AC15F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33E6CC-FC21-4291-9237-D7D31A02537A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67035A-C3D5-416D-9606-1A94C0EA120E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Rectangle 16">
            <a:extLst>
              <a:ext uri="{FF2B5EF4-FFF2-40B4-BE49-F238E27FC236}">
                <a16:creationId xmlns:a16="http://schemas.microsoft.com/office/drawing/2014/main" id="{CD2BD41E-E8F5-42FB-BE3D-A316B2A0231E}"/>
              </a:ext>
            </a:extLst>
          </p:cNvPr>
          <p:cNvSpPr/>
          <p:nvPr/>
        </p:nvSpPr>
        <p:spPr>
          <a:xfrm rot="2700000">
            <a:off x="5988050" y="5276215"/>
            <a:ext cx="233318" cy="41829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8C7A85B-A69A-4A41-B72E-112086F21727}"/>
              </a:ext>
            </a:extLst>
          </p:cNvPr>
          <p:cNvSpPr/>
          <p:nvPr/>
        </p:nvSpPr>
        <p:spPr>
          <a:xfrm>
            <a:off x="7548643" y="3746011"/>
            <a:ext cx="289071" cy="27059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7176695E-5ED1-4072-806E-B1E57FA7FDB8}"/>
              </a:ext>
            </a:extLst>
          </p:cNvPr>
          <p:cNvSpPr/>
          <p:nvPr/>
        </p:nvSpPr>
        <p:spPr>
          <a:xfrm flipH="1">
            <a:off x="4339730" y="3754720"/>
            <a:ext cx="343662" cy="28350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Isosceles Triangle 51">
            <a:extLst>
              <a:ext uri="{FF2B5EF4-FFF2-40B4-BE49-F238E27FC236}">
                <a16:creationId xmlns:a16="http://schemas.microsoft.com/office/drawing/2014/main" id="{82A670AF-BAF7-421E-A6F7-C927652D174E}"/>
              </a:ext>
            </a:extLst>
          </p:cNvPr>
          <p:cNvSpPr/>
          <p:nvPr/>
        </p:nvSpPr>
        <p:spPr>
          <a:xfrm>
            <a:off x="5976927" y="2235497"/>
            <a:ext cx="255564" cy="1874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" name="Group 51">
            <a:extLst>
              <a:ext uri="{FF2B5EF4-FFF2-40B4-BE49-F238E27FC236}">
                <a16:creationId xmlns:a16="http://schemas.microsoft.com/office/drawing/2014/main" id="{D63DCD4A-6A32-4931-840D-0073F907AF54}"/>
              </a:ext>
            </a:extLst>
          </p:cNvPr>
          <p:cNvGrpSpPr/>
          <p:nvPr/>
        </p:nvGrpSpPr>
        <p:grpSpPr>
          <a:xfrm flipH="1">
            <a:off x="694312" y="3427038"/>
            <a:ext cx="2937668" cy="914901"/>
            <a:chOff x="973910" y="2552193"/>
            <a:chExt cx="1864531" cy="9149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3BE39F-F06C-4243-BEC6-ABFF5794D35A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AC2520-DCCD-4375-9068-B8A5D1F1DD2C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51">
            <a:extLst>
              <a:ext uri="{FF2B5EF4-FFF2-40B4-BE49-F238E27FC236}">
                <a16:creationId xmlns:a16="http://schemas.microsoft.com/office/drawing/2014/main" id="{94A8A7C3-1969-4A7B-BE3D-32EA5868E5E8}"/>
              </a:ext>
            </a:extLst>
          </p:cNvPr>
          <p:cNvGrpSpPr/>
          <p:nvPr/>
        </p:nvGrpSpPr>
        <p:grpSpPr>
          <a:xfrm flipH="1">
            <a:off x="8559158" y="3478242"/>
            <a:ext cx="2937668" cy="914901"/>
            <a:chOff x="973910" y="2552193"/>
            <a:chExt cx="1864531" cy="9149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48227A-1D38-4D53-9C49-BCDAD70883CD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E51BE2-8FC6-43C6-B893-B6105E56F407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1">
            <a:extLst>
              <a:ext uri="{FF2B5EF4-FFF2-40B4-BE49-F238E27FC236}">
                <a16:creationId xmlns:a16="http://schemas.microsoft.com/office/drawing/2014/main" id="{BBC50F65-DDC5-4CF9-B7BC-FD1BFE06A2D9}"/>
              </a:ext>
            </a:extLst>
          </p:cNvPr>
          <p:cNvGrpSpPr/>
          <p:nvPr/>
        </p:nvGrpSpPr>
        <p:grpSpPr>
          <a:xfrm flipH="1">
            <a:off x="1934760" y="1649713"/>
            <a:ext cx="2937668" cy="914901"/>
            <a:chOff x="973910" y="2552193"/>
            <a:chExt cx="1864531" cy="9149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ADB22F-7036-4D92-AF83-269903846458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A7F996-AB85-447C-B73E-1AFB8A6C3787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1">
            <a:extLst>
              <a:ext uri="{FF2B5EF4-FFF2-40B4-BE49-F238E27FC236}">
                <a16:creationId xmlns:a16="http://schemas.microsoft.com/office/drawing/2014/main" id="{FA3390E7-6205-4F29-93CD-541AADFA3ADE}"/>
              </a:ext>
            </a:extLst>
          </p:cNvPr>
          <p:cNvGrpSpPr/>
          <p:nvPr/>
        </p:nvGrpSpPr>
        <p:grpSpPr>
          <a:xfrm flipH="1">
            <a:off x="7319573" y="5240874"/>
            <a:ext cx="2937668" cy="914901"/>
            <a:chOff x="973910" y="2552193"/>
            <a:chExt cx="1864531" cy="9149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3F6353-9C6F-4C98-9DBD-F3AF6BE97FDC}"/>
                </a:ext>
              </a:extLst>
            </p:cNvPr>
            <p:cNvSpPr txBox="1"/>
            <p:nvPr/>
          </p:nvSpPr>
          <p:spPr>
            <a:xfrm>
              <a:off x="1001564" y="2820763"/>
              <a:ext cx="1836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CB9576-A28B-4F86-B4BC-44E24347A56D}"/>
                </a:ext>
              </a:extLst>
            </p:cNvPr>
            <p:cNvSpPr txBox="1"/>
            <p:nvPr/>
          </p:nvSpPr>
          <p:spPr>
            <a:xfrm>
              <a:off x="973910" y="2552193"/>
              <a:ext cx="1863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38114CA1-1864-4FDF-A87A-88234FB10D45}"/>
              </a:ext>
            </a:extLst>
          </p:cNvPr>
          <p:cNvSpPr/>
          <p:nvPr/>
        </p:nvSpPr>
        <p:spPr>
          <a:xfrm rot="2700000">
            <a:off x="5994431" y="3498999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68AC1-83E3-4082-AAB3-825BD711CE72}"/>
              </a:ext>
            </a:extLst>
          </p:cNvPr>
          <p:cNvSpPr txBox="1"/>
          <p:nvPr/>
        </p:nvSpPr>
        <p:spPr>
          <a:xfrm>
            <a:off x="7169022" y="181650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A2379D-2B3D-49E7-AA75-FB1E37A640EE}"/>
              </a:ext>
            </a:extLst>
          </p:cNvPr>
          <p:cNvGrpSpPr/>
          <p:nvPr/>
        </p:nvGrpSpPr>
        <p:grpSpPr>
          <a:xfrm>
            <a:off x="7863488" y="1885054"/>
            <a:ext cx="3434878" cy="693904"/>
            <a:chOff x="4355975" y="1331342"/>
            <a:chExt cx="3012728" cy="6939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6BA764-5AB4-46FA-A3A7-1C727219B0A6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233351-CF64-450A-9BF7-114DE6DC0B18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20390A9-1183-4D78-9C32-0AD168339FA9}"/>
              </a:ext>
            </a:extLst>
          </p:cNvPr>
          <p:cNvSpPr/>
          <p:nvPr/>
        </p:nvSpPr>
        <p:spPr>
          <a:xfrm>
            <a:off x="7701358" y="1961997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8FD60-1330-4BA7-B242-328D11A81C3E}"/>
              </a:ext>
            </a:extLst>
          </p:cNvPr>
          <p:cNvSpPr txBox="1"/>
          <p:nvPr/>
        </p:nvSpPr>
        <p:spPr>
          <a:xfrm>
            <a:off x="7169022" y="2974831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80472E-C720-46EF-AC07-944DEF7262C2}"/>
              </a:ext>
            </a:extLst>
          </p:cNvPr>
          <p:cNvGrpSpPr/>
          <p:nvPr/>
        </p:nvGrpSpPr>
        <p:grpSpPr>
          <a:xfrm>
            <a:off x="7863488" y="3043378"/>
            <a:ext cx="3434878" cy="693904"/>
            <a:chOff x="4355975" y="1331342"/>
            <a:chExt cx="3012728" cy="6939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A1DD59-D373-413C-B40A-8FEC792AACBB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96469B-72DD-478E-8E91-A5029EEF6179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F0732-0BD2-4DFC-ADA4-D3C1435F04E9}"/>
              </a:ext>
            </a:extLst>
          </p:cNvPr>
          <p:cNvSpPr/>
          <p:nvPr/>
        </p:nvSpPr>
        <p:spPr>
          <a:xfrm>
            <a:off x="7701358" y="3120321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7093D-598A-4F18-998F-A50F9AC8FEE8}"/>
              </a:ext>
            </a:extLst>
          </p:cNvPr>
          <p:cNvSpPr txBox="1"/>
          <p:nvPr/>
        </p:nvSpPr>
        <p:spPr>
          <a:xfrm>
            <a:off x="7169022" y="4133155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2861D2-4577-4AB7-BF9E-72AE36FF657A}"/>
              </a:ext>
            </a:extLst>
          </p:cNvPr>
          <p:cNvGrpSpPr/>
          <p:nvPr/>
        </p:nvGrpSpPr>
        <p:grpSpPr>
          <a:xfrm>
            <a:off x="7863488" y="4217091"/>
            <a:ext cx="3434878" cy="678515"/>
            <a:chOff x="4355975" y="1346731"/>
            <a:chExt cx="3012728" cy="6785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1A2607-7F9B-475F-8BEF-F1A0BEF7C8C0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4484D-67E5-4A77-B5CC-4F2609F2CA41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75570A4-59B3-4CEC-B2AF-5A5A614FBB5E}"/>
              </a:ext>
            </a:extLst>
          </p:cNvPr>
          <p:cNvSpPr/>
          <p:nvPr/>
        </p:nvSpPr>
        <p:spPr>
          <a:xfrm>
            <a:off x="7701358" y="4278645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F80D5-4312-4C75-B4DD-91B313B372E6}"/>
              </a:ext>
            </a:extLst>
          </p:cNvPr>
          <p:cNvSpPr txBox="1"/>
          <p:nvPr/>
        </p:nvSpPr>
        <p:spPr>
          <a:xfrm>
            <a:off x="7169022" y="5291477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85FD3B-83CD-4550-BA55-B6938AF22B83}"/>
              </a:ext>
            </a:extLst>
          </p:cNvPr>
          <p:cNvGrpSpPr/>
          <p:nvPr/>
        </p:nvGrpSpPr>
        <p:grpSpPr>
          <a:xfrm>
            <a:off x="7863488" y="5360024"/>
            <a:ext cx="3434878" cy="693904"/>
            <a:chOff x="4355975" y="1331342"/>
            <a:chExt cx="3012728" cy="6939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907D63-7443-47AB-B955-05CCEAD848D6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919CA-6296-49AD-BD45-88E98DA989A7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5ADF865-68AD-4DEF-833E-BF4E051F20F4}"/>
              </a:ext>
            </a:extLst>
          </p:cNvPr>
          <p:cNvSpPr/>
          <p:nvPr/>
        </p:nvSpPr>
        <p:spPr>
          <a:xfrm>
            <a:off x="7701358" y="5436967"/>
            <a:ext cx="54000" cy="5400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E1976-42CE-414A-A2D8-2E7CC840A4A6}"/>
              </a:ext>
            </a:extLst>
          </p:cNvPr>
          <p:cNvSpPr/>
          <p:nvPr/>
        </p:nvSpPr>
        <p:spPr>
          <a:xfrm>
            <a:off x="1909293" y="1831606"/>
            <a:ext cx="2700000" cy="710886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D34DD7-1DF7-4279-A3C3-396F3A2D82C7}"/>
              </a:ext>
            </a:extLst>
          </p:cNvPr>
          <p:cNvSpPr/>
          <p:nvPr/>
        </p:nvSpPr>
        <p:spPr>
          <a:xfrm>
            <a:off x="3973934" y="2840121"/>
            <a:ext cx="2700000" cy="710886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391C22-0BC9-4C88-9AAA-BE774E64563F}"/>
              </a:ext>
            </a:extLst>
          </p:cNvPr>
          <p:cNvSpPr/>
          <p:nvPr/>
        </p:nvSpPr>
        <p:spPr>
          <a:xfrm>
            <a:off x="894523" y="3272518"/>
            <a:ext cx="2700000" cy="710886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68741-C1D2-4322-B2B2-F5F61AB13311}"/>
              </a:ext>
            </a:extLst>
          </p:cNvPr>
          <p:cNvSpPr/>
          <p:nvPr/>
        </p:nvSpPr>
        <p:spPr>
          <a:xfrm>
            <a:off x="3018666" y="4284154"/>
            <a:ext cx="2700000" cy="62308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7" name="그룹 1">
            <a:extLst>
              <a:ext uri="{FF2B5EF4-FFF2-40B4-BE49-F238E27FC236}">
                <a16:creationId xmlns:a16="http://schemas.microsoft.com/office/drawing/2014/main" id="{C3F5EC48-E023-47E6-8026-100FD7137CD2}"/>
              </a:ext>
            </a:extLst>
          </p:cNvPr>
          <p:cNvGrpSpPr/>
          <p:nvPr/>
        </p:nvGrpSpPr>
        <p:grpSpPr>
          <a:xfrm>
            <a:off x="2348561" y="1614522"/>
            <a:ext cx="2698118" cy="3783853"/>
            <a:chOff x="1424711" y="1905228"/>
            <a:chExt cx="2209824" cy="3099065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9E04B51-C545-4D2F-BCFE-815E9515D406}"/>
                </a:ext>
              </a:extLst>
            </p:cNvPr>
            <p:cNvSpPr/>
            <p:nvPr/>
          </p:nvSpPr>
          <p:spPr>
            <a:xfrm rot="12941625">
              <a:off x="1424711" y="4433696"/>
              <a:ext cx="404735" cy="570597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7B1DA22F-86AC-4B68-8576-0A1084E27A00}"/>
                </a:ext>
              </a:extLst>
            </p:cNvPr>
            <p:cNvSpPr/>
            <p:nvPr/>
          </p:nvSpPr>
          <p:spPr>
            <a:xfrm rot="12941625">
              <a:off x="1766893" y="3906380"/>
              <a:ext cx="403335" cy="685009"/>
            </a:xfrm>
            <a:custGeom>
              <a:avLst/>
              <a:gdLst/>
              <a:ahLst/>
              <a:cxnLst/>
              <a:rect l="l" t="t" r="r" b="b"/>
              <a:pathLst>
                <a:path w="720775" h="1224135">
                  <a:moveTo>
                    <a:pt x="720775" y="768849"/>
                  </a:moveTo>
                  <a:lnTo>
                    <a:pt x="720775" y="1224135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786DC2-7C01-4A81-B40B-95F93D56EC04}"/>
                </a:ext>
              </a:extLst>
            </p:cNvPr>
            <p:cNvSpPr/>
            <p:nvPr/>
          </p:nvSpPr>
          <p:spPr>
            <a:xfrm rot="18341625">
              <a:off x="2017334" y="3474526"/>
              <a:ext cx="725305" cy="40333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711534-653C-44D1-89BA-17ABB95C58E3}"/>
                </a:ext>
              </a:extLst>
            </p:cNvPr>
            <p:cNvSpPr/>
            <p:nvPr/>
          </p:nvSpPr>
          <p:spPr>
            <a:xfrm rot="18341625">
              <a:off x="2440514" y="2885471"/>
              <a:ext cx="725305" cy="4033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69B817-6663-4C04-9F37-7C2C6629AE6C}"/>
                </a:ext>
              </a:extLst>
            </p:cNvPr>
            <p:cNvSpPr/>
            <p:nvPr/>
          </p:nvSpPr>
          <p:spPr>
            <a:xfrm rot="18341625">
              <a:off x="2860653" y="2294232"/>
              <a:ext cx="725305" cy="4033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Isosceles Triangle 37">
              <a:extLst>
                <a:ext uri="{FF2B5EF4-FFF2-40B4-BE49-F238E27FC236}">
                  <a16:creationId xmlns:a16="http://schemas.microsoft.com/office/drawing/2014/main" id="{D3595296-AF43-40C4-8CF8-8E8A75F2E450}"/>
                </a:ext>
              </a:extLst>
            </p:cNvPr>
            <p:cNvSpPr/>
            <p:nvPr/>
          </p:nvSpPr>
          <p:spPr>
            <a:xfrm rot="12941625">
              <a:off x="1459371" y="4842093"/>
              <a:ext cx="78768" cy="111048"/>
            </a:xfrm>
            <a:custGeom>
              <a:avLst/>
              <a:gdLst/>
              <a:ahLst/>
              <a:cxnLst/>
              <a:rect l="l" t="t" r="r" b="b"/>
              <a:pathLst>
                <a:path w="140762" h="198446">
                  <a:moveTo>
                    <a:pt x="140762" y="198446"/>
                  </a:moveTo>
                  <a:lnTo>
                    <a:pt x="0" y="198446"/>
                  </a:lnTo>
                  <a:lnTo>
                    <a:pt x="7038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CB9344CE-1AAD-4BC8-B349-33B1542B91F8}"/>
                </a:ext>
              </a:extLst>
            </p:cNvPr>
            <p:cNvSpPr/>
            <p:nvPr/>
          </p:nvSpPr>
          <p:spPr>
            <a:xfrm rot="12941625">
              <a:off x="2416025" y="1905228"/>
              <a:ext cx="407082" cy="2860923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8F0CE1-8A64-4286-9200-9A66A4A887A8}"/>
                </a:ext>
              </a:extLst>
            </p:cNvPr>
            <p:cNvSpPr/>
            <p:nvPr/>
          </p:nvSpPr>
          <p:spPr>
            <a:xfrm rot="18341625">
              <a:off x="3393219" y="2003381"/>
              <a:ext cx="80589" cy="40204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9B2E00-B258-4D89-BE67-5EA1981FC073}"/>
                </a:ext>
              </a:extLst>
            </p:cNvPr>
            <p:cNvSpPr/>
            <p:nvPr/>
          </p:nvSpPr>
          <p:spPr>
            <a:xfrm rot="18341625" flipH="1">
              <a:off x="3425271" y="2162553"/>
              <a:ext cx="26247" cy="906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1611856-353A-44A0-9723-D709195B23F5}"/>
              </a:ext>
            </a:extLst>
          </p:cNvPr>
          <p:cNvSpPr txBox="1"/>
          <p:nvPr/>
        </p:nvSpPr>
        <p:spPr>
          <a:xfrm>
            <a:off x="2668607" y="2079325"/>
            <a:ext cx="1480863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F31096-A0A3-44B8-B6E1-DCA7DAF17E5F}"/>
              </a:ext>
            </a:extLst>
          </p:cNvPr>
          <p:cNvSpPr txBox="1"/>
          <p:nvPr/>
        </p:nvSpPr>
        <p:spPr>
          <a:xfrm>
            <a:off x="5184628" y="3087840"/>
            <a:ext cx="1317789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6AD513-2F84-4E3B-A73D-63B5F7167ABB}"/>
              </a:ext>
            </a:extLst>
          </p:cNvPr>
          <p:cNvSpPr txBox="1"/>
          <p:nvPr/>
        </p:nvSpPr>
        <p:spPr>
          <a:xfrm>
            <a:off x="4128514" y="4487975"/>
            <a:ext cx="1317789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BB994-545D-435B-A0D2-9F1A53843FE3}"/>
              </a:ext>
            </a:extLst>
          </p:cNvPr>
          <p:cNvSpPr txBox="1"/>
          <p:nvPr/>
        </p:nvSpPr>
        <p:spPr>
          <a:xfrm>
            <a:off x="1778086" y="3520237"/>
            <a:ext cx="1317789" cy="21544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자유형: 도형 54">
            <a:extLst>
              <a:ext uri="{FF2B5EF4-FFF2-40B4-BE49-F238E27FC236}">
                <a16:creationId xmlns:a16="http://schemas.microsoft.com/office/drawing/2014/main" id="{5CF64CAE-276B-4865-A111-C054C5EA5600}"/>
              </a:ext>
            </a:extLst>
          </p:cNvPr>
          <p:cNvSpPr>
            <a:spLocks noChangeAspect="1"/>
          </p:cNvSpPr>
          <p:nvPr/>
        </p:nvSpPr>
        <p:spPr>
          <a:xfrm>
            <a:off x="2254974" y="1997372"/>
            <a:ext cx="234322" cy="379351"/>
          </a:xfrm>
          <a:custGeom>
            <a:avLst/>
            <a:gdLst>
              <a:gd name="connsiteX0" fmla="*/ 2288503 w 2628868"/>
              <a:gd name="connsiteY0" fmla="*/ 1437588 h 4255963"/>
              <a:gd name="connsiteX1" fmla="*/ 2055285 w 2628868"/>
              <a:gd name="connsiteY1" fmla="*/ 1235542 h 4255963"/>
              <a:gd name="connsiteX2" fmla="*/ 1750484 w 2628868"/>
              <a:gd name="connsiteY2" fmla="*/ 709069 h 4255963"/>
              <a:gd name="connsiteX3" fmla="*/ 1768957 w 2628868"/>
              <a:gd name="connsiteY3" fmla="*/ 395033 h 4255963"/>
              <a:gd name="connsiteX4" fmla="*/ 2507866 w 2628868"/>
              <a:gd name="connsiteY4" fmla="*/ 1244778 h 4255963"/>
              <a:gd name="connsiteX5" fmla="*/ 2288503 w 2628868"/>
              <a:gd name="connsiteY5" fmla="*/ 1437588 h 4255963"/>
              <a:gd name="connsiteX6" fmla="*/ 914400 w 2628868"/>
              <a:gd name="connsiteY6" fmla="*/ 2567085 h 4255963"/>
              <a:gd name="connsiteX7" fmla="*/ 0 w 2628868"/>
              <a:gd name="connsiteY7" fmla="*/ 1375594 h 4255963"/>
              <a:gd name="connsiteX8" fmla="*/ 886691 w 2628868"/>
              <a:gd name="connsiteY8" fmla="*/ 378067 h 4255963"/>
              <a:gd name="connsiteX9" fmla="*/ 886691 w 2628868"/>
              <a:gd name="connsiteY9" fmla="*/ 784467 h 4255963"/>
              <a:gd name="connsiteX10" fmla="*/ 905164 w 2628868"/>
              <a:gd name="connsiteY10" fmla="*/ 1310939 h 4255963"/>
              <a:gd name="connsiteX11" fmla="*/ 914400 w 2628868"/>
              <a:gd name="connsiteY11" fmla="*/ 2567085 h 4255963"/>
              <a:gd name="connsiteX12" fmla="*/ 1742177 w 2628868"/>
              <a:gd name="connsiteY12" fmla="*/ 3864625 h 4255963"/>
              <a:gd name="connsiteX13" fmla="*/ 1742177 w 2628868"/>
              <a:gd name="connsiteY13" fmla="*/ 3458225 h 4255963"/>
              <a:gd name="connsiteX14" fmla="*/ 1723704 w 2628868"/>
              <a:gd name="connsiteY14" fmla="*/ 2931753 h 4255963"/>
              <a:gd name="connsiteX15" fmla="*/ 1714468 w 2628868"/>
              <a:gd name="connsiteY15" fmla="*/ 1675607 h 4255963"/>
              <a:gd name="connsiteX16" fmla="*/ 2628868 w 2628868"/>
              <a:gd name="connsiteY16" fmla="*/ 2867098 h 4255963"/>
              <a:gd name="connsiteX17" fmla="*/ 1742177 w 2628868"/>
              <a:gd name="connsiteY17" fmla="*/ 3864625 h 4255963"/>
              <a:gd name="connsiteX18" fmla="*/ 886690 w 2628868"/>
              <a:gd name="connsiteY18" fmla="*/ 3869411 h 4255963"/>
              <a:gd name="connsiteX19" fmla="*/ 147781 w 2628868"/>
              <a:gd name="connsiteY19" fmla="*/ 3019666 h 4255963"/>
              <a:gd name="connsiteX20" fmla="*/ 600362 w 2628868"/>
              <a:gd name="connsiteY20" fmla="*/ 3028902 h 4255963"/>
              <a:gd name="connsiteX21" fmla="*/ 905163 w 2628868"/>
              <a:gd name="connsiteY21" fmla="*/ 3555375 h 4255963"/>
              <a:gd name="connsiteX22" fmla="*/ 1303568 w 2628868"/>
              <a:gd name="connsiteY22" fmla="*/ 4255963 h 4255963"/>
              <a:gd name="connsiteX23" fmla="*/ 1142559 w 2628868"/>
              <a:gd name="connsiteY23" fmla="*/ 4094954 h 4255963"/>
              <a:gd name="connsiteX24" fmla="*/ 1142560 w 2628868"/>
              <a:gd name="connsiteY24" fmla="*/ 161009 h 4255963"/>
              <a:gd name="connsiteX25" fmla="*/ 1303569 w 2628868"/>
              <a:gd name="connsiteY25" fmla="*/ 0 h 4255963"/>
              <a:gd name="connsiteX26" fmla="*/ 1303568 w 2628868"/>
              <a:gd name="connsiteY26" fmla="*/ 1 h 4255963"/>
              <a:gd name="connsiteX27" fmla="*/ 1464577 w 2628868"/>
              <a:gd name="connsiteY27" fmla="*/ 161010 h 4255963"/>
              <a:gd name="connsiteX28" fmla="*/ 1464577 w 2628868"/>
              <a:gd name="connsiteY28" fmla="*/ 4094954 h 4255963"/>
              <a:gd name="connsiteX29" fmla="*/ 1303568 w 2628868"/>
              <a:gd name="connsiteY29" fmla="*/ 4255963 h 425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28868" h="4255963">
                <a:moveTo>
                  <a:pt x="2288503" y="1437588"/>
                </a:moveTo>
                <a:cubicBezTo>
                  <a:pt x="2182285" y="1436434"/>
                  <a:pt x="2073758" y="1369470"/>
                  <a:pt x="2055285" y="1235542"/>
                </a:cubicBezTo>
                <a:cubicBezTo>
                  <a:pt x="2061443" y="1112391"/>
                  <a:pt x="2086071" y="822985"/>
                  <a:pt x="1750484" y="709069"/>
                </a:cubicBezTo>
                <a:lnTo>
                  <a:pt x="1768957" y="395033"/>
                </a:lnTo>
                <a:cubicBezTo>
                  <a:pt x="2326220" y="493554"/>
                  <a:pt x="2495550" y="915347"/>
                  <a:pt x="2507866" y="1244778"/>
                </a:cubicBezTo>
                <a:cubicBezTo>
                  <a:pt x="2498630" y="1374088"/>
                  <a:pt x="2394721" y="1438743"/>
                  <a:pt x="2288503" y="1437588"/>
                </a:cubicBezTo>
                <a:close/>
                <a:moveTo>
                  <a:pt x="914400" y="2567085"/>
                </a:moveTo>
                <a:cubicBezTo>
                  <a:pt x="193965" y="2299230"/>
                  <a:pt x="9236" y="1745049"/>
                  <a:pt x="0" y="1375594"/>
                </a:cubicBezTo>
                <a:cubicBezTo>
                  <a:pt x="36947" y="923011"/>
                  <a:pt x="360218" y="415012"/>
                  <a:pt x="886691" y="378067"/>
                </a:cubicBezTo>
                <a:lnTo>
                  <a:pt x="886691" y="784467"/>
                </a:lnTo>
                <a:cubicBezTo>
                  <a:pt x="689648" y="818333"/>
                  <a:pt x="548024" y="1193946"/>
                  <a:pt x="905164" y="1310939"/>
                </a:cubicBezTo>
                <a:cubicBezTo>
                  <a:pt x="908243" y="1729654"/>
                  <a:pt x="911321" y="2148370"/>
                  <a:pt x="914400" y="2567085"/>
                </a:cubicBezTo>
                <a:close/>
                <a:moveTo>
                  <a:pt x="1742177" y="3864625"/>
                </a:moveTo>
                <a:lnTo>
                  <a:pt x="1742177" y="3458225"/>
                </a:lnTo>
                <a:cubicBezTo>
                  <a:pt x="1939220" y="3424359"/>
                  <a:pt x="2080844" y="3048746"/>
                  <a:pt x="1723704" y="2931753"/>
                </a:cubicBezTo>
                <a:cubicBezTo>
                  <a:pt x="1720625" y="2513038"/>
                  <a:pt x="1717547" y="2094322"/>
                  <a:pt x="1714468" y="1675607"/>
                </a:cubicBezTo>
                <a:cubicBezTo>
                  <a:pt x="2434903" y="1943462"/>
                  <a:pt x="2619632" y="2497643"/>
                  <a:pt x="2628868" y="2867098"/>
                </a:cubicBezTo>
                <a:cubicBezTo>
                  <a:pt x="2591921" y="3319681"/>
                  <a:pt x="2268650" y="3827680"/>
                  <a:pt x="1742177" y="3864625"/>
                </a:cubicBezTo>
                <a:close/>
                <a:moveTo>
                  <a:pt x="886690" y="3869411"/>
                </a:moveTo>
                <a:cubicBezTo>
                  <a:pt x="329427" y="3770890"/>
                  <a:pt x="160097" y="3349097"/>
                  <a:pt x="147781" y="3019666"/>
                </a:cubicBezTo>
                <a:cubicBezTo>
                  <a:pt x="166253" y="2761046"/>
                  <a:pt x="563416" y="2761047"/>
                  <a:pt x="600362" y="3028902"/>
                </a:cubicBezTo>
                <a:cubicBezTo>
                  <a:pt x="594204" y="3152053"/>
                  <a:pt x="569576" y="3441459"/>
                  <a:pt x="905163" y="3555375"/>
                </a:cubicBezTo>
                <a:close/>
                <a:moveTo>
                  <a:pt x="1303568" y="4255963"/>
                </a:moveTo>
                <a:cubicBezTo>
                  <a:pt x="1214645" y="4255963"/>
                  <a:pt x="1142559" y="4183877"/>
                  <a:pt x="1142559" y="4094954"/>
                </a:cubicBezTo>
                <a:cubicBezTo>
                  <a:pt x="1142559" y="2783639"/>
                  <a:pt x="1142560" y="1472324"/>
                  <a:pt x="1142560" y="161009"/>
                </a:cubicBezTo>
                <a:cubicBezTo>
                  <a:pt x="1142560" y="72086"/>
                  <a:pt x="1214646" y="0"/>
                  <a:pt x="1303569" y="0"/>
                </a:cubicBezTo>
                <a:lnTo>
                  <a:pt x="1303568" y="1"/>
                </a:lnTo>
                <a:cubicBezTo>
                  <a:pt x="1392491" y="1"/>
                  <a:pt x="1464577" y="72087"/>
                  <a:pt x="1464577" y="161010"/>
                </a:cubicBezTo>
                <a:lnTo>
                  <a:pt x="1464577" y="4094954"/>
                </a:lnTo>
                <a:cubicBezTo>
                  <a:pt x="1464577" y="4183877"/>
                  <a:pt x="1392491" y="4255963"/>
                  <a:pt x="1303568" y="4255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2" name="Block Arc 5">
            <a:extLst>
              <a:ext uri="{FF2B5EF4-FFF2-40B4-BE49-F238E27FC236}">
                <a16:creationId xmlns:a16="http://schemas.microsoft.com/office/drawing/2014/main" id="{F2660E53-DCC7-4DE6-870E-9341E1EE8889}"/>
              </a:ext>
            </a:extLst>
          </p:cNvPr>
          <p:cNvSpPr>
            <a:spLocks noChangeAspect="1"/>
          </p:cNvSpPr>
          <p:nvPr/>
        </p:nvSpPr>
        <p:spPr>
          <a:xfrm rot="10800000">
            <a:off x="3596687" y="4406022"/>
            <a:ext cx="351787" cy="379351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43" name="자유형: 도형 61">
            <a:extLst>
              <a:ext uri="{FF2B5EF4-FFF2-40B4-BE49-F238E27FC236}">
                <a16:creationId xmlns:a16="http://schemas.microsoft.com/office/drawing/2014/main" id="{46750A93-B7E4-4292-9FF4-7593D9E38544}"/>
              </a:ext>
            </a:extLst>
          </p:cNvPr>
          <p:cNvSpPr>
            <a:spLocks noChangeAspect="1"/>
          </p:cNvSpPr>
          <p:nvPr/>
        </p:nvSpPr>
        <p:spPr>
          <a:xfrm>
            <a:off x="1248195" y="3438284"/>
            <a:ext cx="319299" cy="379351"/>
          </a:xfrm>
          <a:custGeom>
            <a:avLst/>
            <a:gdLst>
              <a:gd name="connsiteX0" fmla="*/ 930704 w 1878694"/>
              <a:gd name="connsiteY0" fmla="*/ 1253732 h 2232028"/>
              <a:gd name="connsiteX1" fmla="*/ 810628 w 1878694"/>
              <a:gd name="connsiteY1" fmla="*/ 1373808 h 2232028"/>
              <a:gd name="connsiteX2" fmla="*/ 845798 w 1878694"/>
              <a:gd name="connsiteY2" fmla="*/ 1458715 h 2232028"/>
              <a:gd name="connsiteX3" fmla="*/ 846153 w 1878694"/>
              <a:gd name="connsiteY3" fmla="*/ 1458954 h 2232028"/>
              <a:gd name="connsiteX4" fmla="*/ 792156 w 1878694"/>
              <a:gd name="connsiteY4" fmla="*/ 1753258 h 2232028"/>
              <a:gd name="connsiteX5" fmla="*/ 1069252 w 1878694"/>
              <a:gd name="connsiteY5" fmla="*/ 1753258 h 2232028"/>
              <a:gd name="connsiteX6" fmla="*/ 1015255 w 1878694"/>
              <a:gd name="connsiteY6" fmla="*/ 1458954 h 2232028"/>
              <a:gd name="connsiteX7" fmla="*/ 1015611 w 1878694"/>
              <a:gd name="connsiteY7" fmla="*/ 1458715 h 2232028"/>
              <a:gd name="connsiteX8" fmla="*/ 1050780 w 1878694"/>
              <a:gd name="connsiteY8" fmla="*/ 1373808 h 2232028"/>
              <a:gd name="connsiteX9" fmla="*/ 930704 w 1878694"/>
              <a:gd name="connsiteY9" fmla="*/ 1253732 h 2232028"/>
              <a:gd name="connsiteX10" fmla="*/ 807360 w 1878694"/>
              <a:gd name="connsiteY10" fmla="*/ 244435 h 2232028"/>
              <a:gd name="connsiteX11" fmla="*/ 509333 w 1878694"/>
              <a:gd name="connsiteY11" fmla="*/ 542462 h 2232028"/>
              <a:gd name="connsiteX12" fmla="*/ 509333 w 1878694"/>
              <a:gd name="connsiteY12" fmla="*/ 853160 h 2232028"/>
              <a:gd name="connsiteX13" fmla="*/ 1352075 w 1878694"/>
              <a:gd name="connsiteY13" fmla="*/ 853160 h 2232028"/>
              <a:gd name="connsiteX14" fmla="*/ 1352075 w 1878694"/>
              <a:gd name="connsiteY14" fmla="*/ 542462 h 2232028"/>
              <a:gd name="connsiteX15" fmla="*/ 1054048 w 1878694"/>
              <a:gd name="connsiteY15" fmla="*/ 244435 h 2232028"/>
              <a:gd name="connsiteX16" fmla="*/ 766274 w 1878694"/>
              <a:gd name="connsiteY16" fmla="*/ 0 h 2232028"/>
              <a:gd name="connsiteX17" fmla="*/ 1095134 w 1878694"/>
              <a:gd name="connsiteY17" fmla="*/ 0 h 2232028"/>
              <a:gd name="connsiteX18" fmla="*/ 1591384 w 1878694"/>
              <a:gd name="connsiteY18" fmla="*/ 496250 h 2232028"/>
              <a:gd name="connsiteX19" fmla="*/ 1591384 w 1878694"/>
              <a:gd name="connsiteY19" fmla="*/ 853160 h 2232028"/>
              <a:gd name="connsiteX20" fmla="*/ 1704295 w 1878694"/>
              <a:gd name="connsiteY20" fmla="*/ 853160 h 2232028"/>
              <a:gd name="connsiteX21" fmla="*/ 1878694 w 1878694"/>
              <a:gd name="connsiteY21" fmla="*/ 1027559 h 2232028"/>
              <a:gd name="connsiteX22" fmla="*/ 1878694 w 1878694"/>
              <a:gd name="connsiteY22" fmla="*/ 2057629 h 2232028"/>
              <a:gd name="connsiteX23" fmla="*/ 1704295 w 1878694"/>
              <a:gd name="connsiteY23" fmla="*/ 2232028 h 2232028"/>
              <a:gd name="connsiteX24" fmla="*/ 174399 w 1878694"/>
              <a:gd name="connsiteY24" fmla="*/ 2232028 h 2232028"/>
              <a:gd name="connsiteX25" fmla="*/ 0 w 1878694"/>
              <a:gd name="connsiteY25" fmla="*/ 2057629 h 2232028"/>
              <a:gd name="connsiteX26" fmla="*/ 0 w 1878694"/>
              <a:gd name="connsiteY26" fmla="*/ 1027559 h 2232028"/>
              <a:gd name="connsiteX27" fmla="*/ 174399 w 1878694"/>
              <a:gd name="connsiteY27" fmla="*/ 853160 h 2232028"/>
              <a:gd name="connsiteX28" fmla="*/ 270024 w 1878694"/>
              <a:gd name="connsiteY28" fmla="*/ 853160 h 2232028"/>
              <a:gd name="connsiteX29" fmla="*/ 270024 w 1878694"/>
              <a:gd name="connsiteY29" fmla="*/ 496250 h 2232028"/>
              <a:gd name="connsiteX30" fmla="*/ 766274 w 1878694"/>
              <a:gd name="connsiteY30" fmla="*/ 0 h 223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78694" h="2232028">
                <a:moveTo>
                  <a:pt x="930704" y="1253732"/>
                </a:moveTo>
                <a:cubicBezTo>
                  <a:pt x="864388" y="1253732"/>
                  <a:pt x="810628" y="1307492"/>
                  <a:pt x="810628" y="1373808"/>
                </a:cubicBezTo>
                <a:cubicBezTo>
                  <a:pt x="810628" y="1406966"/>
                  <a:pt x="824068" y="1436985"/>
                  <a:pt x="845798" y="1458715"/>
                </a:cubicBezTo>
                <a:lnTo>
                  <a:pt x="846153" y="1458954"/>
                </a:lnTo>
                <a:lnTo>
                  <a:pt x="792156" y="1753258"/>
                </a:lnTo>
                <a:lnTo>
                  <a:pt x="1069252" y="1753258"/>
                </a:lnTo>
                <a:lnTo>
                  <a:pt x="1015255" y="1458954"/>
                </a:lnTo>
                <a:lnTo>
                  <a:pt x="1015611" y="1458715"/>
                </a:lnTo>
                <a:cubicBezTo>
                  <a:pt x="1037340" y="1436985"/>
                  <a:pt x="1050780" y="1406966"/>
                  <a:pt x="1050780" y="1373808"/>
                </a:cubicBezTo>
                <a:cubicBezTo>
                  <a:pt x="1050780" y="1307492"/>
                  <a:pt x="997020" y="1253732"/>
                  <a:pt x="930704" y="1253732"/>
                </a:cubicBezTo>
                <a:close/>
                <a:moveTo>
                  <a:pt x="807360" y="244435"/>
                </a:moveTo>
                <a:cubicBezTo>
                  <a:pt x="642764" y="244435"/>
                  <a:pt x="509333" y="377866"/>
                  <a:pt x="509333" y="542462"/>
                </a:cubicBezTo>
                <a:lnTo>
                  <a:pt x="509333" y="853160"/>
                </a:lnTo>
                <a:lnTo>
                  <a:pt x="1352075" y="853160"/>
                </a:lnTo>
                <a:lnTo>
                  <a:pt x="1352075" y="542462"/>
                </a:lnTo>
                <a:cubicBezTo>
                  <a:pt x="1352075" y="377866"/>
                  <a:pt x="1218644" y="244435"/>
                  <a:pt x="1054048" y="244435"/>
                </a:cubicBezTo>
                <a:close/>
                <a:moveTo>
                  <a:pt x="766274" y="0"/>
                </a:moveTo>
                <a:lnTo>
                  <a:pt x="1095134" y="0"/>
                </a:lnTo>
                <a:cubicBezTo>
                  <a:pt x="1369205" y="0"/>
                  <a:pt x="1591384" y="222179"/>
                  <a:pt x="1591384" y="496250"/>
                </a:cubicBezTo>
                <a:lnTo>
                  <a:pt x="1591384" y="853160"/>
                </a:lnTo>
                <a:lnTo>
                  <a:pt x="1704295" y="853160"/>
                </a:lnTo>
                <a:cubicBezTo>
                  <a:pt x="1800613" y="853160"/>
                  <a:pt x="1878694" y="931241"/>
                  <a:pt x="1878694" y="1027559"/>
                </a:cubicBezTo>
                <a:lnTo>
                  <a:pt x="1878694" y="2057629"/>
                </a:lnTo>
                <a:cubicBezTo>
                  <a:pt x="1878694" y="2153947"/>
                  <a:pt x="1800613" y="2232028"/>
                  <a:pt x="1704295" y="2232028"/>
                </a:cubicBezTo>
                <a:lnTo>
                  <a:pt x="174399" y="2232028"/>
                </a:lnTo>
                <a:cubicBezTo>
                  <a:pt x="78081" y="2232028"/>
                  <a:pt x="0" y="2153947"/>
                  <a:pt x="0" y="2057629"/>
                </a:cubicBezTo>
                <a:lnTo>
                  <a:pt x="0" y="1027559"/>
                </a:lnTo>
                <a:cubicBezTo>
                  <a:pt x="0" y="931241"/>
                  <a:pt x="78081" y="853160"/>
                  <a:pt x="174399" y="853160"/>
                </a:cubicBezTo>
                <a:lnTo>
                  <a:pt x="270024" y="853160"/>
                </a:lnTo>
                <a:lnTo>
                  <a:pt x="270024" y="496250"/>
                </a:lnTo>
                <a:cubicBezTo>
                  <a:pt x="270024" y="222179"/>
                  <a:pt x="492203" y="0"/>
                  <a:pt x="766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자유형: 도형 62">
            <a:extLst>
              <a:ext uri="{FF2B5EF4-FFF2-40B4-BE49-F238E27FC236}">
                <a16:creationId xmlns:a16="http://schemas.microsoft.com/office/drawing/2014/main" id="{B42FBEB0-123C-41FF-840E-49D4E28683BD}"/>
              </a:ext>
            </a:extLst>
          </p:cNvPr>
          <p:cNvSpPr>
            <a:spLocks noChangeAspect="1"/>
          </p:cNvSpPr>
          <p:nvPr/>
        </p:nvSpPr>
        <p:spPr>
          <a:xfrm>
            <a:off x="4644748" y="3027479"/>
            <a:ext cx="379352" cy="336175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32">
            <a:extLst>
              <a:ext uri="{FF2B5EF4-FFF2-40B4-BE49-F238E27FC236}">
                <a16:creationId xmlns:a16="http://schemas.microsoft.com/office/drawing/2014/main" id="{47985B62-3C2F-492E-96A5-BE4C994EBC36}"/>
              </a:ext>
            </a:extLst>
          </p:cNvPr>
          <p:cNvSpPr/>
          <p:nvPr/>
        </p:nvSpPr>
        <p:spPr>
          <a:xfrm flipH="1">
            <a:off x="2206" y="5306386"/>
            <a:ext cx="2410675" cy="123977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396571 w 5281240"/>
              <a:gd name="connsiteY5" fmla="*/ 798444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396571 w 5281240"/>
              <a:gd name="connsiteY5" fmla="*/ 798444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396571 w 5281240"/>
              <a:gd name="connsiteY5" fmla="*/ 798444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5281240"/>
              <a:gd name="connsiteY0" fmla="*/ 0 h 839532"/>
              <a:gd name="connsiteX1" fmla="*/ 0 w 5281240"/>
              <a:gd name="connsiteY1" fmla="*/ 0 h 839532"/>
              <a:gd name="connsiteX2" fmla="*/ 323850 w 5281240"/>
              <a:gd name="connsiteY2" fmla="*/ 57150 h 839532"/>
              <a:gd name="connsiteX3" fmla="*/ 238125 w 5281240"/>
              <a:gd name="connsiteY3" fmla="*/ 352425 h 839532"/>
              <a:gd name="connsiteX4" fmla="*/ 971550 w 5281240"/>
              <a:gd name="connsiteY4" fmla="*/ 257175 h 839532"/>
              <a:gd name="connsiteX5" fmla="*/ 396571 w 5281240"/>
              <a:gd name="connsiteY5" fmla="*/ 798444 h 839532"/>
              <a:gd name="connsiteX6" fmla="*/ 2295525 w 5281240"/>
              <a:gd name="connsiteY6" fmla="*/ 654326 h 839532"/>
              <a:gd name="connsiteX7" fmla="*/ 2190750 w 5281240"/>
              <a:gd name="connsiteY7" fmla="*/ 838200 h 839532"/>
              <a:gd name="connsiteX8" fmla="*/ 5281240 w 5281240"/>
              <a:gd name="connsiteY8" fmla="*/ 617385 h 839532"/>
              <a:gd name="connsiteX0" fmla="*/ 0 w 5281240"/>
              <a:gd name="connsiteY0" fmla="*/ 0 h 839532"/>
              <a:gd name="connsiteX1" fmla="*/ 0 w 5281240"/>
              <a:gd name="connsiteY1" fmla="*/ 0 h 839532"/>
              <a:gd name="connsiteX2" fmla="*/ 323850 w 5281240"/>
              <a:gd name="connsiteY2" fmla="*/ 57150 h 839532"/>
              <a:gd name="connsiteX3" fmla="*/ 238125 w 5281240"/>
              <a:gd name="connsiteY3" fmla="*/ 352425 h 839532"/>
              <a:gd name="connsiteX4" fmla="*/ 971550 w 5281240"/>
              <a:gd name="connsiteY4" fmla="*/ 257175 h 839532"/>
              <a:gd name="connsiteX5" fmla="*/ 396571 w 5281240"/>
              <a:gd name="connsiteY5" fmla="*/ 798444 h 839532"/>
              <a:gd name="connsiteX6" fmla="*/ 2295525 w 5281240"/>
              <a:gd name="connsiteY6" fmla="*/ 654326 h 839532"/>
              <a:gd name="connsiteX7" fmla="*/ 2190750 w 5281240"/>
              <a:gd name="connsiteY7" fmla="*/ 838200 h 839532"/>
              <a:gd name="connsiteX8" fmla="*/ 5281240 w 5281240"/>
              <a:gd name="connsiteY8" fmla="*/ 617385 h 839532"/>
              <a:gd name="connsiteX0" fmla="*/ 0 w 5281240"/>
              <a:gd name="connsiteY0" fmla="*/ 0 h 1146626"/>
              <a:gd name="connsiteX1" fmla="*/ 0 w 5281240"/>
              <a:gd name="connsiteY1" fmla="*/ 0 h 1146626"/>
              <a:gd name="connsiteX2" fmla="*/ 323850 w 5281240"/>
              <a:gd name="connsiteY2" fmla="*/ 57150 h 1146626"/>
              <a:gd name="connsiteX3" fmla="*/ 238125 w 5281240"/>
              <a:gd name="connsiteY3" fmla="*/ 352425 h 1146626"/>
              <a:gd name="connsiteX4" fmla="*/ 971550 w 5281240"/>
              <a:gd name="connsiteY4" fmla="*/ 257175 h 1146626"/>
              <a:gd name="connsiteX5" fmla="*/ 396571 w 5281240"/>
              <a:gd name="connsiteY5" fmla="*/ 798444 h 1146626"/>
              <a:gd name="connsiteX6" fmla="*/ 2295525 w 5281240"/>
              <a:gd name="connsiteY6" fmla="*/ 654326 h 1146626"/>
              <a:gd name="connsiteX7" fmla="*/ 1773307 w 5281240"/>
              <a:gd name="connsiteY7" fmla="*/ 1146313 h 1146626"/>
              <a:gd name="connsiteX8" fmla="*/ 5281240 w 5281240"/>
              <a:gd name="connsiteY8" fmla="*/ 617385 h 1146626"/>
              <a:gd name="connsiteX0" fmla="*/ 0 w 5281240"/>
              <a:gd name="connsiteY0" fmla="*/ 0 h 1146626"/>
              <a:gd name="connsiteX1" fmla="*/ 0 w 5281240"/>
              <a:gd name="connsiteY1" fmla="*/ 0 h 1146626"/>
              <a:gd name="connsiteX2" fmla="*/ 323850 w 5281240"/>
              <a:gd name="connsiteY2" fmla="*/ 57150 h 1146626"/>
              <a:gd name="connsiteX3" fmla="*/ 238125 w 5281240"/>
              <a:gd name="connsiteY3" fmla="*/ 352425 h 1146626"/>
              <a:gd name="connsiteX4" fmla="*/ 971550 w 5281240"/>
              <a:gd name="connsiteY4" fmla="*/ 257175 h 1146626"/>
              <a:gd name="connsiteX5" fmla="*/ 545658 w 5281240"/>
              <a:gd name="connsiteY5" fmla="*/ 778565 h 1146626"/>
              <a:gd name="connsiteX6" fmla="*/ 2295525 w 5281240"/>
              <a:gd name="connsiteY6" fmla="*/ 654326 h 1146626"/>
              <a:gd name="connsiteX7" fmla="*/ 1773307 w 5281240"/>
              <a:gd name="connsiteY7" fmla="*/ 1146313 h 1146626"/>
              <a:gd name="connsiteX8" fmla="*/ 5281240 w 5281240"/>
              <a:gd name="connsiteY8" fmla="*/ 617385 h 1146626"/>
              <a:gd name="connsiteX0" fmla="*/ 0 w 5281240"/>
              <a:gd name="connsiteY0" fmla="*/ 0 h 1146775"/>
              <a:gd name="connsiteX1" fmla="*/ 0 w 5281240"/>
              <a:gd name="connsiteY1" fmla="*/ 0 h 1146775"/>
              <a:gd name="connsiteX2" fmla="*/ 323850 w 5281240"/>
              <a:gd name="connsiteY2" fmla="*/ 57150 h 1146775"/>
              <a:gd name="connsiteX3" fmla="*/ 238125 w 5281240"/>
              <a:gd name="connsiteY3" fmla="*/ 352425 h 1146775"/>
              <a:gd name="connsiteX4" fmla="*/ 971550 w 5281240"/>
              <a:gd name="connsiteY4" fmla="*/ 257175 h 1146775"/>
              <a:gd name="connsiteX5" fmla="*/ 545658 w 5281240"/>
              <a:gd name="connsiteY5" fmla="*/ 778565 h 1146775"/>
              <a:gd name="connsiteX6" fmla="*/ 2255768 w 5281240"/>
              <a:gd name="connsiteY6" fmla="*/ 783534 h 1146775"/>
              <a:gd name="connsiteX7" fmla="*/ 1773307 w 5281240"/>
              <a:gd name="connsiteY7" fmla="*/ 1146313 h 1146775"/>
              <a:gd name="connsiteX8" fmla="*/ 5281240 w 5281240"/>
              <a:gd name="connsiteY8" fmla="*/ 617385 h 1146775"/>
              <a:gd name="connsiteX0" fmla="*/ 0 w 5281240"/>
              <a:gd name="connsiteY0" fmla="*/ 0 h 1246043"/>
              <a:gd name="connsiteX1" fmla="*/ 0 w 5281240"/>
              <a:gd name="connsiteY1" fmla="*/ 0 h 1246043"/>
              <a:gd name="connsiteX2" fmla="*/ 323850 w 5281240"/>
              <a:gd name="connsiteY2" fmla="*/ 57150 h 1246043"/>
              <a:gd name="connsiteX3" fmla="*/ 238125 w 5281240"/>
              <a:gd name="connsiteY3" fmla="*/ 352425 h 1246043"/>
              <a:gd name="connsiteX4" fmla="*/ 971550 w 5281240"/>
              <a:gd name="connsiteY4" fmla="*/ 257175 h 1246043"/>
              <a:gd name="connsiteX5" fmla="*/ 545658 w 5281240"/>
              <a:gd name="connsiteY5" fmla="*/ 778565 h 1246043"/>
              <a:gd name="connsiteX6" fmla="*/ 2255768 w 5281240"/>
              <a:gd name="connsiteY6" fmla="*/ 783534 h 1246043"/>
              <a:gd name="connsiteX7" fmla="*/ 1663976 w 5281240"/>
              <a:gd name="connsiteY7" fmla="*/ 1245705 h 1246043"/>
              <a:gd name="connsiteX8" fmla="*/ 5281240 w 5281240"/>
              <a:gd name="connsiteY8" fmla="*/ 617385 h 1246043"/>
              <a:gd name="connsiteX0" fmla="*/ 0 w 5281240"/>
              <a:gd name="connsiteY0" fmla="*/ 0 h 797420"/>
              <a:gd name="connsiteX1" fmla="*/ 0 w 5281240"/>
              <a:gd name="connsiteY1" fmla="*/ 0 h 797420"/>
              <a:gd name="connsiteX2" fmla="*/ 323850 w 5281240"/>
              <a:gd name="connsiteY2" fmla="*/ 57150 h 797420"/>
              <a:gd name="connsiteX3" fmla="*/ 238125 w 5281240"/>
              <a:gd name="connsiteY3" fmla="*/ 352425 h 797420"/>
              <a:gd name="connsiteX4" fmla="*/ 971550 w 5281240"/>
              <a:gd name="connsiteY4" fmla="*/ 257175 h 797420"/>
              <a:gd name="connsiteX5" fmla="*/ 545658 w 5281240"/>
              <a:gd name="connsiteY5" fmla="*/ 778565 h 797420"/>
              <a:gd name="connsiteX6" fmla="*/ 2255768 w 5281240"/>
              <a:gd name="connsiteY6" fmla="*/ 783534 h 797420"/>
              <a:gd name="connsiteX7" fmla="*/ 5281240 w 5281240"/>
              <a:gd name="connsiteY7" fmla="*/ 617385 h 797420"/>
              <a:gd name="connsiteX0" fmla="*/ 0 w 2256166"/>
              <a:gd name="connsiteY0" fmla="*/ 0 h 797420"/>
              <a:gd name="connsiteX1" fmla="*/ 0 w 2256166"/>
              <a:gd name="connsiteY1" fmla="*/ 0 h 797420"/>
              <a:gd name="connsiteX2" fmla="*/ 323850 w 2256166"/>
              <a:gd name="connsiteY2" fmla="*/ 57150 h 797420"/>
              <a:gd name="connsiteX3" fmla="*/ 238125 w 2256166"/>
              <a:gd name="connsiteY3" fmla="*/ 352425 h 797420"/>
              <a:gd name="connsiteX4" fmla="*/ 971550 w 2256166"/>
              <a:gd name="connsiteY4" fmla="*/ 257175 h 797420"/>
              <a:gd name="connsiteX5" fmla="*/ 545658 w 2256166"/>
              <a:gd name="connsiteY5" fmla="*/ 778565 h 797420"/>
              <a:gd name="connsiteX6" fmla="*/ 2255768 w 2256166"/>
              <a:gd name="connsiteY6" fmla="*/ 783534 h 797420"/>
              <a:gd name="connsiteX0" fmla="*/ 0 w 2255768"/>
              <a:gd name="connsiteY0" fmla="*/ 0 h 825368"/>
              <a:gd name="connsiteX1" fmla="*/ 0 w 2255768"/>
              <a:gd name="connsiteY1" fmla="*/ 0 h 825368"/>
              <a:gd name="connsiteX2" fmla="*/ 323850 w 2255768"/>
              <a:gd name="connsiteY2" fmla="*/ 57150 h 825368"/>
              <a:gd name="connsiteX3" fmla="*/ 238125 w 2255768"/>
              <a:gd name="connsiteY3" fmla="*/ 352425 h 825368"/>
              <a:gd name="connsiteX4" fmla="*/ 971550 w 2255768"/>
              <a:gd name="connsiteY4" fmla="*/ 257175 h 825368"/>
              <a:gd name="connsiteX5" fmla="*/ 545658 w 2255768"/>
              <a:gd name="connsiteY5" fmla="*/ 778565 h 825368"/>
              <a:gd name="connsiteX6" fmla="*/ 2255768 w 2255768"/>
              <a:gd name="connsiteY6" fmla="*/ 783534 h 825368"/>
              <a:gd name="connsiteX0" fmla="*/ 0 w 3100594"/>
              <a:gd name="connsiteY0" fmla="*/ 0 h 909785"/>
              <a:gd name="connsiteX1" fmla="*/ 0 w 3100594"/>
              <a:gd name="connsiteY1" fmla="*/ 0 h 909785"/>
              <a:gd name="connsiteX2" fmla="*/ 323850 w 3100594"/>
              <a:gd name="connsiteY2" fmla="*/ 57150 h 909785"/>
              <a:gd name="connsiteX3" fmla="*/ 238125 w 3100594"/>
              <a:gd name="connsiteY3" fmla="*/ 352425 h 909785"/>
              <a:gd name="connsiteX4" fmla="*/ 971550 w 3100594"/>
              <a:gd name="connsiteY4" fmla="*/ 257175 h 909785"/>
              <a:gd name="connsiteX5" fmla="*/ 545658 w 3100594"/>
              <a:gd name="connsiteY5" fmla="*/ 778565 h 909785"/>
              <a:gd name="connsiteX6" fmla="*/ 3100594 w 3100594"/>
              <a:gd name="connsiteY6" fmla="*/ 902803 h 909785"/>
              <a:gd name="connsiteX0" fmla="*/ 0 w 2683151"/>
              <a:gd name="connsiteY0" fmla="*/ 0 h 1153011"/>
              <a:gd name="connsiteX1" fmla="*/ 0 w 2683151"/>
              <a:gd name="connsiteY1" fmla="*/ 0 h 1153011"/>
              <a:gd name="connsiteX2" fmla="*/ 323850 w 2683151"/>
              <a:gd name="connsiteY2" fmla="*/ 57150 h 1153011"/>
              <a:gd name="connsiteX3" fmla="*/ 238125 w 2683151"/>
              <a:gd name="connsiteY3" fmla="*/ 352425 h 1153011"/>
              <a:gd name="connsiteX4" fmla="*/ 971550 w 2683151"/>
              <a:gd name="connsiteY4" fmla="*/ 257175 h 1153011"/>
              <a:gd name="connsiteX5" fmla="*/ 545658 w 2683151"/>
              <a:gd name="connsiteY5" fmla="*/ 778565 h 1153011"/>
              <a:gd name="connsiteX6" fmla="*/ 2683151 w 2683151"/>
              <a:gd name="connsiteY6" fmla="*/ 1151281 h 115301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971550 w 2683151"/>
              <a:gd name="connsiteY4" fmla="*/ 257175 h 1151281"/>
              <a:gd name="connsiteX5" fmla="*/ 545658 w 2683151"/>
              <a:gd name="connsiteY5" fmla="*/ 778565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971550 w 2683151"/>
              <a:gd name="connsiteY4" fmla="*/ 257175 h 1151281"/>
              <a:gd name="connsiteX5" fmla="*/ 545658 w 2683151"/>
              <a:gd name="connsiteY5" fmla="*/ 778565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971550 w 2683151"/>
              <a:gd name="connsiteY4" fmla="*/ 257175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238125 w 2683151"/>
              <a:gd name="connsiteY3" fmla="*/ 352425 h 1151281"/>
              <a:gd name="connsiteX4" fmla="*/ 1220028 w 2683151"/>
              <a:gd name="connsiteY4" fmla="*/ 386384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323850 w 2683151"/>
              <a:gd name="connsiteY2" fmla="*/ 57150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413302 w 2683151"/>
              <a:gd name="connsiteY2" fmla="*/ 47211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86632 w 2683151"/>
              <a:gd name="connsiteY5" fmla="*/ 887896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413302 w 2683151"/>
              <a:gd name="connsiteY2" fmla="*/ 47211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66753 w 2683151"/>
              <a:gd name="connsiteY5" fmla="*/ 838200 h 1151281"/>
              <a:gd name="connsiteX6" fmla="*/ 2683151 w 2683151"/>
              <a:gd name="connsiteY6" fmla="*/ 1151281 h 1151281"/>
              <a:gd name="connsiteX0" fmla="*/ 0 w 2683151"/>
              <a:gd name="connsiteY0" fmla="*/ 0 h 1151281"/>
              <a:gd name="connsiteX1" fmla="*/ 0 w 2683151"/>
              <a:gd name="connsiteY1" fmla="*/ 0 h 1151281"/>
              <a:gd name="connsiteX2" fmla="*/ 413302 w 2683151"/>
              <a:gd name="connsiteY2" fmla="*/ 47211 h 1151281"/>
              <a:gd name="connsiteX3" fmla="*/ 168551 w 2683151"/>
              <a:gd name="connsiteY3" fmla="*/ 421999 h 1151281"/>
              <a:gd name="connsiteX4" fmla="*/ 1220028 w 2683151"/>
              <a:gd name="connsiteY4" fmla="*/ 386384 h 1151281"/>
              <a:gd name="connsiteX5" fmla="*/ 376692 w 2683151"/>
              <a:gd name="connsiteY5" fmla="*/ 947530 h 1151281"/>
              <a:gd name="connsiteX6" fmla="*/ 2683151 w 2683151"/>
              <a:gd name="connsiteY6" fmla="*/ 1151281 h 1151281"/>
              <a:gd name="connsiteX0" fmla="*/ 0 w 2683151"/>
              <a:gd name="connsiteY0" fmla="*/ 7216 h 1158497"/>
              <a:gd name="connsiteX1" fmla="*/ 0 w 2683151"/>
              <a:gd name="connsiteY1" fmla="*/ 7216 h 1158497"/>
              <a:gd name="connsiteX2" fmla="*/ 433181 w 2683151"/>
              <a:gd name="connsiteY2" fmla="*/ 34549 h 1158497"/>
              <a:gd name="connsiteX3" fmla="*/ 168551 w 2683151"/>
              <a:gd name="connsiteY3" fmla="*/ 429215 h 1158497"/>
              <a:gd name="connsiteX4" fmla="*/ 1220028 w 2683151"/>
              <a:gd name="connsiteY4" fmla="*/ 393600 h 1158497"/>
              <a:gd name="connsiteX5" fmla="*/ 376692 w 2683151"/>
              <a:gd name="connsiteY5" fmla="*/ 954746 h 1158497"/>
              <a:gd name="connsiteX6" fmla="*/ 2683151 w 2683151"/>
              <a:gd name="connsiteY6" fmla="*/ 1158497 h 1158497"/>
              <a:gd name="connsiteX0" fmla="*/ 0 w 2683151"/>
              <a:gd name="connsiteY0" fmla="*/ 14163 h 1165444"/>
              <a:gd name="connsiteX1" fmla="*/ 0 w 2683151"/>
              <a:gd name="connsiteY1" fmla="*/ 14163 h 1165444"/>
              <a:gd name="connsiteX2" fmla="*/ 353668 w 2683151"/>
              <a:gd name="connsiteY2" fmla="*/ 31557 h 1165444"/>
              <a:gd name="connsiteX3" fmla="*/ 168551 w 2683151"/>
              <a:gd name="connsiteY3" fmla="*/ 436162 h 1165444"/>
              <a:gd name="connsiteX4" fmla="*/ 1220028 w 2683151"/>
              <a:gd name="connsiteY4" fmla="*/ 400547 h 1165444"/>
              <a:gd name="connsiteX5" fmla="*/ 376692 w 2683151"/>
              <a:gd name="connsiteY5" fmla="*/ 961693 h 1165444"/>
              <a:gd name="connsiteX6" fmla="*/ 2683151 w 2683151"/>
              <a:gd name="connsiteY6" fmla="*/ 1165444 h 1165444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20028 w 2683151"/>
              <a:gd name="connsiteY4" fmla="*/ 394664 h 1159561"/>
              <a:gd name="connsiteX5" fmla="*/ 376692 w 2683151"/>
              <a:gd name="connsiteY5" fmla="*/ 955810 h 1159561"/>
              <a:gd name="connsiteX6" fmla="*/ 2683151 w 2683151"/>
              <a:gd name="connsiteY6" fmla="*/ 1159561 h 1159561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79663 w 2683151"/>
              <a:gd name="connsiteY4" fmla="*/ 335029 h 1159561"/>
              <a:gd name="connsiteX5" fmla="*/ 376692 w 2683151"/>
              <a:gd name="connsiteY5" fmla="*/ 955810 h 1159561"/>
              <a:gd name="connsiteX6" fmla="*/ 2683151 w 2683151"/>
              <a:gd name="connsiteY6" fmla="*/ 1159561 h 1159561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79663 w 2683151"/>
              <a:gd name="connsiteY4" fmla="*/ 335029 h 1159561"/>
              <a:gd name="connsiteX5" fmla="*/ 575475 w 2683151"/>
              <a:gd name="connsiteY5" fmla="*/ 965749 h 1159561"/>
              <a:gd name="connsiteX6" fmla="*/ 2683151 w 2683151"/>
              <a:gd name="connsiteY6" fmla="*/ 1159561 h 1159561"/>
              <a:gd name="connsiteX0" fmla="*/ 0 w 2683151"/>
              <a:gd name="connsiteY0" fmla="*/ 8280 h 1159561"/>
              <a:gd name="connsiteX1" fmla="*/ 0 w 2683151"/>
              <a:gd name="connsiteY1" fmla="*/ 8280 h 1159561"/>
              <a:gd name="connsiteX2" fmla="*/ 353668 w 2683151"/>
              <a:gd name="connsiteY2" fmla="*/ 25674 h 1159561"/>
              <a:gd name="connsiteX3" fmla="*/ 89038 w 2683151"/>
              <a:gd name="connsiteY3" fmla="*/ 350766 h 1159561"/>
              <a:gd name="connsiteX4" fmla="*/ 1279663 w 2683151"/>
              <a:gd name="connsiteY4" fmla="*/ 335029 h 1159561"/>
              <a:gd name="connsiteX5" fmla="*/ 714623 w 2683151"/>
              <a:gd name="connsiteY5" fmla="*/ 955810 h 1159561"/>
              <a:gd name="connsiteX6" fmla="*/ 2683151 w 2683151"/>
              <a:gd name="connsiteY6" fmla="*/ 1159561 h 1159561"/>
              <a:gd name="connsiteX0" fmla="*/ 0 w 2732846"/>
              <a:gd name="connsiteY0" fmla="*/ 8280 h 1149622"/>
              <a:gd name="connsiteX1" fmla="*/ 0 w 2732846"/>
              <a:gd name="connsiteY1" fmla="*/ 8280 h 1149622"/>
              <a:gd name="connsiteX2" fmla="*/ 353668 w 2732846"/>
              <a:gd name="connsiteY2" fmla="*/ 25674 h 1149622"/>
              <a:gd name="connsiteX3" fmla="*/ 89038 w 2732846"/>
              <a:gd name="connsiteY3" fmla="*/ 350766 h 1149622"/>
              <a:gd name="connsiteX4" fmla="*/ 1279663 w 2732846"/>
              <a:gd name="connsiteY4" fmla="*/ 335029 h 1149622"/>
              <a:gd name="connsiteX5" fmla="*/ 714623 w 2732846"/>
              <a:gd name="connsiteY5" fmla="*/ 955810 h 1149622"/>
              <a:gd name="connsiteX6" fmla="*/ 2732846 w 2732846"/>
              <a:gd name="connsiteY6" fmla="*/ 1149622 h 1149622"/>
              <a:gd name="connsiteX0" fmla="*/ 0 w 2732846"/>
              <a:gd name="connsiteY0" fmla="*/ 8280 h 1149894"/>
              <a:gd name="connsiteX1" fmla="*/ 0 w 2732846"/>
              <a:gd name="connsiteY1" fmla="*/ 8280 h 1149894"/>
              <a:gd name="connsiteX2" fmla="*/ 353668 w 2732846"/>
              <a:gd name="connsiteY2" fmla="*/ 25674 h 1149894"/>
              <a:gd name="connsiteX3" fmla="*/ 89038 w 2732846"/>
              <a:gd name="connsiteY3" fmla="*/ 350766 h 1149894"/>
              <a:gd name="connsiteX4" fmla="*/ 1279663 w 2732846"/>
              <a:gd name="connsiteY4" fmla="*/ 335029 h 1149894"/>
              <a:gd name="connsiteX5" fmla="*/ 714623 w 2732846"/>
              <a:gd name="connsiteY5" fmla="*/ 955810 h 1149894"/>
              <a:gd name="connsiteX6" fmla="*/ 2732846 w 2732846"/>
              <a:gd name="connsiteY6" fmla="*/ 1149622 h 1149894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826"/>
              <a:gd name="connsiteX1" fmla="*/ 0 w 2732846"/>
              <a:gd name="connsiteY1" fmla="*/ 8280 h 1149826"/>
              <a:gd name="connsiteX2" fmla="*/ 353668 w 2732846"/>
              <a:gd name="connsiteY2" fmla="*/ 25674 h 1149826"/>
              <a:gd name="connsiteX3" fmla="*/ 89038 w 2732846"/>
              <a:gd name="connsiteY3" fmla="*/ 350766 h 1149826"/>
              <a:gd name="connsiteX4" fmla="*/ 1319420 w 2732846"/>
              <a:gd name="connsiteY4" fmla="*/ 474177 h 1149826"/>
              <a:gd name="connsiteX5" fmla="*/ 714623 w 2732846"/>
              <a:gd name="connsiteY5" fmla="*/ 955810 h 1149826"/>
              <a:gd name="connsiteX6" fmla="*/ 2732846 w 2732846"/>
              <a:gd name="connsiteY6" fmla="*/ 1149622 h 1149826"/>
              <a:gd name="connsiteX0" fmla="*/ 0 w 2732846"/>
              <a:gd name="connsiteY0" fmla="*/ 8280 h 1149976"/>
              <a:gd name="connsiteX1" fmla="*/ 0 w 2732846"/>
              <a:gd name="connsiteY1" fmla="*/ 8280 h 1149976"/>
              <a:gd name="connsiteX2" fmla="*/ 353668 w 2732846"/>
              <a:gd name="connsiteY2" fmla="*/ 25674 h 1149976"/>
              <a:gd name="connsiteX3" fmla="*/ 89038 w 2732846"/>
              <a:gd name="connsiteY3" fmla="*/ 350766 h 1149976"/>
              <a:gd name="connsiteX4" fmla="*/ 1319420 w 2732846"/>
              <a:gd name="connsiteY4" fmla="*/ 474177 h 1149976"/>
              <a:gd name="connsiteX5" fmla="*/ 714623 w 2732846"/>
              <a:gd name="connsiteY5" fmla="*/ 955810 h 1149976"/>
              <a:gd name="connsiteX6" fmla="*/ 2732846 w 2732846"/>
              <a:gd name="connsiteY6" fmla="*/ 1149622 h 1149976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8280 h 1150350"/>
              <a:gd name="connsiteX1" fmla="*/ 0 w 2732846"/>
              <a:gd name="connsiteY1" fmla="*/ 8280 h 1150350"/>
              <a:gd name="connsiteX2" fmla="*/ 353668 w 2732846"/>
              <a:gd name="connsiteY2" fmla="*/ 25674 h 1150350"/>
              <a:gd name="connsiteX3" fmla="*/ 89038 w 2732846"/>
              <a:gd name="connsiteY3" fmla="*/ 350766 h 1150350"/>
              <a:gd name="connsiteX4" fmla="*/ 1319420 w 2732846"/>
              <a:gd name="connsiteY4" fmla="*/ 474177 h 1150350"/>
              <a:gd name="connsiteX5" fmla="*/ 714623 w 2732846"/>
              <a:gd name="connsiteY5" fmla="*/ 955810 h 1150350"/>
              <a:gd name="connsiteX6" fmla="*/ 2732846 w 2732846"/>
              <a:gd name="connsiteY6" fmla="*/ 1149622 h 1150350"/>
              <a:gd name="connsiteX0" fmla="*/ 0 w 2732846"/>
              <a:gd name="connsiteY0" fmla="*/ 34768 h 1176838"/>
              <a:gd name="connsiteX1" fmla="*/ 0 w 2732846"/>
              <a:gd name="connsiteY1" fmla="*/ 34768 h 1176838"/>
              <a:gd name="connsiteX2" fmla="*/ 353668 w 2732846"/>
              <a:gd name="connsiteY2" fmla="*/ 52162 h 1176838"/>
              <a:gd name="connsiteX3" fmla="*/ 89038 w 2732846"/>
              <a:gd name="connsiteY3" fmla="*/ 377254 h 1176838"/>
              <a:gd name="connsiteX4" fmla="*/ 1319420 w 2732846"/>
              <a:gd name="connsiteY4" fmla="*/ 500665 h 1176838"/>
              <a:gd name="connsiteX5" fmla="*/ 714623 w 2732846"/>
              <a:gd name="connsiteY5" fmla="*/ 982298 h 1176838"/>
              <a:gd name="connsiteX6" fmla="*/ 2732846 w 2732846"/>
              <a:gd name="connsiteY6" fmla="*/ 1176110 h 1176838"/>
              <a:gd name="connsiteX0" fmla="*/ 0 w 2732846"/>
              <a:gd name="connsiteY0" fmla="*/ 27158 h 1169228"/>
              <a:gd name="connsiteX1" fmla="*/ 0 w 2732846"/>
              <a:gd name="connsiteY1" fmla="*/ 27158 h 1169228"/>
              <a:gd name="connsiteX2" fmla="*/ 353668 w 2732846"/>
              <a:gd name="connsiteY2" fmla="*/ 44552 h 1169228"/>
              <a:gd name="connsiteX3" fmla="*/ 89038 w 2732846"/>
              <a:gd name="connsiteY3" fmla="*/ 369644 h 1169228"/>
              <a:gd name="connsiteX4" fmla="*/ 1319420 w 2732846"/>
              <a:gd name="connsiteY4" fmla="*/ 493055 h 1169228"/>
              <a:gd name="connsiteX5" fmla="*/ 714623 w 2732846"/>
              <a:gd name="connsiteY5" fmla="*/ 974688 h 1169228"/>
              <a:gd name="connsiteX6" fmla="*/ 2732846 w 2732846"/>
              <a:gd name="connsiteY6" fmla="*/ 1168500 h 1169228"/>
              <a:gd name="connsiteX0" fmla="*/ 0 w 2732846"/>
              <a:gd name="connsiteY0" fmla="*/ 13166 h 1155236"/>
              <a:gd name="connsiteX1" fmla="*/ 24714 w 2732846"/>
              <a:gd name="connsiteY1" fmla="*/ 809 h 1155236"/>
              <a:gd name="connsiteX2" fmla="*/ 353668 w 2732846"/>
              <a:gd name="connsiteY2" fmla="*/ 30560 h 1155236"/>
              <a:gd name="connsiteX3" fmla="*/ 89038 w 2732846"/>
              <a:gd name="connsiteY3" fmla="*/ 355652 h 1155236"/>
              <a:gd name="connsiteX4" fmla="*/ 1319420 w 2732846"/>
              <a:gd name="connsiteY4" fmla="*/ 479063 h 1155236"/>
              <a:gd name="connsiteX5" fmla="*/ 714623 w 2732846"/>
              <a:gd name="connsiteY5" fmla="*/ 960696 h 1155236"/>
              <a:gd name="connsiteX6" fmla="*/ 2732846 w 2732846"/>
              <a:gd name="connsiteY6" fmla="*/ 1154508 h 1155236"/>
              <a:gd name="connsiteX0" fmla="*/ 0 w 2732846"/>
              <a:gd name="connsiteY0" fmla="*/ 0 h 1142070"/>
              <a:gd name="connsiteX1" fmla="*/ 353668 w 2732846"/>
              <a:gd name="connsiteY1" fmla="*/ 17394 h 1142070"/>
              <a:gd name="connsiteX2" fmla="*/ 89038 w 2732846"/>
              <a:gd name="connsiteY2" fmla="*/ 342486 h 1142070"/>
              <a:gd name="connsiteX3" fmla="*/ 1319420 w 2732846"/>
              <a:gd name="connsiteY3" fmla="*/ 465897 h 1142070"/>
              <a:gd name="connsiteX4" fmla="*/ 714623 w 2732846"/>
              <a:gd name="connsiteY4" fmla="*/ 947530 h 1142070"/>
              <a:gd name="connsiteX5" fmla="*/ 2732846 w 2732846"/>
              <a:gd name="connsiteY5" fmla="*/ 1141342 h 1142070"/>
              <a:gd name="connsiteX0" fmla="*/ 0 w 2732846"/>
              <a:gd name="connsiteY0" fmla="*/ 0 h 1142070"/>
              <a:gd name="connsiteX1" fmla="*/ 353668 w 2732846"/>
              <a:gd name="connsiteY1" fmla="*/ 17394 h 1142070"/>
              <a:gd name="connsiteX2" fmla="*/ 89038 w 2732846"/>
              <a:gd name="connsiteY2" fmla="*/ 342486 h 1142070"/>
              <a:gd name="connsiteX3" fmla="*/ 1319420 w 2732846"/>
              <a:gd name="connsiteY3" fmla="*/ 465897 h 1142070"/>
              <a:gd name="connsiteX4" fmla="*/ 714623 w 2732846"/>
              <a:gd name="connsiteY4" fmla="*/ 947530 h 1142070"/>
              <a:gd name="connsiteX5" fmla="*/ 2732846 w 2732846"/>
              <a:gd name="connsiteY5" fmla="*/ 1141342 h 1142070"/>
              <a:gd name="connsiteX0" fmla="*/ 0 w 2732846"/>
              <a:gd name="connsiteY0" fmla="*/ 13890 h 1155960"/>
              <a:gd name="connsiteX1" fmla="*/ 353668 w 2732846"/>
              <a:gd name="connsiteY1" fmla="*/ 31284 h 1155960"/>
              <a:gd name="connsiteX2" fmla="*/ 89038 w 2732846"/>
              <a:gd name="connsiteY2" fmla="*/ 356376 h 1155960"/>
              <a:gd name="connsiteX3" fmla="*/ 1319420 w 2732846"/>
              <a:gd name="connsiteY3" fmla="*/ 479787 h 1155960"/>
              <a:gd name="connsiteX4" fmla="*/ 714623 w 2732846"/>
              <a:gd name="connsiteY4" fmla="*/ 961420 h 1155960"/>
              <a:gd name="connsiteX5" fmla="*/ 2732846 w 2732846"/>
              <a:gd name="connsiteY5" fmla="*/ 1155232 h 1155960"/>
              <a:gd name="connsiteX0" fmla="*/ 0 w 2732846"/>
              <a:gd name="connsiteY0" fmla="*/ 10746 h 1152816"/>
              <a:gd name="connsiteX1" fmla="*/ 353668 w 2732846"/>
              <a:gd name="connsiteY1" fmla="*/ 28140 h 1152816"/>
              <a:gd name="connsiteX2" fmla="*/ 89038 w 2732846"/>
              <a:gd name="connsiteY2" fmla="*/ 353232 h 1152816"/>
              <a:gd name="connsiteX3" fmla="*/ 1319420 w 2732846"/>
              <a:gd name="connsiteY3" fmla="*/ 476643 h 1152816"/>
              <a:gd name="connsiteX4" fmla="*/ 714623 w 2732846"/>
              <a:gd name="connsiteY4" fmla="*/ 958276 h 1152816"/>
              <a:gd name="connsiteX5" fmla="*/ 2732846 w 2732846"/>
              <a:gd name="connsiteY5" fmla="*/ 1152088 h 1152816"/>
              <a:gd name="connsiteX0" fmla="*/ 0 w 2732846"/>
              <a:gd name="connsiteY0" fmla="*/ 10746 h 1152816"/>
              <a:gd name="connsiteX1" fmla="*/ 353668 w 2732846"/>
              <a:gd name="connsiteY1" fmla="*/ 28140 h 1152816"/>
              <a:gd name="connsiteX2" fmla="*/ 89038 w 2732846"/>
              <a:gd name="connsiteY2" fmla="*/ 353232 h 1152816"/>
              <a:gd name="connsiteX3" fmla="*/ 1319420 w 2732846"/>
              <a:gd name="connsiteY3" fmla="*/ 476643 h 1152816"/>
              <a:gd name="connsiteX4" fmla="*/ 714623 w 2732846"/>
              <a:gd name="connsiteY4" fmla="*/ 958276 h 1152816"/>
              <a:gd name="connsiteX5" fmla="*/ 2732846 w 2732846"/>
              <a:gd name="connsiteY5" fmla="*/ 1152088 h 1152816"/>
              <a:gd name="connsiteX0" fmla="*/ 16003 w 2748849"/>
              <a:gd name="connsiteY0" fmla="*/ 10875 h 1152945"/>
              <a:gd name="connsiteX1" fmla="*/ 369671 w 2748849"/>
              <a:gd name="connsiteY1" fmla="*/ 28269 h 1152945"/>
              <a:gd name="connsiteX2" fmla="*/ 67971 w 2748849"/>
              <a:gd name="connsiteY2" fmla="*/ 324528 h 1152945"/>
              <a:gd name="connsiteX3" fmla="*/ 1335423 w 2748849"/>
              <a:gd name="connsiteY3" fmla="*/ 476772 h 1152945"/>
              <a:gd name="connsiteX4" fmla="*/ 730626 w 2748849"/>
              <a:gd name="connsiteY4" fmla="*/ 958405 h 1152945"/>
              <a:gd name="connsiteX5" fmla="*/ 2748849 w 2748849"/>
              <a:gd name="connsiteY5" fmla="*/ 1152217 h 1152945"/>
              <a:gd name="connsiteX0" fmla="*/ 0 w 2732846"/>
              <a:gd name="connsiteY0" fmla="*/ 10875 h 1152945"/>
              <a:gd name="connsiteX1" fmla="*/ 353668 w 2732846"/>
              <a:gd name="connsiteY1" fmla="*/ 28269 h 1152945"/>
              <a:gd name="connsiteX2" fmla="*/ 51968 w 2732846"/>
              <a:gd name="connsiteY2" fmla="*/ 324528 h 1152945"/>
              <a:gd name="connsiteX3" fmla="*/ 1319420 w 2732846"/>
              <a:gd name="connsiteY3" fmla="*/ 476772 h 1152945"/>
              <a:gd name="connsiteX4" fmla="*/ 714623 w 2732846"/>
              <a:gd name="connsiteY4" fmla="*/ 958405 h 1152945"/>
              <a:gd name="connsiteX5" fmla="*/ 2732846 w 2732846"/>
              <a:gd name="connsiteY5" fmla="*/ 1152217 h 1152945"/>
              <a:gd name="connsiteX0" fmla="*/ 0 w 2732846"/>
              <a:gd name="connsiteY0" fmla="*/ 10179 h 1152249"/>
              <a:gd name="connsiteX1" fmla="*/ 353668 w 2732846"/>
              <a:gd name="connsiteY1" fmla="*/ 27573 h 1152249"/>
              <a:gd name="connsiteX2" fmla="*/ 51968 w 2732846"/>
              <a:gd name="connsiteY2" fmla="*/ 323832 h 1152249"/>
              <a:gd name="connsiteX3" fmla="*/ 1319420 w 2732846"/>
              <a:gd name="connsiteY3" fmla="*/ 476076 h 1152249"/>
              <a:gd name="connsiteX4" fmla="*/ 714623 w 2732846"/>
              <a:gd name="connsiteY4" fmla="*/ 957709 h 1152249"/>
              <a:gd name="connsiteX5" fmla="*/ 2732846 w 2732846"/>
              <a:gd name="connsiteY5" fmla="*/ 1151521 h 1152249"/>
              <a:gd name="connsiteX0" fmla="*/ 0 w 2732846"/>
              <a:gd name="connsiteY0" fmla="*/ 19019 h 1161089"/>
              <a:gd name="connsiteX1" fmla="*/ 353668 w 2732846"/>
              <a:gd name="connsiteY1" fmla="*/ 36413 h 1161089"/>
              <a:gd name="connsiteX2" fmla="*/ 51968 w 2732846"/>
              <a:gd name="connsiteY2" fmla="*/ 332672 h 1161089"/>
              <a:gd name="connsiteX3" fmla="*/ 1319420 w 2732846"/>
              <a:gd name="connsiteY3" fmla="*/ 484916 h 1161089"/>
              <a:gd name="connsiteX4" fmla="*/ 714623 w 2732846"/>
              <a:gd name="connsiteY4" fmla="*/ 966549 h 1161089"/>
              <a:gd name="connsiteX5" fmla="*/ 2732846 w 2732846"/>
              <a:gd name="connsiteY5" fmla="*/ 1160361 h 1161089"/>
              <a:gd name="connsiteX0" fmla="*/ 0 w 2732846"/>
              <a:gd name="connsiteY0" fmla="*/ 17544 h 1159614"/>
              <a:gd name="connsiteX1" fmla="*/ 353668 w 2732846"/>
              <a:gd name="connsiteY1" fmla="*/ 34938 h 1159614"/>
              <a:gd name="connsiteX2" fmla="*/ 51968 w 2732846"/>
              <a:gd name="connsiteY2" fmla="*/ 331197 h 1159614"/>
              <a:gd name="connsiteX3" fmla="*/ 1319420 w 2732846"/>
              <a:gd name="connsiteY3" fmla="*/ 483441 h 1159614"/>
              <a:gd name="connsiteX4" fmla="*/ 714623 w 2732846"/>
              <a:gd name="connsiteY4" fmla="*/ 965074 h 1159614"/>
              <a:gd name="connsiteX5" fmla="*/ 2732846 w 2732846"/>
              <a:gd name="connsiteY5" fmla="*/ 1158886 h 1159614"/>
              <a:gd name="connsiteX0" fmla="*/ 0 w 2732846"/>
              <a:gd name="connsiteY0" fmla="*/ 19330 h 1161400"/>
              <a:gd name="connsiteX1" fmla="*/ 353668 w 2732846"/>
              <a:gd name="connsiteY1" fmla="*/ 36724 h 1161400"/>
              <a:gd name="connsiteX2" fmla="*/ 51968 w 2732846"/>
              <a:gd name="connsiteY2" fmla="*/ 332983 h 1161400"/>
              <a:gd name="connsiteX3" fmla="*/ 1319420 w 2732846"/>
              <a:gd name="connsiteY3" fmla="*/ 485227 h 1161400"/>
              <a:gd name="connsiteX4" fmla="*/ 714623 w 2732846"/>
              <a:gd name="connsiteY4" fmla="*/ 966860 h 1161400"/>
              <a:gd name="connsiteX5" fmla="*/ 2732846 w 2732846"/>
              <a:gd name="connsiteY5" fmla="*/ 1160672 h 1161400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3193"/>
              <a:gd name="connsiteX1" fmla="*/ 353668 w 2732846"/>
              <a:gd name="connsiteY1" fmla="*/ 38517 h 1163193"/>
              <a:gd name="connsiteX2" fmla="*/ 51968 w 2732846"/>
              <a:gd name="connsiteY2" fmla="*/ 334776 h 1163193"/>
              <a:gd name="connsiteX3" fmla="*/ 1319420 w 2732846"/>
              <a:gd name="connsiteY3" fmla="*/ 487020 h 1163193"/>
              <a:gd name="connsiteX4" fmla="*/ 714623 w 2732846"/>
              <a:gd name="connsiteY4" fmla="*/ 968653 h 1163193"/>
              <a:gd name="connsiteX5" fmla="*/ 2732846 w 2732846"/>
              <a:gd name="connsiteY5" fmla="*/ 1162465 h 1163193"/>
              <a:gd name="connsiteX0" fmla="*/ 0 w 2732846"/>
              <a:gd name="connsiteY0" fmla="*/ 21123 h 1168643"/>
              <a:gd name="connsiteX1" fmla="*/ 353668 w 2732846"/>
              <a:gd name="connsiteY1" fmla="*/ 38517 h 1168643"/>
              <a:gd name="connsiteX2" fmla="*/ 51968 w 2732846"/>
              <a:gd name="connsiteY2" fmla="*/ 334776 h 1168643"/>
              <a:gd name="connsiteX3" fmla="*/ 1319420 w 2732846"/>
              <a:gd name="connsiteY3" fmla="*/ 487020 h 1168643"/>
              <a:gd name="connsiteX4" fmla="*/ 714623 w 2732846"/>
              <a:gd name="connsiteY4" fmla="*/ 968653 h 1168643"/>
              <a:gd name="connsiteX5" fmla="*/ 2732846 w 2732846"/>
              <a:gd name="connsiteY5" fmla="*/ 1162465 h 1168643"/>
              <a:gd name="connsiteX0" fmla="*/ 0 w 2732846"/>
              <a:gd name="connsiteY0" fmla="*/ 21123 h 1164454"/>
              <a:gd name="connsiteX1" fmla="*/ 353668 w 2732846"/>
              <a:gd name="connsiteY1" fmla="*/ 38517 h 1164454"/>
              <a:gd name="connsiteX2" fmla="*/ 51968 w 2732846"/>
              <a:gd name="connsiteY2" fmla="*/ 334776 h 1164454"/>
              <a:gd name="connsiteX3" fmla="*/ 1319420 w 2732846"/>
              <a:gd name="connsiteY3" fmla="*/ 487020 h 1164454"/>
              <a:gd name="connsiteX4" fmla="*/ 714623 w 2732846"/>
              <a:gd name="connsiteY4" fmla="*/ 968653 h 1164454"/>
              <a:gd name="connsiteX5" fmla="*/ 2732846 w 2732846"/>
              <a:gd name="connsiteY5" fmla="*/ 1162465 h 1164454"/>
              <a:gd name="connsiteX0" fmla="*/ 0 w 2732846"/>
              <a:gd name="connsiteY0" fmla="*/ 21123 h 1163162"/>
              <a:gd name="connsiteX1" fmla="*/ 353668 w 2732846"/>
              <a:gd name="connsiteY1" fmla="*/ 38517 h 1163162"/>
              <a:gd name="connsiteX2" fmla="*/ 51968 w 2732846"/>
              <a:gd name="connsiteY2" fmla="*/ 334776 h 1163162"/>
              <a:gd name="connsiteX3" fmla="*/ 1319420 w 2732846"/>
              <a:gd name="connsiteY3" fmla="*/ 487020 h 1163162"/>
              <a:gd name="connsiteX4" fmla="*/ 714623 w 2732846"/>
              <a:gd name="connsiteY4" fmla="*/ 968653 h 1163162"/>
              <a:gd name="connsiteX5" fmla="*/ 2732846 w 2732846"/>
              <a:gd name="connsiteY5" fmla="*/ 1162465 h 1163162"/>
              <a:gd name="connsiteX0" fmla="*/ 0 w 2732846"/>
              <a:gd name="connsiteY0" fmla="*/ 21123 h 1163261"/>
              <a:gd name="connsiteX1" fmla="*/ 353668 w 2732846"/>
              <a:gd name="connsiteY1" fmla="*/ 38517 h 1163261"/>
              <a:gd name="connsiteX2" fmla="*/ 51968 w 2732846"/>
              <a:gd name="connsiteY2" fmla="*/ 334776 h 1163261"/>
              <a:gd name="connsiteX3" fmla="*/ 1319420 w 2732846"/>
              <a:gd name="connsiteY3" fmla="*/ 487020 h 1163261"/>
              <a:gd name="connsiteX4" fmla="*/ 813478 w 2732846"/>
              <a:gd name="connsiteY4" fmla="*/ 972771 h 1163261"/>
              <a:gd name="connsiteX5" fmla="*/ 2732846 w 2732846"/>
              <a:gd name="connsiteY5" fmla="*/ 1162465 h 1163261"/>
              <a:gd name="connsiteX0" fmla="*/ 0 w 2732846"/>
              <a:gd name="connsiteY0" fmla="*/ 12921 h 1155059"/>
              <a:gd name="connsiteX1" fmla="*/ 353668 w 2732846"/>
              <a:gd name="connsiteY1" fmla="*/ 30315 h 1155059"/>
              <a:gd name="connsiteX2" fmla="*/ 113752 w 2732846"/>
              <a:gd name="connsiteY2" fmla="*/ 355407 h 1155059"/>
              <a:gd name="connsiteX3" fmla="*/ 1319420 w 2732846"/>
              <a:gd name="connsiteY3" fmla="*/ 478818 h 1155059"/>
              <a:gd name="connsiteX4" fmla="*/ 813478 w 2732846"/>
              <a:gd name="connsiteY4" fmla="*/ 964569 h 1155059"/>
              <a:gd name="connsiteX5" fmla="*/ 2732846 w 2732846"/>
              <a:gd name="connsiteY5" fmla="*/ 1154263 h 1155059"/>
              <a:gd name="connsiteX0" fmla="*/ 0 w 2728727"/>
              <a:gd name="connsiteY0" fmla="*/ 12921 h 1269694"/>
              <a:gd name="connsiteX1" fmla="*/ 353668 w 2728727"/>
              <a:gd name="connsiteY1" fmla="*/ 30315 h 1269694"/>
              <a:gd name="connsiteX2" fmla="*/ 113752 w 2728727"/>
              <a:gd name="connsiteY2" fmla="*/ 355407 h 1269694"/>
              <a:gd name="connsiteX3" fmla="*/ 1319420 w 2728727"/>
              <a:gd name="connsiteY3" fmla="*/ 478818 h 1269694"/>
              <a:gd name="connsiteX4" fmla="*/ 813478 w 2728727"/>
              <a:gd name="connsiteY4" fmla="*/ 964569 h 1269694"/>
              <a:gd name="connsiteX5" fmla="*/ 2728727 w 2728727"/>
              <a:gd name="connsiteY5" fmla="*/ 1269593 h 1269694"/>
              <a:gd name="connsiteX0" fmla="*/ 0 w 2728727"/>
              <a:gd name="connsiteY0" fmla="*/ 12921 h 1269593"/>
              <a:gd name="connsiteX1" fmla="*/ 353668 w 2728727"/>
              <a:gd name="connsiteY1" fmla="*/ 30315 h 1269593"/>
              <a:gd name="connsiteX2" fmla="*/ 113752 w 2728727"/>
              <a:gd name="connsiteY2" fmla="*/ 355407 h 1269593"/>
              <a:gd name="connsiteX3" fmla="*/ 1319420 w 2728727"/>
              <a:gd name="connsiteY3" fmla="*/ 478818 h 1269593"/>
              <a:gd name="connsiteX4" fmla="*/ 813478 w 2728727"/>
              <a:gd name="connsiteY4" fmla="*/ 964569 h 1269593"/>
              <a:gd name="connsiteX5" fmla="*/ 2728727 w 2728727"/>
              <a:gd name="connsiteY5" fmla="*/ 1269593 h 1269593"/>
              <a:gd name="connsiteX0" fmla="*/ 0 w 2728727"/>
              <a:gd name="connsiteY0" fmla="*/ 12921 h 1269593"/>
              <a:gd name="connsiteX1" fmla="*/ 353668 w 2728727"/>
              <a:gd name="connsiteY1" fmla="*/ 30315 h 1269593"/>
              <a:gd name="connsiteX2" fmla="*/ 113752 w 2728727"/>
              <a:gd name="connsiteY2" fmla="*/ 355407 h 1269593"/>
              <a:gd name="connsiteX3" fmla="*/ 1319420 w 2728727"/>
              <a:gd name="connsiteY3" fmla="*/ 478818 h 1269593"/>
              <a:gd name="connsiteX4" fmla="*/ 813478 w 2728727"/>
              <a:gd name="connsiteY4" fmla="*/ 964569 h 1269593"/>
              <a:gd name="connsiteX5" fmla="*/ 2728727 w 2728727"/>
              <a:gd name="connsiteY5" fmla="*/ 1269593 h 1269593"/>
              <a:gd name="connsiteX0" fmla="*/ 0 w 2410675"/>
              <a:gd name="connsiteY0" fmla="*/ 12921 h 1239776"/>
              <a:gd name="connsiteX1" fmla="*/ 353668 w 2410675"/>
              <a:gd name="connsiteY1" fmla="*/ 30315 h 1239776"/>
              <a:gd name="connsiteX2" fmla="*/ 113752 w 2410675"/>
              <a:gd name="connsiteY2" fmla="*/ 355407 h 1239776"/>
              <a:gd name="connsiteX3" fmla="*/ 1319420 w 2410675"/>
              <a:gd name="connsiteY3" fmla="*/ 478818 h 1239776"/>
              <a:gd name="connsiteX4" fmla="*/ 813478 w 2410675"/>
              <a:gd name="connsiteY4" fmla="*/ 964569 h 1239776"/>
              <a:gd name="connsiteX5" fmla="*/ 2410675 w 2410675"/>
              <a:gd name="connsiteY5" fmla="*/ 1239776 h 123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0675" h="1239776">
                <a:moveTo>
                  <a:pt x="0" y="12921"/>
                </a:moveTo>
                <a:cubicBezTo>
                  <a:pt x="138484" y="14600"/>
                  <a:pt x="334709" y="-26766"/>
                  <a:pt x="353668" y="30315"/>
                </a:cubicBezTo>
                <a:cubicBezTo>
                  <a:pt x="372627" y="87396"/>
                  <a:pt x="-3918" y="286589"/>
                  <a:pt x="113752" y="355407"/>
                </a:cubicBezTo>
                <a:cubicBezTo>
                  <a:pt x="296985" y="462569"/>
                  <a:pt x="1202799" y="377291"/>
                  <a:pt x="1319420" y="478818"/>
                </a:cubicBezTo>
                <a:cubicBezTo>
                  <a:pt x="1436041" y="580345"/>
                  <a:pt x="631602" y="837743"/>
                  <a:pt x="813478" y="964569"/>
                </a:cubicBezTo>
                <a:cubicBezTo>
                  <a:pt x="995354" y="1091395"/>
                  <a:pt x="1904649" y="1178843"/>
                  <a:pt x="2410675" y="1239776"/>
                </a:cubicBezTo>
              </a:path>
            </a:pathLst>
          </a:cu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D26183D8-4560-4379-916D-8F2B291AE1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D236C471-15D0-47ED-9850-573323E0C782}"/>
              </a:ext>
            </a:extLst>
          </p:cNvPr>
          <p:cNvGrpSpPr/>
          <p:nvPr/>
        </p:nvGrpSpPr>
        <p:grpSpPr>
          <a:xfrm>
            <a:off x="3816521" y="3912621"/>
            <a:ext cx="1582189" cy="1687841"/>
            <a:chOff x="1187625" y="1314642"/>
            <a:chExt cx="1872208" cy="1997226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00010D89-275F-4C12-9C49-041FDE7514BE}"/>
                </a:ext>
              </a:extLst>
            </p:cNvPr>
            <p:cNvSpPr/>
            <p:nvPr/>
          </p:nvSpPr>
          <p:spPr>
            <a:xfrm>
              <a:off x="1187625" y="1412777"/>
              <a:ext cx="1872208" cy="1872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graphicFrame>
          <p:nvGraphicFramePr>
            <p:cNvPr id="4" name="Chart 6">
              <a:extLst>
                <a:ext uri="{FF2B5EF4-FFF2-40B4-BE49-F238E27FC236}">
                  <a16:creationId xmlns:a16="http://schemas.microsoft.com/office/drawing/2014/main" id="{2716B4E7-AC20-4D36-A7AC-728C6D6D0DDB}"/>
                </a:ext>
              </a:extLst>
            </p:cNvPr>
            <p:cNvGraphicFramePr/>
            <p:nvPr/>
          </p:nvGraphicFramePr>
          <p:xfrm>
            <a:off x="1219028" y="1314642"/>
            <a:ext cx="1830790" cy="1997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FDF9180A-49B4-4941-BB67-BE415D23535A}"/>
              </a:ext>
            </a:extLst>
          </p:cNvPr>
          <p:cNvGrpSpPr/>
          <p:nvPr/>
        </p:nvGrpSpPr>
        <p:grpSpPr>
          <a:xfrm>
            <a:off x="885814" y="3912621"/>
            <a:ext cx="1582189" cy="1687841"/>
            <a:chOff x="1187625" y="1314642"/>
            <a:chExt cx="1872208" cy="1997226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50BC4AAC-AB43-4C82-9E4D-69DC8786BC96}"/>
                </a:ext>
              </a:extLst>
            </p:cNvPr>
            <p:cNvSpPr/>
            <p:nvPr/>
          </p:nvSpPr>
          <p:spPr>
            <a:xfrm>
              <a:off x="1187625" y="1412777"/>
              <a:ext cx="1872208" cy="1872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C2392641-744F-4877-A55B-281EE300B0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471362"/>
                </p:ext>
              </p:extLst>
            </p:nvPr>
          </p:nvGraphicFramePr>
          <p:xfrm>
            <a:off x="1219028" y="1314642"/>
            <a:ext cx="1830790" cy="1997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C9D11263-8B03-41E5-91B2-C7907E06CE8D}"/>
              </a:ext>
            </a:extLst>
          </p:cNvPr>
          <p:cNvGrpSpPr/>
          <p:nvPr/>
        </p:nvGrpSpPr>
        <p:grpSpPr>
          <a:xfrm>
            <a:off x="9677935" y="3912621"/>
            <a:ext cx="1582189" cy="1687841"/>
            <a:chOff x="1187625" y="1314642"/>
            <a:chExt cx="1872208" cy="199722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3FCB81A-6600-4E8A-B526-9A62CED4508B}"/>
                </a:ext>
              </a:extLst>
            </p:cNvPr>
            <p:cNvSpPr/>
            <p:nvPr/>
          </p:nvSpPr>
          <p:spPr>
            <a:xfrm>
              <a:off x="1187625" y="1412777"/>
              <a:ext cx="1872208" cy="1872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graphicFrame>
          <p:nvGraphicFramePr>
            <p:cNvPr id="10" name="Chart 6">
              <a:extLst>
                <a:ext uri="{FF2B5EF4-FFF2-40B4-BE49-F238E27FC236}">
                  <a16:creationId xmlns:a16="http://schemas.microsoft.com/office/drawing/2014/main" id="{F095FE2D-04D3-4A3A-9BB8-6C1EC23FE9E5}"/>
                </a:ext>
              </a:extLst>
            </p:cNvPr>
            <p:cNvGraphicFramePr/>
            <p:nvPr/>
          </p:nvGraphicFramePr>
          <p:xfrm>
            <a:off x="1219028" y="1314642"/>
            <a:ext cx="1830790" cy="1997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E85729-661A-425C-B6A1-C712ED30BDEE}"/>
              </a:ext>
            </a:extLst>
          </p:cNvPr>
          <p:cNvSpPr txBox="1"/>
          <p:nvPr/>
        </p:nvSpPr>
        <p:spPr>
          <a:xfrm>
            <a:off x="688470" y="5664385"/>
            <a:ext cx="201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1E44EA-9F14-4E09-8A35-94D1602F337E}"/>
              </a:ext>
            </a:extLst>
          </p:cNvPr>
          <p:cNvGrpSpPr/>
          <p:nvPr/>
        </p:nvGrpSpPr>
        <p:grpSpPr>
          <a:xfrm>
            <a:off x="6747228" y="3912621"/>
            <a:ext cx="1582189" cy="1687841"/>
            <a:chOff x="1187625" y="1314642"/>
            <a:chExt cx="1872208" cy="199722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8B7981-0598-4E94-8F0D-178835B71C9A}"/>
                </a:ext>
              </a:extLst>
            </p:cNvPr>
            <p:cNvSpPr/>
            <p:nvPr/>
          </p:nvSpPr>
          <p:spPr>
            <a:xfrm>
              <a:off x="1187625" y="1412777"/>
              <a:ext cx="1872208" cy="1872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cs typeface="Arial" pitchFamily="34" charset="0"/>
              </a:endParaRPr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53BC0BE0-08DF-4055-8BB1-0013CD6B17C8}"/>
                </a:ext>
              </a:extLst>
            </p:cNvPr>
            <p:cNvGraphicFramePr/>
            <p:nvPr/>
          </p:nvGraphicFramePr>
          <p:xfrm>
            <a:off x="1219028" y="1314642"/>
            <a:ext cx="1830790" cy="1997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514E9A-2601-4709-8393-451393555024}"/>
              </a:ext>
            </a:extLst>
          </p:cNvPr>
          <p:cNvSpPr txBox="1"/>
          <p:nvPr/>
        </p:nvSpPr>
        <p:spPr>
          <a:xfrm>
            <a:off x="1295810" y="4552933"/>
            <a:ext cx="800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400" dirty="0">
                <a:solidFill>
                  <a:schemeClr val="accent5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ADA3B-B93D-4E42-878C-3D27C624CCAF}"/>
              </a:ext>
            </a:extLst>
          </p:cNvPr>
          <p:cNvSpPr txBox="1"/>
          <p:nvPr/>
        </p:nvSpPr>
        <p:spPr>
          <a:xfrm>
            <a:off x="4226517" y="4552933"/>
            <a:ext cx="800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50%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0E00C-A659-485D-8B68-94E09B163532}"/>
              </a:ext>
            </a:extLst>
          </p:cNvPr>
          <p:cNvSpPr txBox="1"/>
          <p:nvPr/>
        </p:nvSpPr>
        <p:spPr>
          <a:xfrm>
            <a:off x="7157224" y="4552933"/>
            <a:ext cx="800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30%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13D62-71B3-4676-B2FB-E8384A0E0209}"/>
              </a:ext>
            </a:extLst>
          </p:cNvPr>
          <p:cNvSpPr txBox="1"/>
          <p:nvPr/>
        </p:nvSpPr>
        <p:spPr>
          <a:xfrm>
            <a:off x="10087931" y="4552933"/>
            <a:ext cx="80071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E8651104-F91F-45F6-A7D2-052CC1BCB7F7}"/>
              </a:ext>
            </a:extLst>
          </p:cNvPr>
          <p:cNvSpPr txBox="1">
            <a:spLocks/>
          </p:cNvSpPr>
          <p:nvPr/>
        </p:nvSpPr>
        <p:spPr>
          <a:xfrm>
            <a:off x="8032013" y="796152"/>
            <a:ext cx="1105898" cy="3600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rgbClr val="22AAE4"/>
              </a:solidFill>
              <a:cs typeface="Arial" pitchFamily="34" charset="0"/>
            </a:endParaRP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443B98C-F378-4D1A-BC13-6DEE4D8507AD}"/>
              </a:ext>
            </a:extLst>
          </p:cNvPr>
          <p:cNvSpPr txBox="1">
            <a:spLocks/>
          </p:cNvSpPr>
          <p:nvPr/>
        </p:nvSpPr>
        <p:spPr>
          <a:xfrm>
            <a:off x="10289292" y="796152"/>
            <a:ext cx="1105898" cy="3600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rgbClr val="22AAE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029925-24ED-45C9-98BE-7AD3A93EF26A}"/>
              </a:ext>
            </a:extLst>
          </p:cNvPr>
          <p:cNvSpPr txBox="1"/>
          <p:nvPr/>
        </p:nvSpPr>
        <p:spPr>
          <a:xfrm>
            <a:off x="3619177" y="5664385"/>
            <a:ext cx="201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711A0-63E1-45BF-84D3-03A3ACE0FE78}"/>
              </a:ext>
            </a:extLst>
          </p:cNvPr>
          <p:cNvSpPr txBox="1"/>
          <p:nvPr/>
        </p:nvSpPr>
        <p:spPr>
          <a:xfrm>
            <a:off x="9488023" y="5665867"/>
            <a:ext cx="200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853258-4130-44F9-AD70-47006B3697F6}"/>
              </a:ext>
            </a:extLst>
          </p:cNvPr>
          <p:cNvSpPr txBox="1"/>
          <p:nvPr/>
        </p:nvSpPr>
        <p:spPr>
          <a:xfrm>
            <a:off x="6549884" y="5664385"/>
            <a:ext cx="201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053294E1-23B6-4AA5-B1B6-AE0CF4FF3241}"/>
              </a:ext>
            </a:extLst>
          </p:cNvPr>
          <p:cNvSpPr txBox="1">
            <a:spLocks/>
          </p:cNvSpPr>
          <p:nvPr/>
        </p:nvSpPr>
        <p:spPr>
          <a:xfrm>
            <a:off x="860709" y="796152"/>
            <a:ext cx="1105898" cy="3600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rgbClr val="22AAE4"/>
              </a:solidFill>
              <a:cs typeface="Arial" pitchFamily="34" charset="0"/>
            </a:endParaRPr>
          </a:p>
        </p:txBody>
      </p:sp>
      <p:sp>
        <p:nvSpPr>
          <p:cNvPr id="25" name="텍스트 개체 틀 11">
            <a:extLst>
              <a:ext uri="{FF2B5EF4-FFF2-40B4-BE49-F238E27FC236}">
                <a16:creationId xmlns:a16="http://schemas.microsoft.com/office/drawing/2014/main" id="{A7D037B7-FACF-4C36-B2DD-D830E1C54A1B}"/>
              </a:ext>
            </a:extLst>
          </p:cNvPr>
          <p:cNvSpPr txBox="1">
            <a:spLocks/>
          </p:cNvSpPr>
          <p:nvPr/>
        </p:nvSpPr>
        <p:spPr>
          <a:xfrm>
            <a:off x="3109083" y="796152"/>
            <a:ext cx="1105898" cy="3600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rgbClr val="22AAE4"/>
              </a:solidFill>
              <a:cs typeface="Arial" pitchFamily="34" charset="0"/>
            </a:endParaRP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C054E19D-F321-4C3E-AECB-577B4D20837C}"/>
              </a:ext>
            </a:extLst>
          </p:cNvPr>
          <p:cNvGrpSpPr/>
          <p:nvPr/>
        </p:nvGrpSpPr>
        <p:grpSpPr>
          <a:xfrm>
            <a:off x="5301105" y="141389"/>
            <a:ext cx="1584176" cy="1837645"/>
            <a:chOff x="2627783" y="434982"/>
            <a:chExt cx="1584176" cy="1837645"/>
          </a:xfrm>
        </p:grpSpPr>
        <p:sp>
          <p:nvSpPr>
            <p:cNvPr id="27" name="Hexagon 25">
              <a:extLst>
                <a:ext uri="{FF2B5EF4-FFF2-40B4-BE49-F238E27FC236}">
                  <a16:creationId xmlns:a16="http://schemas.microsoft.com/office/drawing/2014/main" id="{A72FD0FC-6194-481A-ADB6-BDEA2C17DC21}"/>
                </a:ext>
              </a:extLst>
            </p:cNvPr>
            <p:cNvSpPr/>
            <p:nvPr userDrawn="1"/>
          </p:nvSpPr>
          <p:spPr>
            <a:xfrm rot="5400000">
              <a:off x="2501048" y="561717"/>
              <a:ext cx="1837645" cy="158417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Hexagon 24">
              <a:extLst>
                <a:ext uri="{FF2B5EF4-FFF2-40B4-BE49-F238E27FC236}">
                  <a16:creationId xmlns:a16="http://schemas.microsoft.com/office/drawing/2014/main" id="{E61EF988-928C-43B0-9B5A-06A9698921BC}"/>
                </a:ext>
              </a:extLst>
            </p:cNvPr>
            <p:cNvSpPr/>
            <p:nvPr userDrawn="1"/>
          </p:nvSpPr>
          <p:spPr>
            <a:xfrm rot="5400000">
              <a:off x="2679791" y="715806"/>
              <a:ext cx="1480158" cy="1275998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itle 11">
            <a:extLst>
              <a:ext uri="{FF2B5EF4-FFF2-40B4-BE49-F238E27FC236}">
                <a16:creationId xmlns:a16="http://schemas.microsoft.com/office/drawing/2014/main" id="{CC2DF543-92C5-496C-8E38-579F14F4CD25}"/>
              </a:ext>
            </a:extLst>
          </p:cNvPr>
          <p:cNvSpPr txBox="1">
            <a:spLocks/>
          </p:cNvSpPr>
          <p:nvPr/>
        </p:nvSpPr>
        <p:spPr>
          <a:xfrm>
            <a:off x="311696" y="2371113"/>
            <a:ext cx="11568608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FBC336-BAE1-423E-9530-5CA06C40E2A8}"/>
              </a:ext>
            </a:extLst>
          </p:cNvPr>
          <p:cNvSpPr txBox="1"/>
          <p:nvPr/>
        </p:nvSpPr>
        <p:spPr>
          <a:xfrm>
            <a:off x="2264173" y="3003371"/>
            <a:ext cx="7663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C3F24DBB-C38B-4947-BCFB-F930B2E436C4}"/>
              </a:ext>
            </a:extLst>
          </p:cNvPr>
          <p:cNvSpPr/>
          <p:nvPr/>
        </p:nvSpPr>
        <p:spPr>
          <a:xfrm flipH="1">
            <a:off x="2123459" y="761543"/>
            <a:ext cx="416513" cy="417543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Block Arc 14">
            <a:extLst>
              <a:ext uri="{FF2B5EF4-FFF2-40B4-BE49-F238E27FC236}">
                <a16:creationId xmlns:a16="http://schemas.microsoft.com/office/drawing/2014/main" id="{BBF83917-AF5C-4E4A-AED5-A1B09BE94F47}"/>
              </a:ext>
            </a:extLst>
          </p:cNvPr>
          <p:cNvSpPr/>
          <p:nvPr/>
        </p:nvSpPr>
        <p:spPr>
          <a:xfrm rot="16200000">
            <a:off x="5768535" y="743881"/>
            <a:ext cx="654930" cy="65536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9FE26F3-88BC-48E6-A6FD-920BB308F665}"/>
              </a:ext>
            </a:extLst>
          </p:cNvPr>
          <p:cNvSpPr/>
          <p:nvPr/>
        </p:nvSpPr>
        <p:spPr>
          <a:xfrm>
            <a:off x="7394676" y="748995"/>
            <a:ext cx="483247" cy="44263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Chord 14">
            <a:extLst>
              <a:ext uri="{FF2B5EF4-FFF2-40B4-BE49-F238E27FC236}">
                <a16:creationId xmlns:a16="http://schemas.microsoft.com/office/drawing/2014/main" id="{8624AFF3-5740-40C4-85A6-D8603C5CD725}"/>
              </a:ext>
            </a:extLst>
          </p:cNvPr>
          <p:cNvSpPr/>
          <p:nvPr/>
        </p:nvSpPr>
        <p:spPr>
          <a:xfrm>
            <a:off x="4422349" y="708704"/>
            <a:ext cx="414622" cy="523220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378AD5D7-24F4-4421-9DF6-2AD6BFE5C763}"/>
              </a:ext>
            </a:extLst>
          </p:cNvPr>
          <p:cNvSpPr/>
          <p:nvPr/>
        </p:nvSpPr>
        <p:spPr>
          <a:xfrm>
            <a:off x="9647477" y="749088"/>
            <a:ext cx="440454" cy="44245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4D66EAD-28C8-4A9B-94DB-D2FA4E061CAF}"/>
              </a:ext>
            </a:extLst>
          </p:cNvPr>
          <p:cNvSpPr/>
          <p:nvPr/>
        </p:nvSpPr>
        <p:spPr>
          <a:xfrm>
            <a:off x="6018659" y="2432001"/>
            <a:ext cx="5256000" cy="10440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DC2300A-5E3B-43D3-8356-1F16AE294CF1}"/>
              </a:ext>
            </a:extLst>
          </p:cNvPr>
          <p:cNvSpPr/>
          <p:nvPr/>
        </p:nvSpPr>
        <p:spPr>
          <a:xfrm>
            <a:off x="6157070" y="2538772"/>
            <a:ext cx="1107279" cy="83045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8CF243-C2A2-4879-8499-64E236C1AFFF}"/>
              </a:ext>
            </a:extLst>
          </p:cNvPr>
          <p:cNvGrpSpPr/>
          <p:nvPr/>
        </p:nvGrpSpPr>
        <p:grpSpPr>
          <a:xfrm>
            <a:off x="7313833" y="2511270"/>
            <a:ext cx="3735167" cy="885463"/>
            <a:chOff x="6210998" y="1433695"/>
            <a:chExt cx="2688349" cy="921328"/>
          </a:xfrm>
          <a:effectLst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D5B984-8343-48F6-B53F-09396F7A2905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838F25-A693-43FB-8D79-AA72B225644D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67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30" name="Hexagon 29">
            <a:extLst>
              <a:ext uri="{FF2B5EF4-FFF2-40B4-BE49-F238E27FC236}">
                <a16:creationId xmlns:a16="http://schemas.microsoft.com/office/drawing/2014/main" id="{195E341F-0470-4990-8751-FBB29071E96D}"/>
              </a:ext>
            </a:extLst>
          </p:cNvPr>
          <p:cNvSpPr/>
          <p:nvPr/>
        </p:nvSpPr>
        <p:spPr>
          <a:xfrm>
            <a:off x="6018659" y="3698655"/>
            <a:ext cx="5256000" cy="10440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00B52C9-575E-4F02-8532-D1A308A0F65A}"/>
              </a:ext>
            </a:extLst>
          </p:cNvPr>
          <p:cNvSpPr/>
          <p:nvPr/>
        </p:nvSpPr>
        <p:spPr>
          <a:xfrm>
            <a:off x="6157070" y="3805426"/>
            <a:ext cx="1107279" cy="83045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2058A9-FFDC-44C0-B454-F6481CA03BA4}"/>
              </a:ext>
            </a:extLst>
          </p:cNvPr>
          <p:cNvGrpSpPr/>
          <p:nvPr/>
        </p:nvGrpSpPr>
        <p:grpSpPr>
          <a:xfrm>
            <a:off x="7313833" y="3777923"/>
            <a:ext cx="3735167" cy="885463"/>
            <a:chOff x="6210998" y="1433695"/>
            <a:chExt cx="2688349" cy="921328"/>
          </a:xfrm>
          <a:effectLst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1420C9-5242-4922-A6E0-E3A267A6B556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50C83C-1702-40BB-83E6-A42736132B2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67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F440843B-4A10-4FD3-85AF-46CF04EF2301}"/>
              </a:ext>
            </a:extLst>
          </p:cNvPr>
          <p:cNvSpPr/>
          <p:nvPr/>
        </p:nvSpPr>
        <p:spPr>
          <a:xfrm>
            <a:off x="6018659" y="4965307"/>
            <a:ext cx="5256000" cy="10440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9E8FFFC-D4BD-4704-B117-4AD30D686482}"/>
              </a:ext>
            </a:extLst>
          </p:cNvPr>
          <p:cNvSpPr/>
          <p:nvPr/>
        </p:nvSpPr>
        <p:spPr>
          <a:xfrm>
            <a:off x="6157070" y="5072078"/>
            <a:ext cx="1107279" cy="83045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222E0A-FCC7-474F-A829-9DF20DFB14F0}"/>
              </a:ext>
            </a:extLst>
          </p:cNvPr>
          <p:cNvGrpSpPr/>
          <p:nvPr/>
        </p:nvGrpSpPr>
        <p:grpSpPr>
          <a:xfrm>
            <a:off x="7313833" y="5044575"/>
            <a:ext cx="3735167" cy="885463"/>
            <a:chOff x="6210998" y="1433695"/>
            <a:chExt cx="2688349" cy="921328"/>
          </a:xfrm>
          <a:effectLst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BEC60E-FABA-4C57-9E36-F099F33C06B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65ADB0-2D54-48F8-B116-171B6FAE3600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67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Hexagon 39">
            <a:extLst>
              <a:ext uri="{FF2B5EF4-FFF2-40B4-BE49-F238E27FC236}">
                <a16:creationId xmlns:a16="http://schemas.microsoft.com/office/drawing/2014/main" id="{933ECCC9-25E3-4432-9853-B3A6E8249A23}"/>
              </a:ext>
            </a:extLst>
          </p:cNvPr>
          <p:cNvSpPr/>
          <p:nvPr/>
        </p:nvSpPr>
        <p:spPr>
          <a:xfrm flipH="1">
            <a:off x="938527" y="1798674"/>
            <a:ext cx="5256000" cy="10440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2B0F5182-0E74-4306-B45F-698EF1636357}"/>
              </a:ext>
            </a:extLst>
          </p:cNvPr>
          <p:cNvSpPr/>
          <p:nvPr/>
        </p:nvSpPr>
        <p:spPr>
          <a:xfrm flipH="1">
            <a:off x="4969945" y="1905446"/>
            <a:ext cx="1107279" cy="83045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9F3055-A68C-4326-8F2F-E3FA957F1BD1}"/>
              </a:ext>
            </a:extLst>
          </p:cNvPr>
          <p:cNvGrpSpPr/>
          <p:nvPr/>
        </p:nvGrpSpPr>
        <p:grpSpPr>
          <a:xfrm>
            <a:off x="1153138" y="1887560"/>
            <a:ext cx="3798298" cy="885463"/>
            <a:chOff x="6210998" y="1433695"/>
            <a:chExt cx="2688349" cy="921328"/>
          </a:xfrm>
          <a:effectLst/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1DC95D-5383-4A40-B067-E6A2808A598E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A2E555-F332-4D29-B8F5-DCBC616FD9E1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67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Hexagon 44">
            <a:extLst>
              <a:ext uri="{FF2B5EF4-FFF2-40B4-BE49-F238E27FC236}">
                <a16:creationId xmlns:a16="http://schemas.microsoft.com/office/drawing/2014/main" id="{42DBE788-8F53-412F-B184-7E89920C5085}"/>
              </a:ext>
            </a:extLst>
          </p:cNvPr>
          <p:cNvSpPr/>
          <p:nvPr/>
        </p:nvSpPr>
        <p:spPr>
          <a:xfrm flipH="1">
            <a:off x="938527" y="3065328"/>
            <a:ext cx="5256000" cy="10440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C0E4ACC1-3814-44DF-88AC-5D90C96162A6}"/>
              </a:ext>
            </a:extLst>
          </p:cNvPr>
          <p:cNvSpPr/>
          <p:nvPr/>
        </p:nvSpPr>
        <p:spPr>
          <a:xfrm flipH="1">
            <a:off x="4969945" y="3172100"/>
            <a:ext cx="1107279" cy="83045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EA5724-D7A0-454D-9A20-C84D7C6C658E}"/>
              </a:ext>
            </a:extLst>
          </p:cNvPr>
          <p:cNvGrpSpPr/>
          <p:nvPr/>
        </p:nvGrpSpPr>
        <p:grpSpPr>
          <a:xfrm>
            <a:off x="1153138" y="3144597"/>
            <a:ext cx="3798298" cy="885463"/>
            <a:chOff x="6210998" y="1433695"/>
            <a:chExt cx="2688349" cy="921328"/>
          </a:xfrm>
          <a:effectLst/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09F42D-23FE-4506-A171-4EB2AE5A8BA4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4A3272-0757-47C5-BF73-30257BC49F74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67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Hexagon 49">
            <a:extLst>
              <a:ext uri="{FF2B5EF4-FFF2-40B4-BE49-F238E27FC236}">
                <a16:creationId xmlns:a16="http://schemas.microsoft.com/office/drawing/2014/main" id="{E4C1BE59-2112-40FB-AF68-7301A45572EC}"/>
              </a:ext>
            </a:extLst>
          </p:cNvPr>
          <p:cNvSpPr/>
          <p:nvPr/>
        </p:nvSpPr>
        <p:spPr>
          <a:xfrm flipH="1">
            <a:off x="938527" y="4331982"/>
            <a:ext cx="5256000" cy="1044000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595D8019-A739-41F0-B3A3-A81D7768801D}"/>
              </a:ext>
            </a:extLst>
          </p:cNvPr>
          <p:cNvSpPr/>
          <p:nvPr/>
        </p:nvSpPr>
        <p:spPr>
          <a:xfrm flipH="1">
            <a:off x="4969945" y="4438754"/>
            <a:ext cx="1107279" cy="830458"/>
          </a:xfrm>
          <a:prstGeom prst="hexagon">
            <a:avLst>
              <a:gd name="adj" fmla="val 38143"/>
              <a:gd name="vf" fmla="val 11547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A361C3-FE39-46CC-B7C2-05016946B511}"/>
              </a:ext>
            </a:extLst>
          </p:cNvPr>
          <p:cNvGrpSpPr/>
          <p:nvPr/>
        </p:nvGrpSpPr>
        <p:grpSpPr>
          <a:xfrm>
            <a:off x="1153138" y="4411251"/>
            <a:ext cx="3798298" cy="885463"/>
            <a:chOff x="6210998" y="1433695"/>
            <a:chExt cx="2688349" cy="921328"/>
          </a:xfrm>
          <a:effectLst/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2144D7-7DA1-4247-AF63-B69FEE19C865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88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522765-58AA-4838-B060-DC4F476049F3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67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06DF16FB-2E25-4C36-8E88-8D6CF936C650}"/>
              </a:ext>
            </a:extLst>
          </p:cNvPr>
          <p:cNvSpPr/>
          <p:nvPr/>
        </p:nvSpPr>
        <p:spPr>
          <a:xfrm>
            <a:off x="5365526" y="2185212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BAE9A121-07A6-42BD-88D5-BC4E72A89AED}"/>
              </a:ext>
            </a:extLst>
          </p:cNvPr>
          <p:cNvSpPr/>
          <p:nvPr/>
        </p:nvSpPr>
        <p:spPr>
          <a:xfrm>
            <a:off x="6549688" y="279671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32">
            <a:extLst>
              <a:ext uri="{FF2B5EF4-FFF2-40B4-BE49-F238E27FC236}">
                <a16:creationId xmlns:a16="http://schemas.microsoft.com/office/drawing/2014/main" id="{BC2D5FCA-0CEF-4FEC-A556-2648259ED661}"/>
              </a:ext>
            </a:extLst>
          </p:cNvPr>
          <p:cNvSpPr/>
          <p:nvPr/>
        </p:nvSpPr>
        <p:spPr>
          <a:xfrm>
            <a:off x="6549092" y="4088615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4CFDBEF-657A-40B1-BA47-D9D3C1F3BF93}"/>
              </a:ext>
            </a:extLst>
          </p:cNvPr>
          <p:cNvSpPr/>
          <p:nvPr/>
        </p:nvSpPr>
        <p:spPr>
          <a:xfrm>
            <a:off x="5382055" y="34215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Frame 17">
            <a:extLst>
              <a:ext uri="{FF2B5EF4-FFF2-40B4-BE49-F238E27FC236}">
                <a16:creationId xmlns:a16="http://schemas.microsoft.com/office/drawing/2014/main" id="{5A579150-9DD9-423C-BC1F-CD67E4454144}"/>
              </a:ext>
            </a:extLst>
          </p:cNvPr>
          <p:cNvSpPr/>
          <p:nvPr/>
        </p:nvSpPr>
        <p:spPr>
          <a:xfrm>
            <a:off x="5393084" y="468433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652882B4-F011-43BA-BA43-D6F0D2E67313}"/>
              </a:ext>
            </a:extLst>
          </p:cNvPr>
          <p:cNvSpPr/>
          <p:nvPr/>
        </p:nvSpPr>
        <p:spPr>
          <a:xfrm>
            <a:off x="6519017" y="530089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24DDE15-7368-471B-B75D-2A516902411F}"/>
              </a:ext>
            </a:extLst>
          </p:cNvPr>
          <p:cNvSpPr/>
          <p:nvPr/>
        </p:nvSpPr>
        <p:spPr>
          <a:xfrm>
            <a:off x="490538" y="3446076"/>
            <a:ext cx="11210925" cy="6204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14">
            <a:extLst>
              <a:ext uri="{FF2B5EF4-FFF2-40B4-BE49-F238E27FC236}">
                <a16:creationId xmlns:a16="http://schemas.microsoft.com/office/drawing/2014/main" id="{40C7D83A-57E6-4106-8943-D30417E3EA09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74BED48-7C81-4797-B06C-1145B882C2B6}"/>
              </a:ext>
            </a:extLst>
          </p:cNvPr>
          <p:cNvGrpSpPr/>
          <p:nvPr/>
        </p:nvGrpSpPr>
        <p:grpSpPr>
          <a:xfrm>
            <a:off x="1544238" y="5313538"/>
            <a:ext cx="2045528" cy="911398"/>
            <a:chOff x="1418442" y="3789040"/>
            <a:chExt cx="2045528" cy="911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33824A-7446-4D58-9C82-F269049F71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ABCB4-BFE5-4F81-A1CC-923501D8676C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3F25B-57CE-4FA6-A409-5253ABC96B99}"/>
              </a:ext>
            </a:extLst>
          </p:cNvPr>
          <p:cNvGrpSpPr/>
          <p:nvPr/>
        </p:nvGrpSpPr>
        <p:grpSpPr>
          <a:xfrm>
            <a:off x="5010112" y="5313538"/>
            <a:ext cx="2045528" cy="911398"/>
            <a:chOff x="1418442" y="3789040"/>
            <a:chExt cx="2045528" cy="9113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96456-96FB-4163-9465-A6DF4EB070F5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D4C804-F28E-4417-BE19-2580E321CC1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68F529-A343-43E8-B577-E91C642D3A3A}"/>
              </a:ext>
            </a:extLst>
          </p:cNvPr>
          <p:cNvGrpSpPr/>
          <p:nvPr/>
        </p:nvGrpSpPr>
        <p:grpSpPr>
          <a:xfrm>
            <a:off x="8623108" y="5313538"/>
            <a:ext cx="2045528" cy="911398"/>
            <a:chOff x="1418442" y="3789040"/>
            <a:chExt cx="2045528" cy="9113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5A8A86-94D8-431E-B025-FB4B3640420E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41A77E-03CE-41EE-AB79-F41CEC9C175E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" name="Elbow Connector 30">
            <a:extLst>
              <a:ext uri="{FF2B5EF4-FFF2-40B4-BE49-F238E27FC236}">
                <a16:creationId xmlns:a16="http://schemas.microsoft.com/office/drawing/2014/main" id="{45CA582C-AE2E-4DAE-81EA-6A2A597EEB8A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33">
            <a:extLst>
              <a:ext uri="{FF2B5EF4-FFF2-40B4-BE49-F238E27FC236}">
                <a16:creationId xmlns:a16="http://schemas.microsoft.com/office/drawing/2014/main" id="{E0AB9FE4-A476-4060-8710-29F977BAE5CF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4AE919-56D1-4FC3-97B9-7F4D1FA0951E}"/>
              </a:ext>
            </a:extLst>
          </p:cNvPr>
          <p:cNvGrpSpPr/>
          <p:nvPr/>
        </p:nvGrpSpPr>
        <p:grpSpPr>
          <a:xfrm>
            <a:off x="2416222" y="1644629"/>
            <a:ext cx="2045528" cy="911398"/>
            <a:chOff x="1418442" y="3789040"/>
            <a:chExt cx="2045528" cy="9113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03B8C5-385E-47EB-9B2B-2911AF3CA080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1C3EB3-159D-412C-90B6-8F61FA6E9099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Elbow Connector 43">
            <a:extLst>
              <a:ext uri="{FF2B5EF4-FFF2-40B4-BE49-F238E27FC236}">
                <a16:creationId xmlns:a16="http://schemas.microsoft.com/office/drawing/2014/main" id="{14F27074-69F2-4052-BC45-4AC175E0387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582069-293B-4451-BD73-EB9C14919518}"/>
              </a:ext>
            </a:extLst>
          </p:cNvPr>
          <p:cNvGrpSpPr/>
          <p:nvPr/>
        </p:nvGrpSpPr>
        <p:grpSpPr>
          <a:xfrm>
            <a:off x="8125642" y="1572244"/>
            <a:ext cx="2045528" cy="911398"/>
            <a:chOff x="1418442" y="3789040"/>
            <a:chExt cx="2045528" cy="9113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FD5EA4-06A6-4DBC-BA1F-A330C660FE60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6A482E-EC7A-464F-AF18-966EC6D61FB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55">
            <a:extLst>
              <a:ext uri="{FF2B5EF4-FFF2-40B4-BE49-F238E27FC236}">
                <a16:creationId xmlns:a16="http://schemas.microsoft.com/office/drawing/2014/main" id="{67B0A741-5F26-4569-A70C-35A7EB6116E5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">
            <a:extLst>
              <a:ext uri="{FF2B5EF4-FFF2-40B4-BE49-F238E27FC236}">
                <a16:creationId xmlns:a16="http://schemas.microsoft.com/office/drawing/2014/main" id="{376981B0-0692-4B84-B516-DC1ABA30EA06}"/>
              </a:ext>
            </a:extLst>
          </p:cNvPr>
          <p:cNvSpPr/>
          <p:nvPr/>
        </p:nvSpPr>
        <p:spPr>
          <a:xfrm>
            <a:off x="3355577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3">
            <a:extLst>
              <a:ext uri="{FF2B5EF4-FFF2-40B4-BE49-F238E27FC236}">
                <a16:creationId xmlns:a16="http://schemas.microsoft.com/office/drawing/2014/main" id="{B4FD636A-188D-4F8C-B06D-057B26F21A8A}"/>
              </a:ext>
            </a:extLst>
          </p:cNvPr>
          <p:cNvSpPr/>
          <p:nvPr/>
        </p:nvSpPr>
        <p:spPr>
          <a:xfrm>
            <a:off x="5413118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FC996FAE-6177-4108-91BA-5BD6CCF1E0F1}"/>
              </a:ext>
            </a:extLst>
          </p:cNvPr>
          <p:cNvSpPr/>
          <p:nvPr/>
        </p:nvSpPr>
        <p:spPr>
          <a:xfrm>
            <a:off x="7470659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6B612651-70CB-44C8-AC14-85F4A78C7DAE}"/>
              </a:ext>
            </a:extLst>
          </p:cNvPr>
          <p:cNvSpPr/>
          <p:nvPr/>
        </p:nvSpPr>
        <p:spPr>
          <a:xfrm>
            <a:off x="1298036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9B6223B0-09CC-4B02-90DD-E5FCDA8C74BE}"/>
              </a:ext>
            </a:extLst>
          </p:cNvPr>
          <p:cNvSpPr/>
          <p:nvPr/>
        </p:nvSpPr>
        <p:spPr>
          <a:xfrm>
            <a:off x="9528202" y="3312246"/>
            <a:ext cx="1384777" cy="8727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42116-4F96-45AD-82BF-3AC53A5DB680}"/>
              </a:ext>
            </a:extLst>
          </p:cNvPr>
          <p:cNvSpPr txBox="1"/>
          <p:nvPr/>
        </p:nvSpPr>
        <p:spPr>
          <a:xfrm>
            <a:off x="1350504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B3700-DFC4-458A-9F9C-C784F6A044D9}"/>
              </a:ext>
            </a:extLst>
          </p:cNvPr>
          <p:cNvSpPr txBox="1"/>
          <p:nvPr/>
        </p:nvSpPr>
        <p:spPr>
          <a:xfrm>
            <a:off x="3408046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EBDE9-182A-402B-B4C3-C2A855781AC0}"/>
              </a:ext>
            </a:extLst>
          </p:cNvPr>
          <p:cNvSpPr txBox="1"/>
          <p:nvPr/>
        </p:nvSpPr>
        <p:spPr>
          <a:xfrm>
            <a:off x="5465588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EDE04D-CB6B-474F-8CE3-8A19B9E69F48}"/>
              </a:ext>
            </a:extLst>
          </p:cNvPr>
          <p:cNvSpPr txBox="1"/>
          <p:nvPr/>
        </p:nvSpPr>
        <p:spPr>
          <a:xfrm>
            <a:off x="7523130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9B204D-FC2B-4741-8F1F-F01E20CFB27D}"/>
              </a:ext>
            </a:extLst>
          </p:cNvPr>
          <p:cNvSpPr txBox="1"/>
          <p:nvPr/>
        </p:nvSpPr>
        <p:spPr>
          <a:xfrm>
            <a:off x="9580670" y="3425476"/>
            <a:ext cx="127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82506E-1708-485A-BFA6-7E7D3E3E71DA}"/>
              </a:ext>
            </a:extLst>
          </p:cNvPr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0615A-DADA-40CE-94A2-D5222AD479B3}"/>
              </a:ext>
            </a:extLst>
          </p:cNvPr>
          <p:cNvSpPr/>
          <p:nvPr/>
        </p:nvSpPr>
        <p:spPr>
          <a:xfrm>
            <a:off x="0" y="0"/>
            <a:ext cx="12192000" cy="20574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E355C-B229-4459-BB7D-50F970FF458A}"/>
              </a:ext>
            </a:extLst>
          </p:cNvPr>
          <p:cNvSpPr txBox="1"/>
          <p:nvPr/>
        </p:nvSpPr>
        <p:spPr>
          <a:xfrm>
            <a:off x="2760168" y="336202"/>
            <a:ext cx="667166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44A4BE5A-953C-4322-90B3-4521F0A516B4}"/>
              </a:ext>
            </a:extLst>
          </p:cNvPr>
          <p:cNvSpPr txBox="1">
            <a:spLocks/>
          </p:cNvSpPr>
          <p:nvPr/>
        </p:nvSpPr>
        <p:spPr>
          <a:xfrm>
            <a:off x="311696" y="5473862"/>
            <a:ext cx="11568608" cy="710877"/>
          </a:xfrm>
          <a:prstGeom prst="rect">
            <a:avLst/>
          </a:prstGeom>
        </p:spPr>
        <p:txBody>
          <a:bodyPr/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</a:rPr>
              <a:t>Portfolio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D4B1A74-87FC-4407-881B-413748066270}"/>
              </a:ext>
            </a:extLst>
          </p:cNvPr>
          <p:cNvGrpSpPr/>
          <p:nvPr/>
        </p:nvGrpSpPr>
        <p:grpSpPr>
          <a:xfrm>
            <a:off x="3500398" y="2288188"/>
            <a:ext cx="5158677" cy="3027467"/>
            <a:chOff x="2687161" y="3731096"/>
            <a:chExt cx="5158677" cy="3027467"/>
          </a:xfrm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CC0EA59-AA6D-406C-9AFD-892E4B3ABA1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F53BC56-AAD7-4FC9-A5BA-561F68374F1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8D39093-AC51-4DFE-A4F4-D8CF54BFCDB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E9532236-D419-43DB-B8F2-0F429B713C8A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88A0131-A10E-45E5-9A03-202D645A463C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4AB0DFC-4B30-43E8-A6EA-544A3EF82046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BD0E36D-6826-4A35-B826-7266E6981C6C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410D1EB-ADE1-4C85-9C0F-CF93B74E99E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F2FE43B-5205-46B3-B608-4CFEF02CA8F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FCF615-DD12-4258-9A77-BFE5EA57E1D2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FCFB39D-D565-4CCA-8E45-E81DB747A8D5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51246D3-1EF0-4FC9-ABFB-9CF6715F5B00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4BDB3A94-0DC2-4C3C-89E2-83658B293894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EE54B51-3B92-45F2-99C0-C545BAEEF02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ECEDE0F-62C8-4826-A51A-1BD70F47182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6F7F597-BB71-4987-9B8C-10DAA188755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686D698-F169-4AD5-A1FF-44F3D197B12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79E5AA7-BA7D-434E-BD2B-D40101A51817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0747CB8-7070-42F7-AC0B-F95F98C01DD8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BBECB9B-5787-41E4-AB84-375798CEAA7F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A2942453-0861-4044-9FE4-4A2FF1CE39F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B5E8789-73B4-46EA-8388-647F0EEC6C20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BE94B355-F45E-4F75-B697-878910B63D7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7E6DA90-388B-4C85-A1FD-FA59D3B9D0A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122D3EB8-B00C-4B8A-BC1B-7107B8EBE23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C4756E6-E356-4A58-9BF7-A7AF9B55B753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29D4824-08E5-472A-9C75-9C22B047540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E2A5FE2-3FA2-48A0-B2B2-C6F3EAE7113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4B704CB-6596-4159-87BE-05EF30FF09F9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91C7A4E-8F3B-4F2E-A037-A602DEF81E48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23D149E-745F-4270-BD24-700B1D2E8C2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624E177-DBB8-4894-B670-BF825A4D18B1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E61E2BB-BB04-4E79-BCC6-66379B846F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55D7FA0-968F-40B5-9D5B-564DED9F7CB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9F832E1-03A2-4BD0-9BEB-77E53AD1826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F5FCDBA-8F44-4EDB-9808-B16A6594F5C7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3A5838E-4DBA-4041-839C-847C907680E2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D94F54B-3D76-4790-AC04-C554B6B1C6C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60EDA41-C70A-462A-951B-78D651E2CC45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BE40B21-29DC-465B-899D-854F9A092E14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EF5AB92-C6CE-4B5D-BA0B-CBB14299FE1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8ABA4996-EF4C-4C34-A421-B29E9629DA0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E5237CF-7ECE-471D-A7A8-F34D5EACBF9C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A503500-5748-45DF-BA72-E659BA224C9B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39E0EC3-71DC-4D62-81B4-280DA151CB9C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6DCF7A24-4260-45B4-8539-DB865ABC5F66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89E6EE4-E3E0-40B3-87F0-3C138394349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75DA5FF-104C-46C2-9F66-891DD9BDE24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0883213-7996-4A28-89DF-1DF35064CC4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1B01514-C7A4-450C-803B-6A436D87337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A6E0867-A268-4D9C-8E09-824559EEA0C6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AC60D45-5D01-4F0F-ABE8-F6724206550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957AFC6F-4760-47DA-8C38-951FD6C47DB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52C1E3F6-B0CF-465A-A208-509E8AE27A28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227FCB1-248C-4D46-9D82-7E489EBF644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D91B9CD-0CDC-44A6-BE0E-22D6A541C2C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519BB58-A6EE-4711-B03C-0865B4CED1E9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E2183B5-5441-4D32-B20E-8E75A6BBA6F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5AE0D95-44DC-4A0C-8033-10191F5CCBB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12A96A8-E5B1-4657-9919-1C61138FBD5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28FC7DA-4AAC-4FC8-AD02-971F0189C720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C1AB87E-BBE6-4171-9500-F244A99EEC3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578B2A9-4029-4EEF-873E-143CBDB5714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2468B78-BC0C-4F80-ABC1-03233432E24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4006CD8-F43C-44BA-8A63-F15A5A2D5E7D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9EE50E47-6830-4754-B78A-6A18AEE543D2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E051E7D-6B1E-46E3-8C51-B7568198D26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9A944C5D-C2D1-4598-9A25-3655134D9C8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785D2B08-4694-4F62-B52F-875245606B10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3484984-F3DF-4F95-8485-0125BA1E66A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EBCBEF8D-93B7-4757-855C-08E23DC1CC3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F079ABF3-BF04-4AE5-ADCF-7A1DEDA8024D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C089B5B-0EB5-46DB-8572-AF79BA8F110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687FE54-4971-4129-9F4B-03BF57E3A416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0894960A-CB21-4925-80FE-8458ED53E01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5A9F8988-82D9-4BA3-8375-59056AD2D7B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816917F-49DA-4A2A-AB98-0CCD094CC8CA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B792BCE2-2F5D-45EB-82BB-9B3D00C25747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86481F1-22B8-4D85-927B-86408F5BAA3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1664A88-8C83-408A-91A1-199EA52FACEF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B8F70DB-E72F-4A99-8AA8-09043CB33988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A16511F-1B56-4CA1-A068-390BB486E03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859713A-577A-4C12-A64E-D8EBDC96A8C1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59FEC48-8EBF-418E-A100-777C39A2A5F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4652DB8-A6C6-450A-BEEF-29244B5A09B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6476D61-749F-4453-A067-149806C23F9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436EA08-AD5C-483F-B667-A29F819FB919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A08479B-B7D2-4FB1-8B33-8B089D04505A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99AAA556-A58E-4634-8904-5CFB09EEBA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9C8E241-09F6-4670-A620-B3CF75E4B99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3114B1B5-4E24-4CE1-9DA8-413027BADB51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C0E12B7-0F1C-4270-85E0-16402B0009A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049BAE0-EBB5-45B9-A3AF-5101CE684E86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880AD8D5-AABE-4FDF-9C27-D33A69889EF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01C3D094-853A-4A32-937D-F3DC66A23532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985D80F-1412-4C6B-9E83-9C6742CC5F3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A60EB85-0502-4719-B69B-70BE9F8A5D57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17BCE828-FD32-4363-8738-7B8F7ABE498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6AE6FD6-77D4-4140-8291-0E3D20BC79B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B0074915-096B-408A-9B36-87C7F20124C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8D02D14-B18E-41D8-A1F3-EEED630D84BF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FC616D26-F16B-4145-8BA4-FF78CBDA711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E7E550E-4F01-43FB-98AD-A2FD97CB4140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722B0FB-D85A-4009-961D-2850A34338E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257E6AF-B46D-4990-9935-2374AB6534F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3116CF1B-B6B2-41FA-91D6-7CF59880326B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EE189BB2-5B03-4273-A071-958B57BFD482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5D3AC5EA-4E3B-4C83-B1CD-A509C7986DB8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B857A71A-6E28-42AC-B104-8FEF07EE3057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C6368BA2-DEE2-4756-8D4A-D2D7D7A5CEF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CBE31FE-9A02-4262-A3C6-600B1CAD465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6B5A5AF-866C-489F-B180-FA8E2AA2D5B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62964BD6-D2C8-4C84-991F-62440139326B}"/>
              </a:ext>
            </a:extLst>
          </p:cNvPr>
          <p:cNvCxnSpPr>
            <a:cxnSpLocks/>
            <a:stCxn id="280" idx="3"/>
          </p:cNvCxnSpPr>
          <p:nvPr/>
        </p:nvCxnSpPr>
        <p:spPr>
          <a:xfrm>
            <a:off x="2943608" y="2388019"/>
            <a:ext cx="1567501" cy="134890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F74FB210-D4D1-4C47-A384-1361ADB9BA70}"/>
              </a:ext>
            </a:extLst>
          </p:cNvPr>
          <p:cNvCxnSpPr>
            <a:cxnSpLocks/>
            <a:stCxn id="287" idx="3"/>
          </p:cNvCxnSpPr>
          <p:nvPr/>
        </p:nvCxnSpPr>
        <p:spPr>
          <a:xfrm>
            <a:off x="2827926" y="4168174"/>
            <a:ext cx="2201107" cy="35337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2E94AE35-EEE2-4756-AF34-02096EA3A360}"/>
              </a:ext>
            </a:extLst>
          </p:cNvPr>
          <p:cNvCxnSpPr>
            <a:cxnSpLocks/>
            <a:stCxn id="293" idx="1"/>
          </p:cNvCxnSpPr>
          <p:nvPr/>
        </p:nvCxnSpPr>
        <p:spPr>
          <a:xfrm flipH="1">
            <a:off x="7250770" y="2369993"/>
            <a:ext cx="2120851" cy="1095842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486DA27-A4E1-45DA-8401-6A5200FB9244}"/>
              </a:ext>
            </a:extLst>
          </p:cNvPr>
          <p:cNvCxnSpPr>
            <a:cxnSpLocks/>
            <a:stCxn id="298" idx="1"/>
          </p:cNvCxnSpPr>
          <p:nvPr/>
        </p:nvCxnSpPr>
        <p:spPr>
          <a:xfrm flipH="1">
            <a:off x="8042530" y="4149039"/>
            <a:ext cx="1329091" cy="641199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94EAB54-F471-469B-9EC3-A313D4FF36FE}"/>
              </a:ext>
            </a:extLst>
          </p:cNvPr>
          <p:cNvGrpSpPr/>
          <p:nvPr/>
        </p:nvGrpSpPr>
        <p:grpSpPr>
          <a:xfrm>
            <a:off x="732244" y="2151458"/>
            <a:ext cx="10735059" cy="3142330"/>
            <a:chOff x="732244" y="2151458"/>
            <a:chExt cx="10735059" cy="3142330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B94BB60-FF9D-4C7E-9DF8-2F1D28E7548B}"/>
                </a:ext>
              </a:extLst>
            </p:cNvPr>
            <p:cNvGrpSpPr/>
            <p:nvPr/>
          </p:nvGrpSpPr>
          <p:grpSpPr>
            <a:xfrm>
              <a:off x="732244" y="2177584"/>
              <a:ext cx="2211364" cy="1344149"/>
              <a:chOff x="395536" y="1635646"/>
              <a:chExt cx="1728192" cy="1008112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E0E901D4-276E-4901-8320-FB0B6A53B117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1008112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EA57A8A-E47E-40D2-ACBB-A4593B67C79A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3156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7E0CEAA-2BC8-4909-A72D-561B7BDBFCE3}"/>
                </a:ext>
              </a:extLst>
            </p:cNvPr>
            <p:cNvGrpSpPr/>
            <p:nvPr/>
          </p:nvGrpSpPr>
          <p:grpSpPr>
            <a:xfrm>
              <a:off x="732244" y="3949639"/>
              <a:ext cx="2211364" cy="1344149"/>
              <a:chOff x="395536" y="1635646"/>
              <a:chExt cx="1728192" cy="1008112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EB2F2EF0-56FB-4B82-91F4-6922610CD804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1008112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2D51E73B-0E04-45CF-B659-B8431C29FB91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3156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89F8A5BF-FAC1-4954-B645-7CE6DC1B329E}"/>
                </a:ext>
              </a:extLst>
            </p:cNvPr>
            <p:cNvGrpSpPr/>
            <p:nvPr/>
          </p:nvGrpSpPr>
          <p:grpSpPr>
            <a:xfrm>
              <a:off x="9255939" y="2151458"/>
              <a:ext cx="2211364" cy="1344149"/>
              <a:chOff x="395536" y="1635646"/>
              <a:chExt cx="1728192" cy="1008112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71F45FC1-1740-4CA1-969D-2E75A5215D4D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1008112"/>
              </a:xfrm>
              <a:prstGeom prst="rect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1C03D180-A00E-4CE6-958E-126F1D55BD12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315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78EC01C-5401-4C3E-B379-BF5DAE5F8DE4}"/>
                </a:ext>
              </a:extLst>
            </p:cNvPr>
            <p:cNvGrpSpPr/>
            <p:nvPr/>
          </p:nvGrpSpPr>
          <p:grpSpPr>
            <a:xfrm>
              <a:off x="9255939" y="3930505"/>
              <a:ext cx="2211364" cy="1344149"/>
              <a:chOff x="395536" y="1635646"/>
              <a:chExt cx="1728192" cy="1008112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A50466C0-1E41-4050-85EB-83512A488B08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1008112"/>
              </a:xfrm>
              <a:prstGeom prst="rect">
                <a:avLst/>
              </a:prstGeom>
              <a:solidFill>
                <a:schemeClr val="accent4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8DFA3E1-8C87-4B28-BD66-436E60960B4F}"/>
                  </a:ext>
                </a:extLst>
              </p:cNvPr>
              <p:cNvSpPr/>
              <p:nvPr/>
            </p:nvSpPr>
            <p:spPr>
              <a:xfrm>
                <a:off x="395536" y="1635646"/>
                <a:ext cx="1728192" cy="3156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9A417B0-0885-4BE3-A30F-F65B217A3288}"/>
              </a:ext>
            </a:extLst>
          </p:cNvPr>
          <p:cNvSpPr txBox="1"/>
          <p:nvPr/>
        </p:nvSpPr>
        <p:spPr>
          <a:xfrm>
            <a:off x="847926" y="224223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09100A1-9436-46BF-B34C-2543B5E34080}"/>
              </a:ext>
            </a:extLst>
          </p:cNvPr>
          <p:cNvSpPr txBox="1"/>
          <p:nvPr/>
        </p:nvSpPr>
        <p:spPr>
          <a:xfrm>
            <a:off x="847926" y="2635089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8DA4395-1140-4823-AF7C-4446FF976071}"/>
              </a:ext>
            </a:extLst>
          </p:cNvPr>
          <p:cNvSpPr txBox="1"/>
          <p:nvPr/>
        </p:nvSpPr>
        <p:spPr>
          <a:xfrm>
            <a:off x="847926" y="4014285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06BDA28-E688-4733-9D99-C03CA206C734}"/>
              </a:ext>
            </a:extLst>
          </p:cNvPr>
          <p:cNvSpPr txBox="1"/>
          <p:nvPr/>
        </p:nvSpPr>
        <p:spPr>
          <a:xfrm>
            <a:off x="847926" y="4415935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70CBADC-0C4F-42BF-AE83-6DD86D51E69C}"/>
              </a:ext>
            </a:extLst>
          </p:cNvPr>
          <p:cNvSpPr txBox="1"/>
          <p:nvPr/>
        </p:nvSpPr>
        <p:spPr>
          <a:xfrm>
            <a:off x="9371621" y="2216104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FF9E163-FBD8-4F8A-AF1D-C4CC1B9A4DF1}"/>
              </a:ext>
            </a:extLst>
          </p:cNvPr>
          <p:cNvSpPr txBox="1"/>
          <p:nvPr/>
        </p:nvSpPr>
        <p:spPr>
          <a:xfrm>
            <a:off x="9371621" y="2617754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FFC25E4-568C-4446-940A-25B92A2E2727}"/>
              </a:ext>
            </a:extLst>
          </p:cNvPr>
          <p:cNvSpPr txBox="1"/>
          <p:nvPr/>
        </p:nvSpPr>
        <p:spPr>
          <a:xfrm>
            <a:off x="9371621" y="399515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A1CA4C4-1F96-42F9-898C-A3494CDFF5E6}"/>
              </a:ext>
            </a:extLst>
          </p:cNvPr>
          <p:cNvSpPr txBox="1"/>
          <p:nvPr/>
        </p:nvSpPr>
        <p:spPr>
          <a:xfrm>
            <a:off x="9371621" y="4396801"/>
            <a:ext cx="19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F147F99-1491-4CAF-BC90-F645A670A6DA}"/>
              </a:ext>
            </a:extLst>
          </p:cNvPr>
          <p:cNvSpPr txBox="1"/>
          <p:nvPr/>
        </p:nvSpPr>
        <p:spPr>
          <a:xfrm>
            <a:off x="1389012" y="5531933"/>
            <a:ext cx="946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Get a modern PowerPoint  Presentation that is beautifully designed. 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A79A3F7-F07F-4640-9346-4B7B6228A3E3}"/>
              </a:ext>
            </a:extLst>
          </p:cNvPr>
          <p:cNvSpPr txBox="1"/>
          <p:nvPr/>
        </p:nvSpPr>
        <p:spPr>
          <a:xfrm>
            <a:off x="4583832" y="1728432"/>
            <a:ext cx="30243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F54435-7C52-45F7-9703-168002B6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49347"/>
              </p:ext>
            </p:extLst>
          </p:nvPr>
        </p:nvGraphicFramePr>
        <p:xfrm>
          <a:off x="949404" y="1709530"/>
          <a:ext cx="2216560" cy="434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96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613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5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1A4612-ADD9-4728-84CB-3252041B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13954"/>
              </p:ext>
            </p:extLst>
          </p:nvPr>
        </p:nvGraphicFramePr>
        <p:xfrm>
          <a:off x="3644740" y="1709530"/>
          <a:ext cx="2216560" cy="434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96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613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5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5CB5CB-AA06-4C39-9B32-1787BBB6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0824"/>
              </p:ext>
            </p:extLst>
          </p:nvPr>
        </p:nvGraphicFramePr>
        <p:xfrm>
          <a:off x="6340076" y="1709530"/>
          <a:ext cx="2216560" cy="434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96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613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$12.99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5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05978A-4F6E-42EE-87C6-A204010EE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15926"/>
              </p:ext>
            </p:extLst>
          </p:nvPr>
        </p:nvGraphicFramePr>
        <p:xfrm>
          <a:off x="9035411" y="1709530"/>
          <a:ext cx="2216560" cy="434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096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3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613">
                <a:tc gridSpan="3">
                  <a:txBody>
                    <a:bodyPr/>
                    <a:lstStyle/>
                    <a:p>
                      <a:pPr algn="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$9.50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5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412647" y="3023093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30BC96-E94C-488D-942F-D02482512440}"/>
              </a:ext>
            </a:extLst>
          </p:cNvPr>
          <p:cNvSpPr txBox="1"/>
          <p:nvPr/>
        </p:nvSpPr>
        <p:spPr>
          <a:xfrm>
            <a:off x="7734299" y="838372"/>
            <a:ext cx="39092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9878CC-6C56-4B6E-B694-0503830C88DE}"/>
              </a:ext>
            </a:extLst>
          </p:cNvPr>
          <p:cNvSpPr txBox="1"/>
          <p:nvPr/>
        </p:nvSpPr>
        <p:spPr>
          <a:xfrm>
            <a:off x="7734299" y="1485534"/>
            <a:ext cx="39092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45B24-04E6-4D68-AAC1-619CA6110354}"/>
              </a:ext>
            </a:extLst>
          </p:cNvPr>
          <p:cNvSpPr txBox="1"/>
          <p:nvPr/>
        </p:nvSpPr>
        <p:spPr>
          <a:xfrm>
            <a:off x="7734300" y="2050002"/>
            <a:ext cx="390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27132-B4E4-471A-8478-29CECB94A09A}"/>
              </a:ext>
            </a:extLst>
          </p:cNvPr>
          <p:cNvSpPr txBox="1"/>
          <p:nvPr/>
        </p:nvSpPr>
        <p:spPr>
          <a:xfrm>
            <a:off x="7734299" y="4539572"/>
            <a:ext cx="390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D42FB-86B1-4C17-9DD5-0E52D980F080}"/>
              </a:ext>
            </a:extLst>
          </p:cNvPr>
          <p:cNvSpPr txBox="1"/>
          <p:nvPr/>
        </p:nvSpPr>
        <p:spPr>
          <a:xfrm>
            <a:off x="7734299" y="5188631"/>
            <a:ext cx="3830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8" name="Graphic 27">
            <a:extLst>
              <a:ext uri="{FF2B5EF4-FFF2-40B4-BE49-F238E27FC236}">
                <a16:creationId xmlns:a16="http://schemas.microsoft.com/office/drawing/2014/main" id="{1BD39B7E-5D72-4D91-A9B4-0D74BFA3E995}"/>
              </a:ext>
            </a:extLst>
          </p:cNvPr>
          <p:cNvGrpSpPr/>
          <p:nvPr/>
        </p:nvGrpSpPr>
        <p:grpSpPr>
          <a:xfrm>
            <a:off x="9242990" y="3098055"/>
            <a:ext cx="891832" cy="979021"/>
            <a:chOff x="3033791" y="66648"/>
            <a:chExt cx="6126139" cy="6725057"/>
          </a:xfrm>
          <a:solidFill>
            <a:schemeClr val="accent3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3B5652E-EF9D-4F3D-A0B2-5519851CD37C}"/>
                </a:ext>
              </a:extLst>
            </p:cNvPr>
            <p:cNvSpPr/>
            <p:nvPr/>
          </p:nvSpPr>
          <p:spPr>
            <a:xfrm>
              <a:off x="3033791" y="66648"/>
              <a:ext cx="6126139" cy="6725057"/>
            </a:xfrm>
            <a:custGeom>
              <a:avLst/>
              <a:gdLst>
                <a:gd name="connsiteX0" fmla="*/ 2177431 w 6126139"/>
                <a:gd name="connsiteY0" fmla="*/ 6725058 h 6725057"/>
                <a:gd name="connsiteX1" fmla="*/ 2176098 w 6126139"/>
                <a:gd name="connsiteY1" fmla="*/ 6722867 h 6725057"/>
                <a:gd name="connsiteX2" fmla="*/ 2142665 w 6126139"/>
                <a:gd name="connsiteY2" fmla="*/ 6671527 h 6725057"/>
                <a:gd name="connsiteX3" fmla="*/ 1859677 w 6126139"/>
                <a:gd name="connsiteY3" fmla="*/ 5963820 h 6725057"/>
                <a:gd name="connsiteX4" fmla="*/ 1209310 w 6126139"/>
                <a:gd name="connsiteY4" fmla="*/ 5928196 h 6725057"/>
                <a:gd name="connsiteX5" fmla="*/ 495602 w 6126139"/>
                <a:gd name="connsiteY5" fmla="*/ 5616729 h 6725057"/>
                <a:gd name="connsiteX6" fmla="*/ 552752 w 6126139"/>
                <a:gd name="connsiteY6" fmla="*/ 5027703 h 6725057"/>
                <a:gd name="connsiteX7" fmla="*/ 569325 w 6126139"/>
                <a:gd name="connsiteY7" fmla="*/ 4913689 h 6725057"/>
                <a:gd name="connsiteX8" fmla="*/ 465979 w 6126139"/>
                <a:gd name="connsiteY8" fmla="*/ 4759193 h 6725057"/>
                <a:gd name="connsiteX9" fmla="*/ 399495 w 6126139"/>
                <a:gd name="connsiteY9" fmla="*/ 4591458 h 6725057"/>
                <a:gd name="connsiteX10" fmla="*/ 511032 w 6126139"/>
                <a:gd name="connsiteY10" fmla="*/ 4438582 h 6725057"/>
                <a:gd name="connsiteX11" fmla="*/ 363490 w 6126139"/>
                <a:gd name="connsiteY11" fmla="*/ 4273513 h 6725057"/>
                <a:gd name="connsiteX12" fmla="*/ 454549 w 6126139"/>
                <a:gd name="connsiteY12" fmla="*/ 4036341 h 6725057"/>
                <a:gd name="connsiteX13" fmla="*/ 477695 w 6126139"/>
                <a:gd name="connsiteY13" fmla="*/ 3793644 h 6725057"/>
                <a:gd name="connsiteX14" fmla="*/ 386541 w 6126139"/>
                <a:gd name="connsiteY14" fmla="*/ 3771451 h 6725057"/>
                <a:gd name="connsiteX15" fmla="*/ 96314 w 6126139"/>
                <a:gd name="connsiteY15" fmla="*/ 3645911 h 6725057"/>
                <a:gd name="connsiteX16" fmla="*/ 8112 w 6126139"/>
                <a:gd name="connsiteY16" fmla="*/ 3529611 h 6725057"/>
                <a:gd name="connsiteX17" fmla="*/ 57642 w 6126139"/>
                <a:gd name="connsiteY17" fmla="*/ 3296534 h 6725057"/>
                <a:gd name="connsiteX18" fmla="*/ 512842 w 6126139"/>
                <a:gd name="connsiteY18" fmla="*/ 2672551 h 6725057"/>
                <a:gd name="connsiteX19" fmla="*/ 829739 w 6126139"/>
                <a:gd name="connsiteY19" fmla="*/ 2257547 h 6725057"/>
                <a:gd name="connsiteX20" fmla="*/ 834120 w 6126139"/>
                <a:gd name="connsiteY20" fmla="*/ 2216971 h 6725057"/>
                <a:gd name="connsiteX21" fmla="*/ 1065387 w 6126139"/>
                <a:gd name="connsiteY21" fmla="*/ 1136550 h 6725057"/>
                <a:gd name="connsiteX22" fmla="*/ 1956165 w 6126139"/>
                <a:gd name="connsiteY22" fmla="*/ 298350 h 6725057"/>
                <a:gd name="connsiteX23" fmla="*/ 3503978 w 6126139"/>
                <a:gd name="connsiteY23" fmla="*/ 7551 h 6725057"/>
                <a:gd name="connsiteX24" fmla="*/ 5464032 w 6126139"/>
                <a:gd name="connsiteY24" fmla="*/ 777743 h 6725057"/>
                <a:gd name="connsiteX25" fmla="*/ 5967238 w 6126139"/>
                <a:gd name="connsiteY25" fmla="*/ 3418740 h 6725057"/>
                <a:gd name="connsiteX26" fmla="*/ 5624720 w 6126139"/>
                <a:gd name="connsiteY26" fmla="*/ 4085204 h 6725057"/>
                <a:gd name="connsiteX27" fmla="*/ 5268580 w 6126139"/>
                <a:gd name="connsiteY27" fmla="*/ 4724237 h 6725057"/>
                <a:gd name="connsiteX28" fmla="*/ 5352780 w 6126139"/>
                <a:gd name="connsiteY28" fmla="*/ 6013731 h 6725057"/>
                <a:gd name="connsiteX29" fmla="*/ 5400882 w 6126139"/>
                <a:gd name="connsiteY29" fmla="*/ 6292813 h 6725057"/>
                <a:gd name="connsiteX30" fmla="*/ 5303060 w 6126139"/>
                <a:gd name="connsiteY30" fmla="*/ 6518175 h 6725057"/>
                <a:gd name="connsiteX31" fmla="*/ 5056458 w 6126139"/>
                <a:gd name="connsiteY31" fmla="*/ 6629141 h 6725057"/>
                <a:gd name="connsiteX32" fmla="*/ 4201780 w 6126139"/>
                <a:gd name="connsiteY32" fmla="*/ 6537606 h 6725057"/>
                <a:gd name="connsiteX33" fmla="*/ 3504168 w 6126139"/>
                <a:gd name="connsiteY33" fmla="*/ 6062023 h 6725057"/>
                <a:gd name="connsiteX34" fmla="*/ 3196035 w 6126139"/>
                <a:gd name="connsiteY34" fmla="*/ 5247444 h 6725057"/>
                <a:gd name="connsiteX35" fmla="*/ 3196225 w 6126139"/>
                <a:gd name="connsiteY35" fmla="*/ 4708520 h 6725057"/>
                <a:gd name="connsiteX36" fmla="*/ 3280902 w 6126139"/>
                <a:gd name="connsiteY36" fmla="*/ 4708425 h 6725057"/>
                <a:gd name="connsiteX37" fmla="*/ 3265377 w 6126139"/>
                <a:gd name="connsiteY37" fmla="*/ 5088187 h 6725057"/>
                <a:gd name="connsiteX38" fmla="*/ 3635709 w 6126139"/>
                <a:gd name="connsiteY38" fmla="*/ 6097170 h 6725057"/>
                <a:gd name="connsiteX39" fmla="*/ 4317127 w 6126139"/>
                <a:gd name="connsiteY39" fmla="*/ 6482932 h 6725057"/>
                <a:gd name="connsiteX40" fmla="*/ 5247244 w 6126139"/>
                <a:gd name="connsiteY40" fmla="*/ 6454548 h 6725057"/>
                <a:gd name="connsiteX41" fmla="*/ 5312490 w 6126139"/>
                <a:gd name="connsiteY41" fmla="*/ 6278716 h 6725057"/>
                <a:gd name="connsiteX42" fmla="*/ 5179711 w 6126139"/>
                <a:gd name="connsiteY42" fmla="*/ 5377652 h 6725057"/>
                <a:gd name="connsiteX43" fmla="*/ 5250101 w 6126139"/>
                <a:gd name="connsiteY43" fmla="*/ 4534308 h 6725057"/>
                <a:gd name="connsiteX44" fmla="*/ 5631673 w 6126139"/>
                <a:gd name="connsiteY44" fmla="*/ 3916230 h 6725057"/>
                <a:gd name="connsiteX45" fmla="*/ 5932853 w 6126139"/>
                <a:gd name="connsiteY45" fmla="*/ 3243670 h 6725057"/>
                <a:gd name="connsiteX46" fmla="*/ 5303917 w 6126139"/>
                <a:gd name="connsiteY46" fmla="*/ 746691 h 6725057"/>
                <a:gd name="connsiteX47" fmla="*/ 3209084 w 6126139"/>
                <a:gd name="connsiteY47" fmla="*/ 85466 h 6725057"/>
                <a:gd name="connsiteX48" fmla="*/ 1982169 w 6126139"/>
                <a:gd name="connsiteY48" fmla="*/ 383789 h 6725057"/>
                <a:gd name="connsiteX49" fmla="*/ 1173210 w 6126139"/>
                <a:gd name="connsiteY49" fmla="*/ 1118262 h 6725057"/>
                <a:gd name="connsiteX50" fmla="*/ 890889 w 6126139"/>
                <a:gd name="connsiteY50" fmla="*/ 2059332 h 6725057"/>
                <a:gd name="connsiteX51" fmla="*/ 909844 w 6126139"/>
                <a:gd name="connsiteY51" fmla="*/ 2294695 h 6725057"/>
                <a:gd name="connsiteX52" fmla="*/ 849456 w 6126139"/>
                <a:gd name="connsiteY52" fmla="*/ 2389087 h 6725057"/>
                <a:gd name="connsiteX53" fmla="*/ 412925 w 6126139"/>
                <a:gd name="connsiteY53" fmla="*/ 2916296 h 6725057"/>
                <a:gd name="connsiteX54" fmla="*/ 90599 w 6126139"/>
                <a:gd name="connsiteY54" fmla="*/ 3448172 h 6725057"/>
                <a:gd name="connsiteX55" fmla="*/ 93933 w 6126139"/>
                <a:gd name="connsiteY55" fmla="*/ 3512847 h 6725057"/>
                <a:gd name="connsiteX56" fmla="*/ 147558 w 6126139"/>
                <a:gd name="connsiteY56" fmla="*/ 3579331 h 6725057"/>
                <a:gd name="connsiteX57" fmla="*/ 327962 w 6126139"/>
                <a:gd name="connsiteY57" fmla="*/ 3670867 h 6725057"/>
                <a:gd name="connsiteX58" fmla="*/ 576183 w 6126139"/>
                <a:gd name="connsiteY58" fmla="*/ 3769546 h 6725057"/>
                <a:gd name="connsiteX59" fmla="*/ 496554 w 6126139"/>
                <a:gd name="connsiteY59" fmla="*/ 4125019 h 6725057"/>
                <a:gd name="connsiteX60" fmla="*/ 446453 w 6126139"/>
                <a:gd name="connsiteY60" fmla="*/ 4265512 h 6725057"/>
                <a:gd name="connsiteX61" fmla="*/ 599139 w 6126139"/>
                <a:gd name="connsiteY61" fmla="*/ 4450107 h 6725057"/>
                <a:gd name="connsiteX62" fmla="*/ 486267 w 6126139"/>
                <a:gd name="connsiteY62" fmla="*/ 4641655 h 6725057"/>
                <a:gd name="connsiteX63" fmla="*/ 546370 w 6126139"/>
                <a:gd name="connsiteY63" fmla="*/ 4717855 h 6725057"/>
                <a:gd name="connsiteX64" fmla="*/ 546942 w 6126139"/>
                <a:gd name="connsiteY64" fmla="*/ 5328217 h 6725057"/>
                <a:gd name="connsiteX65" fmla="*/ 541608 w 6126139"/>
                <a:gd name="connsiteY65" fmla="*/ 5507382 h 6725057"/>
                <a:gd name="connsiteX66" fmla="*/ 939181 w 6126139"/>
                <a:gd name="connsiteY66" fmla="*/ 5820945 h 6725057"/>
                <a:gd name="connsiteX67" fmla="*/ 1403334 w 6126139"/>
                <a:gd name="connsiteY67" fmla="*/ 5838185 h 6725057"/>
                <a:gd name="connsiteX68" fmla="*/ 1929591 w 6126139"/>
                <a:gd name="connsiteY68" fmla="*/ 5900384 h 6725057"/>
                <a:gd name="connsiteX69" fmla="*/ 2225247 w 6126139"/>
                <a:gd name="connsiteY69" fmla="*/ 6706579 h 6725057"/>
                <a:gd name="connsiteX70" fmla="*/ 2224866 w 6126139"/>
                <a:gd name="connsiteY70" fmla="*/ 6724963 h 6725057"/>
                <a:gd name="connsiteX71" fmla="*/ 2177431 w 6126139"/>
                <a:gd name="connsiteY71" fmla="*/ 6725058 h 67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126139" h="6725057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E39A14-CD24-41F5-ACC1-5F1C26854F81}"/>
                </a:ext>
              </a:extLst>
            </p:cNvPr>
            <p:cNvSpPr/>
            <p:nvPr/>
          </p:nvSpPr>
          <p:spPr>
            <a:xfrm>
              <a:off x="5925620" y="4385213"/>
              <a:ext cx="776730" cy="131447"/>
            </a:xfrm>
            <a:custGeom>
              <a:avLst/>
              <a:gdLst>
                <a:gd name="connsiteX0" fmla="*/ 751118 w 776730"/>
                <a:gd name="connsiteY0" fmla="*/ 2 h 131447"/>
                <a:gd name="connsiteX1" fmla="*/ 776550 w 776730"/>
                <a:gd name="connsiteY1" fmla="*/ 24576 h 131447"/>
                <a:gd name="connsiteX2" fmla="*/ 776550 w 776730"/>
                <a:gd name="connsiteY2" fmla="*/ 103348 h 131447"/>
                <a:gd name="connsiteX3" fmla="*/ 748927 w 776730"/>
                <a:gd name="connsiteY3" fmla="*/ 131446 h 131447"/>
                <a:gd name="connsiteX4" fmla="*/ 24170 w 776730"/>
                <a:gd name="connsiteY4" fmla="*/ 131351 h 131447"/>
                <a:gd name="connsiteX5" fmla="*/ 262 w 776730"/>
                <a:gd name="connsiteY5" fmla="*/ 107824 h 131447"/>
                <a:gd name="connsiteX6" fmla="*/ 167 w 776730"/>
                <a:gd name="connsiteY6" fmla="*/ 26481 h 131447"/>
                <a:gd name="connsiteX7" fmla="*/ 26265 w 776730"/>
                <a:gd name="connsiteY7" fmla="*/ 97 h 131447"/>
                <a:gd name="connsiteX8" fmla="*/ 751118 w 776730"/>
                <a:gd name="connsiteY8" fmla="*/ 2 h 13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30" h="131447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23517E-4DF2-42FF-A403-14A6D3F32C43}"/>
                </a:ext>
              </a:extLst>
            </p:cNvPr>
            <p:cNvSpPr/>
            <p:nvPr/>
          </p:nvSpPr>
          <p:spPr>
            <a:xfrm>
              <a:off x="5925624" y="4127274"/>
              <a:ext cx="776759" cy="128687"/>
            </a:xfrm>
            <a:custGeom>
              <a:avLst/>
              <a:gdLst>
                <a:gd name="connsiteX0" fmla="*/ 750829 w 776759"/>
                <a:gd name="connsiteY0" fmla="*/ 3 h 128687"/>
                <a:gd name="connsiteX1" fmla="*/ 776451 w 776759"/>
                <a:gd name="connsiteY1" fmla="*/ 27340 h 128687"/>
                <a:gd name="connsiteX2" fmla="*/ 776546 w 776759"/>
                <a:gd name="connsiteY2" fmla="*/ 100778 h 128687"/>
                <a:gd name="connsiteX3" fmla="*/ 748828 w 776759"/>
                <a:gd name="connsiteY3" fmla="*/ 128686 h 128687"/>
                <a:gd name="connsiteX4" fmla="*/ 24452 w 776759"/>
                <a:gd name="connsiteY4" fmla="*/ 128496 h 128687"/>
                <a:gd name="connsiteX5" fmla="*/ 259 w 776759"/>
                <a:gd name="connsiteY5" fmla="*/ 105350 h 128687"/>
                <a:gd name="connsiteX6" fmla="*/ 163 w 776759"/>
                <a:gd name="connsiteY6" fmla="*/ 26673 h 128687"/>
                <a:gd name="connsiteX7" fmla="*/ 26357 w 776759"/>
                <a:gd name="connsiteY7" fmla="*/ 99 h 128687"/>
                <a:gd name="connsiteX8" fmla="*/ 750829 w 776759"/>
                <a:gd name="connsiteY8" fmla="*/ 3 h 1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59" h="128687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891C13-58BA-4D9B-8C22-EF05B14675C0}"/>
                </a:ext>
              </a:extLst>
            </p:cNvPr>
            <p:cNvSpPr/>
            <p:nvPr/>
          </p:nvSpPr>
          <p:spPr>
            <a:xfrm>
              <a:off x="6055020" y="4643056"/>
              <a:ext cx="517365" cy="131170"/>
            </a:xfrm>
            <a:custGeom>
              <a:avLst/>
              <a:gdLst>
                <a:gd name="connsiteX0" fmla="*/ 25454 w 517365"/>
                <a:gd name="connsiteY0" fmla="*/ 131159 h 131170"/>
                <a:gd name="connsiteX1" fmla="*/ 117 w 517365"/>
                <a:gd name="connsiteY1" fmla="*/ 106299 h 131170"/>
                <a:gd name="connsiteX2" fmla="*/ 308 w 517365"/>
                <a:gd name="connsiteY2" fmla="*/ 19717 h 131170"/>
                <a:gd name="connsiteX3" fmla="*/ 19834 w 517365"/>
                <a:gd name="connsiteY3" fmla="*/ 0 h 131170"/>
                <a:gd name="connsiteX4" fmla="*/ 497322 w 517365"/>
                <a:gd name="connsiteY4" fmla="*/ 0 h 131170"/>
                <a:gd name="connsiteX5" fmla="*/ 517229 w 517365"/>
                <a:gd name="connsiteY5" fmla="*/ 19050 h 131170"/>
                <a:gd name="connsiteX6" fmla="*/ 517325 w 517365"/>
                <a:gd name="connsiteY6" fmla="*/ 110871 h 131170"/>
                <a:gd name="connsiteX7" fmla="*/ 495608 w 517365"/>
                <a:gd name="connsiteY7" fmla="*/ 130874 h 131170"/>
                <a:gd name="connsiteX8" fmla="*/ 25454 w 517365"/>
                <a:gd name="connsiteY8" fmla="*/ 131159 h 1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65" h="131170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06C3BDF-9969-4085-A84F-90117295FB79}"/>
                </a:ext>
              </a:extLst>
            </p:cNvPr>
            <p:cNvSpPr/>
            <p:nvPr/>
          </p:nvSpPr>
          <p:spPr>
            <a:xfrm>
              <a:off x="5147286" y="1162502"/>
              <a:ext cx="2325139" cy="2834763"/>
            </a:xfrm>
            <a:custGeom>
              <a:avLst/>
              <a:gdLst>
                <a:gd name="connsiteX0" fmla="*/ 2301359 w 2325139"/>
                <a:gd name="connsiteY0" fmla="*/ 902042 h 2834763"/>
                <a:gd name="connsiteX1" fmla="*/ 1949886 w 2325139"/>
                <a:gd name="connsiteY1" fmla="*/ 307015 h 2834763"/>
                <a:gd name="connsiteX2" fmla="*/ 971002 w 2325139"/>
                <a:gd name="connsiteY2" fmla="*/ 15836 h 2834763"/>
                <a:gd name="connsiteX3" fmla="*/ 242720 w 2325139"/>
                <a:gd name="connsiteY3" fmla="*/ 442270 h 2834763"/>
                <a:gd name="connsiteX4" fmla="*/ 6405 w 2325139"/>
                <a:gd name="connsiteY4" fmla="*/ 1229987 h 2834763"/>
                <a:gd name="connsiteX5" fmla="*/ 249483 w 2325139"/>
                <a:gd name="connsiteY5" fmla="*/ 1818633 h 2834763"/>
                <a:gd name="connsiteX6" fmla="*/ 495800 w 2325139"/>
                <a:gd name="connsiteY6" fmla="*/ 2180678 h 2834763"/>
                <a:gd name="connsiteX7" fmla="*/ 644485 w 2325139"/>
                <a:gd name="connsiteY7" fmla="*/ 2806756 h 2834763"/>
                <a:gd name="connsiteX8" fmla="*/ 671250 w 2325139"/>
                <a:gd name="connsiteY8" fmla="*/ 2834760 h 2834763"/>
                <a:gd name="connsiteX9" fmla="*/ 1162264 w 2325139"/>
                <a:gd name="connsiteY9" fmla="*/ 2834188 h 2834763"/>
                <a:gd name="connsiteX10" fmla="*/ 1653278 w 2325139"/>
                <a:gd name="connsiteY10" fmla="*/ 2834760 h 2834763"/>
                <a:gd name="connsiteX11" fmla="*/ 1681567 w 2325139"/>
                <a:gd name="connsiteY11" fmla="*/ 2805327 h 2834763"/>
                <a:gd name="connsiteX12" fmla="*/ 1702712 w 2325139"/>
                <a:gd name="connsiteY12" fmla="*/ 2525959 h 2834763"/>
                <a:gd name="connsiteX13" fmla="*/ 1892546 w 2325139"/>
                <a:gd name="connsiteY13" fmla="*/ 2067140 h 2834763"/>
                <a:gd name="connsiteX14" fmla="*/ 2127718 w 2325139"/>
                <a:gd name="connsiteY14" fmla="*/ 1741670 h 2834763"/>
                <a:gd name="connsiteX15" fmla="*/ 2301359 w 2325139"/>
                <a:gd name="connsiteY15" fmla="*/ 902042 h 2834763"/>
                <a:gd name="connsiteX16" fmla="*/ 1992272 w 2325139"/>
                <a:gd name="connsiteY16" fmla="*/ 1704809 h 2834763"/>
                <a:gd name="connsiteX17" fmla="*/ 1679948 w 2325139"/>
                <a:gd name="connsiteY17" fmla="*/ 2179059 h 2834763"/>
                <a:gd name="connsiteX18" fmla="*/ 1552694 w 2325139"/>
                <a:gd name="connsiteY18" fmla="*/ 2678550 h 2834763"/>
                <a:gd name="connsiteX19" fmla="*/ 1524595 w 2325139"/>
                <a:gd name="connsiteY19" fmla="*/ 2706648 h 2834763"/>
                <a:gd name="connsiteX20" fmla="*/ 1448490 w 2325139"/>
                <a:gd name="connsiteY20" fmla="*/ 2706553 h 2834763"/>
                <a:gd name="connsiteX21" fmla="*/ 1423630 w 2325139"/>
                <a:gd name="connsiteY21" fmla="*/ 2681407 h 2834763"/>
                <a:gd name="connsiteX22" fmla="*/ 1424106 w 2325139"/>
                <a:gd name="connsiteY22" fmla="*/ 2250687 h 2834763"/>
                <a:gd name="connsiteX23" fmla="*/ 1423916 w 2325139"/>
                <a:gd name="connsiteY23" fmla="*/ 1827776 h 2834763"/>
                <a:gd name="connsiteX24" fmla="*/ 1434393 w 2325139"/>
                <a:gd name="connsiteY24" fmla="*/ 1782628 h 2834763"/>
                <a:gd name="connsiteX25" fmla="*/ 1669185 w 2325139"/>
                <a:gd name="connsiteY25" fmla="*/ 1313522 h 2834763"/>
                <a:gd name="connsiteX26" fmla="*/ 1653754 w 2325139"/>
                <a:gd name="connsiteY26" fmla="*/ 1286852 h 2834763"/>
                <a:gd name="connsiteX27" fmla="*/ 1561838 w 2325139"/>
                <a:gd name="connsiteY27" fmla="*/ 1286566 h 2834763"/>
                <a:gd name="connsiteX28" fmla="*/ 1535549 w 2325139"/>
                <a:gd name="connsiteY28" fmla="*/ 1302949 h 2834763"/>
                <a:gd name="connsiteX29" fmla="*/ 1298567 w 2325139"/>
                <a:gd name="connsiteY29" fmla="*/ 1791582 h 2834763"/>
                <a:gd name="connsiteX30" fmla="*/ 1292947 w 2325139"/>
                <a:gd name="connsiteY30" fmla="*/ 1827300 h 2834763"/>
                <a:gd name="connsiteX31" fmla="*/ 1293423 w 2325139"/>
                <a:gd name="connsiteY31" fmla="*/ 2675692 h 2834763"/>
                <a:gd name="connsiteX32" fmla="*/ 1263705 w 2325139"/>
                <a:gd name="connsiteY32" fmla="*/ 2706744 h 2834763"/>
                <a:gd name="connsiteX33" fmla="*/ 1061489 w 2325139"/>
                <a:gd name="connsiteY33" fmla="*/ 2706553 h 2834763"/>
                <a:gd name="connsiteX34" fmla="*/ 1035391 w 2325139"/>
                <a:gd name="connsiteY34" fmla="*/ 2679883 h 2834763"/>
                <a:gd name="connsiteX35" fmla="*/ 1036058 w 2325139"/>
                <a:gd name="connsiteY35" fmla="*/ 1828919 h 2834763"/>
                <a:gd name="connsiteX36" fmla="*/ 1025389 w 2325139"/>
                <a:gd name="connsiteY36" fmla="*/ 1781199 h 2834763"/>
                <a:gd name="connsiteX37" fmla="*/ 797742 w 2325139"/>
                <a:gd name="connsiteY37" fmla="*/ 1311426 h 2834763"/>
                <a:gd name="connsiteX38" fmla="*/ 758118 w 2325139"/>
                <a:gd name="connsiteY38" fmla="*/ 1286376 h 2834763"/>
                <a:gd name="connsiteX39" fmla="*/ 671536 w 2325139"/>
                <a:gd name="connsiteY39" fmla="*/ 1286566 h 2834763"/>
                <a:gd name="connsiteX40" fmla="*/ 657915 w 2325139"/>
                <a:gd name="connsiteY40" fmla="*/ 1310188 h 2834763"/>
                <a:gd name="connsiteX41" fmla="*/ 891944 w 2325139"/>
                <a:gd name="connsiteY41" fmla="*/ 1776913 h 2834763"/>
                <a:gd name="connsiteX42" fmla="*/ 905184 w 2325139"/>
                <a:gd name="connsiteY42" fmla="*/ 1831968 h 2834763"/>
                <a:gd name="connsiteX43" fmla="*/ 905470 w 2325139"/>
                <a:gd name="connsiteY43" fmla="*/ 2675120 h 2834763"/>
                <a:gd name="connsiteX44" fmla="*/ 873561 w 2325139"/>
                <a:gd name="connsiteY44" fmla="*/ 2706744 h 2834763"/>
                <a:gd name="connsiteX45" fmla="*/ 797456 w 2325139"/>
                <a:gd name="connsiteY45" fmla="*/ 2706458 h 2834763"/>
                <a:gd name="connsiteX46" fmla="*/ 777073 w 2325139"/>
                <a:gd name="connsiteY46" fmla="*/ 2687503 h 2834763"/>
                <a:gd name="connsiteX47" fmla="*/ 498371 w 2325139"/>
                <a:gd name="connsiteY47" fmla="*/ 1926170 h 2834763"/>
                <a:gd name="connsiteX48" fmla="*/ 317206 w 2325139"/>
                <a:gd name="connsiteY48" fmla="*/ 1681377 h 2834763"/>
                <a:gd name="connsiteX49" fmla="*/ 445031 w 2325139"/>
                <a:gd name="connsiteY49" fmla="*/ 423125 h 2834763"/>
                <a:gd name="connsiteX50" fmla="*/ 844129 w 2325139"/>
                <a:gd name="connsiteY50" fmla="*/ 178237 h 2834763"/>
                <a:gd name="connsiteX51" fmla="*/ 1855112 w 2325139"/>
                <a:gd name="connsiteY51" fmla="*/ 399026 h 2834763"/>
                <a:gd name="connsiteX52" fmla="*/ 2128861 w 2325139"/>
                <a:gd name="connsiteY52" fmla="*/ 778217 h 2834763"/>
                <a:gd name="connsiteX53" fmla="*/ 1992272 w 2325139"/>
                <a:gd name="connsiteY53" fmla="*/ 1704809 h 28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25139" h="2834763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F71D7-7B3B-4F94-95CA-89577A7C75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B997D2-1DCF-49BF-BD0F-82C4E19E6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546974"/>
              </p:ext>
            </p:extLst>
          </p:nvPr>
        </p:nvGraphicFramePr>
        <p:xfrm>
          <a:off x="914401" y="1661746"/>
          <a:ext cx="5600700" cy="4405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5">
            <a:extLst>
              <a:ext uri="{FF2B5EF4-FFF2-40B4-BE49-F238E27FC236}">
                <a16:creationId xmlns:a16="http://schemas.microsoft.com/office/drawing/2014/main" id="{0CE1D442-E143-45E5-B46C-CCFFBEE3B09B}"/>
              </a:ext>
            </a:extLst>
          </p:cNvPr>
          <p:cNvGrpSpPr/>
          <p:nvPr/>
        </p:nvGrpSpPr>
        <p:grpSpPr>
          <a:xfrm>
            <a:off x="6753640" y="1936556"/>
            <a:ext cx="4523961" cy="1149332"/>
            <a:chOff x="994277" y="3861048"/>
            <a:chExt cx="2664296" cy="114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B8E700-DE94-45BC-9B28-6D3E27CC9FC2}"/>
                </a:ext>
              </a:extLst>
            </p:cNvPr>
            <p:cNvSpPr txBox="1"/>
            <p:nvPr/>
          </p:nvSpPr>
          <p:spPr>
            <a:xfrm>
              <a:off x="994277" y="3861048"/>
              <a:ext cx="2664296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PowerPoint 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4B6AF-5895-4F29-8A46-D418894DD41F}"/>
                </a:ext>
              </a:extLst>
            </p:cNvPr>
            <p:cNvSpPr txBox="1"/>
            <p:nvPr/>
          </p:nvSpPr>
          <p:spPr>
            <a:xfrm>
              <a:off x="994277" y="4179383"/>
              <a:ext cx="2664296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Oval 9">
            <a:extLst>
              <a:ext uri="{FF2B5EF4-FFF2-40B4-BE49-F238E27FC236}">
                <a16:creationId xmlns:a16="http://schemas.microsoft.com/office/drawing/2014/main" id="{14573A8D-FEEC-4840-9544-8FDFE11EA3DF}"/>
              </a:ext>
            </a:extLst>
          </p:cNvPr>
          <p:cNvSpPr/>
          <p:nvPr/>
        </p:nvSpPr>
        <p:spPr>
          <a:xfrm>
            <a:off x="6753639" y="3404828"/>
            <a:ext cx="510564" cy="510564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8BC6C-C41B-49EE-801A-EA45BB864004}"/>
              </a:ext>
            </a:extLst>
          </p:cNvPr>
          <p:cNvSpPr txBox="1"/>
          <p:nvPr/>
        </p:nvSpPr>
        <p:spPr>
          <a:xfrm>
            <a:off x="7368529" y="3336946"/>
            <a:ext cx="399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F02C27F8-D0C6-4017-A384-CA318CAE2A19}"/>
              </a:ext>
            </a:extLst>
          </p:cNvPr>
          <p:cNvSpPr/>
          <p:nvPr/>
        </p:nvSpPr>
        <p:spPr>
          <a:xfrm>
            <a:off x="6753639" y="4103787"/>
            <a:ext cx="510564" cy="510564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3722F-D5E8-4D79-80C2-56A679E6D7C0}"/>
              </a:ext>
            </a:extLst>
          </p:cNvPr>
          <p:cNvSpPr txBox="1"/>
          <p:nvPr/>
        </p:nvSpPr>
        <p:spPr>
          <a:xfrm>
            <a:off x="7368529" y="4035905"/>
            <a:ext cx="399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B0115DE5-ABEB-4674-B09E-C4985A995320}"/>
              </a:ext>
            </a:extLst>
          </p:cNvPr>
          <p:cNvSpPr/>
          <p:nvPr/>
        </p:nvSpPr>
        <p:spPr>
          <a:xfrm>
            <a:off x="6753639" y="4802746"/>
            <a:ext cx="510564" cy="510564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6E882-93C5-4DA9-9497-C02F32CC4E7B}"/>
              </a:ext>
            </a:extLst>
          </p:cNvPr>
          <p:cNvSpPr txBox="1"/>
          <p:nvPr/>
        </p:nvSpPr>
        <p:spPr>
          <a:xfrm>
            <a:off x="7368529" y="4734864"/>
            <a:ext cx="399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446AACBA-D0DA-4A3D-8811-8FD6054CDB73}"/>
              </a:ext>
            </a:extLst>
          </p:cNvPr>
          <p:cNvSpPr/>
          <p:nvPr/>
        </p:nvSpPr>
        <p:spPr>
          <a:xfrm>
            <a:off x="6753639" y="5501705"/>
            <a:ext cx="510564" cy="51056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B7D78-A56A-431C-B981-122304DB0EC5}"/>
              </a:ext>
            </a:extLst>
          </p:cNvPr>
          <p:cNvSpPr txBox="1"/>
          <p:nvPr/>
        </p:nvSpPr>
        <p:spPr>
          <a:xfrm>
            <a:off x="7368529" y="5433823"/>
            <a:ext cx="399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021549F6-36EF-47A6-BE67-E7B3768AF97D}"/>
              </a:ext>
            </a:extLst>
          </p:cNvPr>
          <p:cNvSpPr/>
          <p:nvPr/>
        </p:nvSpPr>
        <p:spPr>
          <a:xfrm flipH="1">
            <a:off x="6865482" y="4236496"/>
            <a:ext cx="299901" cy="24740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Teardrop 1">
            <a:extLst>
              <a:ext uri="{FF2B5EF4-FFF2-40B4-BE49-F238E27FC236}">
                <a16:creationId xmlns:a16="http://schemas.microsoft.com/office/drawing/2014/main" id="{5ED17C78-0714-4B66-BEE4-E4B710362FE0}"/>
              </a:ext>
            </a:extLst>
          </p:cNvPr>
          <p:cNvSpPr/>
          <p:nvPr/>
        </p:nvSpPr>
        <p:spPr>
          <a:xfrm rot="18805991">
            <a:off x="6872052" y="3515666"/>
            <a:ext cx="288554" cy="28554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59CDAA05-5A43-4CB8-9F03-2876ACAE7288}"/>
              </a:ext>
            </a:extLst>
          </p:cNvPr>
          <p:cNvSpPr/>
          <p:nvPr/>
        </p:nvSpPr>
        <p:spPr>
          <a:xfrm>
            <a:off x="6866637" y="4930884"/>
            <a:ext cx="298132" cy="24921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Chord 15">
            <a:extLst>
              <a:ext uri="{FF2B5EF4-FFF2-40B4-BE49-F238E27FC236}">
                <a16:creationId xmlns:a16="http://schemas.microsoft.com/office/drawing/2014/main" id="{7835BE91-7488-42AB-8D70-31C4F8D8C0CE}"/>
              </a:ext>
            </a:extLst>
          </p:cNvPr>
          <p:cNvSpPr/>
          <p:nvPr/>
        </p:nvSpPr>
        <p:spPr>
          <a:xfrm>
            <a:off x="6936123" y="5582401"/>
            <a:ext cx="152465" cy="332415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606E8A-9703-46DD-86B8-E819F22EEFD0}"/>
              </a:ext>
            </a:extLst>
          </p:cNvPr>
          <p:cNvSpPr/>
          <p:nvPr/>
        </p:nvSpPr>
        <p:spPr>
          <a:xfrm>
            <a:off x="821635" y="1789045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87F8B-5CAF-46B9-A5A4-AC600E70EA7C}"/>
              </a:ext>
            </a:extLst>
          </p:cNvPr>
          <p:cNvSpPr/>
          <p:nvPr/>
        </p:nvSpPr>
        <p:spPr>
          <a:xfrm>
            <a:off x="6308038" y="1789045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575B-519B-4572-84E3-B23F614C14A5}"/>
              </a:ext>
            </a:extLst>
          </p:cNvPr>
          <p:cNvSpPr/>
          <p:nvPr/>
        </p:nvSpPr>
        <p:spPr>
          <a:xfrm>
            <a:off x="821635" y="3359427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6CEEA-1886-4701-B057-9AFECDCD85E1}"/>
              </a:ext>
            </a:extLst>
          </p:cNvPr>
          <p:cNvSpPr/>
          <p:nvPr/>
        </p:nvSpPr>
        <p:spPr>
          <a:xfrm>
            <a:off x="6308038" y="3359427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625ED-CF99-40A9-A514-908ECACE7FDC}"/>
              </a:ext>
            </a:extLst>
          </p:cNvPr>
          <p:cNvSpPr/>
          <p:nvPr/>
        </p:nvSpPr>
        <p:spPr>
          <a:xfrm>
            <a:off x="821635" y="4929809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9E3C-3CD2-4CCD-A1D4-0601872D9908}"/>
              </a:ext>
            </a:extLst>
          </p:cNvPr>
          <p:cNvSpPr/>
          <p:nvPr/>
        </p:nvSpPr>
        <p:spPr>
          <a:xfrm>
            <a:off x="6308038" y="4929809"/>
            <a:ext cx="5062329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AED950-25A9-4454-8627-ADEE22140A6C}"/>
              </a:ext>
            </a:extLst>
          </p:cNvPr>
          <p:cNvGrpSpPr/>
          <p:nvPr/>
        </p:nvGrpSpPr>
        <p:grpSpPr>
          <a:xfrm>
            <a:off x="1023731" y="1699590"/>
            <a:ext cx="660951" cy="1043612"/>
            <a:chOff x="1003853" y="1565545"/>
            <a:chExt cx="660951" cy="1043612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99168B34-21C9-4B68-8B56-71CCB00FB06F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0528B-9416-4AE0-9D9A-3E7EF6862C27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05AAD-EE2E-4FDC-9DB4-4A7687A4B656}"/>
              </a:ext>
            </a:extLst>
          </p:cNvPr>
          <p:cNvGrpSpPr/>
          <p:nvPr/>
        </p:nvGrpSpPr>
        <p:grpSpPr>
          <a:xfrm>
            <a:off x="1018763" y="3269975"/>
            <a:ext cx="660951" cy="1043612"/>
            <a:chOff x="1003853" y="1565545"/>
            <a:chExt cx="660951" cy="1043612"/>
          </a:xfrm>
          <a:solidFill>
            <a:schemeClr val="accent2"/>
          </a:solidFill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FC579A39-34F7-4040-83A7-1233EA769271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87B227-727E-44CC-8A4C-68F495BF3283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AF637F-9309-4DDE-8E58-195205088B95}"/>
              </a:ext>
            </a:extLst>
          </p:cNvPr>
          <p:cNvGrpSpPr/>
          <p:nvPr/>
        </p:nvGrpSpPr>
        <p:grpSpPr>
          <a:xfrm>
            <a:off x="1013795" y="4840360"/>
            <a:ext cx="660951" cy="1043612"/>
            <a:chOff x="1003853" y="1565545"/>
            <a:chExt cx="660951" cy="1043612"/>
          </a:xfrm>
          <a:solidFill>
            <a:schemeClr val="accent5"/>
          </a:solidFill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3B6E498C-2A25-4254-AF2D-3AEC5AA6FB38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03ECE3-7F2B-4CAD-9FD9-D8AE4B78433A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13D383-8973-4EFD-A05B-D7453415C311}"/>
              </a:ext>
            </a:extLst>
          </p:cNvPr>
          <p:cNvGrpSpPr/>
          <p:nvPr/>
        </p:nvGrpSpPr>
        <p:grpSpPr>
          <a:xfrm>
            <a:off x="6523383" y="1699590"/>
            <a:ext cx="660951" cy="1043612"/>
            <a:chOff x="1003853" y="1565545"/>
            <a:chExt cx="660951" cy="1043612"/>
          </a:xfrm>
          <a:solidFill>
            <a:schemeClr val="accent6"/>
          </a:solidFill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5466B8D8-BBFB-4AD2-AD93-F53E2230724A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C3E343-CE6E-41AE-98E1-3D22F1081DE7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3F3D57-60A9-4300-A10E-A401A32043DD}"/>
              </a:ext>
            </a:extLst>
          </p:cNvPr>
          <p:cNvGrpSpPr/>
          <p:nvPr/>
        </p:nvGrpSpPr>
        <p:grpSpPr>
          <a:xfrm>
            <a:off x="6518415" y="3269975"/>
            <a:ext cx="660951" cy="1043612"/>
            <a:chOff x="1003853" y="1565545"/>
            <a:chExt cx="660951" cy="1043612"/>
          </a:xfrm>
          <a:solidFill>
            <a:schemeClr val="accent4"/>
          </a:solidFill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B8D79A59-E511-415E-A496-6918C49253F9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0CCC28-D3D0-4333-8B29-73A3C426D08E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29CB78-8FB3-4768-9B99-A47E45DB6DC2}"/>
              </a:ext>
            </a:extLst>
          </p:cNvPr>
          <p:cNvGrpSpPr/>
          <p:nvPr/>
        </p:nvGrpSpPr>
        <p:grpSpPr>
          <a:xfrm>
            <a:off x="6513447" y="4840360"/>
            <a:ext cx="660951" cy="1043612"/>
            <a:chOff x="1003853" y="1565545"/>
            <a:chExt cx="660951" cy="1043612"/>
          </a:xfrm>
          <a:solidFill>
            <a:schemeClr val="accent3"/>
          </a:solidFill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F8C69A7E-855F-453D-879E-B841C4A275F4}"/>
                </a:ext>
              </a:extLst>
            </p:cNvPr>
            <p:cNvSpPr/>
            <p:nvPr/>
          </p:nvSpPr>
          <p:spPr>
            <a:xfrm rot="16200000">
              <a:off x="1185241" y="2129594"/>
              <a:ext cx="298175" cy="66095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373D77-4ACE-46F8-9A4F-5BB72FB4A22D}"/>
                </a:ext>
              </a:extLst>
            </p:cNvPr>
            <p:cNvSpPr/>
            <p:nvPr/>
          </p:nvSpPr>
          <p:spPr>
            <a:xfrm>
              <a:off x="1003854" y="1565545"/>
              <a:ext cx="655982" cy="894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6DA2EB-85C6-4B92-9122-9C5937523F79}"/>
              </a:ext>
            </a:extLst>
          </p:cNvPr>
          <p:cNvSpPr txBox="1"/>
          <p:nvPr/>
        </p:nvSpPr>
        <p:spPr>
          <a:xfrm>
            <a:off x="1028702" y="1899195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2B3E51-91B2-4C01-B98E-DE52DEFBA0D7}"/>
              </a:ext>
            </a:extLst>
          </p:cNvPr>
          <p:cNvSpPr txBox="1"/>
          <p:nvPr/>
        </p:nvSpPr>
        <p:spPr>
          <a:xfrm>
            <a:off x="1028702" y="3478259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E746A-4316-4EAF-BF0B-B6E3D26A771F}"/>
              </a:ext>
            </a:extLst>
          </p:cNvPr>
          <p:cNvSpPr txBox="1"/>
          <p:nvPr/>
        </p:nvSpPr>
        <p:spPr>
          <a:xfrm>
            <a:off x="1028702" y="5057323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285451-3FB7-48A3-8E2D-9140276EA320}"/>
              </a:ext>
            </a:extLst>
          </p:cNvPr>
          <p:cNvSpPr txBox="1"/>
          <p:nvPr/>
        </p:nvSpPr>
        <p:spPr>
          <a:xfrm>
            <a:off x="6528353" y="1899195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98FBB2-0726-44F8-AEE8-F6E4922B862E}"/>
              </a:ext>
            </a:extLst>
          </p:cNvPr>
          <p:cNvSpPr txBox="1"/>
          <p:nvPr/>
        </p:nvSpPr>
        <p:spPr>
          <a:xfrm>
            <a:off x="6528353" y="3478259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9C7E7-7C30-4FBF-8B1D-21C1ACC88520}"/>
              </a:ext>
            </a:extLst>
          </p:cNvPr>
          <p:cNvSpPr txBox="1"/>
          <p:nvPr/>
        </p:nvSpPr>
        <p:spPr>
          <a:xfrm>
            <a:off x="6528353" y="5057323"/>
            <a:ext cx="6559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342886-7873-47E9-9FD1-1E78D051AAF4}"/>
              </a:ext>
            </a:extLst>
          </p:cNvPr>
          <p:cNvGrpSpPr/>
          <p:nvPr/>
        </p:nvGrpSpPr>
        <p:grpSpPr>
          <a:xfrm>
            <a:off x="1941993" y="1899195"/>
            <a:ext cx="3786262" cy="909377"/>
            <a:chOff x="2079598" y="4324401"/>
            <a:chExt cx="3255729" cy="9093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C6ED4C-36A6-473D-9558-3A6F4187C8AE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14996F-9D54-445B-82C2-7345EF82EBAF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AD888B-1258-4841-9E5B-DA30B12DF6FC}"/>
              </a:ext>
            </a:extLst>
          </p:cNvPr>
          <p:cNvGrpSpPr/>
          <p:nvPr/>
        </p:nvGrpSpPr>
        <p:grpSpPr>
          <a:xfrm>
            <a:off x="1941993" y="3472923"/>
            <a:ext cx="3786262" cy="909377"/>
            <a:chOff x="2079598" y="4324401"/>
            <a:chExt cx="3255729" cy="9093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4FDDA-7B2B-4877-BBE8-00237B732C22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3D8333-5E96-4058-9034-149BC932F66F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96D1F5-B608-479A-B950-D984675A10FF}"/>
              </a:ext>
            </a:extLst>
          </p:cNvPr>
          <p:cNvGrpSpPr/>
          <p:nvPr/>
        </p:nvGrpSpPr>
        <p:grpSpPr>
          <a:xfrm>
            <a:off x="1941993" y="5046651"/>
            <a:ext cx="3786262" cy="909377"/>
            <a:chOff x="2079598" y="4324401"/>
            <a:chExt cx="3255729" cy="90937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3D31DD-3602-4EE2-9032-0A66CD75DD51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0F9317-2058-4012-8E62-C036ADA809CB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E50BE2-C71D-42B0-A790-7DC3804A959D}"/>
              </a:ext>
            </a:extLst>
          </p:cNvPr>
          <p:cNvGrpSpPr/>
          <p:nvPr/>
        </p:nvGrpSpPr>
        <p:grpSpPr>
          <a:xfrm>
            <a:off x="7394711" y="1899195"/>
            <a:ext cx="3786262" cy="909377"/>
            <a:chOff x="2079598" y="4324401"/>
            <a:chExt cx="3255729" cy="9093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72835-9CF9-494C-9D84-F77E8E51F5CB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67C0B4-85D6-48E2-9A52-A2D2F9C82AC4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76FA63-FFCD-45B7-B18B-91DC3A8D4E2C}"/>
              </a:ext>
            </a:extLst>
          </p:cNvPr>
          <p:cNvGrpSpPr/>
          <p:nvPr/>
        </p:nvGrpSpPr>
        <p:grpSpPr>
          <a:xfrm>
            <a:off x="7394711" y="3472923"/>
            <a:ext cx="3786262" cy="909377"/>
            <a:chOff x="2079598" y="4324401"/>
            <a:chExt cx="3255729" cy="90937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4C26A4-5A2B-4BB0-B26E-026D340EFB0B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D1F9FC-549E-4563-98F3-640192AEF400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66C0B9-797D-4C77-A0F3-A3719011C03E}"/>
              </a:ext>
            </a:extLst>
          </p:cNvPr>
          <p:cNvGrpSpPr/>
          <p:nvPr/>
        </p:nvGrpSpPr>
        <p:grpSpPr>
          <a:xfrm>
            <a:off x="7394711" y="5046651"/>
            <a:ext cx="3786262" cy="909377"/>
            <a:chOff x="2079598" y="4324401"/>
            <a:chExt cx="3255729" cy="9093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038F1E-1899-400A-B2C2-0665A1F25811}"/>
                </a:ext>
              </a:extLst>
            </p:cNvPr>
            <p:cNvSpPr txBox="1"/>
            <p:nvPr/>
          </p:nvSpPr>
          <p:spPr>
            <a:xfrm>
              <a:off x="2079598" y="4587447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5398A-D67F-4657-9054-88F51E4EBA2A}"/>
                </a:ext>
              </a:extLst>
            </p:cNvPr>
            <p:cNvSpPr txBox="1"/>
            <p:nvPr/>
          </p:nvSpPr>
          <p:spPr>
            <a:xfrm>
              <a:off x="2079598" y="4324401"/>
              <a:ext cx="3255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282C0A4-D8BE-47E4-8CE3-7B5987C04854}"/>
              </a:ext>
            </a:extLst>
          </p:cNvPr>
          <p:cNvSpPr/>
          <p:nvPr/>
        </p:nvSpPr>
        <p:spPr>
          <a:xfrm rot="10800000" flipH="1">
            <a:off x="0" y="0"/>
            <a:ext cx="10704443" cy="4675188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88362-F40B-48D3-A4B6-D82DE726FD7E}"/>
              </a:ext>
            </a:extLst>
          </p:cNvPr>
          <p:cNvSpPr txBox="1"/>
          <p:nvPr/>
        </p:nvSpPr>
        <p:spPr>
          <a:xfrm>
            <a:off x="515488" y="2001972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1CB8D-A36A-4748-9481-9D88205856C2}"/>
              </a:ext>
            </a:extLst>
          </p:cNvPr>
          <p:cNvSpPr txBox="1"/>
          <p:nvPr/>
        </p:nvSpPr>
        <p:spPr>
          <a:xfrm>
            <a:off x="515488" y="2521587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13C34-4CFB-4871-8301-66EDCE59F892}"/>
              </a:ext>
            </a:extLst>
          </p:cNvPr>
          <p:cNvSpPr txBox="1"/>
          <p:nvPr/>
        </p:nvSpPr>
        <p:spPr>
          <a:xfrm>
            <a:off x="515488" y="3041202"/>
            <a:ext cx="470932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B7D8FFF-C7C7-4CF4-99C0-927718BC3E85}"/>
              </a:ext>
            </a:extLst>
          </p:cNvPr>
          <p:cNvSpPr/>
          <p:nvPr/>
        </p:nvSpPr>
        <p:spPr>
          <a:xfrm flipH="1">
            <a:off x="7345016" y="4741071"/>
            <a:ext cx="4846982" cy="211692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B306C-1028-4D40-BEBE-A952DE71A4A5}"/>
              </a:ext>
            </a:extLst>
          </p:cNvPr>
          <p:cNvSpPr txBox="1"/>
          <p:nvPr/>
        </p:nvSpPr>
        <p:spPr>
          <a:xfrm>
            <a:off x="592645" y="352068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AFB84-F988-448A-8DBA-221DCE22943A}"/>
              </a:ext>
            </a:extLst>
          </p:cNvPr>
          <p:cNvSpPr txBox="1"/>
          <p:nvPr/>
        </p:nvSpPr>
        <p:spPr>
          <a:xfrm>
            <a:off x="592645" y="1232112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A5F1F06-59A5-4C3E-AFF1-3B386E0331B9}"/>
              </a:ext>
            </a:extLst>
          </p:cNvPr>
          <p:cNvSpPr txBox="1">
            <a:spLocks/>
          </p:cNvSpPr>
          <p:nvPr/>
        </p:nvSpPr>
        <p:spPr>
          <a:xfrm>
            <a:off x="9243392" y="6170678"/>
            <a:ext cx="2605215" cy="41175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i="1" spc="300" dirty="0">
                <a:solidFill>
                  <a:schemeClr val="bg1"/>
                </a:solidFill>
                <a:cs typeface="Arial" pitchFamily="34" charset="0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2B50FB-2D38-462F-86B6-48D691429FD7}"/>
              </a:ext>
            </a:extLst>
          </p:cNvPr>
          <p:cNvGrpSpPr/>
          <p:nvPr/>
        </p:nvGrpSpPr>
        <p:grpSpPr>
          <a:xfrm rot="5400000">
            <a:off x="4769147" y="1943912"/>
            <a:ext cx="2583556" cy="3900173"/>
            <a:chOff x="3253514" y="1896261"/>
            <a:chExt cx="2398606" cy="36209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80909A-0694-45D9-B8DB-73F1C7D3ACEA}"/>
                </a:ext>
              </a:extLst>
            </p:cNvPr>
            <p:cNvGrpSpPr/>
            <p:nvPr/>
          </p:nvGrpSpPr>
          <p:grpSpPr>
            <a:xfrm>
              <a:off x="3741014" y="1896261"/>
              <a:ext cx="1911106" cy="1929974"/>
              <a:chOff x="3516559" y="2420888"/>
              <a:chExt cx="1911106" cy="1929974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FE91837-F104-4F58-83AC-57FC6AEE4A78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42CEB4A-8816-4EE0-8A51-3306780AB180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14" name="Hexagon 13">
                  <a:extLst>
                    <a:ext uri="{FF2B5EF4-FFF2-40B4-BE49-F238E27FC236}">
                      <a16:creationId xmlns:a16="http://schemas.microsoft.com/office/drawing/2014/main" id="{0E72C3E3-1A44-413E-9C5F-B052E53542B6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A3737F47-499B-4FDC-92FA-1229B7920F2D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57785D-F825-481A-9924-D559FF7FE937}"/>
                </a:ext>
              </a:extLst>
            </p:cNvPr>
            <p:cNvGrpSpPr/>
            <p:nvPr/>
          </p:nvGrpSpPr>
          <p:grpSpPr>
            <a:xfrm rot="10800000">
              <a:off x="3253514" y="3587257"/>
              <a:ext cx="1911106" cy="1929974"/>
              <a:chOff x="3516559" y="2420888"/>
              <a:chExt cx="1911106" cy="1929974"/>
            </a:xfrm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282EA913-81C1-4CE7-8BE8-1AA98C4A7CA4}"/>
                  </a:ext>
                </a:extLst>
              </p:cNvPr>
              <p:cNvSpPr/>
              <p:nvPr/>
            </p:nvSpPr>
            <p:spPr>
              <a:xfrm rot="5400000">
                <a:off x="3929172" y="2495777"/>
                <a:ext cx="1085881" cy="936104"/>
              </a:xfrm>
              <a:prstGeom prst="hexagon">
                <a:avLst>
                  <a:gd name="adj" fmla="val 2907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D7CBCA-23BC-4457-88C6-D0B9D29D1B97}"/>
                  </a:ext>
                </a:extLst>
              </p:cNvPr>
              <p:cNvGrpSpPr/>
              <p:nvPr/>
            </p:nvGrpSpPr>
            <p:grpSpPr>
              <a:xfrm>
                <a:off x="3516559" y="3264981"/>
                <a:ext cx="1911106" cy="1085881"/>
                <a:chOff x="3516559" y="3264981"/>
                <a:chExt cx="1911106" cy="1085881"/>
              </a:xfrm>
            </p:grpSpPr>
            <p:sp>
              <p:nvSpPr>
                <p:cNvPr id="10" name="Hexagon 9">
                  <a:extLst>
                    <a:ext uri="{FF2B5EF4-FFF2-40B4-BE49-F238E27FC236}">
                      <a16:creationId xmlns:a16="http://schemas.microsoft.com/office/drawing/2014/main" id="{FDBC7ADE-AFD6-45BD-A05F-D5B9A0B93152}"/>
                    </a:ext>
                  </a:extLst>
                </p:cNvPr>
                <p:cNvSpPr/>
                <p:nvPr/>
              </p:nvSpPr>
              <p:spPr>
                <a:xfrm rot="5400000">
                  <a:off x="4416672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44AF052D-19F0-475D-ACF3-19C397ED5DEA}"/>
                    </a:ext>
                  </a:extLst>
                </p:cNvPr>
                <p:cNvSpPr/>
                <p:nvPr/>
              </p:nvSpPr>
              <p:spPr>
                <a:xfrm rot="5400000">
                  <a:off x="3441670" y="3339870"/>
                  <a:ext cx="1085881" cy="936104"/>
                </a:xfrm>
                <a:prstGeom prst="hexagon">
                  <a:avLst>
                    <a:gd name="adj" fmla="val 29070"/>
                    <a:gd name="vf" fmla="val 115470"/>
                  </a:avLst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</p:grpSp>
      <p:sp>
        <p:nvSpPr>
          <p:cNvPr id="16" name="Rectangle 30">
            <a:extLst>
              <a:ext uri="{FF2B5EF4-FFF2-40B4-BE49-F238E27FC236}">
                <a16:creationId xmlns:a16="http://schemas.microsoft.com/office/drawing/2014/main" id="{9F9A0B63-1A4E-40AB-B802-D1EE9DB6D73C}"/>
              </a:ext>
            </a:extLst>
          </p:cNvPr>
          <p:cNvSpPr/>
          <p:nvPr/>
        </p:nvSpPr>
        <p:spPr>
          <a:xfrm>
            <a:off x="6346125" y="349426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Frame 17">
            <a:extLst>
              <a:ext uri="{FF2B5EF4-FFF2-40B4-BE49-F238E27FC236}">
                <a16:creationId xmlns:a16="http://schemas.microsoft.com/office/drawing/2014/main" id="{A6C9A490-FD22-4450-BC2A-702E87B92755}"/>
              </a:ext>
            </a:extLst>
          </p:cNvPr>
          <p:cNvSpPr/>
          <p:nvPr/>
        </p:nvSpPr>
        <p:spPr>
          <a:xfrm>
            <a:off x="7248334" y="40182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130">
            <a:extLst>
              <a:ext uri="{FF2B5EF4-FFF2-40B4-BE49-F238E27FC236}">
                <a16:creationId xmlns:a16="http://schemas.microsoft.com/office/drawing/2014/main" id="{2512D684-9F19-46F8-AEB0-DDE2A9A8CB81}"/>
              </a:ext>
            </a:extLst>
          </p:cNvPr>
          <p:cNvSpPr/>
          <p:nvPr/>
        </p:nvSpPr>
        <p:spPr>
          <a:xfrm>
            <a:off x="5406841" y="2924389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Isosceles Triangle 8">
            <a:extLst>
              <a:ext uri="{FF2B5EF4-FFF2-40B4-BE49-F238E27FC236}">
                <a16:creationId xmlns:a16="http://schemas.microsoft.com/office/drawing/2014/main" id="{5889F230-2174-44EA-B7F0-42A077430080}"/>
              </a:ext>
            </a:extLst>
          </p:cNvPr>
          <p:cNvSpPr/>
          <p:nvPr/>
        </p:nvSpPr>
        <p:spPr>
          <a:xfrm rot="16200000">
            <a:off x="5443164" y="3975415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3401818A-A569-4046-80E4-1535258A42F6}"/>
              </a:ext>
            </a:extLst>
          </p:cNvPr>
          <p:cNvSpPr/>
          <p:nvPr/>
        </p:nvSpPr>
        <p:spPr>
          <a:xfrm>
            <a:off x="4503547" y="342900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39">
            <a:extLst>
              <a:ext uri="{FF2B5EF4-FFF2-40B4-BE49-F238E27FC236}">
                <a16:creationId xmlns:a16="http://schemas.microsoft.com/office/drawing/2014/main" id="{E2EC1433-C891-46EE-AF78-E43008E2CF6B}"/>
              </a:ext>
            </a:extLst>
          </p:cNvPr>
          <p:cNvSpPr/>
          <p:nvPr/>
        </p:nvSpPr>
        <p:spPr>
          <a:xfrm>
            <a:off x="6307674" y="4484108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51FE4839-1847-4462-A3BF-6FB0A88DB69D}"/>
              </a:ext>
            </a:extLst>
          </p:cNvPr>
          <p:cNvSpPr/>
          <p:nvPr/>
        </p:nvSpPr>
        <p:spPr>
          <a:xfrm>
            <a:off x="6894966" y="1664673"/>
            <a:ext cx="2211608" cy="138703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6">
            <a:extLst>
              <a:ext uri="{FF2B5EF4-FFF2-40B4-BE49-F238E27FC236}">
                <a16:creationId xmlns:a16="http://schemas.microsoft.com/office/drawing/2014/main" id="{FC14C822-0198-41C9-A9FE-B129930EEC25}"/>
              </a:ext>
            </a:extLst>
          </p:cNvPr>
          <p:cNvSpPr/>
          <p:nvPr/>
        </p:nvSpPr>
        <p:spPr>
          <a:xfrm rot="10800000">
            <a:off x="3085427" y="4832092"/>
            <a:ext cx="2211608" cy="138703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49C35-75C5-43B5-AB22-CB2395D21B97}"/>
              </a:ext>
            </a:extLst>
          </p:cNvPr>
          <p:cNvSpPr txBox="1"/>
          <p:nvPr/>
        </p:nvSpPr>
        <p:spPr>
          <a:xfrm>
            <a:off x="6894967" y="2204301"/>
            <a:ext cx="156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0DC6D3-1AAE-4F53-A10C-52E12F013118}"/>
              </a:ext>
            </a:extLst>
          </p:cNvPr>
          <p:cNvSpPr txBox="1"/>
          <p:nvPr/>
        </p:nvSpPr>
        <p:spPr>
          <a:xfrm>
            <a:off x="3737093" y="5377349"/>
            <a:ext cx="156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7F4EF0-DAC2-4CAD-A639-9B57E545A404}"/>
              </a:ext>
            </a:extLst>
          </p:cNvPr>
          <p:cNvGrpSpPr/>
          <p:nvPr/>
        </p:nvGrpSpPr>
        <p:grpSpPr>
          <a:xfrm>
            <a:off x="8167172" y="4156346"/>
            <a:ext cx="3384391" cy="2073961"/>
            <a:chOff x="8011011" y="1929908"/>
            <a:chExt cx="3384391" cy="20739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A131E6-03F0-4AE0-B050-39946CD01615}"/>
                </a:ext>
              </a:extLst>
            </p:cNvPr>
            <p:cNvGrpSpPr/>
            <p:nvPr/>
          </p:nvGrpSpPr>
          <p:grpSpPr>
            <a:xfrm>
              <a:off x="8011011" y="1929908"/>
              <a:ext cx="3384391" cy="672313"/>
              <a:chOff x="4965552" y="1768882"/>
              <a:chExt cx="2583556" cy="67231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5048D1-D84C-41DD-AEAC-A5F8050CAB48}"/>
                  </a:ext>
                </a:extLst>
              </p:cNvPr>
              <p:cNvSpPr txBox="1"/>
              <p:nvPr/>
            </p:nvSpPr>
            <p:spPr>
              <a:xfrm>
                <a:off x="4965552" y="1979530"/>
                <a:ext cx="2583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109FE7-8160-4757-9A14-CBD5DB99976E}"/>
                  </a:ext>
                </a:extLst>
              </p:cNvPr>
              <p:cNvSpPr txBox="1"/>
              <p:nvPr/>
            </p:nvSpPr>
            <p:spPr>
              <a:xfrm>
                <a:off x="4965552" y="1768882"/>
                <a:ext cx="2583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5E57FC3-73E5-439E-A4AA-C9715DC1DFB8}"/>
                </a:ext>
              </a:extLst>
            </p:cNvPr>
            <p:cNvGrpSpPr/>
            <p:nvPr/>
          </p:nvGrpSpPr>
          <p:grpSpPr>
            <a:xfrm>
              <a:off x="8011011" y="2630732"/>
              <a:ext cx="3384391" cy="672313"/>
              <a:chOff x="4965552" y="1768882"/>
              <a:chExt cx="2583556" cy="67231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7E34F-0568-425E-B14F-9C3003ABCC0D}"/>
                  </a:ext>
                </a:extLst>
              </p:cNvPr>
              <p:cNvSpPr txBox="1"/>
              <p:nvPr/>
            </p:nvSpPr>
            <p:spPr>
              <a:xfrm>
                <a:off x="4965552" y="1979530"/>
                <a:ext cx="2583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69313B-409D-41A0-9928-7E53A0A0CF61}"/>
                  </a:ext>
                </a:extLst>
              </p:cNvPr>
              <p:cNvSpPr txBox="1"/>
              <p:nvPr/>
            </p:nvSpPr>
            <p:spPr>
              <a:xfrm>
                <a:off x="4965552" y="1768882"/>
                <a:ext cx="2583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705CA9-E87D-4C50-A99C-A3D786C47270}"/>
                </a:ext>
              </a:extLst>
            </p:cNvPr>
            <p:cNvGrpSpPr/>
            <p:nvPr/>
          </p:nvGrpSpPr>
          <p:grpSpPr>
            <a:xfrm>
              <a:off x="8011011" y="3331556"/>
              <a:ext cx="3384391" cy="672313"/>
              <a:chOff x="4965552" y="1768882"/>
              <a:chExt cx="2583556" cy="67231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6B1C58-0675-4982-8815-ACE7F1ECE0F7}"/>
                  </a:ext>
                </a:extLst>
              </p:cNvPr>
              <p:cNvSpPr txBox="1"/>
              <p:nvPr/>
            </p:nvSpPr>
            <p:spPr>
              <a:xfrm>
                <a:off x="4965552" y="1979530"/>
                <a:ext cx="2583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9CC15F-FD47-4EB0-B0EF-B8BD4F5B38EE}"/>
                  </a:ext>
                </a:extLst>
              </p:cNvPr>
              <p:cNvSpPr txBox="1"/>
              <p:nvPr/>
            </p:nvSpPr>
            <p:spPr>
              <a:xfrm>
                <a:off x="4965552" y="1768882"/>
                <a:ext cx="2583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B49045-0BAA-4971-924E-F454E819679B}"/>
              </a:ext>
            </a:extLst>
          </p:cNvPr>
          <p:cNvGrpSpPr/>
          <p:nvPr/>
        </p:nvGrpSpPr>
        <p:grpSpPr>
          <a:xfrm>
            <a:off x="640438" y="1720862"/>
            <a:ext cx="3391027" cy="2065169"/>
            <a:chOff x="958933" y="4224910"/>
            <a:chExt cx="3391027" cy="20651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C17377-7A6C-4110-9F63-D41312DAD68A}"/>
                </a:ext>
              </a:extLst>
            </p:cNvPr>
            <p:cNvGrpSpPr/>
            <p:nvPr/>
          </p:nvGrpSpPr>
          <p:grpSpPr>
            <a:xfrm>
              <a:off x="958933" y="4224910"/>
              <a:ext cx="3391027" cy="672313"/>
              <a:chOff x="4965552" y="1768882"/>
              <a:chExt cx="2583556" cy="67231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9D112A-A5F7-4FD8-941D-852DC90EB18A}"/>
                  </a:ext>
                </a:extLst>
              </p:cNvPr>
              <p:cNvSpPr txBox="1"/>
              <p:nvPr/>
            </p:nvSpPr>
            <p:spPr>
              <a:xfrm>
                <a:off x="4965552" y="1979530"/>
                <a:ext cx="2583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CC9898-BB62-4014-89FC-9993CE29BF2F}"/>
                  </a:ext>
                </a:extLst>
              </p:cNvPr>
              <p:cNvSpPr txBox="1"/>
              <p:nvPr/>
            </p:nvSpPr>
            <p:spPr>
              <a:xfrm>
                <a:off x="4965552" y="1768882"/>
                <a:ext cx="2583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C07FBB-9DE5-49C5-9195-B965CA68A6F4}"/>
                </a:ext>
              </a:extLst>
            </p:cNvPr>
            <p:cNvGrpSpPr/>
            <p:nvPr/>
          </p:nvGrpSpPr>
          <p:grpSpPr>
            <a:xfrm>
              <a:off x="958933" y="4921338"/>
              <a:ext cx="3391027" cy="672313"/>
              <a:chOff x="4965552" y="1768882"/>
              <a:chExt cx="2583556" cy="67231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DB528B-B006-48AD-AC54-2B11EA10E444}"/>
                  </a:ext>
                </a:extLst>
              </p:cNvPr>
              <p:cNvSpPr txBox="1"/>
              <p:nvPr/>
            </p:nvSpPr>
            <p:spPr>
              <a:xfrm>
                <a:off x="4965552" y="1979530"/>
                <a:ext cx="2583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D4E9880-7880-4A9D-B7AE-5731DF92C4C8}"/>
                  </a:ext>
                </a:extLst>
              </p:cNvPr>
              <p:cNvSpPr txBox="1"/>
              <p:nvPr/>
            </p:nvSpPr>
            <p:spPr>
              <a:xfrm>
                <a:off x="4965552" y="1768882"/>
                <a:ext cx="2583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414B8B-E937-42B7-A470-901259114894}"/>
                </a:ext>
              </a:extLst>
            </p:cNvPr>
            <p:cNvGrpSpPr/>
            <p:nvPr/>
          </p:nvGrpSpPr>
          <p:grpSpPr>
            <a:xfrm>
              <a:off x="958933" y="5617766"/>
              <a:ext cx="3391027" cy="672313"/>
              <a:chOff x="4965552" y="1768882"/>
              <a:chExt cx="2583556" cy="67231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E0B5A1-1D3A-4E87-B441-6D99FF310C80}"/>
                  </a:ext>
                </a:extLst>
              </p:cNvPr>
              <p:cNvSpPr txBox="1"/>
              <p:nvPr/>
            </p:nvSpPr>
            <p:spPr>
              <a:xfrm>
                <a:off x="4965552" y="1979530"/>
                <a:ext cx="2583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112A40-F4CE-44F3-A084-444DE548BE1E}"/>
                  </a:ext>
                </a:extLst>
              </p:cNvPr>
              <p:cNvSpPr txBox="1"/>
              <p:nvPr/>
            </p:nvSpPr>
            <p:spPr>
              <a:xfrm>
                <a:off x="4965552" y="1768882"/>
                <a:ext cx="2583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7DFE4F-04CF-4C01-BBA1-5538CB7A2EE7}"/>
              </a:ext>
            </a:extLst>
          </p:cNvPr>
          <p:cNvSpPr/>
          <p:nvPr/>
        </p:nvSpPr>
        <p:spPr>
          <a:xfrm rot="5400000">
            <a:off x="7693258" y="1616177"/>
            <a:ext cx="1197836" cy="136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EDC17-BC84-4DB9-9487-29F54C3EE9E5}"/>
              </a:ext>
            </a:extLst>
          </p:cNvPr>
          <p:cNvSpPr/>
          <p:nvPr/>
        </p:nvSpPr>
        <p:spPr>
          <a:xfrm>
            <a:off x="8405777" y="2421136"/>
            <a:ext cx="3786223" cy="1367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BA5648-0403-45FB-A551-DCD418FFEB09}"/>
              </a:ext>
            </a:extLst>
          </p:cNvPr>
          <p:cNvSpPr/>
          <p:nvPr/>
        </p:nvSpPr>
        <p:spPr>
          <a:xfrm>
            <a:off x="6306490" y="2421136"/>
            <a:ext cx="2894618" cy="13679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068F4-BC6C-4A69-8293-369AD9240A4E}"/>
              </a:ext>
            </a:extLst>
          </p:cNvPr>
          <p:cNvSpPr/>
          <p:nvPr/>
        </p:nvSpPr>
        <p:spPr>
          <a:xfrm>
            <a:off x="6306490" y="3933056"/>
            <a:ext cx="2678594" cy="13679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FDBDD-0464-4365-B0A1-DC543DE15CAA}"/>
              </a:ext>
            </a:extLst>
          </p:cNvPr>
          <p:cNvSpPr/>
          <p:nvPr/>
        </p:nvSpPr>
        <p:spPr>
          <a:xfrm rot="5400000">
            <a:off x="7234633" y="3595628"/>
            <a:ext cx="5156743" cy="136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9ABE3-F679-41CC-96F3-1233EBEB96BB}"/>
              </a:ext>
            </a:extLst>
          </p:cNvPr>
          <p:cNvSpPr/>
          <p:nvPr/>
        </p:nvSpPr>
        <p:spPr>
          <a:xfrm>
            <a:off x="8717571" y="3933056"/>
            <a:ext cx="3474429" cy="13679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A59EEC-1156-4377-9B73-3A311CAB2C0C}"/>
              </a:ext>
            </a:extLst>
          </p:cNvPr>
          <p:cNvGrpSpPr/>
          <p:nvPr/>
        </p:nvGrpSpPr>
        <p:grpSpPr>
          <a:xfrm>
            <a:off x="825506" y="3026938"/>
            <a:ext cx="5166792" cy="738664"/>
            <a:chOff x="3017859" y="4283314"/>
            <a:chExt cx="1886852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F9535F-6F59-4352-A98E-39EDAA78A444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8A3684-23EC-4724-B608-57BD3FA91CA8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883A8D-CD4E-4C64-829E-3BFE1C920DA0}"/>
              </a:ext>
            </a:extLst>
          </p:cNvPr>
          <p:cNvGrpSpPr/>
          <p:nvPr/>
        </p:nvGrpSpPr>
        <p:grpSpPr>
          <a:xfrm>
            <a:off x="825506" y="1975763"/>
            <a:ext cx="5166792" cy="738664"/>
            <a:chOff x="3017859" y="4283314"/>
            <a:chExt cx="1886852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AC2243-803C-40CE-837D-BB5D0C1CD299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2181B0-AFE8-48A2-A35A-B9B583FCC7B7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F8AAD-CA66-481F-B2E7-418D409B1F50}"/>
              </a:ext>
            </a:extLst>
          </p:cNvPr>
          <p:cNvGrpSpPr/>
          <p:nvPr/>
        </p:nvGrpSpPr>
        <p:grpSpPr>
          <a:xfrm>
            <a:off x="825506" y="5129289"/>
            <a:ext cx="5166792" cy="738664"/>
            <a:chOff x="3017859" y="4283314"/>
            <a:chExt cx="1886852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7F3288-16EC-4D3F-B59F-EF630BF9AEA2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FF9C8D-F214-4E44-ACD9-D77906AB5E4A}"/>
                </a:ext>
              </a:extLst>
            </p:cNvPr>
            <p:cNvSpPr txBox="1"/>
            <p:nvPr/>
          </p:nvSpPr>
          <p:spPr>
            <a:xfrm>
              <a:off x="3017859" y="4283314"/>
              <a:ext cx="18851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7C4ECA-81AB-4455-B3D5-7E4AC8971A75}"/>
              </a:ext>
            </a:extLst>
          </p:cNvPr>
          <p:cNvGrpSpPr/>
          <p:nvPr/>
        </p:nvGrpSpPr>
        <p:grpSpPr>
          <a:xfrm>
            <a:off x="825506" y="4078113"/>
            <a:ext cx="5166792" cy="738664"/>
            <a:chOff x="3017859" y="4283314"/>
            <a:chExt cx="1886852" cy="738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15ECB0-983B-4C96-BD01-88A9904F4D8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DBA588-F985-4879-B033-DA7306BD4069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29DE6DA-B628-4F4E-AB38-FD32697E1279}"/>
              </a:ext>
            </a:extLst>
          </p:cNvPr>
          <p:cNvSpPr/>
          <p:nvPr/>
        </p:nvSpPr>
        <p:spPr>
          <a:xfrm rot="5400000">
            <a:off x="6766605" y="4639521"/>
            <a:ext cx="3068962" cy="136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6" name="Isosceles Triangle 51">
            <a:extLst>
              <a:ext uri="{FF2B5EF4-FFF2-40B4-BE49-F238E27FC236}">
                <a16:creationId xmlns:a16="http://schemas.microsoft.com/office/drawing/2014/main" id="{1C2674AA-806C-4A5B-8013-4B0BEC44DD4E}"/>
              </a:ext>
            </a:extLst>
          </p:cNvPr>
          <p:cNvSpPr/>
          <p:nvPr/>
        </p:nvSpPr>
        <p:spPr>
          <a:xfrm>
            <a:off x="8102674" y="2958012"/>
            <a:ext cx="401133" cy="29415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02E10F73-8C76-47B8-8E3A-E61C5B8D9F63}"/>
              </a:ext>
            </a:extLst>
          </p:cNvPr>
          <p:cNvSpPr/>
          <p:nvPr/>
        </p:nvSpPr>
        <p:spPr>
          <a:xfrm>
            <a:off x="9637722" y="4436745"/>
            <a:ext cx="388601" cy="3886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9BFA1A2F-697C-45EB-B20A-90BD1A53429B}"/>
              </a:ext>
            </a:extLst>
          </p:cNvPr>
          <p:cNvSpPr/>
          <p:nvPr/>
        </p:nvSpPr>
        <p:spPr>
          <a:xfrm>
            <a:off x="8102674" y="4445315"/>
            <a:ext cx="396823" cy="371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5F8FCA13-AA88-482E-B5E2-AB938370F661}"/>
              </a:ext>
            </a:extLst>
          </p:cNvPr>
          <p:cNvSpPr/>
          <p:nvPr/>
        </p:nvSpPr>
        <p:spPr>
          <a:xfrm>
            <a:off x="9640253" y="2913319"/>
            <a:ext cx="383539" cy="38353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18E9DC-2715-46F0-8A86-C2474CEF4FA5}"/>
              </a:ext>
            </a:extLst>
          </p:cNvPr>
          <p:cNvSpPr txBox="1"/>
          <p:nvPr/>
        </p:nvSpPr>
        <p:spPr>
          <a:xfrm>
            <a:off x="6710782" y="2951200"/>
            <a:ext cx="115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9E64DB-7F34-4222-A54F-38C2403EC26D}"/>
              </a:ext>
            </a:extLst>
          </p:cNvPr>
          <p:cNvSpPr txBox="1"/>
          <p:nvPr/>
        </p:nvSpPr>
        <p:spPr>
          <a:xfrm rot="5400000">
            <a:off x="7722440" y="5483231"/>
            <a:ext cx="115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9662C0-ACD7-40FB-81C1-7D6E4CB66F18}"/>
              </a:ext>
            </a:extLst>
          </p:cNvPr>
          <p:cNvSpPr txBox="1"/>
          <p:nvPr/>
        </p:nvSpPr>
        <p:spPr>
          <a:xfrm>
            <a:off x="10253092" y="4477156"/>
            <a:ext cx="115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27E6B-5852-47ED-9270-AA29D13EC635}"/>
              </a:ext>
            </a:extLst>
          </p:cNvPr>
          <p:cNvSpPr txBox="1"/>
          <p:nvPr/>
        </p:nvSpPr>
        <p:spPr>
          <a:xfrm rot="5400000">
            <a:off x="9253378" y="2108778"/>
            <a:ext cx="115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0A82E-2BBD-4650-8C40-158D33947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E35E96D-63E7-4BA2-8D22-7B293DF1F1A5}"/>
              </a:ext>
            </a:extLst>
          </p:cNvPr>
          <p:cNvSpPr txBox="1">
            <a:spLocks/>
          </p:cNvSpPr>
          <p:nvPr/>
        </p:nvSpPr>
        <p:spPr>
          <a:xfrm>
            <a:off x="643028" y="271387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AC3E649-803F-4CA9-AA5E-EC95C6DAC5A1}"/>
              </a:ext>
            </a:extLst>
          </p:cNvPr>
          <p:cNvSpPr txBox="1">
            <a:spLocks/>
          </p:cNvSpPr>
          <p:nvPr/>
        </p:nvSpPr>
        <p:spPr>
          <a:xfrm>
            <a:off x="643028" y="299087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9AC34E6-9317-4FA5-B357-64362F2C9B07}"/>
              </a:ext>
            </a:extLst>
          </p:cNvPr>
          <p:cNvSpPr txBox="1">
            <a:spLocks/>
          </p:cNvSpPr>
          <p:nvPr/>
        </p:nvSpPr>
        <p:spPr>
          <a:xfrm>
            <a:off x="3452062" y="271387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BDCD232-71C1-4B2B-B8A6-4D37448C8962}"/>
              </a:ext>
            </a:extLst>
          </p:cNvPr>
          <p:cNvSpPr txBox="1">
            <a:spLocks/>
          </p:cNvSpPr>
          <p:nvPr/>
        </p:nvSpPr>
        <p:spPr>
          <a:xfrm>
            <a:off x="3452062" y="299087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806154E-644E-404A-AB71-BC6774AB19DC}"/>
              </a:ext>
            </a:extLst>
          </p:cNvPr>
          <p:cNvSpPr txBox="1">
            <a:spLocks/>
          </p:cNvSpPr>
          <p:nvPr/>
        </p:nvSpPr>
        <p:spPr>
          <a:xfrm>
            <a:off x="643028" y="494188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72C0FD0-20C7-4968-B5A3-0AA98EF220B7}"/>
              </a:ext>
            </a:extLst>
          </p:cNvPr>
          <p:cNvSpPr txBox="1">
            <a:spLocks/>
          </p:cNvSpPr>
          <p:nvPr/>
        </p:nvSpPr>
        <p:spPr>
          <a:xfrm>
            <a:off x="643028" y="521888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10F083F4-3779-47C0-B595-58CD1E84DAF1}"/>
              </a:ext>
            </a:extLst>
          </p:cNvPr>
          <p:cNvSpPr txBox="1">
            <a:spLocks/>
          </p:cNvSpPr>
          <p:nvPr/>
        </p:nvSpPr>
        <p:spPr>
          <a:xfrm>
            <a:off x="3452062" y="4941885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DA59B367-9DBA-4666-91F1-6BC609E000DD}"/>
              </a:ext>
            </a:extLst>
          </p:cNvPr>
          <p:cNvSpPr txBox="1">
            <a:spLocks/>
          </p:cNvSpPr>
          <p:nvPr/>
        </p:nvSpPr>
        <p:spPr>
          <a:xfrm>
            <a:off x="3452062" y="5218884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98B80E4-F6F3-4691-BAC7-9B743D657970}"/>
              </a:ext>
            </a:extLst>
          </p:cNvPr>
          <p:cNvSpPr/>
          <p:nvPr/>
        </p:nvSpPr>
        <p:spPr>
          <a:xfrm>
            <a:off x="1362758" y="1859483"/>
            <a:ext cx="754393" cy="754393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45430B-B15A-4225-A6F5-C89C33210AAB}"/>
              </a:ext>
            </a:extLst>
          </p:cNvPr>
          <p:cNvSpPr/>
          <p:nvPr/>
        </p:nvSpPr>
        <p:spPr>
          <a:xfrm>
            <a:off x="4171792" y="1859483"/>
            <a:ext cx="754393" cy="754393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E52D6-A630-4F2A-8AFA-BC2843AAD1F2}"/>
              </a:ext>
            </a:extLst>
          </p:cNvPr>
          <p:cNvSpPr/>
          <p:nvPr/>
        </p:nvSpPr>
        <p:spPr>
          <a:xfrm>
            <a:off x="4171792" y="4087494"/>
            <a:ext cx="754393" cy="754393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CE1D8B-4A2D-40C0-B901-2C43A509F408}"/>
              </a:ext>
            </a:extLst>
          </p:cNvPr>
          <p:cNvSpPr/>
          <p:nvPr/>
        </p:nvSpPr>
        <p:spPr>
          <a:xfrm>
            <a:off x="1362758" y="4087494"/>
            <a:ext cx="754393" cy="75439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2E5FC37-CB62-48EB-9757-6ED655AB401C}"/>
              </a:ext>
            </a:extLst>
          </p:cNvPr>
          <p:cNvSpPr txBox="1">
            <a:spLocks/>
          </p:cNvSpPr>
          <p:nvPr/>
        </p:nvSpPr>
        <p:spPr>
          <a:xfrm>
            <a:off x="6264665" y="2714189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CA1861D-E6F8-407D-AA30-572C66D90BDB}"/>
              </a:ext>
            </a:extLst>
          </p:cNvPr>
          <p:cNvSpPr txBox="1">
            <a:spLocks/>
          </p:cNvSpPr>
          <p:nvPr/>
        </p:nvSpPr>
        <p:spPr>
          <a:xfrm>
            <a:off x="6264665" y="2991188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AA481189-8DB6-4142-9997-3D07641E2F54}"/>
              </a:ext>
            </a:extLst>
          </p:cNvPr>
          <p:cNvSpPr txBox="1">
            <a:spLocks/>
          </p:cNvSpPr>
          <p:nvPr/>
        </p:nvSpPr>
        <p:spPr>
          <a:xfrm>
            <a:off x="6264665" y="4942199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1E4BEDC8-1067-4271-89FC-F524CBD1F291}"/>
              </a:ext>
            </a:extLst>
          </p:cNvPr>
          <p:cNvSpPr txBox="1">
            <a:spLocks/>
          </p:cNvSpPr>
          <p:nvPr/>
        </p:nvSpPr>
        <p:spPr>
          <a:xfrm>
            <a:off x="6264665" y="5219198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04B5C2D9-E0A9-44E7-A029-4984BC4007BE}"/>
              </a:ext>
            </a:extLst>
          </p:cNvPr>
          <p:cNvSpPr/>
          <p:nvPr/>
        </p:nvSpPr>
        <p:spPr>
          <a:xfrm>
            <a:off x="6984395" y="1859797"/>
            <a:ext cx="754393" cy="754393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3F8F62B5-B5E3-4542-9C04-638E5A30B547}"/>
              </a:ext>
            </a:extLst>
          </p:cNvPr>
          <p:cNvSpPr/>
          <p:nvPr/>
        </p:nvSpPr>
        <p:spPr>
          <a:xfrm>
            <a:off x="6984395" y="4087808"/>
            <a:ext cx="754393" cy="754393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8" name="Donut 8">
            <a:extLst>
              <a:ext uri="{FF2B5EF4-FFF2-40B4-BE49-F238E27FC236}">
                <a16:creationId xmlns:a16="http://schemas.microsoft.com/office/drawing/2014/main" id="{94A4F70B-411E-4845-80BE-AD637D75344F}"/>
              </a:ext>
            </a:extLst>
          </p:cNvPr>
          <p:cNvSpPr/>
          <p:nvPr/>
        </p:nvSpPr>
        <p:spPr>
          <a:xfrm>
            <a:off x="4364202" y="4241678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Donut 39">
            <a:extLst>
              <a:ext uri="{FF2B5EF4-FFF2-40B4-BE49-F238E27FC236}">
                <a16:creationId xmlns:a16="http://schemas.microsoft.com/office/drawing/2014/main" id="{84248416-576B-4F38-A8DE-046026CA9BAA}"/>
              </a:ext>
            </a:extLst>
          </p:cNvPr>
          <p:cNvSpPr/>
          <p:nvPr/>
        </p:nvSpPr>
        <p:spPr>
          <a:xfrm>
            <a:off x="7177812" y="2046101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4EEB67E9-DF90-4F99-AAE4-1E4DAFE052B0}"/>
              </a:ext>
            </a:extLst>
          </p:cNvPr>
          <p:cNvSpPr/>
          <p:nvPr/>
        </p:nvSpPr>
        <p:spPr>
          <a:xfrm>
            <a:off x="4344986" y="205931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8572BC65-071F-433A-80CB-D6ECB17B8A82}"/>
              </a:ext>
            </a:extLst>
          </p:cNvPr>
          <p:cNvSpPr/>
          <p:nvPr/>
        </p:nvSpPr>
        <p:spPr>
          <a:xfrm>
            <a:off x="1517893" y="2107227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Teardrop 6">
            <a:extLst>
              <a:ext uri="{FF2B5EF4-FFF2-40B4-BE49-F238E27FC236}">
                <a16:creationId xmlns:a16="http://schemas.microsoft.com/office/drawing/2014/main" id="{262F7C80-BAEA-4EC9-B24D-B93B8ED0EE31}"/>
              </a:ext>
            </a:extLst>
          </p:cNvPr>
          <p:cNvSpPr/>
          <p:nvPr/>
        </p:nvSpPr>
        <p:spPr>
          <a:xfrm rot="8100000">
            <a:off x="7209800" y="4295920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0734CE3E-F410-475F-B219-309D442E0FC8}"/>
              </a:ext>
            </a:extLst>
          </p:cNvPr>
          <p:cNvSpPr>
            <a:spLocks noChangeAspect="1"/>
          </p:cNvSpPr>
          <p:nvPr/>
        </p:nvSpPr>
        <p:spPr>
          <a:xfrm>
            <a:off x="1570724" y="429685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D8530B-B288-4964-B80D-60342474AB7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10853-C544-47B3-A270-0BF78DC36C94}"/>
              </a:ext>
            </a:extLst>
          </p:cNvPr>
          <p:cNvGrpSpPr/>
          <p:nvPr/>
        </p:nvGrpSpPr>
        <p:grpSpPr>
          <a:xfrm>
            <a:off x="4367812" y="2205279"/>
            <a:ext cx="3456380" cy="3456382"/>
            <a:chOff x="3152780" y="1515910"/>
            <a:chExt cx="2838437" cy="2838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E62D98-7092-4F32-A262-A062F1D35918}"/>
                </a:ext>
              </a:extLst>
            </p:cNvPr>
            <p:cNvSpPr/>
            <p:nvPr/>
          </p:nvSpPr>
          <p:spPr>
            <a:xfrm rot="2700000">
              <a:off x="3995935" y="1534940"/>
              <a:ext cx="1152128" cy="2838437"/>
            </a:xfrm>
            <a:prstGeom prst="rect">
              <a:avLst/>
            </a:prstGeom>
            <a:noFill/>
            <a:ln w="889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2ADFAC-436D-47B8-B3A6-3B0DD6104992}"/>
                </a:ext>
              </a:extLst>
            </p:cNvPr>
            <p:cNvSpPr/>
            <p:nvPr/>
          </p:nvSpPr>
          <p:spPr>
            <a:xfrm rot="18900000">
              <a:off x="3995936" y="1515910"/>
              <a:ext cx="1152128" cy="2838437"/>
            </a:xfrm>
            <a:prstGeom prst="rect">
              <a:avLst/>
            </a:prstGeom>
            <a:noFill/>
            <a:ln w="889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A48019-D7A3-4228-B8F8-025B5C187930}"/>
                </a:ext>
              </a:extLst>
            </p:cNvPr>
            <p:cNvSpPr/>
            <p:nvPr/>
          </p:nvSpPr>
          <p:spPr>
            <a:xfrm rot="2700000">
              <a:off x="4067944" y="1613169"/>
              <a:ext cx="1008112" cy="1008112"/>
            </a:xfrm>
            <a:prstGeom prst="rect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33054F-9A2E-4903-94FF-12465A09A0AC}"/>
                </a:ext>
              </a:extLst>
            </p:cNvPr>
            <p:cNvSpPr/>
            <p:nvPr/>
          </p:nvSpPr>
          <p:spPr>
            <a:xfrm rot="2700000">
              <a:off x="4067944" y="3243065"/>
              <a:ext cx="1008112" cy="1008112"/>
            </a:xfrm>
            <a:prstGeom prst="rect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A908A1-927F-4426-93DC-7D78CB431A33}"/>
                </a:ext>
              </a:extLst>
            </p:cNvPr>
            <p:cNvSpPr/>
            <p:nvPr/>
          </p:nvSpPr>
          <p:spPr>
            <a:xfrm rot="2700000">
              <a:off x="3219470" y="2431073"/>
              <a:ext cx="1008112" cy="1008112"/>
            </a:xfrm>
            <a:prstGeom prst="rect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8B5A48-53BA-44EF-A1D4-0F5FE6771996}"/>
                </a:ext>
              </a:extLst>
            </p:cNvPr>
            <p:cNvSpPr/>
            <p:nvPr/>
          </p:nvSpPr>
          <p:spPr>
            <a:xfrm rot="2700000">
              <a:off x="4901942" y="2431073"/>
              <a:ext cx="1008112" cy="1008112"/>
            </a:xfrm>
            <a:prstGeom prst="rect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54C81-8267-4FD0-B7B0-FA8CFDB03906}"/>
                </a:ext>
              </a:extLst>
            </p:cNvPr>
            <p:cNvSpPr txBox="1"/>
            <p:nvPr/>
          </p:nvSpPr>
          <p:spPr>
            <a:xfrm>
              <a:off x="4067944" y="1700150"/>
              <a:ext cx="1008112" cy="8340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B0CE3D-2FD6-4FF6-A996-A626C9C17C3E}"/>
                </a:ext>
              </a:extLst>
            </p:cNvPr>
            <p:cNvSpPr txBox="1"/>
            <p:nvPr/>
          </p:nvSpPr>
          <p:spPr>
            <a:xfrm>
              <a:off x="4901942" y="2514258"/>
              <a:ext cx="1008112" cy="8340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670269-DDEE-4068-AEEF-76334791FE66}"/>
                </a:ext>
              </a:extLst>
            </p:cNvPr>
            <p:cNvSpPr txBox="1"/>
            <p:nvPr/>
          </p:nvSpPr>
          <p:spPr>
            <a:xfrm>
              <a:off x="4067944" y="3328837"/>
              <a:ext cx="1008112" cy="8340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7CDA93-6B2C-499F-ABFC-0E8A0F8D5BE4}"/>
                </a:ext>
              </a:extLst>
            </p:cNvPr>
            <p:cNvSpPr txBox="1"/>
            <p:nvPr/>
          </p:nvSpPr>
          <p:spPr>
            <a:xfrm>
              <a:off x="3211850" y="2594539"/>
              <a:ext cx="1008112" cy="7582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603FB9-8F19-4B7B-9D4F-6AD7DC5A86B0}"/>
              </a:ext>
            </a:extLst>
          </p:cNvPr>
          <p:cNvGrpSpPr/>
          <p:nvPr/>
        </p:nvGrpSpPr>
        <p:grpSpPr>
          <a:xfrm>
            <a:off x="8004918" y="1775688"/>
            <a:ext cx="3326805" cy="1051446"/>
            <a:chOff x="6156176" y="1688832"/>
            <a:chExt cx="2592288" cy="10514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BF2B2B-CD57-428A-85EE-C7475C55D191}"/>
                </a:ext>
              </a:extLst>
            </p:cNvPr>
            <p:cNvSpPr txBox="1"/>
            <p:nvPr/>
          </p:nvSpPr>
          <p:spPr>
            <a:xfrm>
              <a:off x="6156176" y="1688832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1409D-5AB0-4981-80F3-6AF14F407C9B}"/>
                </a:ext>
              </a:extLst>
            </p:cNvPr>
            <p:cNvSpPr txBox="1"/>
            <p:nvPr/>
          </p:nvSpPr>
          <p:spPr>
            <a:xfrm>
              <a:off x="6156178" y="1909281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E3477-EDE8-4B37-9E56-657A7F9C4C7F}"/>
              </a:ext>
            </a:extLst>
          </p:cNvPr>
          <p:cNvGrpSpPr/>
          <p:nvPr/>
        </p:nvGrpSpPr>
        <p:grpSpPr>
          <a:xfrm>
            <a:off x="8004918" y="5004390"/>
            <a:ext cx="3326805" cy="1051446"/>
            <a:chOff x="6156176" y="4926077"/>
            <a:chExt cx="2592288" cy="10514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5B7091-1229-4E35-BCDE-1A133ACA5692}"/>
                </a:ext>
              </a:extLst>
            </p:cNvPr>
            <p:cNvSpPr txBox="1"/>
            <p:nvPr/>
          </p:nvSpPr>
          <p:spPr>
            <a:xfrm>
              <a:off x="6156176" y="4926077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2DE489-E9C3-4746-9CA0-2A8B0E0A908F}"/>
                </a:ext>
              </a:extLst>
            </p:cNvPr>
            <p:cNvSpPr txBox="1"/>
            <p:nvPr/>
          </p:nvSpPr>
          <p:spPr>
            <a:xfrm>
              <a:off x="6156178" y="5146526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B7767C-36EF-43A8-88DB-73E026862730}"/>
              </a:ext>
            </a:extLst>
          </p:cNvPr>
          <p:cNvGrpSpPr/>
          <p:nvPr/>
        </p:nvGrpSpPr>
        <p:grpSpPr>
          <a:xfrm>
            <a:off x="768106" y="1775688"/>
            <a:ext cx="3436070" cy="1051446"/>
            <a:chOff x="395536" y="1688832"/>
            <a:chExt cx="2592288" cy="10514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DE4C45-2EA7-4629-9DE9-EB0AA904652F}"/>
                </a:ext>
              </a:extLst>
            </p:cNvPr>
            <p:cNvSpPr txBox="1"/>
            <p:nvPr/>
          </p:nvSpPr>
          <p:spPr>
            <a:xfrm>
              <a:off x="395536" y="1688832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7C5EE-FE3D-441C-BCE1-A8F31EBF2DA5}"/>
                </a:ext>
              </a:extLst>
            </p:cNvPr>
            <p:cNvSpPr txBox="1"/>
            <p:nvPr/>
          </p:nvSpPr>
          <p:spPr>
            <a:xfrm>
              <a:off x="395538" y="1909281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C25CB8-B041-4595-9A45-84565B6BC202}"/>
              </a:ext>
            </a:extLst>
          </p:cNvPr>
          <p:cNvGrpSpPr/>
          <p:nvPr/>
        </p:nvGrpSpPr>
        <p:grpSpPr>
          <a:xfrm>
            <a:off x="768106" y="5034870"/>
            <a:ext cx="3436070" cy="1051446"/>
            <a:chOff x="395536" y="4956557"/>
            <a:chExt cx="2592288" cy="1051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D0F1B0-FE37-4C80-BC49-CE003FE569F3}"/>
                </a:ext>
              </a:extLst>
            </p:cNvPr>
            <p:cNvSpPr txBox="1"/>
            <p:nvPr/>
          </p:nvSpPr>
          <p:spPr>
            <a:xfrm>
              <a:off x="395536" y="4956557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6B1ED4-1394-408E-B3F8-F60EB77630AE}"/>
                </a:ext>
              </a:extLst>
            </p:cNvPr>
            <p:cNvSpPr txBox="1"/>
            <p:nvPr/>
          </p:nvSpPr>
          <p:spPr>
            <a:xfrm>
              <a:off x="395538" y="5177006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25201979-E3D5-473E-897A-BA850371062D}"/>
              </a:ext>
            </a:extLst>
          </p:cNvPr>
          <p:cNvSpPr/>
          <p:nvPr/>
        </p:nvSpPr>
        <p:spPr>
          <a:xfrm>
            <a:off x="643093" y="2318076"/>
            <a:ext cx="2393156" cy="92375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A6E3AB-CB31-4268-895E-FD25D548C9DD}"/>
              </a:ext>
            </a:extLst>
          </p:cNvPr>
          <p:cNvSpPr/>
          <p:nvPr/>
        </p:nvSpPr>
        <p:spPr>
          <a:xfrm>
            <a:off x="1281268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2235BE9-CFD0-44F6-B2EB-AA4ED67D4164}"/>
              </a:ext>
            </a:extLst>
          </p:cNvPr>
          <p:cNvSpPr/>
          <p:nvPr/>
        </p:nvSpPr>
        <p:spPr>
          <a:xfrm>
            <a:off x="3376610" y="231807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6A54F7-383C-475D-89E2-DA2B24661205}"/>
              </a:ext>
            </a:extLst>
          </p:cNvPr>
          <p:cNvSpPr/>
          <p:nvPr/>
        </p:nvSpPr>
        <p:spPr>
          <a:xfrm>
            <a:off x="4014785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F111911-3E6D-417B-84BB-87B4D36CF0C0}"/>
              </a:ext>
            </a:extLst>
          </p:cNvPr>
          <p:cNvSpPr/>
          <p:nvPr/>
        </p:nvSpPr>
        <p:spPr>
          <a:xfrm>
            <a:off x="6110127" y="231807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BDBA9C-C053-4506-ABA4-B4143894148D}"/>
              </a:ext>
            </a:extLst>
          </p:cNvPr>
          <p:cNvSpPr/>
          <p:nvPr/>
        </p:nvSpPr>
        <p:spPr>
          <a:xfrm>
            <a:off x="6748302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3AACA47F-6993-48A7-8CE1-979015A16791}"/>
              </a:ext>
            </a:extLst>
          </p:cNvPr>
          <p:cNvSpPr/>
          <p:nvPr/>
        </p:nvSpPr>
        <p:spPr>
          <a:xfrm>
            <a:off x="8843643" y="231807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B3811-43F2-4CAF-BC90-837D9C8660D9}"/>
              </a:ext>
            </a:extLst>
          </p:cNvPr>
          <p:cNvSpPr/>
          <p:nvPr/>
        </p:nvSpPr>
        <p:spPr>
          <a:xfrm>
            <a:off x="9481818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061395-8E5E-40C6-B388-0052307121D4}"/>
              </a:ext>
            </a:extLst>
          </p:cNvPr>
          <p:cNvGrpSpPr/>
          <p:nvPr/>
        </p:nvGrpSpPr>
        <p:grpSpPr>
          <a:xfrm>
            <a:off x="9591945" y="3865825"/>
            <a:ext cx="1910760" cy="2184417"/>
            <a:chOff x="1487520" y="1270387"/>
            <a:chExt cx="4380624" cy="21844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09578C-066D-484B-8213-05E33AEF7BC8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1A9755-E5F1-441C-B4BB-9CACB836E94F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65569B-4B58-4F1B-9FF8-F2B6EA48DC99}"/>
              </a:ext>
            </a:extLst>
          </p:cNvPr>
          <p:cNvGrpSpPr/>
          <p:nvPr/>
        </p:nvGrpSpPr>
        <p:grpSpPr>
          <a:xfrm>
            <a:off x="1338855" y="2610785"/>
            <a:ext cx="1905712" cy="779324"/>
            <a:chOff x="1338855" y="2610785"/>
            <a:chExt cx="1905712" cy="7793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67A058-B309-46C9-ADED-567744FA02FE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FFEC1E-328C-4823-8FAF-F295CADB62CB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1BBA4F-FECE-40EC-A542-B73DFA7B8CEF}"/>
              </a:ext>
            </a:extLst>
          </p:cNvPr>
          <p:cNvGrpSpPr/>
          <p:nvPr/>
        </p:nvGrpSpPr>
        <p:grpSpPr>
          <a:xfrm>
            <a:off x="4072372" y="2610785"/>
            <a:ext cx="1905712" cy="779324"/>
            <a:chOff x="1338855" y="2610785"/>
            <a:chExt cx="1905712" cy="779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B08353-52E2-4B9E-88FF-B17B6228F69D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AB9C0-98EE-4E76-9E3E-B7CC44106F16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1AFBB3-D7D4-4876-B181-B97D3B1EEFA1}"/>
              </a:ext>
            </a:extLst>
          </p:cNvPr>
          <p:cNvGrpSpPr/>
          <p:nvPr/>
        </p:nvGrpSpPr>
        <p:grpSpPr>
          <a:xfrm>
            <a:off x="6805889" y="2610785"/>
            <a:ext cx="1905712" cy="779324"/>
            <a:chOff x="1338855" y="2610785"/>
            <a:chExt cx="1905712" cy="7793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A64DCD-F63F-4452-BDDD-61DC7BD6D89B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C51C02-AD3D-492B-BAFB-D9D2DE6A8BD8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AC636F-72CE-43F4-BE72-0FBEFFF89E87}"/>
              </a:ext>
            </a:extLst>
          </p:cNvPr>
          <p:cNvGrpSpPr/>
          <p:nvPr/>
        </p:nvGrpSpPr>
        <p:grpSpPr>
          <a:xfrm>
            <a:off x="9539406" y="2610785"/>
            <a:ext cx="1905712" cy="779324"/>
            <a:chOff x="1338855" y="2610785"/>
            <a:chExt cx="1905712" cy="7793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1DFE25-8F14-48DD-969B-553195FA0FD6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049480-5C6D-461E-AA6F-DCEB0346E4E2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BBBCA-EA59-4DBC-8FF5-928BA8279B43}"/>
              </a:ext>
            </a:extLst>
          </p:cNvPr>
          <p:cNvGrpSpPr/>
          <p:nvPr/>
        </p:nvGrpSpPr>
        <p:grpSpPr>
          <a:xfrm>
            <a:off x="6848821" y="3865825"/>
            <a:ext cx="1910760" cy="2184417"/>
            <a:chOff x="1487520" y="1270387"/>
            <a:chExt cx="4380624" cy="21844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C8466-11D7-4324-9FE5-FF2C2D500832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EA5E1B-3280-4493-B3AF-1BC16C34946A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412D65-7727-4FAE-AB71-C06DDF12F29B}"/>
              </a:ext>
            </a:extLst>
          </p:cNvPr>
          <p:cNvGrpSpPr/>
          <p:nvPr/>
        </p:nvGrpSpPr>
        <p:grpSpPr>
          <a:xfrm>
            <a:off x="4105698" y="3865825"/>
            <a:ext cx="1910760" cy="2184417"/>
            <a:chOff x="1487520" y="1270387"/>
            <a:chExt cx="4380624" cy="218441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4EF2D3-8A9B-4944-A72F-E7201077DC62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A56F49-ECDE-43B9-8B71-309B166EF1D9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4B2071-27E1-4CBB-8C78-4D749E612425}"/>
              </a:ext>
            </a:extLst>
          </p:cNvPr>
          <p:cNvGrpSpPr/>
          <p:nvPr/>
        </p:nvGrpSpPr>
        <p:grpSpPr>
          <a:xfrm>
            <a:off x="1362575" y="3865825"/>
            <a:ext cx="1910760" cy="2184417"/>
            <a:chOff x="1487520" y="1270387"/>
            <a:chExt cx="4380624" cy="21844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25A7F4-1E03-461B-A330-ED5C3ED49E95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A58980-04EC-4836-8F86-8B3C1D0421E2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530E2A-8FCB-4E31-90C2-2F6B5962FECB}"/>
              </a:ext>
            </a:extLst>
          </p:cNvPr>
          <p:cNvSpPr txBox="1"/>
          <p:nvPr/>
        </p:nvSpPr>
        <p:spPr>
          <a:xfrm>
            <a:off x="466935" y="4857508"/>
            <a:ext cx="377707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C58D8-4831-47D7-A2BE-4A2AFDF327A5}"/>
              </a:ext>
            </a:extLst>
          </p:cNvPr>
          <p:cNvSpPr txBox="1"/>
          <p:nvPr/>
        </p:nvSpPr>
        <p:spPr>
          <a:xfrm>
            <a:off x="3562221" y="430832"/>
            <a:ext cx="20288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Content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081D1-B201-42E8-AB47-3B36ED45550C}"/>
              </a:ext>
            </a:extLst>
          </p:cNvPr>
          <p:cNvSpPr txBox="1"/>
          <p:nvPr/>
        </p:nvSpPr>
        <p:spPr>
          <a:xfrm>
            <a:off x="3562221" y="1259607"/>
            <a:ext cx="20288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Content  Here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A332E-08A9-4677-B5BD-5AB80EA4A632}"/>
              </a:ext>
            </a:extLst>
          </p:cNvPr>
          <p:cNvSpPr txBox="1"/>
          <p:nvPr/>
        </p:nvSpPr>
        <p:spPr>
          <a:xfrm>
            <a:off x="3562221" y="2088382"/>
            <a:ext cx="20288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DD73C-28D3-425F-9663-5FF36554E05C}"/>
              </a:ext>
            </a:extLst>
          </p:cNvPr>
          <p:cNvSpPr txBox="1"/>
          <p:nvPr/>
        </p:nvSpPr>
        <p:spPr>
          <a:xfrm>
            <a:off x="3975923" y="814442"/>
            <a:ext cx="36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C5A15-37A5-42E5-A740-8CBDA16886D7}"/>
              </a:ext>
            </a:extLst>
          </p:cNvPr>
          <p:cNvSpPr txBox="1"/>
          <p:nvPr/>
        </p:nvSpPr>
        <p:spPr>
          <a:xfrm>
            <a:off x="3975923" y="1643217"/>
            <a:ext cx="36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029E3-4D90-40CD-A18A-3B06592772CE}"/>
              </a:ext>
            </a:extLst>
          </p:cNvPr>
          <p:cNvSpPr txBox="1"/>
          <p:nvPr/>
        </p:nvSpPr>
        <p:spPr>
          <a:xfrm>
            <a:off x="3975923" y="2471994"/>
            <a:ext cx="36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01190" y="620976"/>
            <a:ext cx="37359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Agenda </a:t>
            </a:r>
            <a:r>
              <a:rPr lang="en-US" sz="5400" dirty="0"/>
              <a:t>Infographic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5A4A2C-0F50-4D8E-8DDC-65A972965DF9}"/>
              </a:ext>
            </a:extLst>
          </p:cNvPr>
          <p:cNvGrpSpPr/>
          <p:nvPr/>
        </p:nvGrpSpPr>
        <p:grpSpPr>
          <a:xfrm>
            <a:off x="6214587" y="653215"/>
            <a:ext cx="5977413" cy="740795"/>
            <a:chOff x="6214587" y="653215"/>
            <a:chExt cx="5977413" cy="74079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5D7B3E-C4A3-4CB1-891D-3E3600B188C6}"/>
                </a:ext>
              </a:extLst>
            </p:cNvPr>
            <p:cNvSpPr/>
            <p:nvPr/>
          </p:nvSpPr>
          <p:spPr>
            <a:xfrm>
              <a:off x="6530226" y="660323"/>
              <a:ext cx="5661774" cy="730397"/>
            </a:xfrm>
            <a:custGeom>
              <a:avLst/>
              <a:gdLst>
                <a:gd name="connsiteX0" fmla="*/ 0 w 5661774"/>
                <a:gd name="connsiteY0" fmla="*/ 0 h 730397"/>
                <a:gd name="connsiteX1" fmla="*/ 5661774 w 5661774"/>
                <a:gd name="connsiteY1" fmla="*/ 0 h 730397"/>
                <a:gd name="connsiteX2" fmla="*/ 5661774 w 5661774"/>
                <a:gd name="connsiteY2" fmla="*/ 730397 h 730397"/>
                <a:gd name="connsiteX3" fmla="*/ 0 w 5661774"/>
                <a:gd name="connsiteY3" fmla="*/ 730397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1774" h="730397">
                  <a:moveTo>
                    <a:pt x="0" y="0"/>
                  </a:moveTo>
                  <a:lnTo>
                    <a:pt x="5661774" y="0"/>
                  </a:lnTo>
                  <a:lnTo>
                    <a:pt x="5661774" y="730397"/>
                  </a:lnTo>
                  <a:lnTo>
                    <a:pt x="0" y="73039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B9F771-2BCC-456D-BF06-DA1216163FB7}"/>
                </a:ext>
              </a:extLst>
            </p:cNvPr>
            <p:cNvSpPr/>
            <p:nvPr/>
          </p:nvSpPr>
          <p:spPr>
            <a:xfrm>
              <a:off x="6214587" y="653215"/>
              <a:ext cx="324100" cy="74079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79B6E3-FC01-4B13-8BD7-F3CBB7FDF025}"/>
              </a:ext>
            </a:extLst>
          </p:cNvPr>
          <p:cNvGrpSpPr/>
          <p:nvPr/>
        </p:nvGrpSpPr>
        <p:grpSpPr>
          <a:xfrm>
            <a:off x="6214587" y="3078856"/>
            <a:ext cx="5977413" cy="753952"/>
            <a:chOff x="6214587" y="3078856"/>
            <a:chExt cx="5977413" cy="75395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5CA37D-6B1B-4572-B2E4-7BEB66376CDA}"/>
                </a:ext>
              </a:extLst>
            </p:cNvPr>
            <p:cNvSpPr/>
            <p:nvPr/>
          </p:nvSpPr>
          <p:spPr>
            <a:xfrm>
              <a:off x="6559023" y="3078856"/>
              <a:ext cx="5632977" cy="730397"/>
            </a:xfrm>
            <a:custGeom>
              <a:avLst/>
              <a:gdLst>
                <a:gd name="connsiteX0" fmla="*/ 0 w 5632977"/>
                <a:gd name="connsiteY0" fmla="*/ 0 h 730397"/>
                <a:gd name="connsiteX1" fmla="*/ 5632977 w 5632977"/>
                <a:gd name="connsiteY1" fmla="*/ 0 h 730397"/>
                <a:gd name="connsiteX2" fmla="*/ 5632977 w 5632977"/>
                <a:gd name="connsiteY2" fmla="*/ 730397 h 730397"/>
                <a:gd name="connsiteX3" fmla="*/ 0 w 5632977"/>
                <a:gd name="connsiteY3" fmla="*/ 730397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977" h="730397">
                  <a:moveTo>
                    <a:pt x="0" y="0"/>
                  </a:moveTo>
                  <a:lnTo>
                    <a:pt x="5632977" y="0"/>
                  </a:lnTo>
                  <a:lnTo>
                    <a:pt x="5632977" y="730397"/>
                  </a:lnTo>
                  <a:lnTo>
                    <a:pt x="0" y="730397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27B862-A845-45FF-B78A-1B3546B88D5F}"/>
                </a:ext>
              </a:extLst>
            </p:cNvPr>
            <p:cNvSpPr/>
            <p:nvPr/>
          </p:nvSpPr>
          <p:spPr>
            <a:xfrm>
              <a:off x="6214587" y="3079430"/>
              <a:ext cx="490174" cy="753378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B7CC6C-3958-4D27-B876-830E75AD2CDB}"/>
              </a:ext>
            </a:extLst>
          </p:cNvPr>
          <p:cNvGrpSpPr/>
          <p:nvPr/>
        </p:nvGrpSpPr>
        <p:grpSpPr>
          <a:xfrm>
            <a:off x="6214587" y="4304833"/>
            <a:ext cx="5977413" cy="740795"/>
            <a:chOff x="6214587" y="4304833"/>
            <a:chExt cx="5977413" cy="74079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4E29EA-2FB9-43AA-A8D9-722123BCBDB6}"/>
                </a:ext>
              </a:extLst>
            </p:cNvPr>
            <p:cNvSpPr/>
            <p:nvPr/>
          </p:nvSpPr>
          <p:spPr>
            <a:xfrm>
              <a:off x="6610432" y="4314732"/>
              <a:ext cx="5581568" cy="730397"/>
            </a:xfrm>
            <a:custGeom>
              <a:avLst/>
              <a:gdLst>
                <a:gd name="connsiteX0" fmla="*/ 0 w 5581568"/>
                <a:gd name="connsiteY0" fmla="*/ 0 h 730397"/>
                <a:gd name="connsiteX1" fmla="*/ 5581568 w 5581568"/>
                <a:gd name="connsiteY1" fmla="*/ 0 h 730397"/>
                <a:gd name="connsiteX2" fmla="*/ 5581568 w 5581568"/>
                <a:gd name="connsiteY2" fmla="*/ 730397 h 730397"/>
                <a:gd name="connsiteX3" fmla="*/ 0 w 5581568"/>
                <a:gd name="connsiteY3" fmla="*/ 730397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1568" h="730397">
                  <a:moveTo>
                    <a:pt x="0" y="0"/>
                  </a:moveTo>
                  <a:lnTo>
                    <a:pt x="5581568" y="0"/>
                  </a:lnTo>
                  <a:lnTo>
                    <a:pt x="5581568" y="730397"/>
                  </a:lnTo>
                  <a:lnTo>
                    <a:pt x="0" y="730397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21AB06-E93D-4251-8F1F-981968026079}"/>
                </a:ext>
              </a:extLst>
            </p:cNvPr>
            <p:cNvSpPr/>
            <p:nvPr/>
          </p:nvSpPr>
          <p:spPr>
            <a:xfrm>
              <a:off x="6214587" y="4304833"/>
              <a:ext cx="530433" cy="74079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12C797-FA18-44AC-A05A-B1B7A08EAF33}"/>
              </a:ext>
            </a:extLst>
          </p:cNvPr>
          <p:cNvGrpSpPr/>
          <p:nvPr/>
        </p:nvGrpSpPr>
        <p:grpSpPr>
          <a:xfrm>
            <a:off x="6214587" y="5517656"/>
            <a:ext cx="5977413" cy="742550"/>
            <a:chOff x="6214587" y="5517656"/>
            <a:chExt cx="5977413" cy="74255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B0BB2D-601F-4441-9330-4BABE9E32AEE}"/>
                </a:ext>
              </a:extLst>
            </p:cNvPr>
            <p:cNvSpPr/>
            <p:nvPr/>
          </p:nvSpPr>
          <p:spPr>
            <a:xfrm>
              <a:off x="6332482" y="5517656"/>
              <a:ext cx="5859518" cy="730398"/>
            </a:xfrm>
            <a:custGeom>
              <a:avLst/>
              <a:gdLst>
                <a:gd name="connsiteX0" fmla="*/ 0 w 5859518"/>
                <a:gd name="connsiteY0" fmla="*/ 0 h 730398"/>
                <a:gd name="connsiteX1" fmla="*/ 385855 w 5859518"/>
                <a:gd name="connsiteY1" fmla="*/ 0 h 730398"/>
                <a:gd name="connsiteX2" fmla="*/ 385855 w 5859518"/>
                <a:gd name="connsiteY2" fmla="*/ 1 h 730398"/>
                <a:gd name="connsiteX3" fmla="*/ 5859518 w 5859518"/>
                <a:gd name="connsiteY3" fmla="*/ 1 h 730398"/>
                <a:gd name="connsiteX4" fmla="*/ 5859518 w 5859518"/>
                <a:gd name="connsiteY4" fmla="*/ 730398 h 730398"/>
                <a:gd name="connsiteX5" fmla="*/ 214463 w 5859518"/>
                <a:gd name="connsiteY5" fmla="*/ 730398 h 730398"/>
                <a:gd name="connsiteX6" fmla="*/ 214463 w 5859518"/>
                <a:gd name="connsiteY6" fmla="*/ 324621 h 730398"/>
                <a:gd name="connsiteX7" fmla="*/ 0 w 5859518"/>
                <a:gd name="connsiteY7" fmla="*/ 324621 h 73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9518" h="730398">
                  <a:moveTo>
                    <a:pt x="0" y="0"/>
                  </a:moveTo>
                  <a:lnTo>
                    <a:pt x="385855" y="0"/>
                  </a:lnTo>
                  <a:lnTo>
                    <a:pt x="385855" y="1"/>
                  </a:lnTo>
                  <a:lnTo>
                    <a:pt x="5859518" y="1"/>
                  </a:lnTo>
                  <a:lnTo>
                    <a:pt x="5859518" y="730398"/>
                  </a:lnTo>
                  <a:lnTo>
                    <a:pt x="214463" y="730398"/>
                  </a:lnTo>
                  <a:cubicBezTo>
                    <a:pt x="301842" y="603084"/>
                    <a:pt x="317729" y="475767"/>
                    <a:pt x="214463" y="324621"/>
                  </a:cubicBezTo>
                  <a:lnTo>
                    <a:pt x="0" y="324621"/>
                  </a:ln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10D1A6-5BCF-4392-8252-6518F2331D0C}"/>
                </a:ext>
              </a:extLst>
            </p:cNvPr>
            <p:cNvSpPr/>
            <p:nvPr/>
          </p:nvSpPr>
          <p:spPr>
            <a:xfrm>
              <a:off x="6214587" y="5519913"/>
              <a:ext cx="496212" cy="74029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429A85-4323-4615-9B5F-ED8CE8EC00D9}"/>
              </a:ext>
            </a:extLst>
          </p:cNvPr>
          <p:cNvGrpSpPr/>
          <p:nvPr/>
        </p:nvGrpSpPr>
        <p:grpSpPr>
          <a:xfrm>
            <a:off x="6214587" y="1866035"/>
            <a:ext cx="5977413" cy="740795"/>
            <a:chOff x="6214587" y="1866035"/>
            <a:chExt cx="5977413" cy="74079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FD9083-84AA-450B-9070-08A245A81221}"/>
                </a:ext>
              </a:extLst>
            </p:cNvPr>
            <p:cNvSpPr/>
            <p:nvPr/>
          </p:nvSpPr>
          <p:spPr>
            <a:xfrm>
              <a:off x="6261428" y="1874074"/>
              <a:ext cx="5930572" cy="730397"/>
            </a:xfrm>
            <a:custGeom>
              <a:avLst/>
              <a:gdLst>
                <a:gd name="connsiteX0" fmla="*/ 249384 w 5930572"/>
                <a:gd name="connsiteY0" fmla="*/ 0 h 730397"/>
                <a:gd name="connsiteX1" fmla="*/ 5930572 w 5930572"/>
                <a:gd name="connsiteY1" fmla="*/ 0 h 730397"/>
                <a:gd name="connsiteX2" fmla="*/ 5930572 w 5930572"/>
                <a:gd name="connsiteY2" fmla="*/ 730397 h 730397"/>
                <a:gd name="connsiteX3" fmla="*/ 498766 w 5930572"/>
                <a:gd name="connsiteY3" fmla="*/ 730397 h 730397"/>
                <a:gd name="connsiteX4" fmla="*/ 249384 w 5930572"/>
                <a:gd name="connsiteY4" fmla="*/ 730397 h 730397"/>
                <a:gd name="connsiteX5" fmla="*/ 0 w 5930572"/>
                <a:gd name="connsiteY5" fmla="*/ 730397 h 730397"/>
                <a:gd name="connsiteX6" fmla="*/ 340135 w 5930572"/>
                <a:gd name="connsiteY6" fmla="*/ 355036 h 730397"/>
                <a:gd name="connsiteX7" fmla="*/ 249384 w 5930572"/>
                <a:gd name="connsiteY7" fmla="*/ 0 h 73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0572" h="730397">
                  <a:moveTo>
                    <a:pt x="249384" y="0"/>
                  </a:moveTo>
                  <a:lnTo>
                    <a:pt x="5930572" y="0"/>
                  </a:lnTo>
                  <a:lnTo>
                    <a:pt x="5930572" y="730397"/>
                  </a:lnTo>
                  <a:lnTo>
                    <a:pt x="498766" y="730397"/>
                  </a:lnTo>
                  <a:lnTo>
                    <a:pt x="249384" y="730397"/>
                  </a:lnTo>
                  <a:lnTo>
                    <a:pt x="0" y="730397"/>
                  </a:lnTo>
                  <a:cubicBezTo>
                    <a:pt x="113379" y="605277"/>
                    <a:pt x="97113" y="441264"/>
                    <a:pt x="340135" y="355036"/>
                  </a:cubicBezTo>
                  <a:cubicBezTo>
                    <a:pt x="573496" y="129735"/>
                    <a:pt x="249384" y="108622"/>
                    <a:pt x="249384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2206EE-3933-4D55-9B7F-989805884876}"/>
                </a:ext>
              </a:extLst>
            </p:cNvPr>
            <p:cNvSpPr/>
            <p:nvPr/>
          </p:nvSpPr>
          <p:spPr>
            <a:xfrm>
              <a:off x="6214587" y="1866035"/>
              <a:ext cx="495708" cy="74079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CFEC31-8002-47BE-9C04-21B19234CD78}"/>
              </a:ext>
            </a:extLst>
          </p:cNvPr>
          <p:cNvGrpSpPr/>
          <p:nvPr/>
        </p:nvGrpSpPr>
        <p:grpSpPr>
          <a:xfrm>
            <a:off x="6911476" y="735849"/>
            <a:ext cx="4880760" cy="592629"/>
            <a:chOff x="6854326" y="754899"/>
            <a:chExt cx="4880760" cy="5926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2F6695-8B5E-4973-90D5-7E69B2ADDF06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A84D0C-FB3A-4082-A1A9-5364997C0747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C29905-E6BF-449F-BD03-56F0DC400B56}"/>
              </a:ext>
            </a:extLst>
          </p:cNvPr>
          <p:cNvGrpSpPr/>
          <p:nvPr/>
        </p:nvGrpSpPr>
        <p:grpSpPr>
          <a:xfrm>
            <a:off x="6911476" y="1950315"/>
            <a:ext cx="4880760" cy="592629"/>
            <a:chOff x="6854326" y="754899"/>
            <a:chExt cx="4880760" cy="5926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8A8581-8E6A-4BF6-859A-CCFED786E8F0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F1C2D4-F277-46AF-922B-58156F8D06A5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C1B83D-F469-42A1-ADEC-3C14C84E679F}"/>
              </a:ext>
            </a:extLst>
          </p:cNvPr>
          <p:cNvGrpSpPr/>
          <p:nvPr/>
        </p:nvGrpSpPr>
        <p:grpSpPr>
          <a:xfrm>
            <a:off x="6911476" y="3164781"/>
            <a:ext cx="4880760" cy="592629"/>
            <a:chOff x="6854326" y="754899"/>
            <a:chExt cx="4880760" cy="5926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EA5E77-D399-4880-93F3-034E3F9F9B76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D2A4FD-B374-4499-971D-8BD9BDC907B9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1BEA49-C54A-450E-82FF-6B15569F4B70}"/>
              </a:ext>
            </a:extLst>
          </p:cNvPr>
          <p:cNvGrpSpPr/>
          <p:nvPr/>
        </p:nvGrpSpPr>
        <p:grpSpPr>
          <a:xfrm>
            <a:off x="6911476" y="4379247"/>
            <a:ext cx="4880760" cy="592629"/>
            <a:chOff x="6854326" y="754899"/>
            <a:chExt cx="4880760" cy="5926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FF3174-E0A5-4320-A012-74C42D690962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106CA-D3EA-43B8-A825-B17DC3257295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907B7D-9DA1-4536-B361-83B314E564E1}"/>
              </a:ext>
            </a:extLst>
          </p:cNvPr>
          <p:cNvGrpSpPr/>
          <p:nvPr/>
        </p:nvGrpSpPr>
        <p:grpSpPr>
          <a:xfrm>
            <a:off x="6911476" y="5593711"/>
            <a:ext cx="4880760" cy="592629"/>
            <a:chOff x="6854326" y="754899"/>
            <a:chExt cx="4880760" cy="592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EEF297-7491-4843-A6A5-AF44E29AA229}"/>
                </a:ext>
              </a:extLst>
            </p:cNvPr>
            <p:cNvSpPr txBox="1"/>
            <p:nvPr/>
          </p:nvSpPr>
          <p:spPr bwMode="auto">
            <a:xfrm>
              <a:off x="6854326" y="1070529"/>
              <a:ext cx="4880760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0EED5C-6E16-4D62-8FB5-0EC974F0A300}"/>
                </a:ext>
              </a:extLst>
            </p:cNvPr>
            <p:cNvSpPr txBox="1"/>
            <p:nvPr/>
          </p:nvSpPr>
          <p:spPr>
            <a:xfrm>
              <a:off x="6854326" y="754899"/>
              <a:ext cx="4880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48673B-E118-4985-9E4E-BD4E988428BD}"/>
              </a:ext>
            </a:extLst>
          </p:cNvPr>
          <p:cNvGrpSpPr/>
          <p:nvPr/>
        </p:nvGrpSpPr>
        <p:grpSpPr>
          <a:xfrm>
            <a:off x="9112587" y="1870711"/>
            <a:ext cx="2449436" cy="4118440"/>
            <a:chOff x="9350712" y="1857286"/>
            <a:chExt cx="2449436" cy="41184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89930C-299F-476A-9B00-B487E6CCDA99}"/>
                </a:ext>
              </a:extLst>
            </p:cNvPr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8" name="Rounded Rectangle 3">
                <a:extLst>
                  <a:ext uri="{FF2B5EF4-FFF2-40B4-BE49-F238E27FC236}">
                    <a16:creationId xmlns:a16="http://schemas.microsoft.com/office/drawing/2014/main" id="{6E84460D-0529-4288-8E93-3084D666AFEB}"/>
                  </a:ext>
                </a:extLst>
              </p:cNvPr>
              <p:cNvSpPr/>
              <p:nvPr/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4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513923F-716D-4DE2-BB64-23681CBC6B26}"/>
                  </a:ext>
                </a:extLst>
              </p:cNvPr>
              <p:cNvSpPr/>
              <p:nvPr/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F62B43-98C4-4362-8A22-0FD8AAA35078}"/>
                </a:ext>
              </a:extLst>
            </p:cNvPr>
            <p:cNvSpPr txBox="1"/>
            <p:nvPr/>
          </p:nvSpPr>
          <p:spPr>
            <a:xfrm>
              <a:off x="9546151" y="2501149"/>
              <a:ext cx="183874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F25A0C-A700-4F65-87FC-8C89104BA266}"/>
                </a:ext>
              </a:extLst>
            </p:cNvPr>
            <p:cNvSpPr txBox="1"/>
            <p:nvPr/>
          </p:nvSpPr>
          <p:spPr>
            <a:xfrm>
              <a:off x="9546150" y="2046214"/>
              <a:ext cx="183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4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32B559-AA64-423D-AE41-C4870EAB1F8F}"/>
                </a:ext>
              </a:extLst>
            </p:cNvPr>
            <p:cNvSpPr txBox="1"/>
            <p:nvPr/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5032E7-155B-4CF5-8B86-A00C3710FA0D}"/>
              </a:ext>
            </a:extLst>
          </p:cNvPr>
          <p:cNvGrpSpPr/>
          <p:nvPr/>
        </p:nvGrpSpPr>
        <p:grpSpPr>
          <a:xfrm>
            <a:off x="6290197" y="1870711"/>
            <a:ext cx="2449436" cy="4118440"/>
            <a:chOff x="9350712" y="1857286"/>
            <a:chExt cx="2449436" cy="41184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5F3B7F-700E-4B69-B806-99391FFDF736}"/>
                </a:ext>
              </a:extLst>
            </p:cNvPr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15" name="Rounded Rectangle 3">
                <a:extLst>
                  <a:ext uri="{FF2B5EF4-FFF2-40B4-BE49-F238E27FC236}">
                    <a16:creationId xmlns:a16="http://schemas.microsoft.com/office/drawing/2014/main" id="{B30654D9-B12C-4598-B6F2-28E84C4BF43F}"/>
                  </a:ext>
                </a:extLst>
              </p:cNvPr>
              <p:cNvSpPr/>
              <p:nvPr/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3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9D84B3-481B-41A2-A193-F941D948A1EA}"/>
                  </a:ext>
                </a:extLst>
              </p:cNvPr>
              <p:cNvSpPr/>
              <p:nvPr/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DD905-4080-4582-8947-417604BE333D}"/>
                </a:ext>
              </a:extLst>
            </p:cNvPr>
            <p:cNvSpPr txBox="1"/>
            <p:nvPr/>
          </p:nvSpPr>
          <p:spPr>
            <a:xfrm>
              <a:off x="9546151" y="2501149"/>
              <a:ext cx="183874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6661EF-D90C-4024-BEBA-3CAA6541FA39}"/>
                </a:ext>
              </a:extLst>
            </p:cNvPr>
            <p:cNvSpPr txBox="1"/>
            <p:nvPr/>
          </p:nvSpPr>
          <p:spPr>
            <a:xfrm>
              <a:off x="9546150" y="2046214"/>
              <a:ext cx="183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12D92-CDC9-4A42-ABEA-27116EC9DF14}"/>
                </a:ext>
              </a:extLst>
            </p:cNvPr>
            <p:cNvSpPr txBox="1"/>
            <p:nvPr/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9D8AEB-3AA6-45E9-A509-B9E3A3D09741}"/>
              </a:ext>
            </a:extLst>
          </p:cNvPr>
          <p:cNvGrpSpPr/>
          <p:nvPr/>
        </p:nvGrpSpPr>
        <p:grpSpPr>
          <a:xfrm>
            <a:off x="645417" y="1870711"/>
            <a:ext cx="2449436" cy="4118440"/>
            <a:chOff x="9350712" y="1857286"/>
            <a:chExt cx="2449436" cy="41184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9F0137-ABAA-429A-8290-EB733293AEFC}"/>
                </a:ext>
              </a:extLst>
            </p:cNvPr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22" name="Rounded Rectangle 3">
                <a:extLst>
                  <a:ext uri="{FF2B5EF4-FFF2-40B4-BE49-F238E27FC236}">
                    <a16:creationId xmlns:a16="http://schemas.microsoft.com/office/drawing/2014/main" id="{43F9A8BB-25FB-4B25-905E-1B89DE0F988E}"/>
                  </a:ext>
                </a:extLst>
              </p:cNvPr>
              <p:cNvSpPr/>
              <p:nvPr/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19507D5-41DE-4BD0-ADB1-1EDA3BBD9243}"/>
                  </a:ext>
                </a:extLst>
              </p:cNvPr>
              <p:cNvSpPr/>
              <p:nvPr/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4ACD52-E348-439D-A246-570C2C82A9D2}"/>
                </a:ext>
              </a:extLst>
            </p:cNvPr>
            <p:cNvSpPr txBox="1"/>
            <p:nvPr/>
          </p:nvSpPr>
          <p:spPr>
            <a:xfrm>
              <a:off x="9546151" y="2501149"/>
              <a:ext cx="183874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8E38CE-47C5-449B-A5EC-EF256E333319}"/>
                </a:ext>
              </a:extLst>
            </p:cNvPr>
            <p:cNvSpPr txBox="1"/>
            <p:nvPr/>
          </p:nvSpPr>
          <p:spPr>
            <a:xfrm>
              <a:off x="9546150" y="2046214"/>
              <a:ext cx="183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BCEA23-1704-4739-96F3-0C9CD5A1B346}"/>
                </a:ext>
              </a:extLst>
            </p:cNvPr>
            <p:cNvSpPr txBox="1"/>
            <p:nvPr/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E13340-F3A1-4F68-BD22-F9D6BFE59029}"/>
              </a:ext>
            </a:extLst>
          </p:cNvPr>
          <p:cNvGrpSpPr/>
          <p:nvPr/>
        </p:nvGrpSpPr>
        <p:grpSpPr>
          <a:xfrm>
            <a:off x="3467807" y="1870711"/>
            <a:ext cx="2449436" cy="4118440"/>
            <a:chOff x="9350712" y="1857286"/>
            <a:chExt cx="2449436" cy="411844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B5A9038-F370-422C-B18F-579DF8ED36A5}"/>
                </a:ext>
              </a:extLst>
            </p:cNvPr>
            <p:cNvGrpSpPr/>
            <p:nvPr/>
          </p:nvGrpSpPr>
          <p:grpSpPr>
            <a:xfrm>
              <a:off x="9350712" y="1857286"/>
              <a:ext cx="2449436" cy="4118440"/>
              <a:chOff x="8387179" y="1671271"/>
              <a:chExt cx="2912519" cy="4118440"/>
            </a:xfrm>
          </p:grpSpPr>
          <p:sp>
            <p:nvSpPr>
              <p:cNvPr id="29" name="Rounded Rectangle 3">
                <a:extLst>
                  <a:ext uri="{FF2B5EF4-FFF2-40B4-BE49-F238E27FC236}">
                    <a16:creationId xmlns:a16="http://schemas.microsoft.com/office/drawing/2014/main" id="{27513228-3A4A-490F-AC3F-044D514021B0}"/>
                  </a:ext>
                </a:extLst>
              </p:cNvPr>
              <p:cNvSpPr/>
              <p:nvPr/>
            </p:nvSpPr>
            <p:spPr>
              <a:xfrm>
                <a:off x="8387181" y="1671271"/>
                <a:ext cx="2912517" cy="4118440"/>
              </a:xfrm>
              <a:custGeom>
                <a:avLst/>
                <a:gdLst>
                  <a:gd name="connsiteX0" fmla="*/ 130869 w 1881086"/>
                  <a:gd name="connsiteY0" fmla="*/ 0 h 3024336"/>
                  <a:gd name="connsiteX1" fmla="*/ 1453307 w 1881086"/>
                  <a:gd name="connsiteY1" fmla="*/ 0 h 3024336"/>
                  <a:gd name="connsiteX2" fmla="*/ 1584176 w 1881086"/>
                  <a:gd name="connsiteY2" fmla="*/ 130869 h 3024336"/>
                  <a:gd name="connsiteX3" fmla="*/ 1584176 w 1881086"/>
                  <a:gd name="connsiteY3" fmla="*/ 131000 h 3024336"/>
                  <a:gd name="connsiteX4" fmla="*/ 1881086 w 1881086"/>
                  <a:gd name="connsiteY4" fmla="*/ 1538919 h 3024336"/>
                  <a:gd name="connsiteX5" fmla="*/ 1574806 w 1881086"/>
                  <a:gd name="connsiteY5" fmla="*/ 2939881 h 3024336"/>
                  <a:gd name="connsiteX6" fmla="*/ 1453307 w 1881086"/>
                  <a:gd name="connsiteY6" fmla="*/ 3024336 h 3024336"/>
                  <a:gd name="connsiteX7" fmla="*/ 130869 w 1881086"/>
                  <a:gd name="connsiteY7" fmla="*/ 3024336 h 3024336"/>
                  <a:gd name="connsiteX8" fmla="*/ 0 w 1881086"/>
                  <a:gd name="connsiteY8" fmla="*/ 2893467 h 3024336"/>
                  <a:gd name="connsiteX9" fmla="*/ 0 w 1881086"/>
                  <a:gd name="connsiteY9" fmla="*/ 130869 h 3024336"/>
                  <a:gd name="connsiteX10" fmla="*/ 130869 w 1881086"/>
                  <a:gd name="connsiteY10" fmla="*/ 0 h 3024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81086" h="3024336">
                    <a:moveTo>
                      <a:pt x="130869" y="0"/>
                    </a:moveTo>
                    <a:lnTo>
                      <a:pt x="1453307" y="0"/>
                    </a:lnTo>
                    <a:cubicBezTo>
                      <a:pt x="1525584" y="0"/>
                      <a:pt x="1584176" y="58592"/>
                      <a:pt x="1584176" y="130869"/>
                    </a:cubicBezTo>
                    <a:lnTo>
                      <a:pt x="1584176" y="131000"/>
                    </a:lnTo>
                    <a:lnTo>
                      <a:pt x="1881086" y="1538919"/>
                    </a:lnTo>
                    <a:lnTo>
                      <a:pt x="1574806" y="2939881"/>
                    </a:lnTo>
                    <a:cubicBezTo>
                      <a:pt x="1556783" y="2989390"/>
                      <a:pt x="1509126" y="3024336"/>
                      <a:pt x="1453307" y="3024336"/>
                    </a:cubicBezTo>
                    <a:lnTo>
                      <a:pt x="130869" y="3024336"/>
                    </a:lnTo>
                    <a:cubicBezTo>
                      <a:pt x="58592" y="3024336"/>
                      <a:pt x="0" y="2965744"/>
                      <a:pt x="0" y="2893467"/>
                    </a:cubicBezTo>
                    <a:lnTo>
                      <a:pt x="0" y="130869"/>
                    </a:lnTo>
                    <a:cubicBezTo>
                      <a:pt x="0" y="58592"/>
                      <a:pt x="58592" y="0"/>
                      <a:pt x="1308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2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DA3B2A7-4AEE-44FD-9FF7-71A43C04FB5D}"/>
                  </a:ext>
                </a:extLst>
              </p:cNvPr>
              <p:cNvSpPr/>
              <p:nvPr/>
            </p:nvSpPr>
            <p:spPr>
              <a:xfrm>
                <a:off x="8387179" y="4628469"/>
                <a:ext cx="1325574" cy="1161242"/>
              </a:xfrm>
              <a:custGeom>
                <a:avLst/>
                <a:gdLst>
                  <a:gd name="connsiteX0" fmla="*/ 0 w 1325574"/>
                  <a:gd name="connsiteY0" fmla="*/ 0 h 1161242"/>
                  <a:gd name="connsiteX1" fmla="*/ 1325574 w 1325574"/>
                  <a:gd name="connsiteY1" fmla="*/ 1161242 h 1161242"/>
                  <a:gd name="connsiteX2" fmla="*/ 202627 w 1325574"/>
                  <a:gd name="connsiteY2" fmla="*/ 1161242 h 1161242"/>
                  <a:gd name="connsiteX3" fmla="*/ 0 w 1325574"/>
                  <a:gd name="connsiteY3" fmla="*/ 983029 h 11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574" h="1161242">
                    <a:moveTo>
                      <a:pt x="0" y="0"/>
                    </a:moveTo>
                    <a:lnTo>
                      <a:pt x="1325574" y="1161242"/>
                    </a:lnTo>
                    <a:lnTo>
                      <a:pt x="202627" y="1161242"/>
                    </a:lnTo>
                    <a:cubicBezTo>
                      <a:pt x="90719" y="1161242"/>
                      <a:pt x="0" y="1081453"/>
                      <a:pt x="0" y="9830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70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08767B-F442-4227-A6CB-B0BEEDB60EC7}"/>
                </a:ext>
              </a:extLst>
            </p:cNvPr>
            <p:cNvSpPr txBox="1"/>
            <p:nvPr/>
          </p:nvSpPr>
          <p:spPr>
            <a:xfrm>
              <a:off x="9546151" y="2501149"/>
              <a:ext cx="183874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F3D0AE-FFAA-43CD-890B-A323BFE840ED}"/>
                </a:ext>
              </a:extLst>
            </p:cNvPr>
            <p:cNvSpPr txBox="1"/>
            <p:nvPr/>
          </p:nvSpPr>
          <p:spPr>
            <a:xfrm>
              <a:off x="9546150" y="2046214"/>
              <a:ext cx="183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81B916-DA58-463D-8160-9358C31724EE}"/>
                </a:ext>
              </a:extLst>
            </p:cNvPr>
            <p:cNvSpPr txBox="1"/>
            <p:nvPr/>
          </p:nvSpPr>
          <p:spPr>
            <a:xfrm>
              <a:off x="9357660" y="5441321"/>
              <a:ext cx="808194" cy="430887"/>
            </a:xfrm>
            <a:prstGeom prst="rect">
              <a:avLst/>
            </a:prstGeom>
            <a:noFill/>
          </p:spPr>
          <p:txBody>
            <a:bodyPr wrap="square" lIns="72000" tIns="0" rIns="72000" bIns="0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401A40-0EC5-4C3D-81D2-0E0222C083D6}"/>
              </a:ext>
            </a:extLst>
          </p:cNvPr>
          <p:cNvGrpSpPr/>
          <p:nvPr/>
        </p:nvGrpSpPr>
        <p:grpSpPr>
          <a:xfrm>
            <a:off x="923926" y="1979653"/>
            <a:ext cx="10370282" cy="747393"/>
            <a:chOff x="446336" y="1815481"/>
            <a:chExt cx="8277460" cy="747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74C0CA-F2AE-4DA7-ACF4-FD8E241DA665}"/>
                </a:ext>
              </a:extLst>
            </p:cNvPr>
            <p:cNvSpPr/>
            <p:nvPr/>
          </p:nvSpPr>
          <p:spPr>
            <a:xfrm>
              <a:off x="6491548" y="2104806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4"/>
                </a:gs>
                <a:gs pos="100000">
                  <a:schemeClr val="accent4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E316B826-9DB1-429E-A13C-8C800829CB01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3702D3-F2D5-469B-A9BB-95C3E4098465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7D775A2C-D64D-4146-A69F-384B079CFB18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14621F-9F11-41FF-8E80-0FA991B83E8E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D3B9162-38DA-4E26-A3FE-284EFCC12416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15108F-D8CF-4213-B27F-C651278F5D24}"/>
                </a:ext>
              </a:extLst>
            </p:cNvPr>
            <p:cNvSpPr/>
            <p:nvPr/>
          </p:nvSpPr>
          <p:spPr>
            <a:xfrm>
              <a:off x="446336" y="1840756"/>
              <a:ext cx="2232248" cy="432048"/>
            </a:xfrm>
            <a:prstGeom prst="rect">
              <a:avLst/>
            </a:prstGeom>
            <a:solidFill>
              <a:schemeClr val="accent1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92CEF-4EF5-460A-8B54-59C45DFAD2A6}"/>
              </a:ext>
            </a:extLst>
          </p:cNvPr>
          <p:cNvGrpSpPr/>
          <p:nvPr/>
        </p:nvGrpSpPr>
        <p:grpSpPr>
          <a:xfrm>
            <a:off x="1352854" y="3746926"/>
            <a:ext cx="2016224" cy="2378609"/>
            <a:chOff x="302738" y="4417056"/>
            <a:chExt cx="2099766" cy="23786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2A829C-B511-42D9-B327-25A2ABE8188F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74FA64-1B8A-4769-B523-644240C6F3F7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48446C-86E5-4371-A076-64D9703B91F3}"/>
              </a:ext>
            </a:extLst>
          </p:cNvPr>
          <p:cNvSpPr txBox="1"/>
          <p:nvPr/>
        </p:nvSpPr>
        <p:spPr>
          <a:xfrm>
            <a:off x="1438530" y="2067062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53AAA-1036-42D8-A253-8E8ED3412ED2}"/>
              </a:ext>
            </a:extLst>
          </p:cNvPr>
          <p:cNvSpPr txBox="1"/>
          <p:nvPr/>
        </p:nvSpPr>
        <p:spPr>
          <a:xfrm>
            <a:off x="3994982" y="236395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BEFB9-6F44-4A9E-B80F-0A8B9AA7CF8C}"/>
              </a:ext>
            </a:extLst>
          </p:cNvPr>
          <p:cNvSpPr txBox="1"/>
          <p:nvPr/>
        </p:nvSpPr>
        <p:spPr>
          <a:xfrm>
            <a:off x="9107887" y="2334264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3334-8C5E-42C2-A101-689DF2D81637}"/>
              </a:ext>
            </a:extLst>
          </p:cNvPr>
          <p:cNvSpPr txBox="1"/>
          <p:nvPr/>
        </p:nvSpPr>
        <p:spPr>
          <a:xfrm>
            <a:off x="6551434" y="2037460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A8672-058E-425E-8874-CC03B9C52691}"/>
              </a:ext>
            </a:extLst>
          </p:cNvPr>
          <p:cNvGrpSpPr/>
          <p:nvPr/>
        </p:nvGrpSpPr>
        <p:grpSpPr>
          <a:xfrm>
            <a:off x="3909306" y="3746926"/>
            <a:ext cx="2016224" cy="2378609"/>
            <a:chOff x="302738" y="4417056"/>
            <a:chExt cx="2099766" cy="23786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4F3C31-7889-4A35-9E09-FBB500A50A10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AC4D81-47FF-48EA-BB99-D8717D288DAC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D539A2-5A8B-4D06-AD9A-75A4DF19B99F}"/>
              </a:ext>
            </a:extLst>
          </p:cNvPr>
          <p:cNvGrpSpPr/>
          <p:nvPr/>
        </p:nvGrpSpPr>
        <p:grpSpPr>
          <a:xfrm>
            <a:off x="6465758" y="3746926"/>
            <a:ext cx="2016224" cy="2378609"/>
            <a:chOff x="302738" y="4417056"/>
            <a:chExt cx="2099766" cy="2378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92BB68-F9C7-419E-8CC9-E6553CC2C7B2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AEBCAF-D39E-47C7-B1E7-52CFF7A287B3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FFD2C0-4C27-4093-BB5A-C864166DB3FF}"/>
              </a:ext>
            </a:extLst>
          </p:cNvPr>
          <p:cNvGrpSpPr/>
          <p:nvPr/>
        </p:nvGrpSpPr>
        <p:grpSpPr>
          <a:xfrm>
            <a:off x="9022211" y="3746926"/>
            <a:ext cx="2016224" cy="2378609"/>
            <a:chOff x="302738" y="4417056"/>
            <a:chExt cx="2099766" cy="23786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AB7A5D-8F15-44AC-A4CA-567D11A349CD}"/>
                </a:ext>
              </a:extLst>
            </p:cNvPr>
            <p:cNvSpPr txBox="1"/>
            <p:nvPr/>
          </p:nvSpPr>
          <p:spPr>
            <a:xfrm>
              <a:off x="302738" y="4417056"/>
              <a:ext cx="209976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DD7260-25F3-428F-B3EA-DB9D206B0935}"/>
                </a:ext>
              </a:extLst>
            </p:cNvPr>
            <p:cNvSpPr txBox="1"/>
            <p:nvPr/>
          </p:nvSpPr>
          <p:spPr>
            <a:xfrm>
              <a:off x="302738" y="4672007"/>
              <a:ext cx="2099766" cy="212365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</a:t>
              </a:r>
            </a:p>
          </p:txBody>
        </p:sp>
      </p:grpSp>
      <p:sp>
        <p:nvSpPr>
          <p:cNvPr id="27" name="Rectangle 130">
            <a:extLst>
              <a:ext uri="{FF2B5EF4-FFF2-40B4-BE49-F238E27FC236}">
                <a16:creationId xmlns:a16="http://schemas.microsoft.com/office/drawing/2014/main" id="{C5C56639-F2EE-4180-A906-EDF3014C710C}"/>
              </a:ext>
            </a:extLst>
          </p:cNvPr>
          <p:cNvSpPr/>
          <p:nvPr/>
        </p:nvSpPr>
        <p:spPr>
          <a:xfrm>
            <a:off x="2099407" y="3072511"/>
            <a:ext cx="523121" cy="52549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AFDA5B30-A1FE-4AB7-A124-DF5F81276C1D}"/>
              </a:ext>
            </a:extLst>
          </p:cNvPr>
          <p:cNvSpPr/>
          <p:nvPr/>
        </p:nvSpPr>
        <p:spPr>
          <a:xfrm>
            <a:off x="7205210" y="3110678"/>
            <a:ext cx="537322" cy="44915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49E4BA25-31B2-4B23-BBA7-527192DD362A}"/>
              </a:ext>
            </a:extLst>
          </p:cNvPr>
          <p:cNvSpPr/>
          <p:nvPr/>
        </p:nvSpPr>
        <p:spPr>
          <a:xfrm>
            <a:off x="9787325" y="3125554"/>
            <a:ext cx="485996" cy="419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63DE29AA-2BEF-40F2-8C4E-ADB8D01E5740}"/>
              </a:ext>
            </a:extLst>
          </p:cNvPr>
          <p:cNvSpPr>
            <a:spLocks noChangeAspect="1"/>
          </p:cNvSpPr>
          <p:nvPr/>
        </p:nvSpPr>
        <p:spPr>
          <a:xfrm>
            <a:off x="4644184" y="3119234"/>
            <a:ext cx="546471" cy="43204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8E5D5-C22C-4BDE-87A8-4B9059784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605BD-A54E-445C-B271-6F60AB3E3053}"/>
              </a:ext>
            </a:extLst>
          </p:cNvPr>
          <p:cNvSpPr txBox="1"/>
          <p:nvPr/>
        </p:nvSpPr>
        <p:spPr>
          <a:xfrm>
            <a:off x="693300" y="790889"/>
            <a:ext cx="308812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ALLPPT </a:t>
            </a:r>
            <a:r>
              <a:rPr lang="en-GB" altLang="ko-KR" sz="3200" dirty="0">
                <a:latin typeface="+mj-lt"/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Clean Text </a:t>
            </a:r>
            <a:r>
              <a:rPr lang="en-GB" altLang="ko-KR" sz="3200" dirty="0">
                <a:latin typeface="+mj-lt"/>
                <a:cs typeface="Arial" pitchFamily="34" charset="0"/>
              </a:rPr>
              <a:t>Slide for your Presentation</a:t>
            </a:r>
            <a:endParaRPr lang="ko-KR" altLang="en-US" sz="3200" dirty="0"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1F8C1-4863-4EBC-BBB8-45037854E268}"/>
              </a:ext>
            </a:extLst>
          </p:cNvPr>
          <p:cNvSpPr txBox="1"/>
          <p:nvPr/>
        </p:nvSpPr>
        <p:spPr>
          <a:xfrm>
            <a:off x="8162925" y="4079854"/>
            <a:ext cx="3414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B6A82-74AC-4B27-8D60-BD30C544BB0B}"/>
              </a:ext>
            </a:extLst>
          </p:cNvPr>
          <p:cNvSpPr txBox="1"/>
          <p:nvPr/>
        </p:nvSpPr>
        <p:spPr>
          <a:xfrm>
            <a:off x="8516076" y="3029038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536D4-5072-4821-88F5-27C11558D54F}"/>
              </a:ext>
            </a:extLst>
          </p:cNvPr>
          <p:cNvSpPr txBox="1"/>
          <p:nvPr/>
        </p:nvSpPr>
        <p:spPr>
          <a:xfrm>
            <a:off x="8516076" y="2268216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6ED8A-58E7-46A7-B84B-AA707F04E380}"/>
              </a:ext>
            </a:extLst>
          </p:cNvPr>
          <p:cNvSpPr/>
          <p:nvPr/>
        </p:nvSpPr>
        <p:spPr>
          <a:xfrm>
            <a:off x="923366" y="1977159"/>
            <a:ext cx="10219987" cy="870283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F89EA-FBE9-4C47-B7DB-41DE090D75C1}"/>
              </a:ext>
            </a:extLst>
          </p:cNvPr>
          <p:cNvSpPr/>
          <p:nvPr/>
        </p:nvSpPr>
        <p:spPr>
          <a:xfrm>
            <a:off x="923366" y="2974346"/>
            <a:ext cx="10219987" cy="870283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472CC-1579-4C2E-8D58-360ABB153FF7}"/>
              </a:ext>
            </a:extLst>
          </p:cNvPr>
          <p:cNvSpPr/>
          <p:nvPr/>
        </p:nvSpPr>
        <p:spPr>
          <a:xfrm>
            <a:off x="923366" y="3971533"/>
            <a:ext cx="10219987" cy="87028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1204-27F2-4EED-81FA-2BA549466811}"/>
              </a:ext>
            </a:extLst>
          </p:cNvPr>
          <p:cNvSpPr/>
          <p:nvPr/>
        </p:nvSpPr>
        <p:spPr>
          <a:xfrm>
            <a:off x="923366" y="4968721"/>
            <a:ext cx="10219987" cy="87028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5855F8-0DD6-49F1-9599-613EA0B3A031}"/>
              </a:ext>
            </a:extLst>
          </p:cNvPr>
          <p:cNvGrpSpPr/>
          <p:nvPr/>
        </p:nvGrpSpPr>
        <p:grpSpPr>
          <a:xfrm>
            <a:off x="1941889" y="2058208"/>
            <a:ext cx="5323069" cy="714829"/>
            <a:chOff x="3017857" y="4307149"/>
            <a:chExt cx="5686732" cy="7148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325B0-C99E-44D8-A95C-EF9A22DF4BAA}"/>
                </a:ext>
              </a:extLst>
            </p:cNvPr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9FE8EA-2E4D-47C5-B715-1AA5704F039B}"/>
                </a:ext>
              </a:extLst>
            </p:cNvPr>
            <p:cNvSpPr txBox="1"/>
            <p:nvPr/>
          </p:nvSpPr>
          <p:spPr>
            <a:xfrm>
              <a:off x="3017857" y="4307149"/>
              <a:ext cx="568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F4CE8B-7513-481C-9960-B0223EFAED55}"/>
              </a:ext>
            </a:extLst>
          </p:cNvPr>
          <p:cNvGrpSpPr/>
          <p:nvPr/>
        </p:nvGrpSpPr>
        <p:grpSpPr>
          <a:xfrm>
            <a:off x="1941889" y="3055708"/>
            <a:ext cx="5323069" cy="714829"/>
            <a:chOff x="3017857" y="4307149"/>
            <a:chExt cx="5686732" cy="7148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C6AF85-211F-46A7-B55B-CCA87CF7D794}"/>
                </a:ext>
              </a:extLst>
            </p:cNvPr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3D1B60-1B64-42C6-985F-2A5681838A44}"/>
                </a:ext>
              </a:extLst>
            </p:cNvPr>
            <p:cNvSpPr txBox="1"/>
            <p:nvPr/>
          </p:nvSpPr>
          <p:spPr>
            <a:xfrm>
              <a:off x="3017857" y="4307149"/>
              <a:ext cx="568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EFED09-BEBB-474B-A9AC-FDD567C5176F}"/>
              </a:ext>
            </a:extLst>
          </p:cNvPr>
          <p:cNvGrpSpPr/>
          <p:nvPr/>
        </p:nvGrpSpPr>
        <p:grpSpPr>
          <a:xfrm>
            <a:off x="1941889" y="4053206"/>
            <a:ext cx="5323069" cy="714829"/>
            <a:chOff x="3017857" y="4307149"/>
            <a:chExt cx="5686732" cy="7148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E7AD30-D169-4C02-899A-4B2F11BFCF8A}"/>
                </a:ext>
              </a:extLst>
            </p:cNvPr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1D0022-3BD3-4A59-82CE-48FAE90A5BD8}"/>
                </a:ext>
              </a:extLst>
            </p:cNvPr>
            <p:cNvSpPr txBox="1"/>
            <p:nvPr/>
          </p:nvSpPr>
          <p:spPr>
            <a:xfrm>
              <a:off x="3017857" y="4307149"/>
              <a:ext cx="5686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E5A0F5-C5C8-45ED-A948-9CF44A4290FD}"/>
              </a:ext>
            </a:extLst>
          </p:cNvPr>
          <p:cNvGrpSpPr/>
          <p:nvPr/>
        </p:nvGrpSpPr>
        <p:grpSpPr>
          <a:xfrm>
            <a:off x="1948381" y="5050706"/>
            <a:ext cx="5246561" cy="714829"/>
            <a:chOff x="3017857" y="4307149"/>
            <a:chExt cx="5604997" cy="7148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34B70A-5C34-48CF-90F4-DCCC0FFE2A37}"/>
                </a:ext>
              </a:extLst>
            </p:cNvPr>
            <p:cNvSpPr txBox="1"/>
            <p:nvPr/>
          </p:nvSpPr>
          <p:spPr>
            <a:xfrm>
              <a:off x="3017857" y="4560313"/>
              <a:ext cx="56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B6F77-16DB-4906-AFD5-2AD2E3AD5A2B}"/>
                </a:ext>
              </a:extLst>
            </p:cNvPr>
            <p:cNvSpPr txBox="1"/>
            <p:nvPr/>
          </p:nvSpPr>
          <p:spPr>
            <a:xfrm>
              <a:off x="3017857" y="4307149"/>
              <a:ext cx="5604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1ABCF2-EF5F-424E-B96B-240009379C8C}"/>
              </a:ext>
            </a:extLst>
          </p:cNvPr>
          <p:cNvGrpSpPr/>
          <p:nvPr/>
        </p:nvGrpSpPr>
        <p:grpSpPr>
          <a:xfrm>
            <a:off x="7264958" y="1898939"/>
            <a:ext cx="4003676" cy="475860"/>
            <a:chOff x="1487532" y="2017033"/>
            <a:chExt cx="2952328" cy="376914"/>
          </a:xfrm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CA8DF225-4D11-4370-BEFD-C9D23814C01B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B3C63C2-345D-4C79-8D9E-45F085A5875F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201D07-50C5-4F56-908B-0706D0D48244}"/>
              </a:ext>
            </a:extLst>
          </p:cNvPr>
          <p:cNvGrpSpPr/>
          <p:nvPr/>
        </p:nvGrpSpPr>
        <p:grpSpPr>
          <a:xfrm>
            <a:off x="7264958" y="2880951"/>
            <a:ext cx="4003676" cy="475860"/>
            <a:chOff x="1487532" y="2017033"/>
            <a:chExt cx="2952328" cy="376914"/>
          </a:xfrm>
        </p:grpSpPr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9A36CDBE-281D-4E4A-B114-FE922626AB36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A27D7314-F112-4158-8595-7937527F935D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4A10AE-144A-46DA-B82F-4344DED2C0C2}"/>
              </a:ext>
            </a:extLst>
          </p:cNvPr>
          <p:cNvGrpSpPr/>
          <p:nvPr/>
        </p:nvGrpSpPr>
        <p:grpSpPr>
          <a:xfrm>
            <a:off x="7264958" y="3862963"/>
            <a:ext cx="4003676" cy="475860"/>
            <a:chOff x="1487532" y="2017033"/>
            <a:chExt cx="2952328" cy="376914"/>
          </a:xfrm>
        </p:grpSpPr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7D341654-B36F-4498-A1EA-1003B1AD221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61CE2629-0185-41E2-862A-8004A869D191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915F4E-0E16-416E-A9B6-BCDBE8C7AE5C}"/>
              </a:ext>
            </a:extLst>
          </p:cNvPr>
          <p:cNvGrpSpPr/>
          <p:nvPr/>
        </p:nvGrpSpPr>
        <p:grpSpPr>
          <a:xfrm>
            <a:off x="7264958" y="4844975"/>
            <a:ext cx="4003676" cy="475860"/>
            <a:chOff x="1487532" y="2017033"/>
            <a:chExt cx="2952328" cy="376914"/>
          </a:xfrm>
        </p:grpSpPr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1CB1B6A3-0003-4AA5-8FDC-14E3A501556B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F6EFEB24-7F9D-4328-B1CE-D8C06022D05A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746B6D-F694-4B9C-BE2B-75F4D1714722}"/>
              </a:ext>
            </a:extLst>
          </p:cNvPr>
          <p:cNvGrpSpPr/>
          <p:nvPr/>
        </p:nvGrpSpPr>
        <p:grpSpPr>
          <a:xfrm>
            <a:off x="9186398" y="2335206"/>
            <a:ext cx="1488581" cy="461665"/>
            <a:chOff x="605046" y="3750007"/>
            <a:chExt cx="1488582" cy="4616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A087EC9-4670-4027-9F43-8E4CDC66EB55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7678E4-3581-4474-A80B-57D5D9299FE0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Chevron 59">
                <a:extLst>
                  <a:ext uri="{FF2B5EF4-FFF2-40B4-BE49-F238E27FC236}">
                    <a16:creationId xmlns:a16="http://schemas.microsoft.com/office/drawing/2014/main" id="{94F4B10D-A277-4946-8491-6161830F2792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8576CF-7306-4580-AD05-396B58C1BABC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D47C1A-B267-4CE0-963F-624DEE06F115}"/>
              </a:ext>
            </a:extLst>
          </p:cNvPr>
          <p:cNvGrpSpPr/>
          <p:nvPr/>
        </p:nvGrpSpPr>
        <p:grpSpPr>
          <a:xfrm>
            <a:off x="9186398" y="5293439"/>
            <a:ext cx="1488581" cy="461665"/>
            <a:chOff x="605046" y="3750007"/>
            <a:chExt cx="1488582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7FCA4D-2EB9-4C10-8EEB-A0DE11D6E749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AD94548-D1E9-4B20-B649-04DED6376641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0" name="Chevron 64">
                <a:extLst>
                  <a:ext uri="{FF2B5EF4-FFF2-40B4-BE49-F238E27FC236}">
                    <a16:creationId xmlns:a16="http://schemas.microsoft.com/office/drawing/2014/main" id="{106BE3AC-13EE-45A9-8359-F9B920F0D979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4026A3-3AB9-4C8F-9C75-CDFF1F4E58B7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42A0BD-8495-4CEB-B8D3-43E5F3B22CD6}"/>
              </a:ext>
            </a:extLst>
          </p:cNvPr>
          <p:cNvGrpSpPr/>
          <p:nvPr/>
        </p:nvGrpSpPr>
        <p:grpSpPr>
          <a:xfrm>
            <a:off x="9186398" y="3321284"/>
            <a:ext cx="1488581" cy="461665"/>
            <a:chOff x="605046" y="3750007"/>
            <a:chExt cx="1488582" cy="4616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7DBA91-22E0-4743-AB59-4737C747F467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FB41A84-BC19-492E-9057-85AFBC80AD43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5" name="Chevron 69">
                <a:extLst>
                  <a:ext uri="{FF2B5EF4-FFF2-40B4-BE49-F238E27FC236}">
                    <a16:creationId xmlns:a16="http://schemas.microsoft.com/office/drawing/2014/main" id="{507CA618-6644-4B1D-A336-A5DFEEFB9D0E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917A23-EDFE-4551-8306-B7CD64735FCB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EBCFF3-3136-452D-A3E8-FF992CE7CFA6}"/>
              </a:ext>
            </a:extLst>
          </p:cNvPr>
          <p:cNvGrpSpPr/>
          <p:nvPr/>
        </p:nvGrpSpPr>
        <p:grpSpPr>
          <a:xfrm>
            <a:off x="9186398" y="4307362"/>
            <a:ext cx="1488581" cy="461665"/>
            <a:chOff x="605046" y="3750007"/>
            <a:chExt cx="1488582" cy="4616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CEDAC6E-DF71-44E6-BBA7-F4223BED4149}"/>
                </a:ext>
              </a:extLst>
            </p:cNvPr>
            <p:cNvGrpSpPr/>
            <p:nvPr/>
          </p:nvGrpSpPr>
          <p:grpSpPr>
            <a:xfrm>
              <a:off x="605046" y="3786939"/>
              <a:ext cx="206152" cy="206152"/>
              <a:chOff x="2411760" y="3726904"/>
              <a:chExt cx="206152" cy="20615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979BA13-6818-41C7-936A-1D33E0F5BAE7}"/>
                  </a:ext>
                </a:extLst>
              </p:cNvPr>
              <p:cNvSpPr/>
              <p:nvPr/>
            </p:nvSpPr>
            <p:spPr>
              <a:xfrm>
                <a:off x="2411760" y="3726904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0" name="Chevron 74">
                <a:extLst>
                  <a:ext uri="{FF2B5EF4-FFF2-40B4-BE49-F238E27FC236}">
                    <a16:creationId xmlns:a16="http://schemas.microsoft.com/office/drawing/2014/main" id="{B310509A-7D05-4B43-9480-BE408657807F}"/>
                  </a:ext>
                </a:extLst>
              </p:cNvPr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7E0348-5545-448E-B935-456C2423824E}"/>
                </a:ext>
              </a:extLst>
            </p:cNvPr>
            <p:cNvSpPr txBox="1"/>
            <p:nvPr/>
          </p:nvSpPr>
          <p:spPr>
            <a:xfrm>
              <a:off x="832000" y="3750007"/>
              <a:ext cx="126162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</a:p>
            <a:p>
              <a:r>
                <a:rPr lang="en-US" altLang="ko-KR" sz="1200" b="1" dirty="0">
                  <a:solidFill>
                    <a:srgbClr val="262626"/>
                  </a:solidFill>
                </a:rPr>
                <a:t>Content here</a:t>
              </a:r>
              <a:endParaRPr lang="ko-KR" altLang="en-US" sz="12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BCF52F0-31F9-42CC-8D0D-6B5D3A817D5C}"/>
              </a:ext>
            </a:extLst>
          </p:cNvPr>
          <p:cNvSpPr txBox="1"/>
          <p:nvPr/>
        </p:nvSpPr>
        <p:spPr>
          <a:xfrm>
            <a:off x="7978392" y="1926875"/>
            <a:ext cx="2903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6A7E50-A51A-4DC9-B082-8C1C4EFFC05B}"/>
              </a:ext>
            </a:extLst>
          </p:cNvPr>
          <p:cNvSpPr txBox="1"/>
          <p:nvPr/>
        </p:nvSpPr>
        <p:spPr>
          <a:xfrm>
            <a:off x="7978392" y="2908888"/>
            <a:ext cx="2903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15C582-857D-4D32-AE16-2410804B6D0F}"/>
              </a:ext>
            </a:extLst>
          </p:cNvPr>
          <p:cNvSpPr txBox="1"/>
          <p:nvPr/>
        </p:nvSpPr>
        <p:spPr>
          <a:xfrm>
            <a:off x="7978392" y="3890901"/>
            <a:ext cx="2903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972495-100C-49EF-A6E0-BD0876CC512F}"/>
              </a:ext>
            </a:extLst>
          </p:cNvPr>
          <p:cNvSpPr txBox="1"/>
          <p:nvPr/>
        </p:nvSpPr>
        <p:spPr>
          <a:xfrm>
            <a:off x="7978392" y="4872914"/>
            <a:ext cx="2903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2F113E-7870-4B4A-8B9A-F6DC4E4BB40D}"/>
              </a:ext>
            </a:extLst>
          </p:cNvPr>
          <p:cNvSpPr/>
          <p:nvPr/>
        </p:nvSpPr>
        <p:spPr>
          <a:xfrm>
            <a:off x="1120161" y="2096588"/>
            <a:ext cx="631425" cy="631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9964A4-11D2-4BB5-A53C-65D9FEF31037}"/>
              </a:ext>
            </a:extLst>
          </p:cNvPr>
          <p:cNvSpPr/>
          <p:nvPr/>
        </p:nvSpPr>
        <p:spPr>
          <a:xfrm>
            <a:off x="1120161" y="3093775"/>
            <a:ext cx="631425" cy="6314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C841AD-A410-4862-825A-FE28B04FDE17}"/>
              </a:ext>
            </a:extLst>
          </p:cNvPr>
          <p:cNvSpPr/>
          <p:nvPr/>
        </p:nvSpPr>
        <p:spPr>
          <a:xfrm>
            <a:off x="1120161" y="4090962"/>
            <a:ext cx="631425" cy="631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C7ACB2-0AA5-4A9F-BAA7-E2E01182443B}"/>
              </a:ext>
            </a:extLst>
          </p:cNvPr>
          <p:cNvSpPr/>
          <p:nvPr/>
        </p:nvSpPr>
        <p:spPr>
          <a:xfrm>
            <a:off x="1120161" y="5088150"/>
            <a:ext cx="631425" cy="631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1">
            <a:extLst>
              <a:ext uri="{FF2B5EF4-FFF2-40B4-BE49-F238E27FC236}">
                <a16:creationId xmlns:a16="http://schemas.microsoft.com/office/drawing/2014/main" id="{F68AAD2E-1909-44AE-8C27-DF5368D2537C}"/>
              </a:ext>
            </a:extLst>
          </p:cNvPr>
          <p:cNvSpPr/>
          <p:nvPr/>
        </p:nvSpPr>
        <p:spPr>
          <a:xfrm>
            <a:off x="1250857" y="2285492"/>
            <a:ext cx="358057" cy="2625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ed Rectangle 32">
            <a:extLst>
              <a:ext uri="{FF2B5EF4-FFF2-40B4-BE49-F238E27FC236}">
                <a16:creationId xmlns:a16="http://schemas.microsoft.com/office/drawing/2014/main" id="{6DA8CA99-B65E-444A-8065-4057A1D642B1}"/>
              </a:ext>
            </a:extLst>
          </p:cNvPr>
          <p:cNvSpPr/>
          <p:nvPr/>
        </p:nvSpPr>
        <p:spPr>
          <a:xfrm>
            <a:off x="1269535" y="4226609"/>
            <a:ext cx="346870" cy="3468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ectangle 9">
            <a:extLst>
              <a:ext uri="{FF2B5EF4-FFF2-40B4-BE49-F238E27FC236}">
                <a16:creationId xmlns:a16="http://schemas.microsoft.com/office/drawing/2014/main" id="{9F8BB43D-3A83-4E9A-9F92-2BA3086F81ED}"/>
              </a:ext>
            </a:extLst>
          </p:cNvPr>
          <p:cNvSpPr/>
          <p:nvPr/>
        </p:nvSpPr>
        <p:spPr>
          <a:xfrm>
            <a:off x="1258525" y="3223062"/>
            <a:ext cx="354210" cy="3315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Frame 17">
            <a:extLst>
              <a:ext uri="{FF2B5EF4-FFF2-40B4-BE49-F238E27FC236}">
                <a16:creationId xmlns:a16="http://schemas.microsoft.com/office/drawing/2014/main" id="{E9834DAB-CFD1-4448-8C8D-3CBD23024A8D}"/>
              </a:ext>
            </a:extLst>
          </p:cNvPr>
          <p:cNvSpPr/>
          <p:nvPr/>
        </p:nvSpPr>
        <p:spPr>
          <a:xfrm>
            <a:off x="1278427" y="5226271"/>
            <a:ext cx="342352" cy="342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68">
            <a:extLst>
              <a:ext uri="{FF2B5EF4-FFF2-40B4-BE49-F238E27FC236}">
                <a16:creationId xmlns:a16="http://schemas.microsoft.com/office/drawing/2014/main" id="{4B0CE3F5-BFB5-4243-8463-6EC2213DDFDC}"/>
              </a:ext>
            </a:extLst>
          </p:cNvPr>
          <p:cNvSpPr/>
          <p:nvPr/>
        </p:nvSpPr>
        <p:spPr>
          <a:xfrm rot="10800000">
            <a:off x="4563050" y="3292510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Hexagon 68">
            <a:extLst>
              <a:ext uri="{FF2B5EF4-FFF2-40B4-BE49-F238E27FC236}">
                <a16:creationId xmlns:a16="http://schemas.microsoft.com/office/drawing/2014/main" id="{8129DBB9-6A50-4BA4-BC54-71B4CBA1E5B6}"/>
              </a:ext>
            </a:extLst>
          </p:cNvPr>
          <p:cNvSpPr/>
          <p:nvPr/>
        </p:nvSpPr>
        <p:spPr>
          <a:xfrm>
            <a:off x="3554938" y="2052394"/>
            <a:ext cx="4125238" cy="2483033"/>
          </a:xfrm>
          <a:custGeom>
            <a:avLst/>
            <a:gdLst/>
            <a:ahLst/>
            <a:cxnLst/>
            <a:rect l="l" t="t" r="r" b="b"/>
            <a:pathLst>
              <a:path w="4125238" h="2483033">
                <a:moveTo>
                  <a:pt x="780492" y="242020"/>
                </a:moveTo>
                <a:lnTo>
                  <a:pt x="280743" y="1241517"/>
                </a:lnTo>
                <a:lnTo>
                  <a:pt x="780492" y="2241014"/>
                </a:lnTo>
                <a:lnTo>
                  <a:pt x="2099829" y="2241014"/>
                </a:lnTo>
                <a:lnTo>
                  <a:pt x="2599577" y="1241517"/>
                </a:lnTo>
                <a:lnTo>
                  <a:pt x="2099829" y="242020"/>
                </a:lnTo>
                <a:close/>
                <a:moveTo>
                  <a:pt x="2186212" y="0"/>
                </a:moveTo>
                <a:lnTo>
                  <a:pt x="3407726" y="0"/>
                </a:lnTo>
                <a:cubicBezTo>
                  <a:pt x="3699951" y="0"/>
                  <a:pt x="3936847" y="236897"/>
                  <a:pt x="3936847" y="529122"/>
                </a:cubicBezTo>
                <a:lnTo>
                  <a:pt x="3936847" y="907065"/>
                </a:lnTo>
                <a:lnTo>
                  <a:pt x="4125238" y="907065"/>
                </a:lnTo>
                <a:lnTo>
                  <a:pt x="3822883" y="1209420"/>
                </a:lnTo>
                <a:lnTo>
                  <a:pt x="3520528" y="907065"/>
                </a:lnTo>
                <a:lnTo>
                  <a:pt x="3708920" y="907065"/>
                </a:lnTo>
                <a:lnTo>
                  <a:pt x="3708920" y="529122"/>
                </a:lnTo>
                <a:cubicBezTo>
                  <a:pt x="3708920" y="362777"/>
                  <a:pt x="3574071" y="227928"/>
                  <a:pt x="3407726" y="227928"/>
                </a:cubicBezTo>
                <a:lnTo>
                  <a:pt x="2373526" y="227928"/>
                </a:lnTo>
                <a:lnTo>
                  <a:pt x="2880320" y="1241517"/>
                </a:lnTo>
                <a:lnTo>
                  <a:pt x="2259562" y="2483033"/>
                </a:lnTo>
                <a:lnTo>
                  <a:pt x="620759" y="2483033"/>
                </a:lnTo>
                <a:lnTo>
                  <a:pt x="0" y="1241517"/>
                </a:lnTo>
                <a:lnTo>
                  <a:pt x="620759" y="1"/>
                </a:lnTo>
                <a:lnTo>
                  <a:pt x="218621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736044-6188-4378-B270-03F9FBC87597}"/>
              </a:ext>
            </a:extLst>
          </p:cNvPr>
          <p:cNvGrpSpPr/>
          <p:nvPr/>
        </p:nvGrpSpPr>
        <p:grpSpPr>
          <a:xfrm>
            <a:off x="7896414" y="1734884"/>
            <a:ext cx="3582230" cy="1107996"/>
            <a:chOff x="2551706" y="4283314"/>
            <a:chExt cx="146813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428E0E-66A9-466B-B3A2-39C88EFD8810}"/>
                </a:ext>
              </a:extLst>
            </p:cNvPr>
            <p:cNvSpPr txBox="1"/>
            <p:nvPr/>
          </p:nvSpPr>
          <p:spPr>
            <a:xfrm>
              <a:off x="2551706" y="4560313"/>
              <a:ext cx="146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947B15-3E28-469E-A9CC-80C913F8E203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769BE-01E7-4BC4-85E6-4DEF1C2F2328}"/>
              </a:ext>
            </a:extLst>
          </p:cNvPr>
          <p:cNvGrpSpPr/>
          <p:nvPr/>
        </p:nvGrpSpPr>
        <p:grpSpPr>
          <a:xfrm>
            <a:off x="680936" y="4965455"/>
            <a:ext cx="3648076" cy="1107996"/>
            <a:chOff x="2551706" y="4283314"/>
            <a:chExt cx="1480091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7CFEAE-FDE8-4C83-948F-F3A2CAE03030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8EAF2B-1470-43BA-ACB4-5AA11AA5EB53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7950D-10B0-40D7-835F-9330319FE15C}"/>
              </a:ext>
            </a:extLst>
          </p:cNvPr>
          <p:cNvGrpSpPr/>
          <p:nvPr/>
        </p:nvGrpSpPr>
        <p:grpSpPr>
          <a:xfrm>
            <a:off x="4144503" y="3323184"/>
            <a:ext cx="1807483" cy="787964"/>
            <a:chOff x="4594236" y="2114926"/>
            <a:chExt cx="2232248" cy="787964"/>
          </a:xfrm>
        </p:grpSpPr>
        <p:sp>
          <p:nvSpPr>
            <p:cNvPr id="12" name="Text Placeholder 12">
              <a:extLst>
                <a:ext uri="{FF2B5EF4-FFF2-40B4-BE49-F238E27FC236}">
                  <a16:creationId xmlns:a16="http://schemas.microsoft.com/office/drawing/2014/main" id="{BCCEB227-CB8B-4FDA-96DF-F9979B37E437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 Placeholder 13">
              <a:extLst>
                <a:ext uri="{FF2B5EF4-FFF2-40B4-BE49-F238E27FC236}">
                  <a16:creationId xmlns:a16="http://schemas.microsoft.com/office/drawing/2014/main" id="{004F128B-EFD9-48F3-A449-FB8CB5A3BC77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4B1CAE-3A4A-4885-94D0-D3D2444F9AAD}"/>
              </a:ext>
            </a:extLst>
          </p:cNvPr>
          <p:cNvGrpSpPr/>
          <p:nvPr/>
        </p:nvGrpSpPr>
        <p:grpSpPr>
          <a:xfrm>
            <a:off x="6344388" y="4566122"/>
            <a:ext cx="1807483" cy="787964"/>
            <a:chOff x="4594236" y="2114926"/>
            <a:chExt cx="2232248" cy="78796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F4C153EC-B797-4B2D-812C-76B1161F029C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436155"/>
              <a:ext cx="2232248" cy="4667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3">
              <a:extLst>
                <a:ext uri="{FF2B5EF4-FFF2-40B4-BE49-F238E27FC236}">
                  <a16:creationId xmlns:a16="http://schemas.microsoft.com/office/drawing/2014/main" id="{B3124B9B-B80E-49FB-B99F-38390A1DA833}"/>
                </a:ext>
              </a:extLst>
            </p:cNvPr>
            <p:cNvSpPr txBox="1">
              <a:spLocks/>
            </p:cNvSpPr>
            <p:nvPr/>
          </p:nvSpPr>
          <p:spPr>
            <a:xfrm>
              <a:off x="4594236" y="2114926"/>
              <a:ext cx="2232248" cy="3053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495BD164-CA99-4A93-BDA3-BB9314D50225}"/>
              </a:ext>
            </a:extLst>
          </p:cNvPr>
          <p:cNvSpPr/>
          <p:nvPr/>
        </p:nvSpPr>
        <p:spPr>
          <a:xfrm rot="18900000">
            <a:off x="6938414" y="3852744"/>
            <a:ext cx="697254" cy="56009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06B4742D-A977-4A43-904B-696615F03D81}"/>
              </a:ext>
            </a:extLst>
          </p:cNvPr>
          <p:cNvSpPr/>
          <p:nvPr/>
        </p:nvSpPr>
        <p:spPr>
          <a:xfrm>
            <a:off x="4766200" y="2515810"/>
            <a:ext cx="525175" cy="604248"/>
          </a:xfrm>
          <a:custGeom>
            <a:avLst/>
            <a:gdLst/>
            <a:ahLst/>
            <a:cxnLst/>
            <a:rect l="l" t="t" r="r" b="b"/>
            <a:pathLst>
              <a:path w="3442170" h="3960441">
                <a:moveTo>
                  <a:pt x="658867" y="3240361"/>
                </a:moveTo>
                <a:lnTo>
                  <a:pt x="2539193" y="3240361"/>
                </a:lnTo>
                <a:cubicBezTo>
                  <a:pt x="2596541" y="3240361"/>
                  <a:pt x="2643030" y="3286850"/>
                  <a:pt x="2643030" y="3344198"/>
                </a:cubicBezTo>
                <a:lnTo>
                  <a:pt x="2643030" y="3352549"/>
                </a:lnTo>
                <a:cubicBezTo>
                  <a:pt x="2643030" y="3409897"/>
                  <a:pt x="2596541" y="3456386"/>
                  <a:pt x="2539193" y="3456386"/>
                </a:cubicBezTo>
                <a:lnTo>
                  <a:pt x="658867" y="3456386"/>
                </a:lnTo>
                <a:cubicBezTo>
                  <a:pt x="601519" y="3456386"/>
                  <a:pt x="555030" y="3409897"/>
                  <a:pt x="555030" y="3352549"/>
                </a:cubicBezTo>
                <a:lnTo>
                  <a:pt x="555030" y="3344198"/>
                </a:lnTo>
                <a:cubicBezTo>
                  <a:pt x="555030" y="3286850"/>
                  <a:pt x="601519" y="3240361"/>
                  <a:pt x="658867" y="3240361"/>
                </a:cubicBezTo>
                <a:close/>
                <a:moveTo>
                  <a:pt x="658867" y="2833796"/>
                </a:moveTo>
                <a:lnTo>
                  <a:pt x="2539193" y="2833796"/>
                </a:lnTo>
                <a:cubicBezTo>
                  <a:pt x="2596541" y="2833796"/>
                  <a:pt x="2643030" y="2880285"/>
                  <a:pt x="2643030" y="2937633"/>
                </a:cubicBezTo>
                <a:lnTo>
                  <a:pt x="2643030" y="2945984"/>
                </a:lnTo>
                <a:cubicBezTo>
                  <a:pt x="2643030" y="3003332"/>
                  <a:pt x="2596541" y="3049821"/>
                  <a:pt x="2539193" y="3049821"/>
                </a:cubicBezTo>
                <a:lnTo>
                  <a:pt x="658867" y="3049821"/>
                </a:lnTo>
                <a:cubicBezTo>
                  <a:pt x="601519" y="3049821"/>
                  <a:pt x="555030" y="3003332"/>
                  <a:pt x="555030" y="2945984"/>
                </a:cubicBezTo>
                <a:lnTo>
                  <a:pt x="555030" y="2937633"/>
                </a:lnTo>
                <a:cubicBezTo>
                  <a:pt x="555030" y="2880285"/>
                  <a:pt x="601519" y="2833796"/>
                  <a:pt x="658867" y="2833796"/>
                </a:cubicBezTo>
                <a:close/>
                <a:moveTo>
                  <a:pt x="658867" y="2427229"/>
                </a:moveTo>
                <a:lnTo>
                  <a:pt x="2539193" y="2427229"/>
                </a:lnTo>
                <a:cubicBezTo>
                  <a:pt x="2596541" y="2427229"/>
                  <a:pt x="2643030" y="2473718"/>
                  <a:pt x="2643030" y="2531066"/>
                </a:cubicBezTo>
                <a:lnTo>
                  <a:pt x="2643030" y="2539417"/>
                </a:lnTo>
                <a:cubicBezTo>
                  <a:pt x="2643030" y="2596765"/>
                  <a:pt x="2596541" y="2643254"/>
                  <a:pt x="2539193" y="2643254"/>
                </a:cubicBezTo>
                <a:lnTo>
                  <a:pt x="658867" y="2643254"/>
                </a:lnTo>
                <a:cubicBezTo>
                  <a:pt x="601519" y="2643254"/>
                  <a:pt x="555030" y="2596765"/>
                  <a:pt x="555030" y="2539417"/>
                </a:cubicBezTo>
                <a:lnTo>
                  <a:pt x="555030" y="2531066"/>
                </a:lnTo>
                <a:cubicBezTo>
                  <a:pt x="555030" y="2473718"/>
                  <a:pt x="601519" y="2427229"/>
                  <a:pt x="658867" y="2427229"/>
                </a:cubicBezTo>
                <a:close/>
                <a:moveTo>
                  <a:pt x="658867" y="2020662"/>
                </a:moveTo>
                <a:lnTo>
                  <a:pt x="2539193" y="2020662"/>
                </a:lnTo>
                <a:cubicBezTo>
                  <a:pt x="2596541" y="2020662"/>
                  <a:pt x="2643030" y="2067151"/>
                  <a:pt x="2643030" y="2124499"/>
                </a:cubicBezTo>
                <a:lnTo>
                  <a:pt x="2643030" y="2132850"/>
                </a:lnTo>
                <a:cubicBezTo>
                  <a:pt x="2643030" y="2190198"/>
                  <a:pt x="2596541" y="2236687"/>
                  <a:pt x="2539193" y="2236687"/>
                </a:cubicBezTo>
                <a:lnTo>
                  <a:pt x="658867" y="2236687"/>
                </a:lnTo>
                <a:cubicBezTo>
                  <a:pt x="601519" y="2236687"/>
                  <a:pt x="555030" y="2190198"/>
                  <a:pt x="555030" y="2132850"/>
                </a:cubicBezTo>
                <a:lnTo>
                  <a:pt x="555030" y="2124499"/>
                </a:lnTo>
                <a:cubicBezTo>
                  <a:pt x="555030" y="2067151"/>
                  <a:pt x="601519" y="2020662"/>
                  <a:pt x="658867" y="2020662"/>
                </a:cubicBezTo>
                <a:close/>
                <a:moveTo>
                  <a:pt x="658867" y="1614095"/>
                </a:moveTo>
                <a:lnTo>
                  <a:pt x="1891193" y="1614095"/>
                </a:lnTo>
                <a:cubicBezTo>
                  <a:pt x="1948541" y="1614095"/>
                  <a:pt x="1995030" y="1660584"/>
                  <a:pt x="1995030" y="1717932"/>
                </a:cubicBezTo>
                <a:lnTo>
                  <a:pt x="1995030" y="1726283"/>
                </a:lnTo>
                <a:cubicBezTo>
                  <a:pt x="1995030" y="1783631"/>
                  <a:pt x="1948541" y="1830120"/>
                  <a:pt x="1891193" y="1830120"/>
                </a:cubicBezTo>
                <a:lnTo>
                  <a:pt x="658867" y="1830120"/>
                </a:lnTo>
                <a:cubicBezTo>
                  <a:pt x="601519" y="1830120"/>
                  <a:pt x="555030" y="1783631"/>
                  <a:pt x="555030" y="1726283"/>
                </a:cubicBezTo>
                <a:lnTo>
                  <a:pt x="555030" y="1717932"/>
                </a:lnTo>
                <a:cubicBezTo>
                  <a:pt x="555030" y="1660584"/>
                  <a:pt x="601519" y="1614095"/>
                  <a:pt x="658867" y="1614095"/>
                </a:cubicBezTo>
                <a:close/>
                <a:moveTo>
                  <a:pt x="658867" y="1207528"/>
                </a:moveTo>
                <a:lnTo>
                  <a:pt x="1423193" y="1207528"/>
                </a:lnTo>
                <a:cubicBezTo>
                  <a:pt x="1480541" y="1207528"/>
                  <a:pt x="1527030" y="1254017"/>
                  <a:pt x="1527030" y="1311365"/>
                </a:cubicBezTo>
                <a:lnTo>
                  <a:pt x="1527030" y="1319716"/>
                </a:lnTo>
                <a:cubicBezTo>
                  <a:pt x="1527030" y="1377064"/>
                  <a:pt x="1480541" y="1423553"/>
                  <a:pt x="1423193" y="1423553"/>
                </a:cubicBezTo>
                <a:lnTo>
                  <a:pt x="658867" y="1423553"/>
                </a:lnTo>
                <a:cubicBezTo>
                  <a:pt x="601519" y="1423553"/>
                  <a:pt x="555030" y="1377064"/>
                  <a:pt x="555030" y="1319716"/>
                </a:cubicBezTo>
                <a:lnTo>
                  <a:pt x="555030" y="1311365"/>
                </a:lnTo>
                <a:cubicBezTo>
                  <a:pt x="555030" y="1254017"/>
                  <a:pt x="601519" y="1207528"/>
                  <a:pt x="658867" y="1207528"/>
                </a:cubicBezTo>
                <a:close/>
                <a:moveTo>
                  <a:pt x="2554664" y="1037849"/>
                </a:moveTo>
                <a:lnTo>
                  <a:pt x="2603884" y="1221540"/>
                </a:lnTo>
                <a:lnTo>
                  <a:pt x="2505443" y="1221541"/>
                </a:lnTo>
                <a:close/>
                <a:moveTo>
                  <a:pt x="2" y="1007696"/>
                </a:moveTo>
                <a:lnTo>
                  <a:pt x="2" y="1007697"/>
                </a:lnTo>
                <a:lnTo>
                  <a:pt x="3" y="1007696"/>
                </a:lnTo>
                <a:close/>
                <a:moveTo>
                  <a:pt x="2535559" y="782523"/>
                </a:moveTo>
                <a:cubicBezTo>
                  <a:pt x="2512072" y="785793"/>
                  <a:pt x="2491672" y="802716"/>
                  <a:pt x="2485149" y="827062"/>
                </a:cubicBezTo>
                <a:lnTo>
                  <a:pt x="2304257" y="1502155"/>
                </a:lnTo>
                <a:lnTo>
                  <a:pt x="2430252" y="1502155"/>
                </a:lnTo>
                <a:lnTo>
                  <a:pt x="2472833" y="1343242"/>
                </a:lnTo>
                <a:lnTo>
                  <a:pt x="2632558" y="1343243"/>
                </a:lnTo>
                <a:cubicBezTo>
                  <a:pt x="2633824" y="1343243"/>
                  <a:pt x="2635083" y="1343204"/>
                  <a:pt x="2636292" y="1342489"/>
                </a:cubicBezTo>
                <a:lnTo>
                  <a:pt x="2679075" y="1502155"/>
                </a:lnTo>
                <a:lnTo>
                  <a:pt x="2805068" y="1502155"/>
                </a:lnTo>
                <a:lnTo>
                  <a:pt x="2624179" y="827062"/>
                </a:lnTo>
                <a:cubicBezTo>
                  <a:pt x="2617655" y="802716"/>
                  <a:pt x="2597255" y="785793"/>
                  <a:pt x="2573768" y="782523"/>
                </a:cubicBezTo>
                <a:cubicBezTo>
                  <a:pt x="2567504" y="781650"/>
                  <a:pt x="2561019" y="781749"/>
                  <a:pt x="2554663" y="783720"/>
                </a:cubicBezTo>
                <a:close/>
                <a:moveTo>
                  <a:pt x="2950357" y="752352"/>
                </a:moveTo>
                <a:lnTo>
                  <a:pt x="2950357" y="894396"/>
                </a:lnTo>
                <a:lnTo>
                  <a:pt x="2808313" y="894396"/>
                </a:lnTo>
                <a:lnTo>
                  <a:pt x="2808313" y="1053088"/>
                </a:lnTo>
                <a:lnTo>
                  <a:pt x="2950357" y="1053088"/>
                </a:lnTo>
                <a:lnTo>
                  <a:pt x="2950357" y="1195132"/>
                </a:lnTo>
                <a:lnTo>
                  <a:pt x="3109049" y="1195132"/>
                </a:lnTo>
                <a:lnTo>
                  <a:pt x="3109049" y="1053088"/>
                </a:lnTo>
                <a:lnTo>
                  <a:pt x="3251093" y="1053088"/>
                </a:lnTo>
                <a:lnTo>
                  <a:pt x="3251093" y="894396"/>
                </a:lnTo>
                <a:lnTo>
                  <a:pt x="3109049" y="894396"/>
                </a:lnTo>
                <a:lnTo>
                  <a:pt x="3109049" y="752352"/>
                </a:lnTo>
                <a:close/>
                <a:moveTo>
                  <a:pt x="2706685" y="459647"/>
                </a:moveTo>
                <a:cubicBezTo>
                  <a:pt x="3112882" y="459647"/>
                  <a:pt x="3442170" y="788935"/>
                  <a:pt x="3442170" y="1195132"/>
                </a:cubicBezTo>
                <a:cubicBezTo>
                  <a:pt x="3442170" y="1601329"/>
                  <a:pt x="3112882" y="1930617"/>
                  <a:pt x="2706685" y="1930617"/>
                </a:cubicBezTo>
                <a:cubicBezTo>
                  <a:pt x="2300488" y="1930617"/>
                  <a:pt x="1971200" y="1601329"/>
                  <a:pt x="1971200" y="1195132"/>
                </a:cubicBezTo>
                <a:cubicBezTo>
                  <a:pt x="1971200" y="788935"/>
                  <a:pt x="2300488" y="459647"/>
                  <a:pt x="2706685" y="459647"/>
                </a:cubicBezTo>
                <a:close/>
                <a:moveTo>
                  <a:pt x="998319" y="0"/>
                </a:moveTo>
                <a:lnTo>
                  <a:pt x="998319" y="3"/>
                </a:lnTo>
                <a:lnTo>
                  <a:pt x="998321" y="1"/>
                </a:lnTo>
                <a:lnTo>
                  <a:pt x="2969887" y="1"/>
                </a:lnTo>
                <a:cubicBezTo>
                  <a:pt x="3079497" y="1"/>
                  <a:pt x="3168353" y="88857"/>
                  <a:pt x="3168353" y="198467"/>
                </a:cubicBezTo>
                <a:lnTo>
                  <a:pt x="3168353" y="493185"/>
                </a:lnTo>
                <a:cubicBezTo>
                  <a:pt x="3085099" y="439990"/>
                  <a:pt x="2990228" y="404581"/>
                  <a:pt x="2888890" y="388838"/>
                </a:cubicBezTo>
                <a:cubicBezTo>
                  <a:pt x="2871295" y="319942"/>
                  <a:pt x="2808233" y="270221"/>
                  <a:pt x="2733559" y="270221"/>
                </a:cubicBezTo>
                <a:lnTo>
                  <a:pt x="998319" y="270221"/>
                </a:lnTo>
                <a:lnTo>
                  <a:pt x="998319" y="809230"/>
                </a:lnTo>
                <a:cubicBezTo>
                  <a:pt x="998319" y="918840"/>
                  <a:pt x="909463" y="1007696"/>
                  <a:pt x="799853" y="1007696"/>
                </a:cubicBezTo>
                <a:lnTo>
                  <a:pt x="270177" y="1007696"/>
                </a:lnTo>
                <a:lnTo>
                  <a:pt x="270177" y="3525603"/>
                </a:lnTo>
                <a:cubicBezTo>
                  <a:pt x="270177" y="3616519"/>
                  <a:pt x="343879" y="3690221"/>
                  <a:pt x="434795" y="3690221"/>
                </a:cubicBezTo>
                <a:lnTo>
                  <a:pt x="2733559" y="3690221"/>
                </a:lnTo>
                <a:cubicBezTo>
                  <a:pt x="2824475" y="3690221"/>
                  <a:pt x="2898177" y="3616519"/>
                  <a:pt x="2898177" y="3525603"/>
                </a:cubicBezTo>
                <a:lnTo>
                  <a:pt x="2898177" y="1987149"/>
                </a:lnTo>
                <a:cubicBezTo>
                  <a:pt x="2996024" y="1970642"/>
                  <a:pt x="3087696" y="1935870"/>
                  <a:pt x="3168353" y="1884219"/>
                </a:cubicBezTo>
                <a:lnTo>
                  <a:pt x="3168353" y="3761975"/>
                </a:lnTo>
                <a:cubicBezTo>
                  <a:pt x="3168353" y="3871585"/>
                  <a:pt x="3079497" y="3960441"/>
                  <a:pt x="2969887" y="3960441"/>
                </a:cubicBezTo>
                <a:lnTo>
                  <a:pt x="198467" y="3960441"/>
                </a:lnTo>
                <a:cubicBezTo>
                  <a:pt x="88857" y="3960441"/>
                  <a:pt x="1" y="3871585"/>
                  <a:pt x="1" y="3761975"/>
                </a:cubicBezTo>
                <a:lnTo>
                  <a:pt x="1" y="1007696"/>
                </a:lnTo>
                <a:lnTo>
                  <a:pt x="0" y="1007696"/>
                </a:lnTo>
                <a:lnTo>
                  <a:pt x="1" y="1007695"/>
                </a:lnTo>
                <a:lnTo>
                  <a:pt x="1" y="198467"/>
                </a:lnTo>
                <a:cubicBezTo>
                  <a:pt x="1" y="88857"/>
                  <a:pt x="88857" y="1"/>
                  <a:pt x="198467" y="1"/>
                </a:cubicBezTo>
                <a:lnTo>
                  <a:pt x="198468" y="1"/>
                </a:lnTo>
                <a:cubicBezTo>
                  <a:pt x="88858" y="1"/>
                  <a:pt x="2" y="88857"/>
                  <a:pt x="2" y="198467"/>
                </a:cubicBezTo>
                <a:lnTo>
                  <a:pt x="2" y="10076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8582B8-248A-48FB-B66B-C26FC00C8E93}"/>
              </a:ext>
            </a:extLst>
          </p:cNvPr>
          <p:cNvSpPr/>
          <p:nvPr/>
        </p:nvSpPr>
        <p:spPr>
          <a:xfrm>
            <a:off x="2743201" y="1734707"/>
            <a:ext cx="6705598" cy="338858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30">
            <a:extLst>
              <a:ext uri="{FF2B5EF4-FFF2-40B4-BE49-F238E27FC236}">
                <a16:creationId xmlns:a16="http://schemas.microsoft.com/office/drawing/2014/main" id="{826B6073-F8E5-4C71-BBF0-71E2E7FEE107}"/>
              </a:ext>
            </a:extLst>
          </p:cNvPr>
          <p:cNvGrpSpPr/>
          <p:nvPr/>
        </p:nvGrpSpPr>
        <p:grpSpPr>
          <a:xfrm>
            <a:off x="5713905" y="2039508"/>
            <a:ext cx="764189" cy="697528"/>
            <a:chOff x="5655661" y="377455"/>
            <a:chExt cx="4490127" cy="4098447"/>
          </a:xfrm>
          <a:solidFill>
            <a:schemeClr val="bg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42A3E9-63D2-4642-84CD-C2CBE6D47870}"/>
                </a:ext>
              </a:extLst>
            </p:cNvPr>
            <p:cNvSpPr/>
            <p:nvPr/>
          </p:nvSpPr>
          <p:spPr>
            <a:xfrm>
              <a:off x="5655093" y="385055"/>
              <a:ext cx="4490127" cy="4087094"/>
            </a:xfrm>
            <a:custGeom>
              <a:avLst/>
              <a:gdLst>
                <a:gd name="connsiteX0" fmla="*/ 568 w 4490127"/>
                <a:gd name="connsiteY0" fmla="*/ 1465456 h 4087093"/>
                <a:gd name="connsiteX1" fmla="*/ 10785 w 4490127"/>
                <a:gd name="connsiteY1" fmla="*/ 1371794 h 4087093"/>
                <a:gd name="connsiteX2" fmla="*/ 67551 w 4490127"/>
                <a:gd name="connsiteY2" fmla="*/ 1099321 h 4087093"/>
                <a:gd name="connsiteX3" fmla="*/ 86283 w 4490127"/>
                <a:gd name="connsiteY3" fmla="*/ 1090238 h 4087093"/>
                <a:gd name="connsiteX4" fmla="*/ 379192 w 4490127"/>
                <a:gd name="connsiteY4" fmla="*/ 1150977 h 4087093"/>
                <a:gd name="connsiteX5" fmla="*/ 849775 w 4490127"/>
                <a:gd name="connsiteY5" fmla="*/ 1335464 h 4087093"/>
                <a:gd name="connsiteX6" fmla="*/ 1353282 w 4490127"/>
                <a:gd name="connsiteY6" fmla="*/ 1755527 h 4087093"/>
                <a:gd name="connsiteX7" fmla="*/ 1554799 w 4490127"/>
                <a:gd name="connsiteY7" fmla="*/ 2227813 h 4087093"/>
                <a:gd name="connsiteX8" fmla="*/ 1580911 w 4490127"/>
                <a:gd name="connsiteY8" fmla="*/ 2615519 h 4087093"/>
                <a:gd name="connsiteX9" fmla="*/ 1601914 w 4490127"/>
                <a:gd name="connsiteY9" fmla="*/ 2773327 h 4087093"/>
                <a:gd name="connsiteX10" fmla="*/ 1784698 w 4490127"/>
                <a:gd name="connsiteY10" fmla="*/ 3363117 h 4087093"/>
                <a:gd name="connsiteX11" fmla="*/ 1810242 w 4490127"/>
                <a:gd name="connsiteY11" fmla="*/ 3428397 h 4087093"/>
                <a:gd name="connsiteX12" fmla="*/ 1811945 w 4490127"/>
                <a:gd name="connsiteY12" fmla="*/ 3431235 h 4087093"/>
                <a:gd name="connsiteX13" fmla="*/ 1818757 w 4490127"/>
                <a:gd name="connsiteY13" fmla="*/ 3422720 h 4087093"/>
                <a:gd name="connsiteX14" fmla="*/ 2071362 w 4490127"/>
                <a:gd name="connsiteY14" fmla="*/ 2656390 h 4087093"/>
                <a:gd name="connsiteX15" fmla="*/ 2135507 w 4490127"/>
                <a:gd name="connsiteY15" fmla="*/ 2303311 h 4087093"/>
                <a:gd name="connsiteX16" fmla="*/ 2136642 w 4490127"/>
                <a:gd name="connsiteY16" fmla="*/ 2275496 h 4087093"/>
                <a:gd name="connsiteX17" fmla="*/ 2147428 w 4490127"/>
                <a:gd name="connsiteY17" fmla="*/ 1900846 h 4087093"/>
                <a:gd name="connsiteX18" fmla="*/ 2365406 w 4490127"/>
                <a:gd name="connsiteY18" fmla="*/ 1158924 h 4087093"/>
                <a:gd name="connsiteX19" fmla="*/ 2640149 w 4490127"/>
                <a:gd name="connsiteY19" fmla="*/ 801304 h 4087093"/>
                <a:gd name="connsiteX20" fmla="*/ 3362203 w 4490127"/>
                <a:gd name="connsiteY20" fmla="*/ 297796 h 4087093"/>
                <a:gd name="connsiteX21" fmla="*/ 4107530 w 4490127"/>
                <a:gd name="connsiteY21" fmla="*/ 46894 h 4087093"/>
                <a:gd name="connsiteX22" fmla="*/ 4371488 w 4490127"/>
                <a:gd name="connsiteY22" fmla="*/ 347 h 4087093"/>
                <a:gd name="connsiteX23" fmla="*/ 4390220 w 4490127"/>
                <a:gd name="connsiteY23" fmla="*/ 11700 h 4087093"/>
                <a:gd name="connsiteX24" fmla="*/ 4473665 w 4490127"/>
                <a:gd name="connsiteY24" fmla="*/ 409056 h 4087093"/>
                <a:gd name="connsiteX25" fmla="*/ 4489560 w 4490127"/>
                <a:gd name="connsiteY25" fmla="*/ 713318 h 4087093"/>
                <a:gd name="connsiteX26" fmla="*/ 4181324 w 4490127"/>
                <a:gd name="connsiteY26" fmla="*/ 1554010 h 4087093"/>
                <a:gd name="connsiteX27" fmla="*/ 3764100 w 4490127"/>
                <a:gd name="connsiteY27" fmla="*/ 1900846 h 4087093"/>
                <a:gd name="connsiteX28" fmla="*/ 3106759 w 4490127"/>
                <a:gd name="connsiteY28" fmla="*/ 2167074 h 4087093"/>
                <a:gd name="connsiteX29" fmla="*/ 2613470 w 4490127"/>
                <a:gd name="connsiteY29" fmla="*/ 2263008 h 4087093"/>
                <a:gd name="connsiteX30" fmla="*/ 2374488 w 4490127"/>
                <a:gd name="connsiteY30" fmla="*/ 2287416 h 4087093"/>
                <a:gd name="connsiteX31" fmla="*/ 2356323 w 4490127"/>
                <a:gd name="connsiteY31" fmla="*/ 2302175 h 4087093"/>
                <a:gd name="connsiteX32" fmla="*/ 2101448 w 4490127"/>
                <a:gd name="connsiteY32" fmla="*/ 3137759 h 4087093"/>
                <a:gd name="connsiteX33" fmla="*/ 1990756 w 4490127"/>
                <a:gd name="connsiteY33" fmla="*/ 3606072 h 4087093"/>
                <a:gd name="connsiteX34" fmla="*/ 1953858 w 4490127"/>
                <a:gd name="connsiteY34" fmla="*/ 3948366 h 4087093"/>
                <a:gd name="connsiteX35" fmla="*/ 1962941 w 4490127"/>
                <a:gd name="connsiteY35" fmla="*/ 4014214 h 4087093"/>
                <a:gd name="connsiteX36" fmla="*/ 1957832 w 4490127"/>
                <a:gd name="connsiteY36" fmla="*/ 4030676 h 4087093"/>
                <a:gd name="connsiteX37" fmla="*/ 1783563 w 4490127"/>
                <a:gd name="connsiteY37" fmla="*/ 4092550 h 4087093"/>
                <a:gd name="connsiteX38" fmla="*/ 1637676 w 4490127"/>
                <a:gd name="connsiteY38" fmla="*/ 4016484 h 4087093"/>
                <a:gd name="connsiteX39" fmla="*/ 1631432 w 4490127"/>
                <a:gd name="connsiteY39" fmla="*/ 4007970 h 4087093"/>
                <a:gd name="connsiteX40" fmla="*/ 1621782 w 4490127"/>
                <a:gd name="connsiteY40" fmla="*/ 3889330 h 4087093"/>
                <a:gd name="connsiteX41" fmla="*/ 1697279 w 4490127"/>
                <a:gd name="connsiteY41" fmla="*/ 3717899 h 4087093"/>
                <a:gd name="connsiteX42" fmla="*/ 1699550 w 4490127"/>
                <a:gd name="connsiteY42" fmla="*/ 3658864 h 4087093"/>
                <a:gd name="connsiteX43" fmla="*/ 1634270 w 4490127"/>
                <a:gd name="connsiteY43" fmla="*/ 3314866 h 4087093"/>
                <a:gd name="connsiteX44" fmla="*/ 1435024 w 4490127"/>
                <a:gd name="connsiteY44" fmla="*/ 2643334 h 4087093"/>
                <a:gd name="connsiteX45" fmla="*/ 1412318 w 4490127"/>
                <a:gd name="connsiteY45" fmla="*/ 2625169 h 4087093"/>
                <a:gd name="connsiteX46" fmla="*/ 1103515 w 4490127"/>
                <a:gd name="connsiteY46" fmla="*/ 2584866 h 4087093"/>
                <a:gd name="connsiteX47" fmla="*/ 504075 w 4490127"/>
                <a:gd name="connsiteY47" fmla="*/ 2375970 h 4087093"/>
                <a:gd name="connsiteX48" fmla="*/ 118072 w 4490127"/>
                <a:gd name="connsiteY48" fmla="*/ 2005293 h 4087093"/>
                <a:gd name="connsiteX49" fmla="*/ 6244 w 4490127"/>
                <a:gd name="connsiteY49" fmla="*/ 1652214 h 4087093"/>
                <a:gd name="connsiteX50" fmla="*/ 0 w 4490127"/>
                <a:gd name="connsiteY50" fmla="*/ 1598855 h 4087093"/>
                <a:gd name="connsiteX51" fmla="*/ 568 w 4490127"/>
                <a:gd name="connsiteY51" fmla="*/ 1465456 h 408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90127" h="4087093">
                  <a:moveTo>
                    <a:pt x="568" y="1465456"/>
                  </a:moveTo>
                  <a:cubicBezTo>
                    <a:pt x="3974" y="1434236"/>
                    <a:pt x="7379" y="1403015"/>
                    <a:pt x="10785" y="1371794"/>
                  </a:cubicBezTo>
                  <a:cubicBezTo>
                    <a:pt x="22138" y="1279267"/>
                    <a:pt x="42006" y="1189010"/>
                    <a:pt x="67551" y="1099321"/>
                  </a:cubicBezTo>
                  <a:cubicBezTo>
                    <a:pt x="70956" y="1087400"/>
                    <a:pt x="78336" y="1089103"/>
                    <a:pt x="86283" y="1090238"/>
                  </a:cubicBezTo>
                  <a:cubicBezTo>
                    <a:pt x="185055" y="1104997"/>
                    <a:pt x="282691" y="1124865"/>
                    <a:pt x="379192" y="1150977"/>
                  </a:cubicBezTo>
                  <a:cubicBezTo>
                    <a:pt x="542675" y="1195822"/>
                    <a:pt x="699915" y="1255425"/>
                    <a:pt x="849775" y="1335464"/>
                  </a:cubicBezTo>
                  <a:cubicBezTo>
                    <a:pt x="1046183" y="1441047"/>
                    <a:pt x="1217613" y="1576716"/>
                    <a:pt x="1353282" y="1755527"/>
                  </a:cubicBezTo>
                  <a:cubicBezTo>
                    <a:pt x="1460001" y="1896304"/>
                    <a:pt x="1524146" y="2055247"/>
                    <a:pt x="1554799" y="2227813"/>
                  </a:cubicBezTo>
                  <a:cubicBezTo>
                    <a:pt x="1577505" y="2356102"/>
                    <a:pt x="1583749" y="2484959"/>
                    <a:pt x="1580911" y="2615519"/>
                  </a:cubicBezTo>
                  <a:cubicBezTo>
                    <a:pt x="1579776" y="2668879"/>
                    <a:pt x="1591696" y="2721103"/>
                    <a:pt x="1601914" y="2773327"/>
                  </a:cubicBezTo>
                  <a:cubicBezTo>
                    <a:pt x="1642785" y="2975978"/>
                    <a:pt x="1710335" y="3170683"/>
                    <a:pt x="1784698" y="3363117"/>
                  </a:cubicBezTo>
                  <a:cubicBezTo>
                    <a:pt x="1793213" y="3384688"/>
                    <a:pt x="1801727" y="3406826"/>
                    <a:pt x="1810242" y="3428397"/>
                  </a:cubicBezTo>
                  <a:cubicBezTo>
                    <a:pt x="1810810" y="3429532"/>
                    <a:pt x="1811377" y="3430668"/>
                    <a:pt x="1811945" y="3431235"/>
                  </a:cubicBezTo>
                  <a:cubicBezTo>
                    <a:pt x="1817622" y="3431235"/>
                    <a:pt x="1817622" y="3426126"/>
                    <a:pt x="1818757" y="3422720"/>
                  </a:cubicBezTo>
                  <a:cubicBezTo>
                    <a:pt x="1916393" y="3171818"/>
                    <a:pt x="2006082" y="2918078"/>
                    <a:pt x="2071362" y="2656390"/>
                  </a:cubicBezTo>
                  <a:cubicBezTo>
                    <a:pt x="2100312" y="2540022"/>
                    <a:pt x="2123586" y="2423085"/>
                    <a:pt x="2135507" y="2303311"/>
                  </a:cubicBezTo>
                  <a:cubicBezTo>
                    <a:pt x="2136642" y="2294228"/>
                    <a:pt x="2136642" y="2284578"/>
                    <a:pt x="2136642" y="2275496"/>
                  </a:cubicBezTo>
                  <a:cubicBezTo>
                    <a:pt x="2134939" y="2150612"/>
                    <a:pt x="2135507" y="2025161"/>
                    <a:pt x="2147428" y="1900846"/>
                  </a:cubicBezTo>
                  <a:cubicBezTo>
                    <a:pt x="2171837" y="1639158"/>
                    <a:pt x="2233711" y="1388823"/>
                    <a:pt x="2365406" y="1158924"/>
                  </a:cubicBezTo>
                  <a:cubicBezTo>
                    <a:pt x="2440904" y="1027229"/>
                    <a:pt x="2534566" y="909725"/>
                    <a:pt x="2640149" y="801304"/>
                  </a:cubicBezTo>
                  <a:cubicBezTo>
                    <a:pt x="2848478" y="586731"/>
                    <a:pt x="3093136" y="424950"/>
                    <a:pt x="3362203" y="297796"/>
                  </a:cubicBezTo>
                  <a:cubicBezTo>
                    <a:pt x="3600617" y="184834"/>
                    <a:pt x="3850383" y="103659"/>
                    <a:pt x="4107530" y="46894"/>
                  </a:cubicBezTo>
                  <a:cubicBezTo>
                    <a:pt x="4194948" y="27594"/>
                    <a:pt x="4282934" y="12267"/>
                    <a:pt x="4371488" y="347"/>
                  </a:cubicBezTo>
                  <a:cubicBezTo>
                    <a:pt x="4381706" y="-789"/>
                    <a:pt x="4386815" y="347"/>
                    <a:pt x="4390220" y="11700"/>
                  </a:cubicBezTo>
                  <a:cubicBezTo>
                    <a:pt x="4427686" y="142260"/>
                    <a:pt x="4456636" y="273955"/>
                    <a:pt x="4473665" y="409056"/>
                  </a:cubicBezTo>
                  <a:cubicBezTo>
                    <a:pt x="4486721" y="510098"/>
                    <a:pt x="4493533" y="611708"/>
                    <a:pt x="4489560" y="713318"/>
                  </a:cubicBezTo>
                  <a:cubicBezTo>
                    <a:pt x="4478774" y="1027229"/>
                    <a:pt x="4385112" y="1311055"/>
                    <a:pt x="4181324" y="1554010"/>
                  </a:cubicBezTo>
                  <a:cubicBezTo>
                    <a:pt x="4063253" y="1694788"/>
                    <a:pt x="3921907" y="1807751"/>
                    <a:pt x="3764100" y="1900846"/>
                  </a:cubicBezTo>
                  <a:cubicBezTo>
                    <a:pt x="3558610" y="2022323"/>
                    <a:pt x="3337226" y="2105768"/>
                    <a:pt x="3106759" y="2167074"/>
                  </a:cubicBezTo>
                  <a:cubicBezTo>
                    <a:pt x="2944411" y="2210216"/>
                    <a:pt x="2780359" y="2241437"/>
                    <a:pt x="2613470" y="2263008"/>
                  </a:cubicBezTo>
                  <a:cubicBezTo>
                    <a:pt x="2533998" y="2273225"/>
                    <a:pt x="2454527" y="2281740"/>
                    <a:pt x="2374488" y="2287416"/>
                  </a:cubicBezTo>
                  <a:cubicBezTo>
                    <a:pt x="2363703" y="2287984"/>
                    <a:pt x="2359162" y="2291958"/>
                    <a:pt x="2356323" y="2302175"/>
                  </a:cubicBezTo>
                  <a:cubicBezTo>
                    <a:pt x="2263796" y="2578622"/>
                    <a:pt x="2177513" y="2856771"/>
                    <a:pt x="2101448" y="3137759"/>
                  </a:cubicBezTo>
                  <a:cubicBezTo>
                    <a:pt x="2059441" y="3292728"/>
                    <a:pt x="2020273" y="3448265"/>
                    <a:pt x="1990756" y="3606072"/>
                  </a:cubicBezTo>
                  <a:cubicBezTo>
                    <a:pt x="1969752" y="3719035"/>
                    <a:pt x="1950452" y="3832565"/>
                    <a:pt x="1953858" y="3948366"/>
                  </a:cubicBezTo>
                  <a:cubicBezTo>
                    <a:pt x="1954426" y="3970504"/>
                    <a:pt x="1957264" y="3992643"/>
                    <a:pt x="1962941" y="4014214"/>
                  </a:cubicBezTo>
                  <a:cubicBezTo>
                    <a:pt x="1964643" y="4021026"/>
                    <a:pt x="1964643" y="4026134"/>
                    <a:pt x="1957832" y="4030676"/>
                  </a:cubicBezTo>
                  <a:cubicBezTo>
                    <a:pt x="1904472" y="4065302"/>
                    <a:pt x="1848275" y="4091414"/>
                    <a:pt x="1783563" y="4092550"/>
                  </a:cubicBezTo>
                  <a:cubicBezTo>
                    <a:pt x="1721121" y="4093685"/>
                    <a:pt x="1673438" y="4065870"/>
                    <a:pt x="1637676" y="4016484"/>
                  </a:cubicBezTo>
                  <a:cubicBezTo>
                    <a:pt x="1635405" y="4013646"/>
                    <a:pt x="1633702" y="4010808"/>
                    <a:pt x="1631432" y="4007970"/>
                  </a:cubicBezTo>
                  <a:cubicBezTo>
                    <a:pt x="1594534" y="3952340"/>
                    <a:pt x="1594534" y="3949501"/>
                    <a:pt x="1621782" y="3889330"/>
                  </a:cubicBezTo>
                  <a:cubicBezTo>
                    <a:pt x="1647326" y="3832565"/>
                    <a:pt x="1671735" y="3774665"/>
                    <a:pt x="1697279" y="3717899"/>
                  </a:cubicBezTo>
                  <a:cubicBezTo>
                    <a:pt x="1705794" y="3698599"/>
                    <a:pt x="1701253" y="3678732"/>
                    <a:pt x="1699550" y="3658864"/>
                  </a:cubicBezTo>
                  <a:cubicBezTo>
                    <a:pt x="1687629" y="3542495"/>
                    <a:pt x="1662653" y="3428397"/>
                    <a:pt x="1634270" y="3314866"/>
                  </a:cubicBezTo>
                  <a:cubicBezTo>
                    <a:pt x="1577505" y="3088374"/>
                    <a:pt x="1508819" y="2865286"/>
                    <a:pt x="1435024" y="2643334"/>
                  </a:cubicBezTo>
                  <a:cubicBezTo>
                    <a:pt x="1431051" y="2630846"/>
                    <a:pt x="1425942" y="2625737"/>
                    <a:pt x="1412318" y="2625169"/>
                  </a:cubicBezTo>
                  <a:cubicBezTo>
                    <a:pt x="1308438" y="2617222"/>
                    <a:pt x="1205693" y="2604166"/>
                    <a:pt x="1103515" y="2584866"/>
                  </a:cubicBezTo>
                  <a:cubicBezTo>
                    <a:pt x="893484" y="2544563"/>
                    <a:pt x="690832" y="2482689"/>
                    <a:pt x="504075" y="2375970"/>
                  </a:cubicBezTo>
                  <a:cubicBezTo>
                    <a:pt x="344565" y="2284578"/>
                    <a:pt x="210031" y="2167074"/>
                    <a:pt x="118072" y="2005293"/>
                  </a:cubicBezTo>
                  <a:cubicBezTo>
                    <a:pt x="55630" y="1895737"/>
                    <a:pt x="19868" y="1777665"/>
                    <a:pt x="6244" y="1652214"/>
                  </a:cubicBezTo>
                  <a:cubicBezTo>
                    <a:pt x="4541" y="1634617"/>
                    <a:pt x="5677" y="1615884"/>
                    <a:pt x="0" y="1598855"/>
                  </a:cubicBezTo>
                  <a:cubicBezTo>
                    <a:pt x="568" y="1554578"/>
                    <a:pt x="568" y="1510301"/>
                    <a:pt x="568" y="1465456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A6E2D1-232F-49F3-81A9-588AD26BDCAE}"/>
                </a:ext>
              </a:extLst>
            </p:cNvPr>
            <p:cNvSpPr/>
            <p:nvPr/>
          </p:nvSpPr>
          <p:spPr>
            <a:xfrm>
              <a:off x="7600719" y="376887"/>
              <a:ext cx="2435227" cy="2185460"/>
            </a:xfrm>
            <a:custGeom>
              <a:avLst/>
              <a:gdLst>
                <a:gd name="connsiteX0" fmla="*/ 2436079 w 2435226"/>
                <a:gd name="connsiteY0" fmla="*/ 568 h 2185459"/>
                <a:gd name="connsiteX1" fmla="*/ 2361717 w 2435226"/>
                <a:gd name="connsiteY1" fmla="*/ 9650 h 2185459"/>
                <a:gd name="connsiteX2" fmla="*/ 1811095 w 2435226"/>
                <a:gd name="connsiteY2" fmla="*/ 119207 h 2185459"/>
                <a:gd name="connsiteX3" fmla="*/ 1059523 w 2435226"/>
                <a:gd name="connsiteY3" fmla="*/ 436524 h 2185459"/>
                <a:gd name="connsiteX4" fmla="*/ 448730 w 2435226"/>
                <a:gd name="connsiteY4" fmla="*/ 979200 h 2185459"/>
                <a:gd name="connsiteX5" fmla="*/ 176825 w 2435226"/>
                <a:gd name="connsiteY5" fmla="*/ 1575802 h 2185459"/>
                <a:gd name="connsiteX6" fmla="*/ 109274 w 2435226"/>
                <a:gd name="connsiteY6" fmla="*/ 2124154 h 2185459"/>
                <a:gd name="connsiteX7" fmla="*/ 107003 w 2435226"/>
                <a:gd name="connsiteY7" fmla="*/ 2188866 h 2185459"/>
                <a:gd name="connsiteX8" fmla="*/ 66700 w 2435226"/>
                <a:gd name="connsiteY8" fmla="*/ 2053765 h 2185459"/>
                <a:gd name="connsiteX9" fmla="*/ 1988 w 2435226"/>
                <a:gd name="connsiteY9" fmla="*/ 1474192 h 2185459"/>
                <a:gd name="connsiteX10" fmla="*/ 287517 w 2435226"/>
                <a:gd name="connsiteY10" fmla="*/ 723189 h 2185459"/>
                <a:gd name="connsiteX11" fmla="*/ 695659 w 2435226"/>
                <a:gd name="connsiteY11" fmla="*/ 387139 h 2185459"/>
                <a:gd name="connsiteX12" fmla="*/ 1307587 w 2435226"/>
                <a:gd name="connsiteY12" fmla="*/ 140210 h 2185459"/>
                <a:gd name="connsiteX13" fmla="*/ 1781009 w 2435226"/>
                <a:gd name="connsiteY13" fmla="*/ 44845 h 2185459"/>
                <a:gd name="connsiteX14" fmla="*/ 2271460 w 2435226"/>
                <a:gd name="connsiteY14" fmla="*/ 2838 h 2185459"/>
                <a:gd name="connsiteX15" fmla="*/ 2285084 w 2435226"/>
                <a:gd name="connsiteY15" fmla="*/ 0 h 2185459"/>
                <a:gd name="connsiteX16" fmla="*/ 2436079 w 2435226"/>
                <a:gd name="connsiteY16" fmla="*/ 568 h 218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35226" h="2185459">
                  <a:moveTo>
                    <a:pt x="2436079" y="568"/>
                  </a:moveTo>
                  <a:cubicBezTo>
                    <a:pt x="2411671" y="6812"/>
                    <a:pt x="2386694" y="6812"/>
                    <a:pt x="2361717" y="9650"/>
                  </a:cubicBezTo>
                  <a:cubicBezTo>
                    <a:pt x="2174960" y="31221"/>
                    <a:pt x="1991608" y="68686"/>
                    <a:pt x="1811095" y="119207"/>
                  </a:cubicBezTo>
                  <a:cubicBezTo>
                    <a:pt x="1547137" y="193002"/>
                    <a:pt x="1294531" y="294611"/>
                    <a:pt x="1059523" y="436524"/>
                  </a:cubicBezTo>
                  <a:cubicBezTo>
                    <a:pt x="822245" y="579573"/>
                    <a:pt x="615052" y="756680"/>
                    <a:pt x="448730" y="979200"/>
                  </a:cubicBezTo>
                  <a:cubicBezTo>
                    <a:pt x="315332" y="1158578"/>
                    <a:pt x="228481" y="1359526"/>
                    <a:pt x="176825" y="1575802"/>
                  </a:cubicBezTo>
                  <a:cubicBezTo>
                    <a:pt x="133683" y="1756315"/>
                    <a:pt x="114383" y="1939099"/>
                    <a:pt x="109274" y="2124154"/>
                  </a:cubicBezTo>
                  <a:cubicBezTo>
                    <a:pt x="108706" y="2145724"/>
                    <a:pt x="109274" y="2167295"/>
                    <a:pt x="107003" y="2188866"/>
                  </a:cubicBezTo>
                  <a:cubicBezTo>
                    <a:pt x="89974" y="2144589"/>
                    <a:pt x="78053" y="2099177"/>
                    <a:pt x="66700" y="2053765"/>
                  </a:cubicBezTo>
                  <a:cubicBezTo>
                    <a:pt x="18450" y="1863601"/>
                    <a:pt x="-7662" y="1670600"/>
                    <a:pt x="1988" y="1474192"/>
                  </a:cubicBezTo>
                  <a:cubicBezTo>
                    <a:pt x="16179" y="1193204"/>
                    <a:pt x="105868" y="940599"/>
                    <a:pt x="287517" y="723189"/>
                  </a:cubicBezTo>
                  <a:cubicBezTo>
                    <a:pt x="402750" y="585817"/>
                    <a:pt x="541257" y="476828"/>
                    <a:pt x="695659" y="387139"/>
                  </a:cubicBezTo>
                  <a:cubicBezTo>
                    <a:pt x="888093" y="275311"/>
                    <a:pt x="1094150" y="198111"/>
                    <a:pt x="1307587" y="140210"/>
                  </a:cubicBezTo>
                  <a:cubicBezTo>
                    <a:pt x="1463124" y="98204"/>
                    <a:pt x="1621499" y="66983"/>
                    <a:pt x="1781009" y="44845"/>
                  </a:cubicBezTo>
                  <a:cubicBezTo>
                    <a:pt x="1943925" y="22138"/>
                    <a:pt x="2106841" y="7379"/>
                    <a:pt x="2271460" y="2838"/>
                  </a:cubicBezTo>
                  <a:cubicBezTo>
                    <a:pt x="2276002" y="2838"/>
                    <a:pt x="2281111" y="3974"/>
                    <a:pt x="2285084" y="0"/>
                  </a:cubicBezTo>
                  <a:cubicBezTo>
                    <a:pt x="2335605" y="568"/>
                    <a:pt x="2386126" y="568"/>
                    <a:pt x="2436079" y="568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070905-D58C-40E7-8266-78E08BFFF8AD}"/>
                </a:ext>
              </a:extLst>
            </p:cNvPr>
            <p:cNvSpPr/>
            <p:nvPr/>
          </p:nvSpPr>
          <p:spPr>
            <a:xfrm>
              <a:off x="5750459" y="1472498"/>
              <a:ext cx="1612132" cy="1458865"/>
            </a:xfrm>
            <a:custGeom>
              <a:avLst/>
              <a:gdLst>
                <a:gd name="connsiteX0" fmla="*/ 0 w 1612131"/>
                <a:gd name="connsiteY0" fmla="*/ 1093 h 1458865"/>
                <a:gd name="connsiteX1" fmla="*/ 233873 w 1612131"/>
                <a:gd name="connsiteY1" fmla="*/ 7904 h 1458865"/>
                <a:gd name="connsiteX2" fmla="*/ 630094 w 1612131"/>
                <a:gd name="connsiteY2" fmla="*/ 66940 h 1458865"/>
                <a:gd name="connsiteX3" fmla="*/ 1207963 w 1612131"/>
                <a:gd name="connsiteY3" fmla="*/ 297407 h 1458865"/>
                <a:gd name="connsiteX4" fmla="*/ 1533796 w 1612131"/>
                <a:gd name="connsiteY4" fmla="*/ 662975 h 1458865"/>
                <a:gd name="connsiteX5" fmla="*/ 1610429 w 1612131"/>
                <a:gd name="connsiteY5" fmla="*/ 966669 h 1458865"/>
                <a:gd name="connsiteX6" fmla="*/ 1546284 w 1612131"/>
                <a:gd name="connsiteY6" fmla="*/ 1458823 h 1458865"/>
                <a:gd name="connsiteX7" fmla="*/ 1543446 w 1612131"/>
                <a:gd name="connsiteY7" fmla="*/ 1463932 h 1458865"/>
                <a:gd name="connsiteX8" fmla="*/ 1540608 w 1612131"/>
                <a:gd name="connsiteY8" fmla="*/ 1451443 h 1458865"/>
                <a:gd name="connsiteX9" fmla="*/ 1471354 w 1612131"/>
                <a:gd name="connsiteY9" fmla="*/ 972913 h 1458865"/>
                <a:gd name="connsiteX10" fmla="*/ 1176175 w 1612131"/>
                <a:gd name="connsiteY10" fmla="*/ 501194 h 1458865"/>
                <a:gd name="connsiteX11" fmla="*/ 634635 w 1612131"/>
                <a:gd name="connsiteY11" fmla="*/ 158332 h 1458865"/>
                <a:gd name="connsiteX12" fmla="*/ 82877 w 1612131"/>
                <a:gd name="connsiteY12" fmla="*/ 11310 h 1458865"/>
                <a:gd name="connsiteX13" fmla="*/ 0 w 1612131"/>
                <a:gd name="connsiteY13" fmla="*/ 1093 h 145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131" h="1458865">
                  <a:moveTo>
                    <a:pt x="0" y="1093"/>
                  </a:moveTo>
                  <a:cubicBezTo>
                    <a:pt x="77768" y="-1746"/>
                    <a:pt x="156104" y="1093"/>
                    <a:pt x="233873" y="7904"/>
                  </a:cubicBezTo>
                  <a:cubicBezTo>
                    <a:pt x="367271" y="18690"/>
                    <a:pt x="499534" y="37422"/>
                    <a:pt x="630094" y="66940"/>
                  </a:cubicBezTo>
                  <a:cubicBezTo>
                    <a:pt x="835016" y="112920"/>
                    <a:pt x="1031424" y="180471"/>
                    <a:pt x="1207963" y="297407"/>
                  </a:cubicBezTo>
                  <a:cubicBezTo>
                    <a:pt x="1348741" y="390502"/>
                    <a:pt x="1461704" y="508573"/>
                    <a:pt x="1533796" y="662975"/>
                  </a:cubicBezTo>
                  <a:cubicBezTo>
                    <a:pt x="1578640" y="759476"/>
                    <a:pt x="1602482" y="861085"/>
                    <a:pt x="1610429" y="966669"/>
                  </a:cubicBezTo>
                  <a:cubicBezTo>
                    <a:pt x="1622349" y="1135261"/>
                    <a:pt x="1593399" y="1298177"/>
                    <a:pt x="1546284" y="1458823"/>
                  </a:cubicBezTo>
                  <a:cubicBezTo>
                    <a:pt x="1545716" y="1460526"/>
                    <a:pt x="1544581" y="1461661"/>
                    <a:pt x="1543446" y="1463932"/>
                  </a:cubicBezTo>
                  <a:cubicBezTo>
                    <a:pt x="1538904" y="1460526"/>
                    <a:pt x="1540608" y="1455417"/>
                    <a:pt x="1540608" y="1451443"/>
                  </a:cubicBezTo>
                  <a:cubicBezTo>
                    <a:pt x="1537769" y="1289095"/>
                    <a:pt x="1519604" y="1129017"/>
                    <a:pt x="1471354" y="972913"/>
                  </a:cubicBezTo>
                  <a:cubicBezTo>
                    <a:pt x="1415156" y="789561"/>
                    <a:pt x="1313547" y="634025"/>
                    <a:pt x="1176175" y="501194"/>
                  </a:cubicBezTo>
                  <a:cubicBezTo>
                    <a:pt x="1018935" y="349631"/>
                    <a:pt x="836151" y="240074"/>
                    <a:pt x="634635" y="158332"/>
                  </a:cubicBezTo>
                  <a:cubicBezTo>
                    <a:pt x="456960" y="86240"/>
                    <a:pt x="272473" y="39125"/>
                    <a:pt x="82877" y="11310"/>
                  </a:cubicBezTo>
                  <a:cubicBezTo>
                    <a:pt x="55630" y="6769"/>
                    <a:pt x="27815" y="3931"/>
                    <a:pt x="0" y="1093"/>
                  </a:cubicBezTo>
                  <a:close/>
                </a:path>
              </a:pathLst>
            </a:custGeom>
            <a:grpFill/>
            <a:ln w="5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93FC33B-E6A6-41DF-8F94-1751E90C1FD1}"/>
              </a:ext>
            </a:extLst>
          </p:cNvPr>
          <p:cNvSpPr txBox="1"/>
          <p:nvPr/>
        </p:nvSpPr>
        <p:spPr>
          <a:xfrm>
            <a:off x="3269974" y="3461300"/>
            <a:ext cx="5652052" cy="1661993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  </a:t>
            </a:r>
          </a:p>
          <a:p>
            <a:pPr algn="ctr"/>
            <a:endParaRPr lang="en-US" altLang="ko-KR" sz="1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1AA3C-EB89-43EC-8DE2-6C828FAC773C}"/>
              </a:ext>
            </a:extLst>
          </p:cNvPr>
          <p:cNvSpPr txBox="1"/>
          <p:nvPr/>
        </p:nvSpPr>
        <p:spPr>
          <a:xfrm>
            <a:off x="3269974" y="3003984"/>
            <a:ext cx="56520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8BD13B-8E48-4DEF-BED3-E11C61625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511968"/>
              </p:ext>
            </p:extLst>
          </p:nvPr>
        </p:nvGraphicFramePr>
        <p:xfrm>
          <a:off x="6168008" y="1777526"/>
          <a:ext cx="5283357" cy="394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A4C03B-B3A9-4FA8-BD8E-E7DADEF48214}"/>
              </a:ext>
            </a:extLst>
          </p:cNvPr>
          <p:cNvSpPr txBox="1"/>
          <p:nvPr/>
        </p:nvSpPr>
        <p:spPr>
          <a:xfrm>
            <a:off x="906227" y="218817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75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0FDD0-45FE-46AE-85D1-2E11E052ACD7}"/>
              </a:ext>
            </a:extLst>
          </p:cNvPr>
          <p:cNvSpPr txBox="1"/>
          <p:nvPr/>
        </p:nvSpPr>
        <p:spPr>
          <a:xfrm>
            <a:off x="928474" y="192558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8D7F7-EF93-48E1-B6A2-9A01AC0726DD}"/>
              </a:ext>
            </a:extLst>
          </p:cNvPr>
          <p:cNvSpPr txBox="1"/>
          <p:nvPr/>
        </p:nvSpPr>
        <p:spPr>
          <a:xfrm>
            <a:off x="1950344" y="217278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CA8-4377-4327-9664-90471613305F}"/>
              </a:ext>
            </a:extLst>
          </p:cNvPr>
          <p:cNvSpPr txBox="1"/>
          <p:nvPr/>
        </p:nvSpPr>
        <p:spPr>
          <a:xfrm>
            <a:off x="906227" y="321705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34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A12B5-280D-4179-B27D-38AD4D6BA519}"/>
              </a:ext>
            </a:extLst>
          </p:cNvPr>
          <p:cNvSpPr txBox="1"/>
          <p:nvPr/>
        </p:nvSpPr>
        <p:spPr>
          <a:xfrm>
            <a:off x="928474" y="295446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4BCDB-D231-408C-89FE-6A1B1E6A2BE7}"/>
              </a:ext>
            </a:extLst>
          </p:cNvPr>
          <p:cNvSpPr txBox="1"/>
          <p:nvPr/>
        </p:nvSpPr>
        <p:spPr>
          <a:xfrm>
            <a:off x="1950344" y="320166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5AB51-4550-4BBE-A691-FD0F348DB7E9}"/>
              </a:ext>
            </a:extLst>
          </p:cNvPr>
          <p:cNvSpPr txBox="1"/>
          <p:nvPr/>
        </p:nvSpPr>
        <p:spPr>
          <a:xfrm>
            <a:off x="906227" y="424594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86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43A9D-43B3-4A92-8F83-0AEDEAC3CA36}"/>
              </a:ext>
            </a:extLst>
          </p:cNvPr>
          <p:cNvSpPr txBox="1"/>
          <p:nvPr/>
        </p:nvSpPr>
        <p:spPr>
          <a:xfrm>
            <a:off x="928474" y="398335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42E28-A345-43D6-9040-4090EE1902FA}"/>
              </a:ext>
            </a:extLst>
          </p:cNvPr>
          <p:cNvSpPr txBox="1"/>
          <p:nvPr/>
        </p:nvSpPr>
        <p:spPr>
          <a:xfrm>
            <a:off x="1950344" y="423055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AD732-392B-4C2A-AE9A-18C57B4C3042}"/>
              </a:ext>
            </a:extLst>
          </p:cNvPr>
          <p:cNvSpPr txBox="1"/>
          <p:nvPr/>
        </p:nvSpPr>
        <p:spPr>
          <a:xfrm>
            <a:off x="906227" y="527482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29CFC-664E-4EF6-9E1D-537AE0E43168}"/>
              </a:ext>
            </a:extLst>
          </p:cNvPr>
          <p:cNvSpPr txBox="1"/>
          <p:nvPr/>
        </p:nvSpPr>
        <p:spPr>
          <a:xfrm>
            <a:off x="928474" y="501223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B2DAE3-458A-42D0-8C94-F473D5B2DC1D}"/>
              </a:ext>
            </a:extLst>
          </p:cNvPr>
          <p:cNvSpPr txBox="1"/>
          <p:nvPr/>
        </p:nvSpPr>
        <p:spPr>
          <a:xfrm>
            <a:off x="1950344" y="525943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7D6EEFCB-ECFA-482B-BF05-F14697BD6D3E}"/>
              </a:ext>
            </a:extLst>
          </p:cNvPr>
          <p:cNvGrpSpPr/>
          <p:nvPr/>
        </p:nvGrpSpPr>
        <p:grpSpPr>
          <a:xfrm>
            <a:off x="6875980" y="5800203"/>
            <a:ext cx="3867413" cy="276999"/>
            <a:chOff x="6574238" y="5663469"/>
            <a:chExt cx="3867413" cy="276999"/>
          </a:xfrm>
        </p:grpSpPr>
        <p:grpSp>
          <p:nvGrpSpPr>
            <p:cNvPr id="17" name="그룹 5">
              <a:extLst>
                <a:ext uri="{FF2B5EF4-FFF2-40B4-BE49-F238E27FC236}">
                  <a16:creationId xmlns:a16="http://schemas.microsoft.com/office/drawing/2014/main" id="{780DF1A6-DCE6-4943-A57D-DD236AA5E1FD}"/>
                </a:ext>
              </a:extLst>
            </p:cNvPr>
            <p:cNvGrpSpPr/>
            <p:nvPr/>
          </p:nvGrpSpPr>
          <p:grpSpPr>
            <a:xfrm>
              <a:off x="6574238" y="5663469"/>
              <a:ext cx="1156465" cy="276999"/>
              <a:chOff x="6574238" y="5663469"/>
              <a:chExt cx="1156465" cy="27699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76E1355-63F5-4896-AB60-4AA273C2EE35}"/>
                  </a:ext>
                </a:extLst>
              </p:cNvPr>
              <p:cNvSpPr/>
              <p:nvPr/>
            </p:nvSpPr>
            <p:spPr>
              <a:xfrm>
                <a:off x="6574238" y="5724364"/>
                <a:ext cx="144000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46A08C-D2D1-437B-9710-7CD30FBEC910}"/>
                  </a:ext>
                </a:extLst>
              </p:cNvPr>
              <p:cNvSpPr txBox="1"/>
              <p:nvPr/>
            </p:nvSpPr>
            <p:spPr>
              <a:xfrm>
                <a:off x="6722703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A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그룹 2">
              <a:extLst>
                <a:ext uri="{FF2B5EF4-FFF2-40B4-BE49-F238E27FC236}">
                  <a16:creationId xmlns:a16="http://schemas.microsoft.com/office/drawing/2014/main" id="{F47C82FD-5C21-4ED6-8CA5-97EEF3C4E721}"/>
                </a:ext>
              </a:extLst>
            </p:cNvPr>
            <p:cNvGrpSpPr/>
            <p:nvPr/>
          </p:nvGrpSpPr>
          <p:grpSpPr>
            <a:xfrm>
              <a:off x="7911712" y="5663469"/>
              <a:ext cx="1156465" cy="276999"/>
              <a:chOff x="7663883" y="5663469"/>
              <a:chExt cx="1156465" cy="2769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EE04B4-8543-4614-8AAD-D4AE5F192C91}"/>
                  </a:ext>
                </a:extLst>
              </p:cNvPr>
              <p:cNvSpPr/>
              <p:nvPr/>
            </p:nvSpPr>
            <p:spPr>
              <a:xfrm>
                <a:off x="7663883" y="5724364"/>
                <a:ext cx="144000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07C14E-7BAA-4AC6-B541-0033447372A7}"/>
                  </a:ext>
                </a:extLst>
              </p:cNvPr>
              <p:cNvSpPr txBox="1"/>
              <p:nvPr/>
            </p:nvSpPr>
            <p:spPr>
              <a:xfrm>
                <a:off x="7812348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B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그룹 1">
              <a:extLst>
                <a:ext uri="{FF2B5EF4-FFF2-40B4-BE49-F238E27FC236}">
                  <a16:creationId xmlns:a16="http://schemas.microsoft.com/office/drawing/2014/main" id="{369E5E57-03E0-4DEF-AA2E-424CF564B361}"/>
                </a:ext>
              </a:extLst>
            </p:cNvPr>
            <p:cNvGrpSpPr/>
            <p:nvPr/>
          </p:nvGrpSpPr>
          <p:grpSpPr>
            <a:xfrm>
              <a:off x="9249185" y="5663469"/>
              <a:ext cx="1192466" cy="276999"/>
              <a:chOff x="8753528" y="5663469"/>
              <a:chExt cx="1192466" cy="2769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014EF4-0FCA-4ABF-B72B-B38D1117AE59}"/>
                  </a:ext>
                </a:extLst>
              </p:cNvPr>
              <p:cNvSpPr/>
              <p:nvPr/>
            </p:nvSpPr>
            <p:spPr>
              <a:xfrm>
                <a:off x="8753528" y="5724364"/>
                <a:ext cx="144000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B2C35D-229E-4A3B-9B99-9797FB8A7B95}"/>
                  </a:ext>
                </a:extLst>
              </p:cNvPr>
              <p:cNvSpPr txBox="1"/>
              <p:nvPr/>
            </p:nvSpPr>
            <p:spPr>
              <a:xfrm>
                <a:off x="8901994" y="5663469"/>
                <a:ext cx="1044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5">
            <a:extLst>
              <a:ext uri="{FF2B5EF4-FFF2-40B4-BE49-F238E27FC236}">
                <a16:creationId xmlns:a16="http://schemas.microsoft.com/office/drawing/2014/main" id="{42FE6516-FEE5-45D4-BBE9-E7964D047F1B}"/>
              </a:ext>
            </a:extLst>
          </p:cNvPr>
          <p:cNvSpPr/>
          <p:nvPr/>
        </p:nvSpPr>
        <p:spPr>
          <a:xfrm>
            <a:off x="885413" y="2896982"/>
            <a:ext cx="10447821" cy="1863861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Pentagon 6">
            <a:extLst>
              <a:ext uri="{FF2B5EF4-FFF2-40B4-BE49-F238E27FC236}">
                <a16:creationId xmlns:a16="http://schemas.microsoft.com/office/drawing/2014/main" id="{B3F906A5-C000-4E40-A75F-639FF02A9391}"/>
              </a:ext>
            </a:extLst>
          </p:cNvPr>
          <p:cNvSpPr/>
          <p:nvPr/>
        </p:nvSpPr>
        <p:spPr>
          <a:xfrm>
            <a:off x="885412" y="2896982"/>
            <a:ext cx="8688729" cy="1863861"/>
          </a:xfrm>
          <a:prstGeom prst="homePlate">
            <a:avLst>
              <a:gd name="adj" fmla="val 260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" name="Pentagon 7">
            <a:extLst>
              <a:ext uri="{FF2B5EF4-FFF2-40B4-BE49-F238E27FC236}">
                <a16:creationId xmlns:a16="http://schemas.microsoft.com/office/drawing/2014/main" id="{7A90637E-76A5-4B87-A967-88E70466BB3C}"/>
              </a:ext>
            </a:extLst>
          </p:cNvPr>
          <p:cNvSpPr/>
          <p:nvPr/>
        </p:nvSpPr>
        <p:spPr>
          <a:xfrm>
            <a:off x="885413" y="2896982"/>
            <a:ext cx="6690015" cy="1863861"/>
          </a:xfrm>
          <a:prstGeom prst="homePlate">
            <a:avLst>
              <a:gd name="adj" fmla="val 260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Pentagon 8">
            <a:extLst>
              <a:ext uri="{FF2B5EF4-FFF2-40B4-BE49-F238E27FC236}">
                <a16:creationId xmlns:a16="http://schemas.microsoft.com/office/drawing/2014/main" id="{163025B7-9E47-4DB9-97ED-E77771937C5C}"/>
              </a:ext>
            </a:extLst>
          </p:cNvPr>
          <p:cNvSpPr/>
          <p:nvPr/>
        </p:nvSpPr>
        <p:spPr>
          <a:xfrm>
            <a:off x="885413" y="2896982"/>
            <a:ext cx="4691309" cy="1863861"/>
          </a:xfrm>
          <a:prstGeom prst="homePlate">
            <a:avLst>
              <a:gd name="adj" fmla="val 260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Pentagon 9">
            <a:extLst>
              <a:ext uri="{FF2B5EF4-FFF2-40B4-BE49-F238E27FC236}">
                <a16:creationId xmlns:a16="http://schemas.microsoft.com/office/drawing/2014/main" id="{EAB59E4F-CFEB-455B-8B8A-7512194C1067}"/>
              </a:ext>
            </a:extLst>
          </p:cNvPr>
          <p:cNvSpPr/>
          <p:nvPr/>
        </p:nvSpPr>
        <p:spPr>
          <a:xfrm>
            <a:off x="885412" y="2896982"/>
            <a:ext cx="2693668" cy="1863861"/>
          </a:xfrm>
          <a:prstGeom prst="homePlate">
            <a:avLst>
              <a:gd name="adj" fmla="val 260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91282-5B27-44EA-9192-39CE12B862BA}"/>
              </a:ext>
            </a:extLst>
          </p:cNvPr>
          <p:cNvSpPr/>
          <p:nvPr/>
        </p:nvSpPr>
        <p:spPr>
          <a:xfrm>
            <a:off x="885413" y="2896982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8CD03-7CFF-4AB5-90BA-1B119D56D8C0}"/>
              </a:ext>
            </a:extLst>
          </p:cNvPr>
          <p:cNvSpPr txBox="1"/>
          <p:nvPr/>
        </p:nvSpPr>
        <p:spPr>
          <a:xfrm>
            <a:off x="9605825" y="305094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2597C-60F3-4127-9D68-23AE41DEEF9A}"/>
              </a:ext>
            </a:extLst>
          </p:cNvPr>
          <p:cNvSpPr/>
          <p:nvPr/>
        </p:nvSpPr>
        <p:spPr>
          <a:xfrm>
            <a:off x="885413" y="4156861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61B51-8853-425F-89A3-9FF2D6D61AB0}"/>
              </a:ext>
            </a:extLst>
          </p:cNvPr>
          <p:cNvSpPr txBox="1"/>
          <p:nvPr/>
        </p:nvSpPr>
        <p:spPr>
          <a:xfrm>
            <a:off x="5566071" y="305094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6F8AD-5E4A-45E1-A302-88095B986FB2}"/>
              </a:ext>
            </a:extLst>
          </p:cNvPr>
          <p:cNvSpPr txBox="1"/>
          <p:nvPr/>
        </p:nvSpPr>
        <p:spPr>
          <a:xfrm>
            <a:off x="3570006" y="305094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92563-50E0-4F2A-9FED-A22E2E39F007}"/>
              </a:ext>
            </a:extLst>
          </p:cNvPr>
          <p:cNvSpPr txBox="1"/>
          <p:nvPr/>
        </p:nvSpPr>
        <p:spPr>
          <a:xfrm>
            <a:off x="1402491" y="305094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C285E-79D9-4A04-B3B9-E314A5D0ECCA}"/>
              </a:ext>
            </a:extLst>
          </p:cNvPr>
          <p:cNvSpPr txBox="1"/>
          <p:nvPr/>
        </p:nvSpPr>
        <p:spPr>
          <a:xfrm>
            <a:off x="7562136" y="305094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70AE6-E128-478C-B135-140218CAE28F}"/>
              </a:ext>
            </a:extLst>
          </p:cNvPr>
          <p:cNvSpPr txBox="1"/>
          <p:nvPr/>
        </p:nvSpPr>
        <p:spPr>
          <a:xfrm>
            <a:off x="5566071" y="431082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2DDF9-08C3-4E09-B749-DDEFAA5A4A69}"/>
              </a:ext>
            </a:extLst>
          </p:cNvPr>
          <p:cNvSpPr txBox="1"/>
          <p:nvPr/>
        </p:nvSpPr>
        <p:spPr>
          <a:xfrm>
            <a:off x="3570006" y="431082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C7CF8-0643-4D8D-9498-ACBEEDEE92FF}"/>
              </a:ext>
            </a:extLst>
          </p:cNvPr>
          <p:cNvSpPr txBox="1"/>
          <p:nvPr/>
        </p:nvSpPr>
        <p:spPr>
          <a:xfrm>
            <a:off x="1402491" y="431082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69A8B2-4058-41A5-ACEC-1F62F99C2B1E}"/>
              </a:ext>
            </a:extLst>
          </p:cNvPr>
          <p:cNvSpPr txBox="1"/>
          <p:nvPr/>
        </p:nvSpPr>
        <p:spPr>
          <a:xfrm>
            <a:off x="7562136" y="431082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B410-B802-470D-ABDC-9989501C0D3E}"/>
              </a:ext>
            </a:extLst>
          </p:cNvPr>
          <p:cNvSpPr txBox="1"/>
          <p:nvPr/>
        </p:nvSpPr>
        <p:spPr>
          <a:xfrm>
            <a:off x="9605825" y="4310825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Isosceles Triangle 51">
            <a:extLst>
              <a:ext uri="{FF2B5EF4-FFF2-40B4-BE49-F238E27FC236}">
                <a16:creationId xmlns:a16="http://schemas.microsoft.com/office/drawing/2014/main" id="{F4236BCA-39A5-42ED-BE94-DAD4C3EFA3DD}"/>
              </a:ext>
            </a:extLst>
          </p:cNvPr>
          <p:cNvSpPr/>
          <p:nvPr/>
        </p:nvSpPr>
        <p:spPr>
          <a:xfrm>
            <a:off x="6269418" y="3734246"/>
            <a:ext cx="396254" cy="29057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Freeform 19">
            <a:extLst>
              <a:ext uri="{FF2B5EF4-FFF2-40B4-BE49-F238E27FC236}">
                <a16:creationId xmlns:a16="http://schemas.microsoft.com/office/drawing/2014/main" id="{88126DE5-AAA4-40BE-B156-0E809CA8DAC7}"/>
              </a:ext>
            </a:extLst>
          </p:cNvPr>
          <p:cNvSpPr/>
          <p:nvPr/>
        </p:nvSpPr>
        <p:spPr>
          <a:xfrm>
            <a:off x="8278613" y="3681405"/>
            <a:ext cx="349013" cy="34341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572DACAF-B7F3-4577-AE60-BD3A969A187D}"/>
              </a:ext>
            </a:extLst>
          </p:cNvPr>
          <p:cNvSpPr/>
          <p:nvPr/>
        </p:nvSpPr>
        <p:spPr>
          <a:xfrm rot="16200000">
            <a:off x="10158590" y="3619702"/>
            <a:ext cx="398474" cy="43133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811146B-DCF3-4904-B8AD-62EB0DECA8CE}"/>
              </a:ext>
            </a:extLst>
          </p:cNvPr>
          <p:cNvSpPr/>
          <p:nvPr/>
        </p:nvSpPr>
        <p:spPr>
          <a:xfrm rot="2700000">
            <a:off x="4374655" y="3629923"/>
            <a:ext cx="248982" cy="44637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41E311DC-A3ED-44D3-9DC5-BABE4654302F}"/>
              </a:ext>
            </a:extLst>
          </p:cNvPr>
          <p:cNvSpPr/>
          <p:nvPr/>
        </p:nvSpPr>
        <p:spPr>
          <a:xfrm>
            <a:off x="1941636" y="3716642"/>
            <a:ext cx="329219" cy="3081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7E349-D933-4F7B-ACA3-014C8932BA34}"/>
              </a:ext>
            </a:extLst>
          </p:cNvPr>
          <p:cNvGrpSpPr/>
          <p:nvPr/>
        </p:nvGrpSpPr>
        <p:grpSpPr>
          <a:xfrm>
            <a:off x="985271" y="1882248"/>
            <a:ext cx="2021348" cy="788120"/>
            <a:chOff x="5210294" y="818614"/>
            <a:chExt cx="1750034" cy="788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C9F5AD-0D0C-4E00-BF99-D7CA81B44B9F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8E7CB6-946E-4AB9-9066-86B9C4A4EF88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EEC9AF-F606-46F8-ABAA-5B4EB88FA1F2}"/>
              </a:ext>
            </a:extLst>
          </p:cNvPr>
          <p:cNvGrpSpPr/>
          <p:nvPr/>
        </p:nvGrpSpPr>
        <p:grpSpPr>
          <a:xfrm>
            <a:off x="3036734" y="5018941"/>
            <a:ext cx="2021348" cy="788120"/>
            <a:chOff x="5210294" y="818614"/>
            <a:chExt cx="1750034" cy="78812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320DFA-ABDE-4455-99BD-76C556D5399B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674121-313E-475B-88A0-0B9BAD4A59F9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1DE2BA-B0C3-43F9-8F1C-EB02E93AAE7D}"/>
              </a:ext>
            </a:extLst>
          </p:cNvPr>
          <p:cNvGrpSpPr/>
          <p:nvPr/>
        </p:nvGrpSpPr>
        <p:grpSpPr>
          <a:xfrm>
            <a:off x="5088197" y="1882248"/>
            <a:ext cx="2021348" cy="788120"/>
            <a:chOff x="5210294" y="818614"/>
            <a:chExt cx="1750034" cy="7881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FF78925-D7B9-4811-AD48-5F14EA9E77DD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A4D6C3-7AF1-46DD-BEA7-2D5654965DCC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40902F-2AA7-49F7-BA8A-5B8A0C73A29C}"/>
              </a:ext>
            </a:extLst>
          </p:cNvPr>
          <p:cNvGrpSpPr/>
          <p:nvPr/>
        </p:nvGrpSpPr>
        <p:grpSpPr>
          <a:xfrm>
            <a:off x="9191122" y="1882248"/>
            <a:ext cx="2021348" cy="788120"/>
            <a:chOff x="5210294" y="818614"/>
            <a:chExt cx="1750034" cy="7881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21D697-D8CD-437A-B873-E157B0C7110D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409245-78CE-4C51-89AD-49C2869308F0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C7AD04-8A29-4B05-9AE8-07B43F60038F}"/>
              </a:ext>
            </a:extLst>
          </p:cNvPr>
          <p:cNvGrpSpPr/>
          <p:nvPr/>
        </p:nvGrpSpPr>
        <p:grpSpPr>
          <a:xfrm>
            <a:off x="7139660" y="5018941"/>
            <a:ext cx="2021348" cy="788120"/>
            <a:chOff x="5210294" y="818614"/>
            <a:chExt cx="1750034" cy="7881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2FD0C5-27B4-4F1A-9B69-44D1BD0D4B06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AF78DA-13DB-4DE7-9F8F-B8B96E405BD0}"/>
                </a:ext>
              </a:extLst>
            </p:cNvPr>
            <p:cNvSpPr txBox="1"/>
            <p:nvPr/>
          </p:nvSpPr>
          <p:spPr>
            <a:xfrm>
              <a:off x="5218241" y="818614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8240E2-B47D-4F3A-9328-1BE0757B0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2F57CF92-E306-44E5-8F0A-F7B19F02617D}"/>
              </a:ext>
            </a:extLst>
          </p:cNvPr>
          <p:cNvGrpSpPr/>
          <p:nvPr/>
        </p:nvGrpSpPr>
        <p:grpSpPr>
          <a:xfrm>
            <a:off x="8221650" y="3550143"/>
            <a:ext cx="3312000" cy="895504"/>
            <a:chOff x="-311419" y="4190375"/>
            <a:chExt cx="2830398" cy="10796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563387-E631-4684-8B96-DF37BE9DE948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BD954-54BE-4C32-84CA-641BD0ADE240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96BA682F-B427-4298-88B5-147269E74D1B}"/>
              </a:ext>
            </a:extLst>
          </p:cNvPr>
          <p:cNvGrpSpPr/>
          <p:nvPr/>
        </p:nvGrpSpPr>
        <p:grpSpPr>
          <a:xfrm>
            <a:off x="8221650" y="2032628"/>
            <a:ext cx="3312000" cy="895504"/>
            <a:chOff x="-311419" y="4190375"/>
            <a:chExt cx="2830398" cy="10796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A30B5B-E4E9-4F5C-AEDE-B229BDC81E56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9700A8-4716-4988-8959-595FA376A307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23">
            <a:extLst>
              <a:ext uri="{FF2B5EF4-FFF2-40B4-BE49-F238E27FC236}">
                <a16:creationId xmlns:a16="http://schemas.microsoft.com/office/drawing/2014/main" id="{4245DE11-8DAE-4293-B8D1-A498AFF3A86A}"/>
              </a:ext>
            </a:extLst>
          </p:cNvPr>
          <p:cNvGrpSpPr/>
          <p:nvPr/>
        </p:nvGrpSpPr>
        <p:grpSpPr>
          <a:xfrm>
            <a:off x="646816" y="3550143"/>
            <a:ext cx="3312000" cy="895504"/>
            <a:chOff x="-311419" y="4190375"/>
            <a:chExt cx="2830398" cy="10796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3DE2CE-731D-422B-9269-D5E681D69F67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AF4A20-6F36-47D8-8B5A-CCB9AD67CD2B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3">
            <a:extLst>
              <a:ext uri="{FF2B5EF4-FFF2-40B4-BE49-F238E27FC236}">
                <a16:creationId xmlns:a16="http://schemas.microsoft.com/office/drawing/2014/main" id="{27E76526-31F6-4379-8055-1CFC8B97E52B}"/>
              </a:ext>
            </a:extLst>
          </p:cNvPr>
          <p:cNvGrpSpPr/>
          <p:nvPr/>
        </p:nvGrpSpPr>
        <p:grpSpPr>
          <a:xfrm>
            <a:off x="646816" y="2032628"/>
            <a:ext cx="3312000" cy="895504"/>
            <a:chOff x="-311419" y="4190375"/>
            <a:chExt cx="2830398" cy="10796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E729AA-AA88-49ED-86E6-6E96E3EFBAC6}"/>
                </a:ext>
              </a:extLst>
            </p:cNvPr>
            <p:cNvSpPr txBox="1"/>
            <p:nvPr/>
          </p:nvSpPr>
          <p:spPr>
            <a:xfrm>
              <a:off x="-311418" y="4490788"/>
              <a:ext cx="2830397" cy="7792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B70FFC-D755-4172-B847-4A54832C3BB7}"/>
                </a:ext>
              </a:extLst>
            </p:cNvPr>
            <p:cNvSpPr txBox="1"/>
            <p:nvPr/>
          </p:nvSpPr>
          <p:spPr>
            <a:xfrm>
              <a:off x="-311419" y="4190375"/>
              <a:ext cx="2830397" cy="333962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4A0499-3618-46A4-93D0-01858F7098AA}"/>
              </a:ext>
            </a:extLst>
          </p:cNvPr>
          <p:cNvSpPr txBox="1"/>
          <p:nvPr/>
        </p:nvSpPr>
        <p:spPr>
          <a:xfrm>
            <a:off x="896294" y="5261348"/>
            <a:ext cx="104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D5808C3-3AE9-4924-8AC0-98D3AB9AD5B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44D645D1-18C3-4E9A-A132-26C2F2A85EF4}"/>
              </a:ext>
            </a:extLst>
          </p:cNvPr>
          <p:cNvGraphicFramePr>
            <a:graphicFrameLocks/>
          </p:cNvGraphicFramePr>
          <p:nvPr/>
        </p:nvGraphicFramePr>
        <p:xfrm>
          <a:off x="862363" y="1556572"/>
          <a:ext cx="10467275" cy="4572004"/>
        </p:xfrm>
        <a:graphic>
          <a:graphicData uri="http://schemas.openxmlformats.org/drawingml/2006/table">
            <a:tbl>
              <a:tblPr firstRow="1" lastCol="1" bandRow="1" bandCol="1">
                <a:tableStyleId>{F5AB1C69-6EDB-4FF4-983F-18BD219EF322}</a:tableStyleId>
              </a:tblPr>
              <a:tblGrid>
                <a:gridCol w="140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323617347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73733316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72566955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4286593148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575241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400738787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163120081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34565618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898321756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123025674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05107587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1573561088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725451340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55320425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312285501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2113940703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894469725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120446301"/>
                    </a:ext>
                  </a:extLst>
                </a:gridCol>
                <a:gridCol w="292261">
                  <a:extLst>
                    <a:ext uri="{9D8B030D-6E8A-4147-A177-3AD203B41FA5}">
                      <a16:colId xmlns:a16="http://schemas.microsoft.com/office/drawing/2014/main" val="3025910940"/>
                    </a:ext>
                  </a:extLst>
                </a:gridCol>
              </a:tblGrid>
              <a:tr h="472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accent5"/>
                          </a:solidFill>
                        </a:rPr>
                        <a:t>JANUARY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spc="-150" dirty="0">
                          <a:solidFill>
                            <a:schemeClr val="bg1"/>
                          </a:solidFill>
                          <a:latin typeface="+mn-lt"/>
                        </a:rPr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algn="ctr"/>
                      <a:r>
                        <a:rPr lang="en-JM" sz="1200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01-03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17646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03-04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04-05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862218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03-04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04-05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0602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01-03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48314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03-04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04-05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cs typeface="Arial" pitchFamily="34" charset="0"/>
                        </a:rPr>
                        <a:t>Easy to change colors, photos and Text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234853"/>
                  </a:ext>
                </a:extLst>
              </a:tr>
              <a:tr h="50103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aseline="0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Type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Project Schedule 01-03   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0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4C533-D14F-404B-8C3E-8F7CF582D0C7}"/>
              </a:ext>
            </a:extLst>
          </p:cNvPr>
          <p:cNvGrpSpPr/>
          <p:nvPr/>
        </p:nvGrpSpPr>
        <p:grpSpPr>
          <a:xfrm>
            <a:off x="10866192" y="2373137"/>
            <a:ext cx="696680" cy="494167"/>
            <a:chOff x="4956999" y="3521098"/>
            <a:chExt cx="696680" cy="49416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CB07DD4-A12F-457C-A537-139823A03544}"/>
                </a:ext>
              </a:extLst>
            </p:cNvPr>
            <p:cNvSpPr/>
            <p:nvPr/>
          </p:nvSpPr>
          <p:spPr>
            <a:xfrm rot="5469144">
              <a:off x="5058255" y="3419842"/>
              <a:ext cx="494167" cy="69668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Isosceles Triangle 37">
              <a:extLst>
                <a:ext uri="{FF2B5EF4-FFF2-40B4-BE49-F238E27FC236}">
                  <a16:creationId xmlns:a16="http://schemas.microsoft.com/office/drawing/2014/main" id="{C0617FCB-56C3-4ECA-968F-964469B1E1C2}"/>
                </a:ext>
              </a:extLst>
            </p:cNvPr>
            <p:cNvSpPr/>
            <p:nvPr/>
          </p:nvSpPr>
          <p:spPr>
            <a:xfrm rot="5469144">
              <a:off x="5525735" y="3705789"/>
              <a:ext cx="96173" cy="135586"/>
            </a:xfrm>
            <a:custGeom>
              <a:avLst/>
              <a:gdLst/>
              <a:ahLst/>
              <a:cxnLst/>
              <a:rect l="l" t="t" r="r" b="b"/>
              <a:pathLst>
                <a:path w="140762" h="198446">
                  <a:moveTo>
                    <a:pt x="140762" y="198446"/>
                  </a:moveTo>
                  <a:lnTo>
                    <a:pt x="0" y="198446"/>
                  </a:lnTo>
                  <a:lnTo>
                    <a:pt x="7038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21740F-107F-4249-8D92-742528DC29FF}"/>
              </a:ext>
            </a:extLst>
          </p:cNvPr>
          <p:cNvGrpSpPr/>
          <p:nvPr/>
        </p:nvGrpSpPr>
        <p:grpSpPr>
          <a:xfrm flipH="1">
            <a:off x="680458" y="2369190"/>
            <a:ext cx="10186133" cy="492458"/>
            <a:chOff x="1521668" y="3503471"/>
            <a:chExt cx="4427421" cy="4924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D50667-5F10-4FC8-8B9B-2FE7364A9D87}"/>
                </a:ext>
              </a:extLst>
            </p:cNvPr>
            <p:cNvSpPr/>
            <p:nvPr/>
          </p:nvSpPr>
          <p:spPr>
            <a:xfrm>
              <a:off x="3292546" y="3503471"/>
              <a:ext cx="885573" cy="492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94D05-E280-43AD-8D20-3AEB4E47DAED}"/>
                </a:ext>
              </a:extLst>
            </p:cNvPr>
            <p:cNvSpPr/>
            <p:nvPr/>
          </p:nvSpPr>
          <p:spPr>
            <a:xfrm>
              <a:off x="2407153" y="3503471"/>
              <a:ext cx="885573" cy="4924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4C99AB-B8D0-497C-BA98-3507FEEC83D2}"/>
                </a:ext>
              </a:extLst>
            </p:cNvPr>
            <p:cNvSpPr/>
            <p:nvPr/>
          </p:nvSpPr>
          <p:spPr>
            <a:xfrm>
              <a:off x="1521668" y="3503471"/>
              <a:ext cx="885573" cy="49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3CAA55-8271-483C-9582-B995AD30451E}"/>
                </a:ext>
              </a:extLst>
            </p:cNvPr>
            <p:cNvSpPr/>
            <p:nvPr/>
          </p:nvSpPr>
          <p:spPr>
            <a:xfrm>
              <a:off x="4178031" y="3503471"/>
              <a:ext cx="885573" cy="49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1C6688-3923-4445-8932-C404CC71EB66}"/>
                </a:ext>
              </a:extLst>
            </p:cNvPr>
            <p:cNvSpPr/>
            <p:nvPr/>
          </p:nvSpPr>
          <p:spPr>
            <a:xfrm>
              <a:off x="5063516" y="3503471"/>
              <a:ext cx="885573" cy="4924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2D6710E4-04C7-4B88-9F8D-0810D4959E14}"/>
              </a:ext>
            </a:extLst>
          </p:cNvPr>
          <p:cNvSpPr/>
          <p:nvPr/>
        </p:nvSpPr>
        <p:spPr>
          <a:xfrm rot="5400000">
            <a:off x="5534856" y="-2480801"/>
            <a:ext cx="497033" cy="10171790"/>
          </a:xfrm>
          <a:prstGeom prst="rect">
            <a:avLst/>
          </a:prstGeom>
          <a:gradFill>
            <a:gsLst>
              <a:gs pos="48000">
                <a:schemeClr val="tx1">
                  <a:alpha val="0"/>
                </a:schemeClr>
              </a:gs>
              <a:gs pos="100000">
                <a:schemeClr val="tx1">
                  <a:alpha val="39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ADB141-31A4-4800-BFC5-F0AAD5FF4F81}"/>
              </a:ext>
            </a:extLst>
          </p:cNvPr>
          <p:cNvGrpSpPr/>
          <p:nvPr/>
        </p:nvGrpSpPr>
        <p:grpSpPr>
          <a:xfrm>
            <a:off x="648279" y="2363534"/>
            <a:ext cx="98396" cy="490880"/>
            <a:chOff x="1476565" y="3446778"/>
            <a:chExt cx="98396" cy="49088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6311BA-1D41-4917-8DEA-507BD9B795F7}"/>
                </a:ext>
              </a:extLst>
            </p:cNvPr>
            <p:cNvSpPr/>
            <p:nvPr/>
          </p:nvSpPr>
          <p:spPr>
            <a:xfrm rot="10869144">
              <a:off x="1476565" y="3446778"/>
              <a:ext cx="98396" cy="490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047068-B7A4-4C9F-985E-EA5395AC97F3}"/>
                </a:ext>
              </a:extLst>
            </p:cNvPr>
            <p:cNvSpPr/>
            <p:nvPr/>
          </p:nvSpPr>
          <p:spPr>
            <a:xfrm rot="10869144" flipH="1">
              <a:off x="1509854" y="3629568"/>
              <a:ext cx="32047" cy="1106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C5D206E-19BA-4923-A9E9-42E36526B6B3}"/>
              </a:ext>
            </a:extLst>
          </p:cNvPr>
          <p:cNvSpPr/>
          <p:nvPr/>
        </p:nvSpPr>
        <p:spPr>
          <a:xfrm>
            <a:off x="1231119" y="3570056"/>
            <a:ext cx="936104" cy="9361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51D97D-DE62-4EE4-B08F-B704AA5EEEFE}"/>
              </a:ext>
            </a:extLst>
          </p:cNvPr>
          <p:cNvCxnSpPr/>
          <p:nvPr/>
        </p:nvCxnSpPr>
        <p:spPr>
          <a:xfrm flipH="1">
            <a:off x="1691570" y="3098524"/>
            <a:ext cx="15205" cy="471532"/>
          </a:xfrm>
          <a:prstGeom prst="line">
            <a:avLst/>
          </a:prstGeom>
          <a:ln w="3810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7B484A-51B3-4325-A81C-C5D6CC84CE54}"/>
              </a:ext>
            </a:extLst>
          </p:cNvPr>
          <p:cNvGrpSpPr/>
          <p:nvPr/>
        </p:nvGrpSpPr>
        <p:grpSpPr>
          <a:xfrm>
            <a:off x="993258" y="4686182"/>
            <a:ext cx="1411829" cy="1292663"/>
            <a:chOff x="6210997" y="1433695"/>
            <a:chExt cx="1457348" cy="9196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B35D45-D968-4CE0-8A65-8799001F621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1485CB-1417-4F3A-AAD7-5154832FC265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rapezoid 13">
            <a:extLst>
              <a:ext uri="{FF2B5EF4-FFF2-40B4-BE49-F238E27FC236}">
                <a16:creationId xmlns:a16="http://schemas.microsoft.com/office/drawing/2014/main" id="{72721057-A8F0-48C3-8E04-9D927B488D99}"/>
              </a:ext>
            </a:extLst>
          </p:cNvPr>
          <p:cNvSpPr/>
          <p:nvPr/>
        </p:nvSpPr>
        <p:spPr>
          <a:xfrm>
            <a:off x="1503986" y="3888522"/>
            <a:ext cx="405576" cy="34293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15D747-0694-4FE3-B7C2-25E714CC8D12}"/>
              </a:ext>
            </a:extLst>
          </p:cNvPr>
          <p:cNvSpPr/>
          <p:nvPr/>
        </p:nvSpPr>
        <p:spPr>
          <a:xfrm>
            <a:off x="3268294" y="3570056"/>
            <a:ext cx="936104" cy="9361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3A7506-8E46-445D-A022-791303C12489}"/>
              </a:ext>
            </a:extLst>
          </p:cNvPr>
          <p:cNvCxnSpPr>
            <a:cxnSpLocks/>
          </p:cNvCxnSpPr>
          <p:nvPr/>
        </p:nvCxnSpPr>
        <p:spPr>
          <a:xfrm>
            <a:off x="3721209" y="3098524"/>
            <a:ext cx="1" cy="471532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11D9A4-8267-4E26-9BD5-90ACF8B7624B}"/>
              </a:ext>
            </a:extLst>
          </p:cNvPr>
          <p:cNvGrpSpPr/>
          <p:nvPr/>
        </p:nvGrpSpPr>
        <p:grpSpPr>
          <a:xfrm>
            <a:off x="3030433" y="4686182"/>
            <a:ext cx="1411829" cy="1292663"/>
            <a:chOff x="6210997" y="1433695"/>
            <a:chExt cx="1457348" cy="9196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E3BD24-C624-45E9-A4C4-06723BAA29B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4F13D5-CE27-4C9B-8CCB-0B0FFC08B5A3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527F48D4-CFA2-4F71-93B9-551354F0805F}"/>
              </a:ext>
            </a:extLst>
          </p:cNvPr>
          <p:cNvSpPr/>
          <p:nvPr/>
        </p:nvSpPr>
        <p:spPr>
          <a:xfrm rot="2700000">
            <a:off x="3597136" y="3777160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3DE894-93DE-4631-A6C8-853782F82F2B}"/>
              </a:ext>
            </a:extLst>
          </p:cNvPr>
          <p:cNvSpPr/>
          <p:nvPr/>
        </p:nvSpPr>
        <p:spPr>
          <a:xfrm>
            <a:off x="5305469" y="3570056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877B9D-D847-4A3B-AA73-F7E6DD265842}"/>
              </a:ext>
            </a:extLst>
          </p:cNvPr>
          <p:cNvCxnSpPr>
            <a:cxnSpLocks/>
          </p:cNvCxnSpPr>
          <p:nvPr/>
        </p:nvCxnSpPr>
        <p:spPr>
          <a:xfrm>
            <a:off x="5786015" y="3098524"/>
            <a:ext cx="0" cy="471532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2DA2EA-213B-41E3-826F-CEF9A392914C}"/>
              </a:ext>
            </a:extLst>
          </p:cNvPr>
          <p:cNvGrpSpPr/>
          <p:nvPr/>
        </p:nvGrpSpPr>
        <p:grpSpPr>
          <a:xfrm>
            <a:off x="5067608" y="4686182"/>
            <a:ext cx="1411829" cy="1292663"/>
            <a:chOff x="6210997" y="1433695"/>
            <a:chExt cx="1457348" cy="9196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B45455-F609-4457-82D3-F53D4989AAC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172A3D-FCF4-40CB-AEC8-1FB41AEA83F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ardrop 1">
            <a:extLst>
              <a:ext uri="{FF2B5EF4-FFF2-40B4-BE49-F238E27FC236}">
                <a16:creationId xmlns:a16="http://schemas.microsoft.com/office/drawing/2014/main" id="{C73D6B2E-D25C-4C97-B70A-5766EF8446AE}"/>
              </a:ext>
            </a:extLst>
          </p:cNvPr>
          <p:cNvSpPr/>
          <p:nvPr/>
        </p:nvSpPr>
        <p:spPr>
          <a:xfrm rot="18805991">
            <a:off x="5574806" y="3832584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94FC5C-14AF-4E3B-8945-F75A1E5DE7D4}"/>
              </a:ext>
            </a:extLst>
          </p:cNvPr>
          <p:cNvSpPr/>
          <p:nvPr/>
        </p:nvSpPr>
        <p:spPr>
          <a:xfrm>
            <a:off x="7342644" y="3570056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6F5B02-90BE-4DF6-91E7-0A72E5816C4E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804250" y="3100994"/>
            <a:ext cx="6447" cy="469063"/>
          </a:xfrm>
          <a:prstGeom prst="line">
            <a:avLst/>
          </a:prstGeom>
          <a:ln w="3810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85B14A-7DF0-4059-A403-E3AEA5B1EF53}"/>
              </a:ext>
            </a:extLst>
          </p:cNvPr>
          <p:cNvGrpSpPr/>
          <p:nvPr/>
        </p:nvGrpSpPr>
        <p:grpSpPr>
          <a:xfrm>
            <a:off x="7104783" y="4686182"/>
            <a:ext cx="1411829" cy="1292663"/>
            <a:chOff x="6210997" y="1433695"/>
            <a:chExt cx="1457348" cy="9196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82311F-E25E-4B1E-A081-504072DE19F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9FB8A7-07A5-460E-840F-0E3FF447AB4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130">
            <a:extLst>
              <a:ext uri="{FF2B5EF4-FFF2-40B4-BE49-F238E27FC236}">
                <a16:creationId xmlns:a16="http://schemas.microsoft.com/office/drawing/2014/main" id="{A41D0BD6-5B71-4974-9830-E0D9D2563849}"/>
              </a:ext>
            </a:extLst>
          </p:cNvPr>
          <p:cNvSpPr/>
          <p:nvPr/>
        </p:nvSpPr>
        <p:spPr>
          <a:xfrm>
            <a:off x="7621046" y="3850438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080B4F-7F60-4EB9-9D70-DCC1E354AF98}"/>
              </a:ext>
            </a:extLst>
          </p:cNvPr>
          <p:cNvSpPr/>
          <p:nvPr/>
        </p:nvSpPr>
        <p:spPr>
          <a:xfrm>
            <a:off x="9379821" y="3570056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722C13-AEDC-4277-AB61-E9DF735C8A1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847873" y="3098524"/>
            <a:ext cx="1" cy="471532"/>
          </a:xfrm>
          <a:prstGeom prst="line">
            <a:avLst/>
          </a:prstGeom>
          <a:ln w="3810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FF6161-7EDD-42B7-92B1-1B4032F08D61}"/>
              </a:ext>
            </a:extLst>
          </p:cNvPr>
          <p:cNvGrpSpPr/>
          <p:nvPr/>
        </p:nvGrpSpPr>
        <p:grpSpPr>
          <a:xfrm>
            <a:off x="9141960" y="4686182"/>
            <a:ext cx="1411829" cy="1292663"/>
            <a:chOff x="6210997" y="1433695"/>
            <a:chExt cx="1457348" cy="9196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3B6D80-A6D4-4A0E-9344-9EEFA2D4D49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F8A82F-ED5F-4CF6-8C8D-9C28F1C5A8A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Oval 7">
            <a:extLst>
              <a:ext uri="{FF2B5EF4-FFF2-40B4-BE49-F238E27FC236}">
                <a16:creationId xmlns:a16="http://schemas.microsoft.com/office/drawing/2014/main" id="{EF344A16-D8BC-44C4-8A1D-52D508E1BA2C}"/>
              </a:ext>
            </a:extLst>
          </p:cNvPr>
          <p:cNvSpPr/>
          <p:nvPr/>
        </p:nvSpPr>
        <p:spPr>
          <a:xfrm>
            <a:off x="9645399" y="3826514"/>
            <a:ext cx="404947" cy="404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직사각형 113">
            <a:extLst>
              <a:ext uri="{FF2B5EF4-FFF2-40B4-BE49-F238E27FC236}">
                <a16:creationId xmlns:a16="http://schemas.microsoft.com/office/drawing/2014/main" id="{3E3ED7A7-6577-4D97-8C9F-2CD8FFEB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119" y="243466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47" name="직사각형 113">
            <a:extLst>
              <a:ext uri="{FF2B5EF4-FFF2-40B4-BE49-F238E27FC236}">
                <a16:creationId xmlns:a16="http://schemas.microsoft.com/office/drawing/2014/main" id="{12A8F108-8F70-4935-B22D-2FE64D8A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945" y="243466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48" name="직사각형 113">
            <a:extLst>
              <a:ext uri="{FF2B5EF4-FFF2-40B4-BE49-F238E27FC236}">
                <a16:creationId xmlns:a16="http://schemas.microsoft.com/office/drawing/2014/main" id="{007A46C7-7B6D-40DE-8E1D-3DF10233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769" y="243466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49" name="직사각형 113">
            <a:extLst>
              <a:ext uri="{FF2B5EF4-FFF2-40B4-BE49-F238E27FC236}">
                <a16:creationId xmlns:a16="http://schemas.microsoft.com/office/drawing/2014/main" id="{79B2106E-CE28-4F2A-B296-FA271441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593" y="243466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  <p:sp>
        <p:nvSpPr>
          <p:cNvPr id="50" name="직사각형 113">
            <a:extLst>
              <a:ext uri="{FF2B5EF4-FFF2-40B4-BE49-F238E27FC236}">
                <a16:creationId xmlns:a16="http://schemas.microsoft.com/office/drawing/2014/main" id="{6D26500A-D67B-4333-9E31-3BECB7C3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17" y="2434665"/>
            <a:ext cx="1085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300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20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91016D-5D12-4CBB-9C72-01674C932972}"/>
              </a:ext>
            </a:extLst>
          </p:cNvPr>
          <p:cNvGrpSpPr/>
          <p:nvPr/>
        </p:nvGrpSpPr>
        <p:grpSpPr>
          <a:xfrm>
            <a:off x="1464414" y="3380850"/>
            <a:ext cx="1512168" cy="1512169"/>
            <a:chOff x="1109790" y="3082676"/>
            <a:chExt cx="1512168" cy="15121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B34E5E21-57E0-48A7-88FB-558FCFFC9695}"/>
                </a:ext>
              </a:extLst>
            </p:cNvPr>
            <p:cNvSpPr/>
            <p:nvPr/>
          </p:nvSpPr>
          <p:spPr>
            <a:xfrm>
              <a:off x="1217874" y="3190760"/>
              <a:ext cx="1296000" cy="1296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564F7A1-FC6D-42DF-A197-809173154763}"/>
                </a:ext>
              </a:extLst>
            </p:cNvPr>
            <p:cNvSpPr/>
            <p:nvPr/>
          </p:nvSpPr>
          <p:spPr>
            <a:xfrm>
              <a:off x="11097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E87CF5-4C50-465F-ABFE-9FDC542079D1}"/>
              </a:ext>
            </a:extLst>
          </p:cNvPr>
          <p:cNvGrpSpPr/>
          <p:nvPr/>
        </p:nvGrpSpPr>
        <p:grpSpPr>
          <a:xfrm>
            <a:off x="5345428" y="3380850"/>
            <a:ext cx="1512168" cy="1512169"/>
            <a:chOff x="3808240" y="3082676"/>
            <a:chExt cx="1512168" cy="151216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2B06F58-6717-4E46-A7A3-ECAEC054FF39}"/>
                </a:ext>
              </a:extLst>
            </p:cNvPr>
            <p:cNvSpPr/>
            <p:nvPr/>
          </p:nvSpPr>
          <p:spPr>
            <a:xfrm>
              <a:off x="3916324" y="3190760"/>
              <a:ext cx="1296000" cy="12960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30F6599B-B5A4-4BB6-8C4E-3823F76D2F26}"/>
                </a:ext>
              </a:extLst>
            </p:cNvPr>
            <p:cNvSpPr/>
            <p:nvPr/>
          </p:nvSpPr>
          <p:spPr>
            <a:xfrm>
              <a:off x="380824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C79E3B-F07D-4E53-AAA5-93F25F4D9EC2}"/>
              </a:ext>
            </a:extLst>
          </p:cNvPr>
          <p:cNvGrpSpPr/>
          <p:nvPr/>
        </p:nvGrpSpPr>
        <p:grpSpPr>
          <a:xfrm>
            <a:off x="9226441" y="3380850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428C36D4-762F-4AA0-B376-17BE6FAAA93B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8CB56065-F117-4A76-9074-87A64450C6CF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70F137-D95B-41C8-AC00-4B00E2E393A9}"/>
              </a:ext>
            </a:extLst>
          </p:cNvPr>
          <p:cNvGrpSpPr/>
          <p:nvPr/>
        </p:nvGrpSpPr>
        <p:grpSpPr>
          <a:xfrm>
            <a:off x="7285935" y="2961426"/>
            <a:ext cx="1512168" cy="1512169"/>
            <a:chOff x="5157465" y="2663252"/>
            <a:chExt cx="1512168" cy="151216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457C0E5-579D-4559-91D1-6FB73E9C1FEA}"/>
                </a:ext>
              </a:extLst>
            </p:cNvPr>
            <p:cNvSpPr/>
            <p:nvPr/>
          </p:nvSpPr>
          <p:spPr>
            <a:xfrm>
              <a:off x="5265549" y="2771336"/>
              <a:ext cx="1296000" cy="1296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A946833-7E3E-46FE-B8C2-8B7DFA5EFB0C}"/>
                </a:ext>
              </a:extLst>
            </p:cNvPr>
            <p:cNvSpPr/>
            <p:nvPr/>
          </p:nvSpPr>
          <p:spPr>
            <a:xfrm>
              <a:off x="515746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019141-8D33-4FEF-8252-F75E05FADCE1}"/>
              </a:ext>
            </a:extLst>
          </p:cNvPr>
          <p:cNvGrpSpPr/>
          <p:nvPr/>
        </p:nvGrpSpPr>
        <p:grpSpPr>
          <a:xfrm>
            <a:off x="3404921" y="2961426"/>
            <a:ext cx="1512168" cy="1512169"/>
            <a:chOff x="2459015" y="2663252"/>
            <a:chExt cx="1512168" cy="15121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48CF8A27-EA84-4D35-BF9F-CB09F11D6660}"/>
                </a:ext>
              </a:extLst>
            </p:cNvPr>
            <p:cNvSpPr/>
            <p:nvPr/>
          </p:nvSpPr>
          <p:spPr>
            <a:xfrm>
              <a:off x="2567099" y="2771336"/>
              <a:ext cx="1296000" cy="1296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715FECB1-9F6C-43FF-9DBA-00AD6CBE6CCD}"/>
                </a:ext>
              </a:extLst>
            </p:cNvPr>
            <p:cNvSpPr/>
            <p:nvPr/>
          </p:nvSpPr>
          <p:spPr>
            <a:xfrm>
              <a:off x="245901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CA011-F71A-4E9A-964F-F7910C0046B4}"/>
              </a:ext>
            </a:extLst>
          </p:cNvPr>
          <p:cNvGrpSpPr/>
          <p:nvPr/>
        </p:nvGrpSpPr>
        <p:grpSpPr>
          <a:xfrm>
            <a:off x="2779708" y="4812043"/>
            <a:ext cx="2762596" cy="1292662"/>
            <a:chOff x="5889060" y="3872747"/>
            <a:chExt cx="252767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4B9689-5CA6-47D4-AC02-3056CA13158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E5E763-795E-426A-9C42-709C0E1AAA2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E92DC2-83EF-4499-B726-1DC4FB4322BF}"/>
              </a:ext>
            </a:extLst>
          </p:cNvPr>
          <p:cNvGrpSpPr/>
          <p:nvPr/>
        </p:nvGrpSpPr>
        <p:grpSpPr>
          <a:xfrm>
            <a:off x="6660721" y="4812043"/>
            <a:ext cx="2762596" cy="1292662"/>
            <a:chOff x="5889060" y="3872747"/>
            <a:chExt cx="252767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797E6F-8292-4630-97F6-6FC66C917CB2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6CF9FF-C4F3-4CE3-9535-D7AEB6CCEB20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654ED9-8146-4565-9A84-BCDEA8039BF6}"/>
              </a:ext>
            </a:extLst>
          </p:cNvPr>
          <p:cNvGrpSpPr/>
          <p:nvPr/>
        </p:nvGrpSpPr>
        <p:grpSpPr>
          <a:xfrm>
            <a:off x="839202" y="1710948"/>
            <a:ext cx="2762596" cy="1292662"/>
            <a:chOff x="5889060" y="3872747"/>
            <a:chExt cx="252767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C114AC-E2A4-4FAF-859E-128816CC5EB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3108AB-6E5F-4960-A237-ABE7A02F668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7B33D7-2BAB-4CAA-A130-1F97FBD11A2E}"/>
              </a:ext>
            </a:extLst>
          </p:cNvPr>
          <p:cNvGrpSpPr/>
          <p:nvPr/>
        </p:nvGrpSpPr>
        <p:grpSpPr>
          <a:xfrm>
            <a:off x="4720214" y="1710948"/>
            <a:ext cx="2762596" cy="1292662"/>
            <a:chOff x="5889060" y="3872747"/>
            <a:chExt cx="2527679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6D790-AAEC-4CA2-946F-52F58F06D8F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27443A-A577-4580-9C1B-4B10678D6A1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EB82A7-0AAC-49B6-A180-A862640B4AFF}"/>
              </a:ext>
            </a:extLst>
          </p:cNvPr>
          <p:cNvGrpSpPr/>
          <p:nvPr/>
        </p:nvGrpSpPr>
        <p:grpSpPr>
          <a:xfrm>
            <a:off x="8601228" y="1710948"/>
            <a:ext cx="2762596" cy="1292662"/>
            <a:chOff x="5889060" y="3872747"/>
            <a:chExt cx="2527679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F67F5D-F533-4571-9814-7A5FC8718A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835DF6-0BD9-4433-8EC3-B014D35B74C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11C67D35-4AE9-4448-B882-456206B72618}"/>
              </a:ext>
            </a:extLst>
          </p:cNvPr>
          <p:cNvSpPr/>
          <p:nvPr/>
        </p:nvSpPr>
        <p:spPr>
          <a:xfrm>
            <a:off x="2048590" y="398405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1F0B4385-C935-49E7-8B30-8BF1B3A77625}"/>
              </a:ext>
            </a:extLst>
          </p:cNvPr>
          <p:cNvSpPr/>
          <p:nvPr/>
        </p:nvSpPr>
        <p:spPr>
          <a:xfrm flipH="1">
            <a:off x="9751728" y="39849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5C4FAF14-77A2-41C9-9695-3B16AEBB217C}"/>
              </a:ext>
            </a:extLst>
          </p:cNvPr>
          <p:cNvSpPr>
            <a:spLocks noChangeAspect="1"/>
          </p:cNvSpPr>
          <p:nvPr/>
        </p:nvSpPr>
        <p:spPr>
          <a:xfrm rot="9900000">
            <a:off x="7837967" y="357044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A6008AA0-415D-4EF3-AED5-EE8DD2F32A80}"/>
              </a:ext>
            </a:extLst>
          </p:cNvPr>
          <p:cNvSpPr/>
          <p:nvPr/>
        </p:nvSpPr>
        <p:spPr>
          <a:xfrm>
            <a:off x="3983240" y="362902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53CBE4C7-639E-43F7-B3F1-77B7FAEC057E}"/>
              </a:ext>
            </a:extLst>
          </p:cNvPr>
          <p:cNvSpPr/>
          <p:nvPr/>
        </p:nvSpPr>
        <p:spPr>
          <a:xfrm>
            <a:off x="5853931" y="399041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556717" y="4564310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CB8AA-186B-4E3F-8BB4-B95745F93814}"/>
              </a:ext>
            </a:extLst>
          </p:cNvPr>
          <p:cNvSpPr txBox="1"/>
          <p:nvPr/>
        </p:nvSpPr>
        <p:spPr>
          <a:xfrm>
            <a:off x="4631638" y="1703331"/>
            <a:ext cx="67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B1DA0-0DD4-4CD5-B5D1-9DC50C76AC25}"/>
              </a:ext>
            </a:extLst>
          </p:cNvPr>
          <p:cNvSpPr txBox="1"/>
          <p:nvPr/>
        </p:nvSpPr>
        <p:spPr>
          <a:xfrm>
            <a:off x="4631636" y="2117219"/>
            <a:ext cx="67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23E45-A850-418F-B606-38A664A315CE}"/>
              </a:ext>
            </a:extLst>
          </p:cNvPr>
          <p:cNvSpPr txBox="1"/>
          <p:nvPr/>
        </p:nvSpPr>
        <p:spPr>
          <a:xfrm>
            <a:off x="4631638" y="831819"/>
            <a:ext cx="67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You can simply impress your audience and add a unique zing and appeal to your Reports and Presentations. </a:t>
            </a:r>
            <a:r>
              <a:rPr lang="en-US" altLang="ko-KR" sz="1600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09A9A5-D858-45F5-9FF9-BDD999FD6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Columns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0479E-5915-4BAC-B60A-9E71ADF98F50}"/>
              </a:ext>
            </a:extLst>
          </p:cNvPr>
          <p:cNvSpPr txBox="1"/>
          <p:nvPr/>
        </p:nvSpPr>
        <p:spPr>
          <a:xfrm>
            <a:off x="1418397" y="2349375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06E5-987A-4B9F-A2A2-B2B09EA0EE4B}"/>
              </a:ext>
            </a:extLst>
          </p:cNvPr>
          <p:cNvSpPr txBox="1"/>
          <p:nvPr/>
        </p:nvSpPr>
        <p:spPr>
          <a:xfrm>
            <a:off x="1418395" y="2763263"/>
            <a:ext cx="4124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4543A-06D1-4AFA-9023-92AFAC93D8BF}"/>
              </a:ext>
            </a:extLst>
          </p:cNvPr>
          <p:cNvSpPr txBox="1"/>
          <p:nvPr/>
        </p:nvSpPr>
        <p:spPr>
          <a:xfrm>
            <a:off x="1418397" y="1477863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552D6-52AB-468C-A22A-BFE04962C67B}"/>
              </a:ext>
            </a:extLst>
          </p:cNvPr>
          <p:cNvSpPr txBox="1"/>
          <p:nvPr/>
        </p:nvSpPr>
        <p:spPr>
          <a:xfrm>
            <a:off x="644451" y="1398219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A07B7-2B1E-4CBE-9DC0-375473772103}"/>
              </a:ext>
            </a:extLst>
          </p:cNvPr>
          <p:cNvSpPr txBox="1"/>
          <p:nvPr/>
        </p:nvSpPr>
        <p:spPr>
          <a:xfrm>
            <a:off x="7071293" y="2345635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E05C3-3F61-437A-AD53-A5B03FC4ED33}"/>
              </a:ext>
            </a:extLst>
          </p:cNvPr>
          <p:cNvSpPr txBox="1"/>
          <p:nvPr/>
        </p:nvSpPr>
        <p:spPr>
          <a:xfrm>
            <a:off x="7071291" y="2759523"/>
            <a:ext cx="4124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F44F2-6297-4984-89D7-365C12936D36}"/>
              </a:ext>
            </a:extLst>
          </p:cNvPr>
          <p:cNvSpPr txBox="1"/>
          <p:nvPr/>
        </p:nvSpPr>
        <p:spPr>
          <a:xfrm>
            <a:off x="7071293" y="1474123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5AADA-C257-431C-AB02-7BC1CCA2F531}"/>
              </a:ext>
            </a:extLst>
          </p:cNvPr>
          <p:cNvSpPr txBox="1"/>
          <p:nvPr/>
        </p:nvSpPr>
        <p:spPr>
          <a:xfrm>
            <a:off x="6297347" y="1398219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A877D57-FF1C-4214-93AE-980C365DB010}"/>
              </a:ext>
            </a:extLst>
          </p:cNvPr>
          <p:cNvGrpSpPr/>
          <p:nvPr/>
        </p:nvGrpSpPr>
        <p:grpSpPr>
          <a:xfrm>
            <a:off x="1" y="2769507"/>
            <a:ext cx="12191999" cy="1318987"/>
            <a:chOff x="1" y="2920520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2920520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cs typeface="Arial" pitchFamily="34" charset="0"/>
                </a:rPr>
                <a:t>THANK YOU</a:t>
              </a:r>
              <a:endParaRPr lang="ko-KR" altLang="en-US" sz="6000" dirty="0"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3859851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637B2B-743E-4C05-860A-D1AC87994416}"/>
              </a:ext>
            </a:extLst>
          </p:cNvPr>
          <p:cNvGrpSpPr/>
          <p:nvPr/>
        </p:nvGrpSpPr>
        <p:grpSpPr>
          <a:xfrm>
            <a:off x="7053942" y="1369638"/>
            <a:ext cx="5170498" cy="5521778"/>
            <a:chOff x="0" y="1250309"/>
            <a:chExt cx="5170498" cy="5521778"/>
          </a:xfrm>
        </p:grpSpPr>
        <p:sp>
          <p:nvSpPr>
            <p:cNvPr id="4" name="Graphic 3">
              <a:extLst>
                <a:ext uri="{FF2B5EF4-FFF2-40B4-BE49-F238E27FC236}">
                  <a16:creationId xmlns:a16="http://schemas.microsoft.com/office/drawing/2014/main" id="{E3352E07-DFC1-4153-A4F2-E99C878BF0F0}"/>
                </a:ext>
              </a:extLst>
            </p:cNvPr>
            <p:cNvSpPr/>
            <p:nvPr/>
          </p:nvSpPr>
          <p:spPr>
            <a:xfrm>
              <a:off x="0" y="2969544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C708CEE4-EA09-403F-BA68-23D40CA42BEA}"/>
                </a:ext>
              </a:extLst>
            </p:cNvPr>
            <p:cNvSpPr/>
            <p:nvPr/>
          </p:nvSpPr>
          <p:spPr>
            <a:xfrm>
              <a:off x="0" y="2287078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485 h 498633"/>
                <a:gd name="connsiteX6" fmla="*/ 45244 w 498633"/>
                <a:gd name="connsiteY6" fmla="*/ 453485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485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485"/>
                  </a:moveTo>
                  <a:lnTo>
                    <a:pt x="45244" y="453485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485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F9B4D102-1545-4B49-8005-089E6551425D}"/>
                </a:ext>
              </a:extLst>
            </p:cNvPr>
            <p:cNvSpPr/>
            <p:nvPr/>
          </p:nvSpPr>
          <p:spPr>
            <a:xfrm>
              <a:off x="0" y="4334477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1885662C-15BC-431C-827D-B9D3E8BC598A}"/>
                </a:ext>
              </a:extLst>
            </p:cNvPr>
            <p:cNvSpPr/>
            <p:nvPr/>
          </p:nvSpPr>
          <p:spPr>
            <a:xfrm>
              <a:off x="0" y="3652011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B1F0060E-58E7-4998-B3E0-754A3455F3CB}"/>
                </a:ext>
              </a:extLst>
            </p:cNvPr>
            <p:cNvSpPr/>
            <p:nvPr/>
          </p:nvSpPr>
          <p:spPr>
            <a:xfrm>
              <a:off x="0" y="5016943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A94BF3FA-3C25-4715-9EA2-BE86A7BE4264}"/>
                </a:ext>
              </a:extLst>
            </p:cNvPr>
            <p:cNvSpPr/>
            <p:nvPr/>
          </p:nvSpPr>
          <p:spPr>
            <a:xfrm>
              <a:off x="888203" y="1250309"/>
              <a:ext cx="4282295" cy="5521778"/>
            </a:xfrm>
            <a:custGeom>
              <a:avLst/>
              <a:gdLst>
                <a:gd name="connsiteX0" fmla="*/ 1901956 w 4094127"/>
                <a:gd name="connsiteY0" fmla="*/ 1955317 h 4477730"/>
                <a:gd name="connsiteX1" fmla="*/ 2162941 w 4094127"/>
                <a:gd name="connsiteY1" fmla="*/ 1728717 h 4477730"/>
                <a:gd name="connsiteX2" fmla="*/ 2425260 w 4094127"/>
                <a:gd name="connsiteY2" fmla="*/ 1467256 h 4477730"/>
                <a:gd name="connsiteX3" fmla="*/ 2620903 w 4094127"/>
                <a:gd name="connsiteY3" fmla="*/ 1246085 h 4477730"/>
                <a:gd name="connsiteX4" fmla="*/ 2795877 w 4094127"/>
                <a:gd name="connsiteY4" fmla="*/ 1029392 h 4477730"/>
                <a:gd name="connsiteX5" fmla="*/ 2963327 w 4094127"/>
                <a:gd name="connsiteY5" fmla="*/ 734498 h 4477730"/>
                <a:gd name="connsiteX6" fmla="*/ 3094867 w 4094127"/>
                <a:gd name="connsiteY6" fmla="*/ 321970 h 4477730"/>
                <a:gd name="connsiteX7" fmla="*/ 3097534 w 4094127"/>
                <a:gd name="connsiteY7" fmla="*/ 308540 h 4477730"/>
                <a:gd name="connsiteX8" fmla="*/ 3103820 w 4094127"/>
                <a:gd name="connsiteY8" fmla="*/ 265772 h 4477730"/>
                <a:gd name="connsiteX9" fmla="*/ 3111250 w 4094127"/>
                <a:gd name="connsiteY9" fmla="*/ 259772 h 4477730"/>
                <a:gd name="connsiteX10" fmla="*/ 3738376 w 4094127"/>
                <a:gd name="connsiteY10" fmla="*/ 977 h 4477730"/>
                <a:gd name="connsiteX11" fmla="*/ 3756283 w 4094127"/>
                <a:gd name="connsiteY11" fmla="*/ 59651 h 4477730"/>
                <a:gd name="connsiteX12" fmla="*/ 3764094 w 4094127"/>
                <a:gd name="connsiteY12" fmla="*/ 160997 h 4477730"/>
                <a:gd name="connsiteX13" fmla="*/ 3825911 w 4094127"/>
                <a:gd name="connsiteY13" fmla="*/ 963479 h 4477730"/>
                <a:gd name="connsiteX14" fmla="*/ 3887252 w 4094127"/>
                <a:gd name="connsiteY14" fmla="*/ 1761007 h 4477730"/>
                <a:gd name="connsiteX15" fmla="*/ 3948307 w 4094127"/>
                <a:gd name="connsiteY15" fmla="*/ 2557392 h 4477730"/>
                <a:gd name="connsiteX16" fmla="*/ 4009838 w 4094127"/>
                <a:gd name="connsiteY16" fmla="*/ 3358254 h 4477730"/>
                <a:gd name="connsiteX17" fmla="*/ 4071751 w 4094127"/>
                <a:gd name="connsiteY17" fmla="*/ 4157116 h 4477730"/>
                <a:gd name="connsiteX18" fmla="*/ 4093754 w 4094127"/>
                <a:gd name="connsiteY18" fmla="*/ 4445247 h 4477730"/>
                <a:gd name="connsiteX19" fmla="*/ 4090706 w 4094127"/>
                <a:gd name="connsiteY19" fmla="*/ 4467250 h 4477730"/>
                <a:gd name="connsiteX20" fmla="*/ 4015078 w 4094127"/>
                <a:gd name="connsiteY20" fmla="*/ 4474203 h 4477730"/>
                <a:gd name="connsiteX21" fmla="*/ 3905540 w 4094127"/>
                <a:gd name="connsiteY21" fmla="*/ 4474489 h 4477730"/>
                <a:gd name="connsiteX22" fmla="*/ 3656270 w 4094127"/>
                <a:gd name="connsiteY22" fmla="*/ 4477727 h 4477730"/>
                <a:gd name="connsiteX23" fmla="*/ 3633887 w 4094127"/>
                <a:gd name="connsiteY23" fmla="*/ 4421149 h 4477730"/>
                <a:gd name="connsiteX24" fmla="*/ 3619980 w 4094127"/>
                <a:gd name="connsiteY24" fmla="*/ 4320279 h 4477730"/>
                <a:gd name="connsiteX25" fmla="*/ 3592167 w 4094127"/>
                <a:gd name="connsiteY25" fmla="*/ 4118635 h 4477730"/>
                <a:gd name="connsiteX26" fmla="*/ 3536541 w 4094127"/>
                <a:gd name="connsiteY26" fmla="*/ 3715251 h 4477730"/>
                <a:gd name="connsiteX27" fmla="*/ 3426718 w 4094127"/>
                <a:gd name="connsiteY27" fmla="*/ 2925533 h 4477730"/>
                <a:gd name="connsiteX28" fmla="*/ 3392333 w 4094127"/>
                <a:gd name="connsiteY28" fmla="*/ 2671692 h 4477730"/>
                <a:gd name="connsiteX29" fmla="*/ 3355852 w 4094127"/>
                <a:gd name="connsiteY29" fmla="*/ 2435853 h 4477730"/>
                <a:gd name="connsiteX30" fmla="*/ 3352995 w 4094127"/>
                <a:gd name="connsiteY30" fmla="*/ 2438615 h 4477730"/>
                <a:gd name="connsiteX31" fmla="*/ 3343374 w 4094127"/>
                <a:gd name="connsiteY31" fmla="*/ 2447950 h 4477730"/>
                <a:gd name="connsiteX32" fmla="*/ 3336993 w 4094127"/>
                <a:gd name="connsiteY32" fmla="*/ 2453951 h 4477730"/>
                <a:gd name="connsiteX33" fmla="*/ 3278128 w 4094127"/>
                <a:gd name="connsiteY33" fmla="*/ 2510910 h 4477730"/>
                <a:gd name="connsiteX34" fmla="*/ 3204024 w 4094127"/>
                <a:gd name="connsiteY34" fmla="*/ 2580348 h 4477730"/>
                <a:gd name="connsiteX35" fmla="*/ 3055815 w 4094127"/>
                <a:gd name="connsiteY35" fmla="*/ 2719127 h 4477730"/>
                <a:gd name="connsiteX36" fmla="*/ 2759397 w 4094127"/>
                <a:gd name="connsiteY36" fmla="*/ 2996685 h 4477730"/>
                <a:gd name="connsiteX37" fmla="*/ 2600329 w 4094127"/>
                <a:gd name="connsiteY37" fmla="*/ 3144799 h 4477730"/>
                <a:gd name="connsiteX38" fmla="*/ 2420497 w 4094127"/>
                <a:gd name="connsiteY38" fmla="*/ 3315201 h 4477730"/>
                <a:gd name="connsiteX39" fmla="*/ 2199327 w 4094127"/>
                <a:gd name="connsiteY39" fmla="*/ 3520656 h 4477730"/>
                <a:gd name="connsiteX40" fmla="*/ 1775369 w 4094127"/>
                <a:gd name="connsiteY40" fmla="*/ 3664197 h 4477730"/>
                <a:gd name="connsiteX41" fmla="*/ 1410466 w 4094127"/>
                <a:gd name="connsiteY41" fmla="*/ 3655339 h 4477730"/>
                <a:gd name="connsiteX42" fmla="*/ 1125478 w 4094127"/>
                <a:gd name="connsiteY42" fmla="*/ 3559327 h 4477730"/>
                <a:gd name="connsiteX43" fmla="*/ 689995 w 4094127"/>
                <a:gd name="connsiteY43" fmla="*/ 3272148 h 4477730"/>
                <a:gd name="connsiteX44" fmla="*/ 543215 w 4094127"/>
                <a:gd name="connsiteY44" fmla="*/ 3155943 h 4477730"/>
                <a:gd name="connsiteX45" fmla="*/ 264037 w 4094127"/>
                <a:gd name="connsiteY45" fmla="*/ 2916485 h 4477730"/>
                <a:gd name="connsiteX46" fmla="*/ 98492 w 4094127"/>
                <a:gd name="connsiteY46" fmla="*/ 2740177 h 4477730"/>
                <a:gd name="connsiteX47" fmla="*/ 6671 w 4094127"/>
                <a:gd name="connsiteY47" fmla="*/ 2595397 h 4477730"/>
                <a:gd name="connsiteX48" fmla="*/ 21435 w 4094127"/>
                <a:gd name="connsiteY48" fmla="*/ 2435186 h 4477730"/>
                <a:gd name="connsiteX49" fmla="*/ 110399 w 4094127"/>
                <a:gd name="connsiteY49" fmla="*/ 2384132 h 4477730"/>
                <a:gd name="connsiteX50" fmla="*/ 141641 w 4094127"/>
                <a:gd name="connsiteY50" fmla="*/ 2396991 h 4477730"/>
                <a:gd name="connsiteX51" fmla="*/ 321663 w 4094127"/>
                <a:gd name="connsiteY51" fmla="*/ 2843714 h 4477730"/>
                <a:gd name="connsiteX52" fmla="*/ 554740 w 4094127"/>
                <a:gd name="connsiteY52" fmla="*/ 2944393 h 4477730"/>
                <a:gd name="connsiteX53" fmla="*/ 756194 w 4094127"/>
                <a:gd name="connsiteY53" fmla="*/ 2765799 h 4477730"/>
                <a:gd name="connsiteX54" fmla="*/ 1066137 w 4094127"/>
                <a:gd name="connsiteY54" fmla="*/ 2178393 h 4477730"/>
                <a:gd name="connsiteX55" fmla="*/ 1072805 w 4094127"/>
                <a:gd name="connsiteY55" fmla="*/ 1921598 h 4477730"/>
                <a:gd name="connsiteX56" fmla="*/ 1053279 w 4094127"/>
                <a:gd name="connsiteY56" fmla="*/ 1911311 h 4477730"/>
                <a:gd name="connsiteX57" fmla="*/ 1040134 w 4094127"/>
                <a:gd name="connsiteY57" fmla="*/ 1911597 h 4477730"/>
                <a:gd name="connsiteX58" fmla="*/ 1038801 w 4094127"/>
                <a:gd name="connsiteY58" fmla="*/ 1853114 h 4477730"/>
                <a:gd name="connsiteX59" fmla="*/ 1119954 w 4094127"/>
                <a:gd name="connsiteY59" fmla="*/ 1912454 h 4477730"/>
                <a:gd name="connsiteX60" fmla="*/ 1206060 w 4094127"/>
                <a:gd name="connsiteY60" fmla="*/ 1986654 h 4477730"/>
                <a:gd name="connsiteX61" fmla="*/ 1500572 w 4094127"/>
                <a:gd name="connsiteY61" fmla="*/ 2153818 h 4477730"/>
                <a:gd name="connsiteX62" fmla="*/ 1670213 w 4094127"/>
                <a:gd name="connsiteY62" fmla="*/ 2118480 h 4477730"/>
                <a:gd name="connsiteX63" fmla="*/ 1820232 w 4094127"/>
                <a:gd name="connsiteY63" fmla="*/ 2018849 h 4477730"/>
                <a:gd name="connsiteX64" fmla="*/ 1901956 w 4094127"/>
                <a:gd name="connsiteY64" fmla="*/ 1955317 h 4477730"/>
                <a:gd name="connsiteX0" fmla="*/ 1901956 w 4094127"/>
                <a:gd name="connsiteY0" fmla="*/ 1955317 h 4477729"/>
                <a:gd name="connsiteX1" fmla="*/ 2162941 w 4094127"/>
                <a:gd name="connsiteY1" fmla="*/ 1728717 h 4477729"/>
                <a:gd name="connsiteX2" fmla="*/ 2425260 w 4094127"/>
                <a:gd name="connsiteY2" fmla="*/ 1467256 h 4477729"/>
                <a:gd name="connsiteX3" fmla="*/ 2620903 w 4094127"/>
                <a:gd name="connsiteY3" fmla="*/ 1246085 h 4477729"/>
                <a:gd name="connsiteX4" fmla="*/ 2795877 w 4094127"/>
                <a:gd name="connsiteY4" fmla="*/ 1029392 h 4477729"/>
                <a:gd name="connsiteX5" fmla="*/ 2963327 w 4094127"/>
                <a:gd name="connsiteY5" fmla="*/ 734498 h 4477729"/>
                <a:gd name="connsiteX6" fmla="*/ 3094867 w 4094127"/>
                <a:gd name="connsiteY6" fmla="*/ 321970 h 4477729"/>
                <a:gd name="connsiteX7" fmla="*/ 3097534 w 4094127"/>
                <a:gd name="connsiteY7" fmla="*/ 308540 h 4477729"/>
                <a:gd name="connsiteX8" fmla="*/ 3103820 w 4094127"/>
                <a:gd name="connsiteY8" fmla="*/ 265772 h 4477729"/>
                <a:gd name="connsiteX9" fmla="*/ 3111250 w 4094127"/>
                <a:gd name="connsiteY9" fmla="*/ 259772 h 4477729"/>
                <a:gd name="connsiteX10" fmla="*/ 3738376 w 4094127"/>
                <a:gd name="connsiteY10" fmla="*/ 977 h 4477729"/>
                <a:gd name="connsiteX11" fmla="*/ 3756283 w 4094127"/>
                <a:gd name="connsiteY11" fmla="*/ 59651 h 4477729"/>
                <a:gd name="connsiteX12" fmla="*/ 3764094 w 4094127"/>
                <a:gd name="connsiteY12" fmla="*/ 160997 h 4477729"/>
                <a:gd name="connsiteX13" fmla="*/ 3887252 w 4094127"/>
                <a:gd name="connsiteY13" fmla="*/ 1761007 h 4477729"/>
                <a:gd name="connsiteX14" fmla="*/ 3948307 w 4094127"/>
                <a:gd name="connsiteY14" fmla="*/ 2557392 h 4477729"/>
                <a:gd name="connsiteX15" fmla="*/ 4009838 w 4094127"/>
                <a:gd name="connsiteY15" fmla="*/ 3358254 h 4477729"/>
                <a:gd name="connsiteX16" fmla="*/ 4071751 w 4094127"/>
                <a:gd name="connsiteY16" fmla="*/ 4157116 h 4477729"/>
                <a:gd name="connsiteX17" fmla="*/ 4093754 w 4094127"/>
                <a:gd name="connsiteY17" fmla="*/ 4445247 h 4477729"/>
                <a:gd name="connsiteX18" fmla="*/ 4090706 w 4094127"/>
                <a:gd name="connsiteY18" fmla="*/ 4467250 h 4477729"/>
                <a:gd name="connsiteX19" fmla="*/ 4015078 w 4094127"/>
                <a:gd name="connsiteY19" fmla="*/ 4474203 h 4477729"/>
                <a:gd name="connsiteX20" fmla="*/ 3905540 w 4094127"/>
                <a:gd name="connsiteY20" fmla="*/ 4474489 h 4477729"/>
                <a:gd name="connsiteX21" fmla="*/ 3656270 w 4094127"/>
                <a:gd name="connsiteY21" fmla="*/ 4477727 h 4477729"/>
                <a:gd name="connsiteX22" fmla="*/ 3633887 w 4094127"/>
                <a:gd name="connsiteY22" fmla="*/ 4421149 h 4477729"/>
                <a:gd name="connsiteX23" fmla="*/ 3619980 w 4094127"/>
                <a:gd name="connsiteY23" fmla="*/ 4320279 h 4477729"/>
                <a:gd name="connsiteX24" fmla="*/ 3592167 w 4094127"/>
                <a:gd name="connsiteY24" fmla="*/ 4118635 h 4477729"/>
                <a:gd name="connsiteX25" fmla="*/ 3536541 w 4094127"/>
                <a:gd name="connsiteY25" fmla="*/ 3715251 h 4477729"/>
                <a:gd name="connsiteX26" fmla="*/ 3426718 w 4094127"/>
                <a:gd name="connsiteY26" fmla="*/ 2925533 h 4477729"/>
                <a:gd name="connsiteX27" fmla="*/ 3392333 w 4094127"/>
                <a:gd name="connsiteY27" fmla="*/ 2671692 h 4477729"/>
                <a:gd name="connsiteX28" fmla="*/ 3355852 w 4094127"/>
                <a:gd name="connsiteY28" fmla="*/ 2435853 h 4477729"/>
                <a:gd name="connsiteX29" fmla="*/ 3352995 w 4094127"/>
                <a:gd name="connsiteY29" fmla="*/ 2438615 h 4477729"/>
                <a:gd name="connsiteX30" fmla="*/ 3343374 w 4094127"/>
                <a:gd name="connsiteY30" fmla="*/ 2447950 h 4477729"/>
                <a:gd name="connsiteX31" fmla="*/ 3336993 w 4094127"/>
                <a:gd name="connsiteY31" fmla="*/ 2453951 h 4477729"/>
                <a:gd name="connsiteX32" fmla="*/ 3278128 w 4094127"/>
                <a:gd name="connsiteY32" fmla="*/ 2510910 h 4477729"/>
                <a:gd name="connsiteX33" fmla="*/ 3204024 w 4094127"/>
                <a:gd name="connsiteY33" fmla="*/ 2580348 h 4477729"/>
                <a:gd name="connsiteX34" fmla="*/ 3055815 w 4094127"/>
                <a:gd name="connsiteY34" fmla="*/ 2719127 h 4477729"/>
                <a:gd name="connsiteX35" fmla="*/ 2759397 w 4094127"/>
                <a:gd name="connsiteY35" fmla="*/ 2996685 h 4477729"/>
                <a:gd name="connsiteX36" fmla="*/ 2600329 w 4094127"/>
                <a:gd name="connsiteY36" fmla="*/ 3144799 h 4477729"/>
                <a:gd name="connsiteX37" fmla="*/ 2420497 w 4094127"/>
                <a:gd name="connsiteY37" fmla="*/ 3315201 h 4477729"/>
                <a:gd name="connsiteX38" fmla="*/ 2199327 w 4094127"/>
                <a:gd name="connsiteY38" fmla="*/ 3520656 h 4477729"/>
                <a:gd name="connsiteX39" fmla="*/ 1775369 w 4094127"/>
                <a:gd name="connsiteY39" fmla="*/ 3664197 h 4477729"/>
                <a:gd name="connsiteX40" fmla="*/ 1410466 w 4094127"/>
                <a:gd name="connsiteY40" fmla="*/ 3655339 h 4477729"/>
                <a:gd name="connsiteX41" fmla="*/ 1125478 w 4094127"/>
                <a:gd name="connsiteY41" fmla="*/ 3559327 h 4477729"/>
                <a:gd name="connsiteX42" fmla="*/ 689995 w 4094127"/>
                <a:gd name="connsiteY42" fmla="*/ 3272148 h 4477729"/>
                <a:gd name="connsiteX43" fmla="*/ 543215 w 4094127"/>
                <a:gd name="connsiteY43" fmla="*/ 3155943 h 4477729"/>
                <a:gd name="connsiteX44" fmla="*/ 264037 w 4094127"/>
                <a:gd name="connsiteY44" fmla="*/ 2916485 h 4477729"/>
                <a:gd name="connsiteX45" fmla="*/ 98492 w 4094127"/>
                <a:gd name="connsiteY45" fmla="*/ 2740177 h 4477729"/>
                <a:gd name="connsiteX46" fmla="*/ 6671 w 4094127"/>
                <a:gd name="connsiteY46" fmla="*/ 2595397 h 4477729"/>
                <a:gd name="connsiteX47" fmla="*/ 21435 w 4094127"/>
                <a:gd name="connsiteY47" fmla="*/ 2435186 h 4477729"/>
                <a:gd name="connsiteX48" fmla="*/ 110399 w 4094127"/>
                <a:gd name="connsiteY48" fmla="*/ 2384132 h 4477729"/>
                <a:gd name="connsiteX49" fmla="*/ 141641 w 4094127"/>
                <a:gd name="connsiteY49" fmla="*/ 2396991 h 4477729"/>
                <a:gd name="connsiteX50" fmla="*/ 321663 w 4094127"/>
                <a:gd name="connsiteY50" fmla="*/ 2843714 h 4477729"/>
                <a:gd name="connsiteX51" fmla="*/ 554740 w 4094127"/>
                <a:gd name="connsiteY51" fmla="*/ 2944393 h 4477729"/>
                <a:gd name="connsiteX52" fmla="*/ 756194 w 4094127"/>
                <a:gd name="connsiteY52" fmla="*/ 2765799 h 4477729"/>
                <a:gd name="connsiteX53" fmla="*/ 1066137 w 4094127"/>
                <a:gd name="connsiteY53" fmla="*/ 2178393 h 4477729"/>
                <a:gd name="connsiteX54" fmla="*/ 1072805 w 4094127"/>
                <a:gd name="connsiteY54" fmla="*/ 1921598 h 4477729"/>
                <a:gd name="connsiteX55" fmla="*/ 1053279 w 4094127"/>
                <a:gd name="connsiteY55" fmla="*/ 1911311 h 4477729"/>
                <a:gd name="connsiteX56" fmla="*/ 1040134 w 4094127"/>
                <a:gd name="connsiteY56" fmla="*/ 1911597 h 4477729"/>
                <a:gd name="connsiteX57" fmla="*/ 1038801 w 4094127"/>
                <a:gd name="connsiteY57" fmla="*/ 1853114 h 4477729"/>
                <a:gd name="connsiteX58" fmla="*/ 1119954 w 4094127"/>
                <a:gd name="connsiteY58" fmla="*/ 1912454 h 4477729"/>
                <a:gd name="connsiteX59" fmla="*/ 1206060 w 4094127"/>
                <a:gd name="connsiteY59" fmla="*/ 1986654 h 4477729"/>
                <a:gd name="connsiteX60" fmla="*/ 1500572 w 4094127"/>
                <a:gd name="connsiteY60" fmla="*/ 2153818 h 4477729"/>
                <a:gd name="connsiteX61" fmla="*/ 1670213 w 4094127"/>
                <a:gd name="connsiteY61" fmla="*/ 2118480 h 4477729"/>
                <a:gd name="connsiteX62" fmla="*/ 1820232 w 4094127"/>
                <a:gd name="connsiteY62" fmla="*/ 2018849 h 4477729"/>
                <a:gd name="connsiteX63" fmla="*/ 1901956 w 4094127"/>
                <a:gd name="connsiteY63" fmla="*/ 1955317 h 4477729"/>
                <a:gd name="connsiteX0" fmla="*/ 3887252 w 4094127"/>
                <a:gd name="connsiteY0" fmla="*/ 1761007 h 4477729"/>
                <a:gd name="connsiteX1" fmla="*/ 3948307 w 4094127"/>
                <a:gd name="connsiteY1" fmla="*/ 2557392 h 4477729"/>
                <a:gd name="connsiteX2" fmla="*/ 4009838 w 4094127"/>
                <a:gd name="connsiteY2" fmla="*/ 3358254 h 4477729"/>
                <a:gd name="connsiteX3" fmla="*/ 4071751 w 4094127"/>
                <a:gd name="connsiteY3" fmla="*/ 4157116 h 4477729"/>
                <a:gd name="connsiteX4" fmla="*/ 4093754 w 4094127"/>
                <a:gd name="connsiteY4" fmla="*/ 4445247 h 4477729"/>
                <a:gd name="connsiteX5" fmla="*/ 4090706 w 4094127"/>
                <a:gd name="connsiteY5" fmla="*/ 4467250 h 4477729"/>
                <a:gd name="connsiteX6" fmla="*/ 4015078 w 4094127"/>
                <a:gd name="connsiteY6" fmla="*/ 4474203 h 4477729"/>
                <a:gd name="connsiteX7" fmla="*/ 3905540 w 4094127"/>
                <a:gd name="connsiteY7" fmla="*/ 4474489 h 4477729"/>
                <a:gd name="connsiteX8" fmla="*/ 3656270 w 4094127"/>
                <a:gd name="connsiteY8" fmla="*/ 4477727 h 4477729"/>
                <a:gd name="connsiteX9" fmla="*/ 3633887 w 4094127"/>
                <a:gd name="connsiteY9" fmla="*/ 4421149 h 4477729"/>
                <a:gd name="connsiteX10" fmla="*/ 3619980 w 4094127"/>
                <a:gd name="connsiteY10" fmla="*/ 4320279 h 4477729"/>
                <a:gd name="connsiteX11" fmla="*/ 3592167 w 4094127"/>
                <a:gd name="connsiteY11" fmla="*/ 4118635 h 4477729"/>
                <a:gd name="connsiteX12" fmla="*/ 3536541 w 4094127"/>
                <a:gd name="connsiteY12" fmla="*/ 3715251 h 4477729"/>
                <a:gd name="connsiteX13" fmla="*/ 3426718 w 4094127"/>
                <a:gd name="connsiteY13" fmla="*/ 2925533 h 4477729"/>
                <a:gd name="connsiteX14" fmla="*/ 3392333 w 4094127"/>
                <a:gd name="connsiteY14" fmla="*/ 2671692 h 4477729"/>
                <a:gd name="connsiteX15" fmla="*/ 3355852 w 4094127"/>
                <a:gd name="connsiteY15" fmla="*/ 2435853 h 4477729"/>
                <a:gd name="connsiteX16" fmla="*/ 3352995 w 4094127"/>
                <a:gd name="connsiteY16" fmla="*/ 2438615 h 4477729"/>
                <a:gd name="connsiteX17" fmla="*/ 3343374 w 4094127"/>
                <a:gd name="connsiteY17" fmla="*/ 2447950 h 4477729"/>
                <a:gd name="connsiteX18" fmla="*/ 3336993 w 4094127"/>
                <a:gd name="connsiteY18" fmla="*/ 2453951 h 4477729"/>
                <a:gd name="connsiteX19" fmla="*/ 3278128 w 4094127"/>
                <a:gd name="connsiteY19" fmla="*/ 2510910 h 4477729"/>
                <a:gd name="connsiteX20" fmla="*/ 3204024 w 4094127"/>
                <a:gd name="connsiteY20" fmla="*/ 2580348 h 4477729"/>
                <a:gd name="connsiteX21" fmla="*/ 3055815 w 4094127"/>
                <a:gd name="connsiteY21" fmla="*/ 2719127 h 4477729"/>
                <a:gd name="connsiteX22" fmla="*/ 2759397 w 4094127"/>
                <a:gd name="connsiteY22" fmla="*/ 2996685 h 4477729"/>
                <a:gd name="connsiteX23" fmla="*/ 2600329 w 4094127"/>
                <a:gd name="connsiteY23" fmla="*/ 3144799 h 4477729"/>
                <a:gd name="connsiteX24" fmla="*/ 2420497 w 4094127"/>
                <a:gd name="connsiteY24" fmla="*/ 3315201 h 4477729"/>
                <a:gd name="connsiteX25" fmla="*/ 2199327 w 4094127"/>
                <a:gd name="connsiteY25" fmla="*/ 3520656 h 4477729"/>
                <a:gd name="connsiteX26" fmla="*/ 1775369 w 4094127"/>
                <a:gd name="connsiteY26" fmla="*/ 3664197 h 4477729"/>
                <a:gd name="connsiteX27" fmla="*/ 1410466 w 4094127"/>
                <a:gd name="connsiteY27" fmla="*/ 3655339 h 4477729"/>
                <a:gd name="connsiteX28" fmla="*/ 1125478 w 4094127"/>
                <a:gd name="connsiteY28" fmla="*/ 3559327 h 4477729"/>
                <a:gd name="connsiteX29" fmla="*/ 689995 w 4094127"/>
                <a:gd name="connsiteY29" fmla="*/ 3272148 h 4477729"/>
                <a:gd name="connsiteX30" fmla="*/ 543215 w 4094127"/>
                <a:gd name="connsiteY30" fmla="*/ 3155943 h 4477729"/>
                <a:gd name="connsiteX31" fmla="*/ 264037 w 4094127"/>
                <a:gd name="connsiteY31" fmla="*/ 2916485 h 4477729"/>
                <a:gd name="connsiteX32" fmla="*/ 98492 w 4094127"/>
                <a:gd name="connsiteY32" fmla="*/ 2740177 h 4477729"/>
                <a:gd name="connsiteX33" fmla="*/ 6671 w 4094127"/>
                <a:gd name="connsiteY33" fmla="*/ 2595397 h 4477729"/>
                <a:gd name="connsiteX34" fmla="*/ 21435 w 4094127"/>
                <a:gd name="connsiteY34" fmla="*/ 2435186 h 4477729"/>
                <a:gd name="connsiteX35" fmla="*/ 110399 w 4094127"/>
                <a:gd name="connsiteY35" fmla="*/ 2384132 h 4477729"/>
                <a:gd name="connsiteX36" fmla="*/ 141641 w 4094127"/>
                <a:gd name="connsiteY36" fmla="*/ 2396991 h 4477729"/>
                <a:gd name="connsiteX37" fmla="*/ 321663 w 4094127"/>
                <a:gd name="connsiteY37" fmla="*/ 2843714 h 4477729"/>
                <a:gd name="connsiteX38" fmla="*/ 554740 w 4094127"/>
                <a:gd name="connsiteY38" fmla="*/ 2944393 h 4477729"/>
                <a:gd name="connsiteX39" fmla="*/ 756194 w 4094127"/>
                <a:gd name="connsiteY39" fmla="*/ 2765799 h 4477729"/>
                <a:gd name="connsiteX40" fmla="*/ 1066137 w 4094127"/>
                <a:gd name="connsiteY40" fmla="*/ 2178393 h 4477729"/>
                <a:gd name="connsiteX41" fmla="*/ 1072805 w 4094127"/>
                <a:gd name="connsiteY41" fmla="*/ 1921598 h 4477729"/>
                <a:gd name="connsiteX42" fmla="*/ 1053279 w 4094127"/>
                <a:gd name="connsiteY42" fmla="*/ 1911311 h 4477729"/>
                <a:gd name="connsiteX43" fmla="*/ 1040134 w 4094127"/>
                <a:gd name="connsiteY43" fmla="*/ 1911597 h 4477729"/>
                <a:gd name="connsiteX44" fmla="*/ 1038801 w 4094127"/>
                <a:gd name="connsiteY44" fmla="*/ 1853114 h 4477729"/>
                <a:gd name="connsiteX45" fmla="*/ 1119954 w 4094127"/>
                <a:gd name="connsiteY45" fmla="*/ 1912454 h 4477729"/>
                <a:gd name="connsiteX46" fmla="*/ 1206060 w 4094127"/>
                <a:gd name="connsiteY46" fmla="*/ 1986654 h 4477729"/>
                <a:gd name="connsiteX47" fmla="*/ 1500572 w 4094127"/>
                <a:gd name="connsiteY47" fmla="*/ 2153818 h 4477729"/>
                <a:gd name="connsiteX48" fmla="*/ 1670213 w 4094127"/>
                <a:gd name="connsiteY48" fmla="*/ 2118480 h 4477729"/>
                <a:gd name="connsiteX49" fmla="*/ 1820232 w 4094127"/>
                <a:gd name="connsiteY49" fmla="*/ 2018849 h 4477729"/>
                <a:gd name="connsiteX50" fmla="*/ 1901956 w 4094127"/>
                <a:gd name="connsiteY50" fmla="*/ 1955317 h 4477729"/>
                <a:gd name="connsiteX51" fmla="*/ 2162941 w 4094127"/>
                <a:gd name="connsiteY51" fmla="*/ 1728717 h 4477729"/>
                <a:gd name="connsiteX52" fmla="*/ 2425260 w 4094127"/>
                <a:gd name="connsiteY52" fmla="*/ 1467256 h 4477729"/>
                <a:gd name="connsiteX53" fmla="*/ 2620903 w 4094127"/>
                <a:gd name="connsiteY53" fmla="*/ 1246085 h 4477729"/>
                <a:gd name="connsiteX54" fmla="*/ 2795877 w 4094127"/>
                <a:gd name="connsiteY54" fmla="*/ 1029392 h 4477729"/>
                <a:gd name="connsiteX55" fmla="*/ 2963327 w 4094127"/>
                <a:gd name="connsiteY55" fmla="*/ 734498 h 4477729"/>
                <a:gd name="connsiteX56" fmla="*/ 3094867 w 4094127"/>
                <a:gd name="connsiteY56" fmla="*/ 321970 h 4477729"/>
                <a:gd name="connsiteX57" fmla="*/ 3097534 w 4094127"/>
                <a:gd name="connsiteY57" fmla="*/ 308540 h 4477729"/>
                <a:gd name="connsiteX58" fmla="*/ 3103820 w 4094127"/>
                <a:gd name="connsiteY58" fmla="*/ 265772 h 4477729"/>
                <a:gd name="connsiteX59" fmla="*/ 3111250 w 4094127"/>
                <a:gd name="connsiteY59" fmla="*/ 259772 h 4477729"/>
                <a:gd name="connsiteX60" fmla="*/ 3738376 w 4094127"/>
                <a:gd name="connsiteY60" fmla="*/ 977 h 4477729"/>
                <a:gd name="connsiteX61" fmla="*/ 3756283 w 4094127"/>
                <a:gd name="connsiteY61" fmla="*/ 59651 h 4477729"/>
                <a:gd name="connsiteX62" fmla="*/ 3855534 w 4094127"/>
                <a:gd name="connsiteY62" fmla="*/ 252437 h 4477729"/>
                <a:gd name="connsiteX0" fmla="*/ 3887252 w 4094127"/>
                <a:gd name="connsiteY0" fmla="*/ 1760036 h 4476758"/>
                <a:gd name="connsiteX1" fmla="*/ 3948307 w 4094127"/>
                <a:gd name="connsiteY1" fmla="*/ 2556421 h 4476758"/>
                <a:gd name="connsiteX2" fmla="*/ 4009838 w 4094127"/>
                <a:gd name="connsiteY2" fmla="*/ 3357283 h 4476758"/>
                <a:gd name="connsiteX3" fmla="*/ 4071751 w 4094127"/>
                <a:gd name="connsiteY3" fmla="*/ 4156145 h 4476758"/>
                <a:gd name="connsiteX4" fmla="*/ 4093754 w 4094127"/>
                <a:gd name="connsiteY4" fmla="*/ 4444276 h 4476758"/>
                <a:gd name="connsiteX5" fmla="*/ 4090706 w 4094127"/>
                <a:gd name="connsiteY5" fmla="*/ 4466279 h 4476758"/>
                <a:gd name="connsiteX6" fmla="*/ 4015078 w 4094127"/>
                <a:gd name="connsiteY6" fmla="*/ 4473232 h 4476758"/>
                <a:gd name="connsiteX7" fmla="*/ 3905540 w 4094127"/>
                <a:gd name="connsiteY7" fmla="*/ 4473518 h 4476758"/>
                <a:gd name="connsiteX8" fmla="*/ 3656270 w 4094127"/>
                <a:gd name="connsiteY8" fmla="*/ 4476756 h 4476758"/>
                <a:gd name="connsiteX9" fmla="*/ 3633887 w 4094127"/>
                <a:gd name="connsiteY9" fmla="*/ 4420178 h 4476758"/>
                <a:gd name="connsiteX10" fmla="*/ 3619980 w 4094127"/>
                <a:gd name="connsiteY10" fmla="*/ 4319308 h 4476758"/>
                <a:gd name="connsiteX11" fmla="*/ 3592167 w 4094127"/>
                <a:gd name="connsiteY11" fmla="*/ 4117664 h 4476758"/>
                <a:gd name="connsiteX12" fmla="*/ 3536541 w 4094127"/>
                <a:gd name="connsiteY12" fmla="*/ 3714280 h 4476758"/>
                <a:gd name="connsiteX13" fmla="*/ 3426718 w 4094127"/>
                <a:gd name="connsiteY13" fmla="*/ 2924562 h 4476758"/>
                <a:gd name="connsiteX14" fmla="*/ 3392333 w 4094127"/>
                <a:gd name="connsiteY14" fmla="*/ 2670721 h 4476758"/>
                <a:gd name="connsiteX15" fmla="*/ 3355852 w 4094127"/>
                <a:gd name="connsiteY15" fmla="*/ 2434882 h 4476758"/>
                <a:gd name="connsiteX16" fmla="*/ 3352995 w 4094127"/>
                <a:gd name="connsiteY16" fmla="*/ 2437644 h 4476758"/>
                <a:gd name="connsiteX17" fmla="*/ 3343374 w 4094127"/>
                <a:gd name="connsiteY17" fmla="*/ 2446979 h 4476758"/>
                <a:gd name="connsiteX18" fmla="*/ 3336993 w 4094127"/>
                <a:gd name="connsiteY18" fmla="*/ 2452980 h 4476758"/>
                <a:gd name="connsiteX19" fmla="*/ 3278128 w 4094127"/>
                <a:gd name="connsiteY19" fmla="*/ 2509939 h 4476758"/>
                <a:gd name="connsiteX20" fmla="*/ 3204024 w 4094127"/>
                <a:gd name="connsiteY20" fmla="*/ 2579377 h 4476758"/>
                <a:gd name="connsiteX21" fmla="*/ 3055815 w 4094127"/>
                <a:gd name="connsiteY21" fmla="*/ 2718156 h 4476758"/>
                <a:gd name="connsiteX22" fmla="*/ 2759397 w 4094127"/>
                <a:gd name="connsiteY22" fmla="*/ 2995714 h 4476758"/>
                <a:gd name="connsiteX23" fmla="*/ 2600329 w 4094127"/>
                <a:gd name="connsiteY23" fmla="*/ 3143828 h 4476758"/>
                <a:gd name="connsiteX24" fmla="*/ 2420497 w 4094127"/>
                <a:gd name="connsiteY24" fmla="*/ 3314230 h 4476758"/>
                <a:gd name="connsiteX25" fmla="*/ 2199327 w 4094127"/>
                <a:gd name="connsiteY25" fmla="*/ 3519685 h 4476758"/>
                <a:gd name="connsiteX26" fmla="*/ 1775369 w 4094127"/>
                <a:gd name="connsiteY26" fmla="*/ 3663226 h 4476758"/>
                <a:gd name="connsiteX27" fmla="*/ 1410466 w 4094127"/>
                <a:gd name="connsiteY27" fmla="*/ 3654368 h 4476758"/>
                <a:gd name="connsiteX28" fmla="*/ 1125478 w 4094127"/>
                <a:gd name="connsiteY28" fmla="*/ 3558356 h 4476758"/>
                <a:gd name="connsiteX29" fmla="*/ 689995 w 4094127"/>
                <a:gd name="connsiteY29" fmla="*/ 3271177 h 4476758"/>
                <a:gd name="connsiteX30" fmla="*/ 543215 w 4094127"/>
                <a:gd name="connsiteY30" fmla="*/ 3154972 h 4476758"/>
                <a:gd name="connsiteX31" fmla="*/ 264037 w 4094127"/>
                <a:gd name="connsiteY31" fmla="*/ 2915514 h 4476758"/>
                <a:gd name="connsiteX32" fmla="*/ 98492 w 4094127"/>
                <a:gd name="connsiteY32" fmla="*/ 2739206 h 4476758"/>
                <a:gd name="connsiteX33" fmla="*/ 6671 w 4094127"/>
                <a:gd name="connsiteY33" fmla="*/ 2594426 h 4476758"/>
                <a:gd name="connsiteX34" fmla="*/ 21435 w 4094127"/>
                <a:gd name="connsiteY34" fmla="*/ 2434215 h 4476758"/>
                <a:gd name="connsiteX35" fmla="*/ 110399 w 4094127"/>
                <a:gd name="connsiteY35" fmla="*/ 2383161 h 4476758"/>
                <a:gd name="connsiteX36" fmla="*/ 141641 w 4094127"/>
                <a:gd name="connsiteY36" fmla="*/ 2396020 h 4476758"/>
                <a:gd name="connsiteX37" fmla="*/ 321663 w 4094127"/>
                <a:gd name="connsiteY37" fmla="*/ 2842743 h 4476758"/>
                <a:gd name="connsiteX38" fmla="*/ 554740 w 4094127"/>
                <a:gd name="connsiteY38" fmla="*/ 2943422 h 4476758"/>
                <a:gd name="connsiteX39" fmla="*/ 756194 w 4094127"/>
                <a:gd name="connsiteY39" fmla="*/ 2764828 h 4476758"/>
                <a:gd name="connsiteX40" fmla="*/ 1066137 w 4094127"/>
                <a:gd name="connsiteY40" fmla="*/ 2177422 h 4476758"/>
                <a:gd name="connsiteX41" fmla="*/ 1072805 w 4094127"/>
                <a:gd name="connsiteY41" fmla="*/ 1920627 h 4476758"/>
                <a:gd name="connsiteX42" fmla="*/ 1053279 w 4094127"/>
                <a:gd name="connsiteY42" fmla="*/ 1910340 h 4476758"/>
                <a:gd name="connsiteX43" fmla="*/ 1040134 w 4094127"/>
                <a:gd name="connsiteY43" fmla="*/ 1910626 h 4476758"/>
                <a:gd name="connsiteX44" fmla="*/ 1038801 w 4094127"/>
                <a:gd name="connsiteY44" fmla="*/ 1852143 h 4476758"/>
                <a:gd name="connsiteX45" fmla="*/ 1119954 w 4094127"/>
                <a:gd name="connsiteY45" fmla="*/ 1911483 h 4476758"/>
                <a:gd name="connsiteX46" fmla="*/ 1206060 w 4094127"/>
                <a:gd name="connsiteY46" fmla="*/ 1985683 h 4476758"/>
                <a:gd name="connsiteX47" fmla="*/ 1500572 w 4094127"/>
                <a:gd name="connsiteY47" fmla="*/ 2152847 h 4476758"/>
                <a:gd name="connsiteX48" fmla="*/ 1670213 w 4094127"/>
                <a:gd name="connsiteY48" fmla="*/ 2117509 h 4476758"/>
                <a:gd name="connsiteX49" fmla="*/ 1820232 w 4094127"/>
                <a:gd name="connsiteY49" fmla="*/ 2017878 h 4476758"/>
                <a:gd name="connsiteX50" fmla="*/ 1901956 w 4094127"/>
                <a:gd name="connsiteY50" fmla="*/ 1954346 h 4476758"/>
                <a:gd name="connsiteX51" fmla="*/ 2162941 w 4094127"/>
                <a:gd name="connsiteY51" fmla="*/ 1727746 h 4476758"/>
                <a:gd name="connsiteX52" fmla="*/ 2425260 w 4094127"/>
                <a:gd name="connsiteY52" fmla="*/ 1466285 h 4476758"/>
                <a:gd name="connsiteX53" fmla="*/ 2620903 w 4094127"/>
                <a:gd name="connsiteY53" fmla="*/ 1245114 h 4476758"/>
                <a:gd name="connsiteX54" fmla="*/ 2795877 w 4094127"/>
                <a:gd name="connsiteY54" fmla="*/ 1028421 h 4476758"/>
                <a:gd name="connsiteX55" fmla="*/ 2963327 w 4094127"/>
                <a:gd name="connsiteY55" fmla="*/ 733527 h 4476758"/>
                <a:gd name="connsiteX56" fmla="*/ 3094867 w 4094127"/>
                <a:gd name="connsiteY56" fmla="*/ 320999 h 4476758"/>
                <a:gd name="connsiteX57" fmla="*/ 3097534 w 4094127"/>
                <a:gd name="connsiteY57" fmla="*/ 307569 h 4476758"/>
                <a:gd name="connsiteX58" fmla="*/ 3103820 w 4094127"/>
                <a:gd name="connsiteY58" fmla="*/ 264801 h 4476758"/>
                <a:gd name="connsiteX59" fmla="*/ 3111250 w 4094127"/>
                <a:gd name="connsiteY59" fmla="*/ 258801 h 4476758"/>
                <a:gd name="connsiteX60" fmla="*/ 3738376 w 4094127"/>
                <a:gd name="connsiteY60" fmla="*/ 6 h 4476758"/>
                <a:gd name="connsiteX61" fmla="*/ 3855534 w 4094127"/>
                <a:gd name="connsiteY61" fmla="*/ 251466 h 4476758"/>
                <a:gd name="connsiteX0" fmla="*/ 3887252 w 4094127"/>
                <a:gd name="connsiteY0" fmla="*/ 1760030 h 4476752"/>
                <a:gd name="connsiteX1" fmla="*/ 3948307 w 4094127"/>
                <a:gd name="connsiteY1" fmla="*/ 2556415 h 4476752"/>
                <a:gd name="connsiteX2" fmla="*/ 4009838 w 4094127"/>
                <a:gd name="connsiteY2" fmla="*/ 3357277 h 4476752"/>
                <a:gd name="connsiteX3" fmla="*/ 4071751 w 4094127"/>
                <a:gd name="connsiteY3" fmla="*/ 4156139 h 4476752"/>
                <a:gd name="connsiteX4" fmla="*/ 4093754 w 4094127"/>
                <a:gd name="connsiteY4" fmla="*/ 4444270 h 4476752"/>
                <a:gd name="connsiteX5" fmla="*/ 4090706 w 4094127"/>
                <a:gd name="connsiteY5" fmla="*/ 4466273 h 4476752"/>
                <a:gd name="connsiteX6" fmla="*/ 4015078 w 4094127"/>
                <a:gd name="connsiteY6" fmla="*/ 4473226 h 4476752"/>
                <a:gd name="connsiteX7" fmla="*/ 3905540 w 4094127"/>
                <a:gd name="connsiteY7" fmla="*/ 4473512 h 4476752"/>
                <a:gd name="connsiteX8" fmla="*/ 3656270 w 4094127"/>
                <a:gd name="connsiteY8" fmla="*/ 4476750 h 4476752"/>
                <a:gd name="connsiteX9" fmla="*/ 3633887 w 4094127"/>
                <a:gd name="connsiteY9" fmla="*/ 4420172 h 4476752"/>
                <a:gd name="connsiteX10" fmla="*/ 3619980 w 4094127"/>
                <a:gd name="connsiteY10" fmla="*/ 4319302 h 4476752"/>
                <a:gd name="connsiteX11" fmla="*/ 3592167 w 4094127"/>
                <a:gd name="connsiteY11" fmla="*/ 4117658 h 4476752"/>
                <a:gd name="connsiteX12" fmla="*/ 3536541 w 4094127"/>
                <a:gd name="connsiteY12" fmla="*/ 3714274 h 4476752"/>
                <a:gd name="connsiteX13" fmla="*/ 3426718 w 4094127"/>
                <a:gd name="connsiteY13" fmla="*/ 2924556 h 4476752"/>
                <a:gd name="connsiteX14" fmla="*/ 3392333 w 4094127"/>
                <a:gd name="connsiteY14" fmla="*/ 2670715 h 4476752"/>
                <a:gd name="connsiteX15" fmla="*/ 3355852 w 4094127"/>
                <a:gd name="connsiteY15" fmla="*/ 2434876 h 4476752"/>
                <a:gd name="connsiteX16" fmla="*/ 3352995 w 4094127"/>
                <a:gd name="connsiteY16" fmla="*/ 2437638 h 4476752"/>
                <a:gd name="connsiteX17" fmla="*/ 3343374 w 4094127"/>
                <a:gd name="connsiteY17" fmla="*/ 2446973 h 4476752"/>
                <a:gd name="connsiteX18" fmla="*/ 3336993 w 4094127"/>
                <a:gd name="connsiteY18" fmla="*/ 2452974 h 4476752"/>
                <a:gd name="connsiteX19" fmla="*/ 3278128 w 4094127"/>
                <a:gd name="connsiteY19" fmla="*/ 2509933 h 4476752"/>
                <a:gd name="connsiteX20" fmla="*/ 3204024 w 4094127"/>
                <a:gd name="connsiteY20" fmla="*/ 2579371 h 4476752"/>
                <a:gd name="connsiteX21" fmla="*/ 3055815 w 4094127"/>
                <a:gd name="connsiteY21" fmla="*/ 2718150 h 4476752"/>
                <a:gd name="connsiteX22" fmla="*/ 2759397 w 4094127"/>
                <a:gd name="connsiteY22" fmla="*/ 2995708 h 4476752"/>
                <a:gd name="connsiteX23" fmla="*/ 2600329 w 4094127"/>
                <a:gd name="connsiteY23" fmla="*/ 3143822 h 4476752"/>
                <a:gd name="connsiteX24" fmla="*/ 2420497 w 4094127"/>
                <a:gd name="connsiteY24" fmla="*/ 3314224 h 4476752"/>
                <a:gd name="connsiteX25" fmla="*/ 2199327 w 4094127"/>
                <a:gd name="connsiteY25" fmla="*/ 3519679 h 4476752"/>
                <a:gd name="connsiteX26" fmla="*/ 1775369 w 4094127"/>
                <a:gd name="connsiteY26" fmla="*/ 3663220 h 4476752"/>
                <a:gd name="connsiteX27" fmla="*/ 1410466 w 4094127"/>
                <a:gd name="connsiteY27" fmla="*/ 3654362 h 4476752"/>
                <a:gd name="connsiteX28" fmla="*/ 1125478 w 4094127"/>
                <a:gd name="connsiteY28" fmla="*/ 3558350 h 4476752"/>
                <a:gd name="connsiteX29" fmla="*/ 689995 w 4094127"/>
                <a:gd name="connsiteY29" fmla="*/ 3271171 h 4476752"/>
                <a:gd name="connsiteX30" fmla="*/ 543215 w 4094127"/>
                <a:gd name="connsiteY30" fmla="*/ 3154966 h 4476752"/>
                <a:gd name="connsiteX31" fmla="*/ 264037 w 4094127"/>
                <a:gd name="connsiteY31" fmla="*/ 2915508 h 4476752"/>
                <a:gd name="connsiteX32" fmla="*/ 98492 w 4094127"/>
                <a:gd name="connsiteY32" fmla="*/ 2739200 h 4476752"/>
                <a:gd name="connsiteX33" fmla="*/ 6671 w 4094127"/>
                <a:gd name="connsiteY33" fmla="*/ 2594420 h 4476752"/>
                <a:gd name="connsiteX34" fmla="*/ 21435 w 4094127"/>
                <a:gd name="connsiteY34" fmla="*/ 2434209 h 4476752"/>
                <a:gd name="connsiteX35" fmla="*/ 110399 w 4094127"/>
                <a:gd name="connsiteY35" fmla="*/ 2383155 h 4476752"/>
                <a:gd name="connsiteX36" fmla="*/ 141641 w 4094127"/>
                <a:gd name="connsiteY36" fmla="*/ 2396014 h 4476752"/>
                <a:gd name="connsiteX37" fmla="*/ 321663 w 4094127"/>
                <a:gd name="connsiteY37" fmla="*/ 2842737 h 4476752"/>
                <a:gd name="connsiteX38" fmla="*/ 554740 w 4094127"/>
                <a:gd name="connsiteY38" fmla="*/ 2943416 h 4476752"/>
                <a:gd name="connsiteX39" fmla="*/ 756194 w 4094127"/>
                <a:gd name="connsiteY39" fmla="*/ 2764822 h 4476752"/>
                <a:gd name="connsiteX40" fmla="*/ 1066137 w 4094127"/>
                <a:gd name="connsiteY40" fmla="*/ 2177416 h 4476752"/>
                <a:gd name="connsiteX41" fmla="*/ 1072805 w 4094127"/>
                <a:gd name="connsiteY41" fmla="*/ 1920621 h 4476752"/>
                <a:gd name="connsiteX42" fmla="*/ 1053279 w 4094127"/>
                <a:gd name="connsiteY42" fmla="*/ 1910334 h 4476752"/>
                <a:gd name="connsiteX43" fmla="*/ 1040134 w 4094127"/>
                <a:gd name="connsiteY43" fmla="*/ 1910620 h 4476752"/>
                <a:gd name="connsiteX44" fmla="*/ 1038801 w 4094127"/>
                <a:gd name="connsiteY44" fmla="*/ 1852137 h 4476752"/>
                <a:gd name="connsiteX45" fmla="*/ 1119954 w 4094127"/>
                <a:gd name="connsiteY45" fmla="*/ 1911477 h 4476752"/>
                <a:gd name="connsiteX46" fmla="*/ 1206060 w 4094127"/>
                <a:gd name="connsiteY46" fmla="*/ 1985677 h 4476752"/>
                <a:gd name="connsiteX47" fmla="*/ 1500572 w 4094127"/>
                <a:gd name="connsiteY47" fmla="*/ 2152841 h 4476752"/>
                <a:gd name="connsiteX48" fmla="*/ 1670213 w 4094127"/>
                <a:gd name="connsiteY48" fmla="*/ 2117503 h 4476752"/>
                <a:gd name="connsiteX49" fmla="*/ 1820232 w 4094127"/>
                <a:gd name="connsiteY49" fmla="*/ 2017872 h 4476752"/>
                <a:gd name="connsiteX50" fmla="*/ 1901956 w 4094127"/>
                <a:gd name="connsiteY50" fmla="*/ 1954340 h 4476752"/>
                <a:gd name="connsiteX51" fmla="*/ 2162941 w 4094127"/>
                <a:gd name="connsiteY51" fmla="*/ 1727740 h 4476752"/>
                <a:gd name="connsiteX52" fmla="*/ 2425260 w 4094127"/>
                <a:gd name="connsiteY52" fmla="*/ 1466279 h 4476752"/>
                <a:gd name="connsiteX53" fmla="*/ 2620903 w 4094127"/>
                <a:gd name="connsiteY53" fmla="*/ 1245108 h 4476752"/>
                <a:gd name="connsiteX54" fmla="*/ 2795877 w 4094127"/>
                <a:gd name="connsiteY54" fmla="*/ 1028415 h 4476752"/>
                <a:gd name="connsiteX55" fmla="*/ 2963327 w 4094127"/>
                <a:gd name="connsiteY55" fmla="*/ 733521 h 4476752"/>
                <a:gd name="connsiteX56" fmla="*/ 3094867 w 4094127"/>
                <a:gd name="connsiteY56" fmla="*/ 320993 h 4476752"/>
                <a:gd name="connsiteX57" fmla="*/ 3097534 w 4094127"/>
                <a:gd name="connsiteY57" fmla="*/ 307563 h 4476752"/>
                <a:gd name="connsiteX58" fmla="*/ 3103820 w 4094127"/>
                <a:gd name="connsiteY58" fmla="*/ 264795 h 4476752"/>
                <a:gd name="connsiteX59" fmla="*/ 3111250 w 4094127"/>
                <a:gd name="connsiteY59" fmla="*/ 258795 h 4476752"/>
                <a:gd name="connsiteX60" fmla="*/ 3738376 w 4094127"/>
                <a:gd name="connsiteY60" fmla="*/ 0 h 4476752"/>
                <a:gd name="connsiteX0" fmla="*/ 3948307 w 4094127"/>
                <a:gd name="connsiteY0" fmla="*/ 2556415 h 4476752"/>
                <a:gd name="connsiteX1" fmla="*/ 4009838 w 4094127"/>
                <a:gd name="connsiteY1" fmla="*/ 3357277 h 4476752"/>
                <a:gd name="connsiteX2" fmla="*/ 4071751 w 4094127"/>
                <a:gd name="connsiteY2" fmla="*/ 4156139 h 4476752"/>
                <a:gd name="connsiteX3" fmla="*/ 4093754 w 4094127"/>
                <a:gd name="connsiteY3" fmla="*/ 4444270 h 4476752"/>
                <a:gd name="connsiteX4" fmla="*/ 4090706 w 4094127"/>
                <a:gd name="connsiteY4" fmla="*/ 4466273 h 4476752"/>
                <a:gd name="connsiteX5" fmla="*/ 4015078 w 4094127"/>
                <a:gd name="connsiteY5" fmla="*/ 4473226 h 4476752"/>
                <a:gd name="connsiteX6" fmla="*/ 3905540 w 4094127"/>
                <a:gd name="connsiteY6" fmla="*/ 4473512 h 4476752"/>
                <a:gd name="connsiteX7" fmla="*/ 3656270 w 4094127"/>
                <a:gd name="connsiteY7" fmla="*/ 4476750 h 4476752"/>
                <a:gd name="connsiteX8" fmla="*/ 3633887 w 4094127"/>
                <a:gd name="connsiteY8" fmla="*/ 4420172 h 4476752"/>
                <a:gd name="connsiteX9" fmla="*/ 3619980 w 4094127"/>
                <a:gd name="connsiteY9" fmla="*/ 4319302 h 4476752"/>
                <a:gd name="connsiteX10" fmla="*/ 3592167 w 4094127"/>
                <a:gd name="connsiteY10" fmla="*/ 4117658 h 4476752"/>
                <a:gd name="connsiteX11" fmla="*/ 3536541 w 4094127"/>
                <a:gd name="connsiteY11" fmla="*/ 3714274 h 4476752"/>
                <a:gd name="connsiteX12" fmla="*/ 3426718 w 4094127"/>
                <a:gd name="connsiteY12" fmla="*/ 2924556 h 4476752"/>
                <a:gd name="connsiteX13" fmla="*/ 3392333 w 4094127"/>
                <a:gd name="connsiteY13" fmla="*/ 2670715 h 4476752"/>
                <a:gd name="connsiteX14" fmla="*/ 3355852 w 4094127"/>
                <a:gd name="connsiteY14" fmla="*/ 2434876 h 4476752"/>
                <a:gd name="connsiteX15" fmla="*/ 3352995 w 4094127"/>
                <a:gd name="connsiteY15" fmla="*/ 2437638 h 4476752"/>
                <a:gd name="connsiteX16" fmla="*/ 3343374 w 4094127"/>
                <a:gd name="connsiteY16" fmla="*/ 2446973 h 4476752"/>
                <a:gd name="connsiteX17" fmla="*/ 3336993 w 4094127"/>
                <a:gd name="connsiteY17" fmla="*/ 2452974 h 4476752"/>
                <a:gd name="connsiteX18" fmla="*/ 3278128 w 4094127"/>
                <a:gd name="connsiteY18" fmla="*/ 2509933 h 4476752"/>
                <a:gd name="connsiteX19" fmla="*/ 3204024 w 4094127"/>
                <a:gd name="connsiteY19" fmla="*/ 2579371 h 4476752"/>
                <a:gd name="connsiteX20" fmla="*/ 3055815 w 4094127"/>
                <a:gd name="connsiteY20" fmla="*/ 2718150 h 4476752"/>
                <a:gd name="connsiteX21" fmla="*/ 2759397 w 4094127"/>
                <a:gd name="connsiteY21" fmla="*/ 2995708 h 4476752"/>
                <a:gd name="connsiteX22" fmla="*/ 2600329 w 4094127"/>
                <a:gd name="connsiteY22" fmla="*/ 3143822 h 4476752"/>
                <a:gd name="connsiteX23" fmla="*/ 2420497 w 4094127"/>
                <a:gd name="connsiteY23" fmla="*/ 3314224 h 4476752"/>
                <a:gd name="connsiteX24" fmla="*/ 2199327 w 4094127"/>
                <a:gd name="connsiteY24" fmla="*/ 3519679 h 4476752"/>
                <a:gd name="connsiteX25" fmla="*/ 1775369 w 4094127"/>
                <a:gd name="connsiteY25" fmla="*/ 3663220 h 4476752"/>
                <a:gd name="connsiteX26" fmla="*/ 1410466 w 4094127"/>
                <a:gd name="connsiteY26" fmla="*/ 3654362 h 4476752"/>
                <a:gd name="connsiteX27" fmla="*/ 1125478 w 4094127"/>
                <a:gd name="connsiteY27" fmla="*/ 3558350 h 4476752"/>
                <a:gd name="connsiteX28" fmla="*/ 689995 w 4094127"/>
                <a:gd name="connsiteY28" fmla="*/ 3271171 h 4476752"/>
                <a:gd name="connsiteX29" fmla="*/ 543215 w 4094127"/>
                <a:gd name="connsiteY29" fmla="*/ 3154966 h 4476752"/>
                <a:gd name="connsiteX30" fmla="*/ 264037 w 4094127"/>
                <a:gd name="connsiteY30" fmla="*/ 2915508 h 4476752"/>
                <a:gd name="connsiteX31" fmla="*/ 98492 w 4094127"/>
                <a:gd name="connsiteY31" fmla="*/ 2739200 h 4476752"/>
                <a:gd name="connsiteX32" fmla="*/ 6671 w 4094127"/>
                <a:gd name="connsiteY32" fmla="*/ 2594420 h 4476752"/>
                <a:gd name="connsiteX33" fmla="*/ 21435 w 4094127"/>
                <a:gd name="connsiteY33" fmla="*/ 2434209 h 4476752"/>
                <a:gd name="connsiteX34" fmla="*/ 110399 w 4094127"/>
                <a:gd name="connsiteY34" fmla="*/ 2383155 h 4476752"/>
                <a:gd name="connsiteX35" fmla="*/ 141641 w 4094127"/>
                <a:gd name="connsiteY35" fmla="*/ 2396014 h 4476752"/>
                <a:gd name="connsiteX36" fmla="*/ 321663 w 4094127"/>
                <a:gd name="connsiteY36" fmla="*/ 2842737 h 4476752"/>
                <a:gd name="connsiteX37" fmla="*/ 554740 w 4094127"/>
                <a:gd name="connsiteY37" fmla="*/ 2943416 h 4476752"/>
                <a:gd name="connsiteX38" fmla="*/ 756194 w 4094127"/>
                <a:gd name="connsiteY38" fmla="*/ 2764822 h 4476752"/>
                <a:gd name="connsiteX39" fmla="*/ 1066137 w 4094127"/>
                <a:gd name="connsiteY39" fmla="*/ 2177416 h 4476752"/>
                <a:gd name="connsiteX40" fmla="*/ 1072805 w 4094127"/>
                <a:gd name="connsiteY40" fmla="*/ 1920621 h 4476752"/>
                <a:gd name="connsiteX41" fmla="*/ 1053279 w 4094127"/>
                <a:gd name="connsiteY41" fmla="*/ 1910334 h 4476752"/>
                <a:gd name="connsiteX42" fmla="*/ 1040134 w 4094127"/>
                <a:gd name="connsiteY42" fmla="*/ 1910620 h 4476752"/>
                <a:gd name="connsiteX43" fmla="*/ 1038801 w 4094127"/>
                <a:gd name="connsiteY43" fmla="*/ 1852137 h 4476752"/>
                <a:gd name="connsiteX44" fmla="*/ 1119954 w 4094127"/>
                <a:gd name="connsiteY44" fmla="*/ 1911477 h 4476752"/>
                <a:gd name="connsiteX45" fmla="*/ 1206060 w 4094127"/>
                <a:gd name="connsiteY45" fmla="*/ 1985677 h 4476752"/>
                <a:gd name="connsiteX46" fmla="*/ 1500572 w 4094127"/>
                <a:gd name="connsiteY46" fmla="*/ 2152841 h 4476752"/>
                <a:gd name="connsiteX47" fmla="*/ 1670213 w 4094127"/>
                <a:gd name="connsiteY47" fmla="*/ 2117503 h 4476752"/>
                <a:gd name="connsiteX48" fmla="*/ 1820232 w 4094127"/>
                <a:gd name="connsiteY48" fmla="*/ 2017872 h 4476752"/>
                <a:gd name="connsiteX49" fmla="*/ 1901956 w 4094127"/>
                <a:gd name="connsiteY49" fmla="*/ 1954340 h 4476752"/>
                <a:gd name="connsiteX50" fmla="*/ 2162941 w 4094127"/>
                <a:gd name="connsiteY50" fmla="*/ 1727740 h 4476752"/>
                <a:gd name="connsiteX51" fmla="*/ 2425260 w 4094127"/>
                <a:gd name="connsiteY51" fmla="*/ 1466279 h 4476752"/>
                <a:gd name="connsiteX52" fmla="*/ 2620903 w 4094127"/>
                <a:gd name="connsiteY52" fmla="*/ 1245108 h 4476752"/>
                <a:gd name="connsiteX53" fmla="*/ 2795877 w 4094127"/>
                <a:gd name="connsiteY53" fmla="*/ 1028415 h 4476752"/>
                <a:gd name="connsiteX54" fmla="*/ 2963327 w 4094127"/>
                <a:gd name="connsiteY54" fmla="*/ 733521 h 4476752"/>
                <a:gd name="connsiteX55" fmla="*/ 3094867 w 4094127"/>
                <a:gd name="connsiteY55" fmla="*/ 320993 h 4476752"/>
                <a:gd name="connsiteX56" fmla="*/ 3097534 w 4094127"/>
                <a:gd name="connsiteY56" fmla="*/ 307563 h 4476752"/>
                <a:gd name="connsiteX57" fmla="*/ 3103820 w 4094127"/>
                <a:gd name="connsiteY57" fmla="*/ 264795 h 4476752"/>
                <a:gd name="connsiteX58" fmla="*/ 3111250 w 4094127"/>
                <a:gd name="connsiteY58" fmla="*/ 258795 h 4476752"/>
                <a:gd name="connsiteX59" fmla="*/ 3738376 w 4094127"/>
                <a:gd name="connsiteY59" fmla="*/ 0 h 4476752"/>
                <a:gd name="connsiteX0" fmla="*/ 4009838 w 4094127"/>
                <a:gd name="connsiteY0" fmla="*/ 3357277 h 4476752"/>
                <a:gd name="connsiteX1" fmla="*/ 4071751 w 4094127"/>
                <a:gd name="connsiteY1" fmla="*/ 4156139 h 4476752"/>
                <a:gd name="connsiteX2" fmla="*/ 4093754 w 4094127"/>
                <a:gd name="connsiteY2" fmla="*/ 4444270 h 4476752"/>
                <a:gd name="connsiteX3" fmla="*/ 4090706 w 4094127"/>
                <a:gd name="connsiteY3" fmla="*/ 4466273 h 4476752"/>
                <a:gd name="connsiteX4" fmla="*/ 4015078 w 4094127"/>
                <a:gd name="connsiteY4" fmla="*/ 4473226 h 4476752"/>
                <a:gd name="connsiteX5" fmla="*/ 3905540 w 4094127"/>
                <a:gd name="connsiteY5" fmla="*/ 4473512 h 4476752"/>
                <a:gd name="connsiteX6" fmla="*/ 3656270 w 4094127"/>
                <a:gd name="connsiteY6" fmla="*/ 4476750 h 4476752"/>
                <a:gd name="connsiteX7" fmla="*/ 3633887 w 4094127"/>
                <a:gd name="connsiteY7" fmla="*/ 4420172 h 4476752"/>
                <a:gd name="connsiteX8" fmla="*/ 3619980 w 4094127"/>
                <a:gd name="connsiteY8" fmla="*/ 4319302 h 4476752"/>
                <a:gd name="connsiteX9" fmla="*/ 3592167 w 4094127"/>
                <a:gd name="connsiteY9" fmla="*/ 4117658 h 4476752"/>
                <a:gd name="connsiteX10" fmla="*/ 3536541 w 4094127"/>
                <a:gd name="connsiteY10" fmla="*/ 3714274 h 4476752"/>
                <a:gd name="connsiteX11" fmla="*/ 3426718 w 4094127"/>
                <a:gd name="connsiteY11" fmla="*/ 2924556 h 4476752"/>
                <a:gd name="connsiteX12" fmla="*/ 3392333 w 4094127"/>
                <a:gd name="connsiteY12" fmla="*/ 2670715 h 4476752"/>
                <a:gd name="connsiteX13" fmla="*/ 3355852 w 4094127"/>
                <a:gd name="connsiteY13" fmla="*/ 2434876 h 4476752"/>
                <a:gd name="connsiteX14" fmla="*/ 3352995 w 4094127"/>
                <a:gd name="connsiteY14" fmla="*/ 2437638 h 4476752"/>
                <a:gd name="connsiteX15" fmla="*/ 3343374 w 4094127"/>
                <a:gd name="connsiteY15" fmla="*/ 2446973 h 4476752"/>
                <a:gd name="connsiteX16" fmla="*/ 3336993 w 4094127"/>
                <a:gd name="connsiteY16" fmla="*/ 2452974 h 4476752"/>
                <a:gd name="connsiteX17" fmla="*/ 3278128 w 4094127"/>
                <a:gd name="connsiteY17" fmla="*/ 2509933 h 4476752"/>
                <a:gd name="connsiteX18" fmla="*/ 3204024 w 4094127"/>
                <a:gd name="connsiteY18" fmla="*/ 2579371 h 4476752"/>
                <a:gd name="connsiteX19" fmla="*/ 3055815 w 4094127"/>
                <a:gd name="connsiteY19" fmla="*/ 2718150 h 4476752"/>
                <a:gd name="connsiteX20" fmla="*/ 2759397 w 4094127"/>
                <a:gd name="connsiteY20" fmla="*/ 2995708 h 4476752"/>
                <a:gd name="connsiteX21" fmla="*/ 2600329 w 4094127"/>
                <a:gd name="connsiteY21" fmla="*/ 3143822 h 4476752"/>
                <a:gd name="connsiteX22" fmla="*/ 2420497 w 4094127"/>
                <a:gd name="connsiteY22" fmla="*/ 3314224 h 4476752"/>
                <a:gd name="connsiteX23" fmla="*/ 2199327 w 4094127"/>
                <a:gd name="connsiteY23" fmla="*/ 3519679 h 4476752"/>
                <a:gd name="connsiteX24" fmla="*/ 1775369 w 4094127"/>
                <a:gd name="connsiteY24" fmla="*/ 3663220 h 4476752"/>
                <a:gd name="connsiteX25" fmla="*/ 1410466 w 4094127"/>
                <a:gd name="connsiteY25" fmla="*/ 3654362 h 4476752"/>
                <a:gd name="connsiteX26" fmla="*/ 1125478 w 4094127"/>
                <a:gd name="connsiteY26" fmla="*/ 3558350 h 4476752"/>
                <a:gd name="connsiteX27" fmla="*/ 689995 w 4094127"/>
                <a:gd name="connsiteY27" fmla="*/ 3271171 h 4476752"/>
                <a:gd name="connsiteX28" fmla="*/ 543215 w 4094127"/>
                <a:gd name="connsiteY28" fmla="*/ 3154966 h 4476752"/>
                <a:gd name="connsiteX29" fmla="*/ 264037 w 4094127"/>
                <a:gd name="connsiteY29" fmla="*/ 2915508 h 4476752"/>
                <a:gd name="connsiteX30" fmla="*/ 98492 w 4094127"/>
                <a:gd name="connsiteY30" fmla="*/ 2739200 h 4476752"/>
                <a:gd name="connsiteX31" fmla="*/ 6671 w 4094127"/>
                <a:gd name="connsiteY31" fmla="*/ 2594420 h 4476752"/>
                <a:gd name="connsiteX32" fmla="*/ 21435 w 4094127"/>
                <a:gd name="connsiteY32" fmla="*/ 2434209 h 4476752"/>
                <a:gd name="connsiteX33" fmla="*/ 110399 w 4094127"/>
                <a:gd name="connsiteY33" fmla="*/ 2383155 h 4476752"/>
                <a:gd name="connsiteX34" fmla="*/ 141641 w 4094127"/>
                <a:gd name="connsiteY34" fmla="*/ 2396014 h 4476752"/>
                <a:gd name="connsiteX35" fmla="*/ 321663 w 4094127"/>
                <a:gd name="connsiteY35" fmla="*/ 2842737 h 4476752"/>
                <a:gd name="connsiteX36" fmla="*/ 554740 w 4094127"/>
                <a:gd name="connsiteY36" fmla="*/ 2943416 h 4476752"/>
                <a:gd name="connsiteX37" fmla="*/ 756194 w 4094127"/>
                <a:gd name="connsiteY37" fmla="*/ 2764822 h 4476752"/>
                <a:gd name="connsiteX38" fmla="*/ 1066137 w 4094127"/>
                <a:gd name="connsiteY38" fmla="*/ 2177416 h 4476752"/>
                <a:gd name="connsiteX39" fmla="*/ 1072805 w 4094127"/>
                <a:gd name="connsiteY39" fmla="*/ 1920621 h 4476752"/>
                <a:gd name="connsiteX40" fmla="*/ 1053279 w 4094127"/>
                <a:gd name="connsiteY40" fmla="*/ 1910334 h 4476752"/>
                <a:gd name="connsiteX41" fmla="*/ 1040134 w 4094127"/>
                <a:gd name="connsiteY41" fmla="*/ 1910620 h 4476752"/>
                <a:gd name="connsiteX42" fmla="*/ 1038801 w 4094127"/>
                <a:gd name="connsiteY42" fmla="*/ 1852137 h 4476752"/>
                <a:gd name="connsiteX43" fmla="*/ 1119954 w 4094127"/>
                <a:gd name="connsiteY43" fmla="*/ 1911477 h 4476752"/>
                <a:gd name="connsiteX44" fmla="*/ 1206060 w 4094127"/>
                <a:gd name="connsiteY44" fmla="*/ 1985677 h 4476752"/>
                <a:gd name="connsiteX45" fmla="*/ 1500572 w 4094127"/>
                <a:gd name="connsiteY45" fmla="*/ 2152841 h 4476752"/>
                <a:gd name="connsiteX46" fmla="*/ 1670213 w 4094127"/>
                <a:gd name="connsiteY46" fmla="*/ 2117503 h 4476752"/>
                <a:gd name="connsiteX47" fmla="*/ 1820232 w 4094127"/>
                <a:gd name="connsiteY47" fmla="*/ 2017872 h 4476752"/>
                <a:gd name="connsiteX48" fmla="*/ 1901956 w 4094127"/>
                <a:gd name="connsiteY48" fmla="*/ 1954340 h 4476752"/>
                <a:gd name="connsiteX49" fmla="*/ 2162941 w 4094127"/>
                <a:gd name="connsiteY49" fmla="*/ 1727740 h 4476752"/>
                <a:gd name="connsiteX50" fmla="*/ 2425260 w 4094127"/>
                <a:gd name="connsiteY50" fmla="*/ 1466279 h 4476752"/>
                <a:gd name="connsiteX51" fmla="*/ 2620903 w 4094127"/>
                <a:gd name="connsiteY51" fmla="*/ 1245108 h 4476752"/>
                <a:gd name="connsiteX52" fmla="*/ 2795877 w 4094127"/>
                <a:gd name="connsiteY52" fmla="*/ 1028415 h 4476752"/>
                <a:gd name="connsiteX53" fmla="*/ 2963327 w 4094127"/>
                <a:gd name="connsiteY53" fmla="*/ 733521 h 4476752"/>
                <a:gd name="connsiteX54" fmla="*/ 3094867 w 4094127"/>
                <a:gd name="connsiteY54" fmla="*/ 320993 h 4476752"/>
                <a:gd name="connsiteX55" fmla="*/ 3097534 w 4094127"/>
                <a:gd name="connsiteY55" fmla="*/ 307563 h 4476752"/>
                <a:gd name="connsiteX56" fmla="*/ 3103820 w 4094127"/>
                <a:gd name="connsiteY56" fmla="*/ 264795 h 4476752"/>
                <a:gd name="connsiteX57" fmla="*/ 3111250 w 4094127"/>
                <a:gd name="connsiteY57" fmla="*/ 258795 h 4476752"/>
                <a:gd name="connsiteX58" fmla="*/ 3738376 w 4094127"/>
                <a:gd name="connsiteY58" fmla="*/ 0 h 4476752"/>
                <a:gd name="connsiteX0" fmla="*/ 4071751 w 4094127"/>
                <a:gd name="connsiteY0" fmla="*/ 4156139 h 4476752"/>
                <a:gd name="connsiteX1" fmla="*/ 4093754 w 4094127"/>
                <a:gd name="connsiteY1" fmla="*/ 4444270 h 4476752"/>
                <a:gd name="connsiteX2" fmla="*/ 4090706 w 4094127"/>
                <a:gd name="connsiteY2" fmla="*/ 4466273 h 4476752"/>
                <a:gd name="connsiteX3" fmla="*/ 4015078 w 4094127"/>
                <a:gd name="connsiteY3" fmla="*/ 4473226 h 4476752"/>
                <a:gd name="connsiteX4" fmla="*/ 3905540 w 4094127"/>
                <a:gd name="connsiteY4" fmla="*/ 4473512 h 4476752"/>
                <a:gd name="connsiteX5" fmla="*/ 3656270 w 4094127"/>
                <a:gd name="connsiteY5" fmla="*/ 4476750 h 4476752"/>
                <a:gd name="connsiteX6" fmla="*/ 3633887 w 4094127"/>
                <a:gd name="connsiteY6" fmla="*/ 4420172 h 4476752"/>
                <a:gd name="connsiteX7" fmla="*/ 3619980 w 4094127"/>
                <a:gd name="connsiteY7" fmla="*/ 4319302 h 4476752"/>
                <a:gd name="connsiteX8" fmla="*/ 3592167 w 4094127"/>
                <a:gd name="connsiteY8" fmla="*/ 4117658 h 4476752"/>
                <a:gd name="connsiteX9" fmla="*/ 3536541 w 4094127"/>
                <a:gd name="connsiteY9" fmla="*/ 3714274 h 4476752"/>
                <a:gd name="connsiteX10" fmla="*/ 3426718 w 4094127"/>
                <a:gd name="connsiteY10" fmla="*/ 2924556 h 4476752"/>
                <a:gd name="connsiteX11" fmla="*/ 3392333 w 4094127"/>
                <a:gd name="connsiteY11" fmla="*/ 2670715 h 4476752"/>
                <a:gd name="connsiteX12" fmla="*/ 3355852 w 4094127"/>
                <a:gd name="connsiteY12" fmla="*/ 2434876 h 4476752"/>
                <a:gd name="connsiteX13" fmla="*/ 3352995 w 4094127"/>
                <a:gd name="connsiteY13" fmla="*/ 2437638 h 4476752"/>
                <a:gd name="connsiteX14" fmla="*/ 3343374 w 4094127"/>
                <a:gd name="connsiteY14" fmla="*/ 2446973 h 4476752"/>
                <a:gd name="connsiteX15" fmla="*/ 3336993 w 4094127"/>
                <a:gd name="connsiteY15" fmla="*/ 2452974 h 4476752"/>
                <a:gd name="connsiteX16" fmla="*/ 3278128 w 4094127"/>
                <a:gd name="connsiteY16" fmla="*/ 2509933 h 4476752"/>
                <a:gd name="connsiteX17" fmla="*/ 3204024 w 4094127"/>
                <a:gd name="connsiteY17" fmla="*/ 2579371 h 4476752"/>
                <a:gd name="connsiteX18" fmla="*/ 3055815 w 4094127"/>
                <a:gd name="connsiteY18" fmla="*/ 2718150 h 4476752"/>
                <a:gd name="connsiteX19" fmla="*/ 2759397 w 4094127"/>
                <a:gd name="connsiteY19" fmla="*/ 2995708 h 4476752"/>
                <a:gd name="connsiteX20" fmla="*/ 2600329 w 4094127"/>
                <a:gd name="connsiteY20" fmla="*/ 3143822 h 4476752"/>
                <a:gd name="connsiteX21" fmla="*/ 2420497 w 4094127"/>
                <a:gd name="connsiteY21" fmla="*/ 3314224 h 4476752"/>
                <a:gd name="connsiteX22" fmla="*/ 2199327 w 4094127"/>
                <a:gd name="connsiteY22" fmla="*/ 3519679 h 4476752"/>
                <a:gd name="connsiteX23" fmla="*/ 1775369 w 4094127"/>
                <a:gd name="connsiteY23" fmla="*/ 3663220 h 4476752"/>
                <a:gd name="connsiteX24" fmla="*/ 1410466 w 4094127"/>
                <a:gd name="connsiteY24" fmla="*/ 3654362 h 4476752"/>
                <a:gd name="connsiteX25" fmla="*/ 1125478 w 4094127"/>
                <a:gd name="connsiteY25" fmla="*/ 3558350 h 4476752"/>
                <a:gd name="connsiteX26" fmla="*/ 689995 w 4094127"/>
                <a:gd name="connsiteY26" fmla="*/ 3271171 h 4476752"/>
                <a:gd name="connsiteX27" fmla="*/ 543215 w 4094127"/>
                <a:gd name="connsiteY27" fmla="*/ 3154966 h 4476752"/>
                <a:gd name="connsiteX28" fmla="*/ 264037 w 4094127"/>
                <a:gd name="connsiteY28" fmla="*/ 2915508 h 4476752"/>
                <a:gd name="connsiteX29" fmla="*/ 98492 w 4094127"/>
                <a:gd name="connsiteY29" fmla="*/ 2739200 h 4476752"/>
                <a:gd name="connsiteX30" fmla="*/ 6671 w 4094127"/>
                <a:gd name="connsiteY30" fmla="*/ 2594420 h 4476752"/>
                <a:gd name="connsiteX31" fmla="*/ 21435 w 4094127"/>
                <a:gd name="connsiteY31" fmla="*/ 2434209 h 4476752"/>
                <a:gd name="connsiteX32" fmla="*/ 110399 w 4094127"/>
                <a:gd name="connsiteY32" fmla="*/ 2383155 h 4476752"/>
                <a:gd name="connsiteX33" fmla="*/ 141641 w 4094127"/>
                <a:gd name="connsiteY33" fmla="*/ 2396014 h 4476752"/>
                <a:gd name="connsiteX34" fmla="*/ 321663 w 4094127"/>
                <a:gd name="connsiteY34" fmla="*/ 2842737 h 4476752"/>
                <a:gd name="connsiteX35" fmla="*/ 554740 w 4094127"/>
                <a:gd name="connsiteY35" fmla="*/ 2943416 h 4476752"/>
                <a:gd name="connsiteX36" fmla="*/ 756194 w 4094127"/>
                <a:gd name="connsiteY36" fmla="*/ 2764822 h 4476752"/>
                <a:gd name="connsiteX37" fmla="*/ 1066137 w 4094127"/>
                <a:gd name="connsiteY37" fmla="*/ 2177416 h 4476752"/>
                <a:gd name="connsiteX38" fmla="*/ 1072805 w 4094127"/>
                <a:gd name="connsiteY38" fmla="*/ 1920621 h 4476752"/>
                <a:gd name="connsiteX39" fmla="*/ 1053279 w 4094127"/>
                <a:gd name="connsiteY39" fmla="*/ 1910334 h 4476752"/>
                <a:gd name="connsiteX40" fmla="*/ 1040134 w 4094127"/>
                <a:gd name="connsiteY40" fmla="*/ 1910620 h 4476752"/>
                <a:gd name="connsiteX41" fmla="*/ 1038801 w 4094127"/>
                <a:gd name="connsiteY41" fmla="*/ 1852137 h 4476752"/>
                <a:gd name="connsiteX42" fmla="*/ 1119954 w 4094127"/>
                <a:gd name="connsiteY42" fmla="*/ 1911477 h 4476752"/>
                <a:gd name="connsiteX43" fmla="*/ 1206060 w 4094127"/>
                <a:gd name="connsiteY43" fmla="*/ 1985677 h 4476752"/>
                <a:gd name="connsiteX44" fmla="*/ 1500572 w 4094127"/>
                <a:gd name="connsiteY44" fmla="*/ 2152841 h 4476752"/>
                <a:gd name="connsiteX45" fmla="*/ 1670213 w 4094127"/>
                <a:gd name="connsiteY45" fmla="*/ 2117503 h 4476752"/>
                <a:gd name="connsiteX46" fmla="*/ 1820232 w 4094127"/>
                <a:gd name="connsiteY46" fmla="*/ 2017872 h 4476752"/>
                <a:gd name="connsiteX47" fmla="*/ 1901956 w 4094127"/>
                <a:gd name="connsiteY47" fmla="*/ 1954340 h 4476752"/>
                <a:gd name="connsiteX48" fmla="*/ 2162941 w 4094127"/>
                <a:gd name="connsiteY48" fmla="*/ 1727740 h 4476752"/>
                <a:gd name="connsiteX49" fmla="*/ 2425260 w 4094127"/>
                <a:gd name="connsiteY49" fmla="*/ 1466279 h 4476752"/>
                <a:gd name="connsiteX50" fmla="*/ 2620903 w 4094127"/>
                <a:gd name="connsiteY50" fmla="*/ 1245108 h 4476752"/>
                <a:gd name="connsiteX51" fmla="*/ 2795877 w 4094127"/>
                <a:gd name="connsiteY51" fmla="*/ 1028415 h 4476752"/>
                <a:gd name="connsiteX52" fmla="*/ 2963327 w 4094127"/>
                <a:gd name="connsiteY52" fmla="*/ 733521 h 4476752"/>
                <a:gd name="connsiteX53" fmla="*/ 3094867 w 4094127"/>
                <a:gd name="connsiteY53" fmla="*/ 320993 h 4476752"/>
                <a:gd name="connsiteX54" fmla="*/ 3097534 w 4094127"/>
                <a:gd name="connsiteY54" fmla="*/ 307563 h 4476752"/>
                <a:gd name="connsiteX55" fmla="*/ 3103820 w 4094127"/>
                <a:gd name="connsiteY55" fmla="*/ 264795 h 4476752"/>
                <a:gd name="connsiteX56" fmla="*/ 3111250 w 4094127"/>
                <a:gd name="connsiteY56" fmla="*/ 258795 h 4476752"/>
                <a:gd name="connsiteX57" fmla="*/ 3738376 w 4094127"/>
                <a:gd name="connsiteY57" fmla="*/ 0 h 4476752"/>
                <a:gd name="connsiteX0" fmla="*/ 4093754 w 4094127"/>
                <a:gd name="connsiteY0" fmla="*/ 4444270 h 4476752"/>
                <a:gd name="connsiteX1" fmla="*/ 4090706 w 4094127"/>
                <a:gd name="connsiteY1" fmla="*/ 4466273 h 4476752"/>
                <a:gd name="connsiteX2" fmla="*/ 4015078 w 4094127"/>
                <a:gd name="connsiteY2" fmla="*/ 4473226 h 4476752"/>
                <a:gd name="connsiteX3" fmla="*/ 3905540 w 4094127"/>
                <a:gd name="connsiteY3" fmla="*/ 4473512 h 4476752"/>
                <a:gd name="connsiteX4" fmla="*/ 3656270 w 4094127"/>
                <a:gd name="connsiteY4" fmla="*/ 4476750 h 4476752"/>
                <a:gd name="connsiteX5" fmla="*/ 3633887 w 4094127"/>
                <a:gd name="connsiteY5" fmla="*/ 4420172 h 4476752"/>
                <a:gd name="connsiteX6" fmla="*/ 3619980 w 4094127"/>
                <a:gd name="connsiteY6" fmla="*/ 4319302 h 4476752"/>
                <a:gd name="connsiteX7" fmla="*/ 3592167 w 4094127"/>
                <a:gd name="connsiteY7" fmla="*/ 4117658 h 4476752"/>
                <a:gd name="connsiteX8" fmla="*/ 3536541 w 4094127"/>
                <a:gd name="connsiteY8" fmla="*/ 3714274 h 4476752"/>
                <a:gd name="connsiteX9" fmla="*/ 3426718 w 4094127"/>
                <a:gd name="connsiteY9" fmla="*/ 2924556 h 4476752"/>
                <a:gd name="connsiteX10" fmla="*/ 3392333 w 4094127"/>
                <a:gd name="connsiteY10" fmla="*/ 2670715 h 4476752"/>
                <a:gd name="connsiteX11" fmla="*/ 3355852 w 4094127"/>
                <a:gd name="connsiteY11" fmla="*/ 2434876 h 4476752"/>
                <a:gd name="connsiteX12" fmla="*/ 3352995 w 4094127"/>
                <a:gd name="connsiteY12" fmla="*/ 2437638 h 4476752"/>
                <a:gd name="connsiteX13" fmla="*/ 3343374 w 4094127"/>
                <a:gd name="connsiteY13" fmla="*/ 2446973 h 4476752"/>
                <a:gd name="connsiteX14" fmla="*/ 3336993 w 4094127"/>
                <a:gd name="connsiteY14" fmla="*/ 2452974 h 4476752"/>
                <a:gd name="connsiteX15" fmla="*/ 3278128 w 4094127"/>
                <a:gd name="connsiteY15" fmla="*/ 2509933 h 4476752"/>
                <a:gd name="connsiteX16" fmla="*/ 3204024 w 4094127"/>
                <a:gd name="connsiteY16" fmla="*/ 2579371 h 4476752"/>
                <a:gd name="connsiteX17" fmla="*/ 3055815 w 4094127"/>
                <a:gd name="connsiteY17" fmla="*/ 2718150 h 4476752"/>
                <a:gd name="connsiteX18" fmla="*/ 2759397 w 4094127"/>
                <a:gd name="connsiteY18" fmla="*/ 2995708 h 4476752"/>
                <a:gd name="connsiteX19" fmla="*/ 2600329 w 4094127"/>
                <a:gd name="connsiteY19" fmla="*/ 3143822 h 4476752"/>
                <a:gd name="connsiteX20" fmla="*/ 2420497 w 4094127"/>
                <a:gd name="connsiteY20" fmla="*/ 3314224 h 4476752"/>
                <a:gd name="connsiteX21" fmla="*/ 2199327 w 4094127"/>
                <a:gd name="connsiteY21" fmla="*/ 3519679 h 4476752"/>
                <a:gd name="connsiteX22" fmla="*/ 1775369 w 4094127"/>
                <a:gd name="connsiteY22" fmla="*/ 3663220 h 4476752"/>
                <a:gd name="connsiteX23" fmla="*/ 1410466 w 4094127"/>
                <a:gd name="connsiteY23" fmla="*/ 3654362 h 4476752"/>
                <a:gd name="connsiteX24" fmla="*/ 1125478 w 4094127"/>
                <a:gd name="connsiteY24" fmla="*/ 3558350 h 4476752"/>
                <a:gd name="connsiteX25" fmla="*/ 689995 w 4094127"/>
                <a:gd name="connsiteY25" fmla="*/ 3271171 h 4476752"/>
                <a:gd name="connsiteX26" fmla="*/ 543215 w 4094127"/>
                <a:gd name="connsiteY26" fmla="*/ 3154966 h 4476752"/>
                <a:gd name="connsiteX27" fmla="*/ 264037 w 4094127"/>
                <a:gd name="connsiteY27" fmla="*/ 2915508 h 4476752"/>
                <a:gd name="connsiteX28" fmla="*/ 98492 w 4094127"/>
                <a:gd name="connsiteY28" fmla="*/ 2739200 h 4476752"/>
                <a:gd name="connsiteX29" fmla="*/ 6671 w 4094127"/>
                <a:gd name="connsiteY29" fmla="*/ 2594420 h 4476752"/>
                <a:gd name="connsiteX30" fmla="*/ 21435 w 4094127"/>
                <a:gd name="connsiteY30" fmla="*/ 2434209 h 4476752"/>
                <a:gd name="connsiteX31" fmla="*/ 110399 w 4094127"/>
                <a:gd name="connsiteY31" fmla="*/ 2383155 h 4476752"/>
                <a:gd name="connsiteX32" fmla="*/ 141641 w 4094127"/>
                <a:gd name="connsiteY32" fmla="*/ 2396014 h 4476752"/>
                <a:gd name="connsiteX33" fmla="*/ 321663 w 4094127"/>
                <a:gd name="connsiteY33" fmla="*/ 2842737 h 4476752"/>
                <a:gd name="connsiteX34" fmla="*/ 554740 w 4094127"/>
                <a:gd name="connsiteY34" fmla="*/ 2943416 h 4476752"/>
                <a:gd name="connsiteX35" fmla="*/ 756194 w 4094127"/>
                <a:gd name="connsiteY35" fmla="*/ 2764822 h 4476752"/>
                <a:gd name="connsiteX36" fmla="*/ 1066137 w 4094127"/>
                <a:gd name="connsiteY36" fmla="*/ 2177416 h 4476752"/>
                <a:gd name="connsiteX37" fmla="*/ 1072805 w 4094127"/>
                <a:gd name="connsiteY37" fmla="*/ 1920621 h 4476752"/>
                <a:gd name="connsiteX38" fmla="*/ 1053279 w 4094127"/>
                <a:gd name="connsiteY38" fmla="*/ 1910334 h 4476752"/>
                <a:gd name="connsiteX39" fmla="*/ 1040134 w 4094127"/>
                <a:gd name="connsiteY39" fmla="*/ 1910620 h 4476752"/>
                <a:gd name="connsiteX40" fmla="*/ 1038801 w 4094127"/>
                <a:gd name="connsiteY40" fmla="*/ 1852137 h 4476752"/>
                <a:gd name="connsiteX41" fmla="*/ 1119954 w 4094127"/>
                <a:gd name="connsiteY41" fmla="*/ 1911477 h 4476752"/>
                <a:gd name="connsiteX42" fmla="*/ 1206060 w 4094127"/>
                <a:gd name="connsiteY42" fmla="*/ 1985677 h 4476752"/>
                <a:gd name="connsiteX43" fmla="*/ 1500572 w 4094127"/>
                <a:gd name="connsiteY43" fmla="*/ 2152841 h 4476752"/>
                <a:gd name="connsiteX44" fmla="*/ 1670213 w 4094127"/>
                <a:gd name="connsiteY44" fmla="*/ 2117503 h 4476752"/>
                <a:gd name="connsiteX45" fmla="*/ 1820232 w 4094127"/>
                <a:gd name="connsiteY45" fmla="*/ 2017872 h 4476752"/>
                <a:gd name="connsiteX46" fmla="*/ 1901956 w 4094127"/>
                <a:gd name="connsiteY46" fmla="*/ 1954340 h 4476752"/>
                <a:gd name="connsiteX47" fmla="*/ 2162941 w 4094127"/>
                <a:gd name="connsiteY47" fmla="*/ 1727740 h 4476752"/>
                <a:gd name="connsiteX48" fmla="*/ 2425260 w 4094127"/>
                <a:gd name="connsiteY48" fmla="*/ 1466279 h 4476752"/>
                <a:gd name="connsiteX49" fmla="*/ 2620903 w 4094127"/>
                <a:gd name="connsiteY49" fmla="*/ 1245108 h 4476752"/>
                <a:gd name="connsiteX50" fmla="*/ 2795877 w 4094127"/>
                <a:gd name="connsiteY50" fmla="*/ 1028415 h 4476752"/>
                <a:gd name="connsiteX51" fmla="*/ 2963327 w 4094127"/>
                <a:gd name="connsiteY51" fmla="*/ 733521 h 4476752"/>
                <a:gd name="connsiteX52" fmla="*/ 3094867 w 4094127"/>
                <a:gd name="connsiteY52" fmla="*/ 320993 h 4476752"/>
                <a:gd name="connsiteX53" fmla="*/ 3097534 w 4094127"/>
                <a:gd name="connsiteY53" fmla="*/ 307563 h 4476752"/>
                <a:gd name="connsiteX54" fmla="*/ 3103820 w 4094127"/>
                <a:gd name="connsiteY54" fmla="*/ 264795 h 4476752"/>
                <a:gd name="connsiteX55" fmla="*/ 3111250 w 4094127"/>
                <a:gd name="connsiteY55" fmla="*/ 258795 h 4476752"/>
                <a:gd name="connsiteX56" fmla="*/ 3738376 w 4094127"/>
                <a:gd name="connsiteY56" fmla="*/ 0 h 4476752"/>
                <a:gd name="connsiteX0" fmla="*/ 4093754 w 4105625"/>
                <a:gd name="connsiteY0" fmla="*/ 4444270 h 4476752"/>
                <a:gd name="connsiteX1" fmla="*/ 4090706 w 4105625"/>
                <a:gd name="connsiteY1" fmla="*/ 4466273 h 4476752"/>
                <a:gd name="connsiteX2" fmla="*/ 3905540 w 4105625"/>
                <a:gd name="connsiteY2" fmla="*/ 4473512 h 4476752"/>
                <a:gd name="connsiteX3" fmla="*/ 3656270 w 4105625"/>
                <a:gd name="connsiteY3" fmla="*/ 4476750 h 4476752"/>
                <a:gd name="connsiteX4" fmla="*/ 3633887 w 4105625"/>
                <a:gd name="connsiteY4" fmla="*/ 4420172 h 4476752"/>
                <a:gd name="connsiteX5" fmla="*/ 3619980 w 4105625"/>
                <a:gd name="connsiteY5" fmla="*/ 4319302 h 4476752"/>
                <a:gd name="connsiteX6" fmla="*/ 3592167 w 4105625"/>
                <a:gd name="connsiteY6" fmla="*/ 4117658 h 4476752"/>
                <a:gd name="connsiteX7" fmla="*/ 3536541 w 4105625"/>
                <a:gd name="connsiteY7" fmla="*/ 3714274 h 4476752"/>
                <a:gd name="connsiteX8" fmla="*/ 3426718 w 4105625"/>
                <a:gd name="connsiteY8" fmla="*/ 2924556 h 4476752"/>
                <a:gd name="connsiteX9" fmla="*/ 3392333 w 4105625"/>
                <a:gd name="connsiteY9" fmla="*/ 2670715 h 4476752"/>
                <a:gd name="connsiteX10" fmla="*/ 3355852 w 4105625"/>
                <a:gd name="connsiteY10" fmla="*/ 2434876 h 4476752"/>
                <a:gd name="connsiteX11" fmla="*/ 3352995 w 4105625"/>
                <a:gd name="connsiteY11" fmla="*/ 2437638 h 4476752"/>
                <a:gd name="connsiteX12" fmla="*/ 3343374 w 4105625"/>
                <a:gd name="connsiteY12" fmla="*/ 2446973 h 4476752"/>
                <a:gd name="connsiteX13" fmla="*/ 3336993 w 4105625"/>
                <a:gd name="connsiteY13" fmla="*/ 2452974 h 4476752"/>
                <a:gd name="connsiteX14" fmla="*/ 3278128 w 4105625"/>
                <a:gd name="connsiteY14" fmla="*/ 2509933 h 4476752"/>
                <a:gd name="connsiteX15" fmla="*/ 3204024 w 4105625"/>
                <a:gd name="connsiteY15" fmla="*/ 2579371 h 4476752"/>
                <a:gd name="connsiteX16" fmla="*/ 3055815 w 4105625"/>
                <a:gd name="connsiteY16" fmla="*/ 2718150 h 4476752"/>
                <a:gd name="connsiteX17" fmla="*/ 2759397 w 4105625"/>
                <a:gd name="connsiteY17" fmla="*/ 2995708 h 4476752"/>
                <a:gd name="connsiteX18" fmla="*/ 2600329 w 4105625"/>
                <a:gd name="connsiteY18" fmla="*/ 3143822 h 4476752"/>
                <a:gd name="connsiteX19" fmla="*/ 2420497 w 4105625"/>
                <a:gd name="connsiteY19" fmla="*/ 3314224 h 4476752"/>
                <a:gd name="connsiteX20" fmla="*/ 2199327 w 4105625"/>
                <a:gd name="connsiteY20" fmla="*/ 3519679 h 4476752"/>
                <a:gd name="connsiteX21" fmla="*/ 1775369 w 4105625"/>
                <a:gd name="connsiteY21" fmla="*/ 3663220 h 4476752"/>
                <a:gd name="connsiteX22" fmla="*/ 1410466 w 4105625"/>
                <a:gd name="connsiteY22" fmla="*/ 3654362 h 4476752"/>
                <a:gd name="connsiteX23" fmla="*/ 1125478 w 4105625"/>
                <a:gd name="connsiteY23" fmla="*/ 3558350 h 4476752"/>
                <a:gd name="connsiteX24" fmla="*/ 689995 w 4105625"/>
                <a:gd name="connsiteY24" fmla="*/ 3271171 h 4476752"/>
                <a:gd name="connsiteX25" fmla="*/ 543215 w 4105625"/>
                <a:gd name="connsiteY25" fmla="*/ 3154966 h 4476752"/>
                <a:gd name="connsiteX26" fmla="*/ 264037 w 4105625"/>
                <a:gd name="connsiteY26" fmla="*/ 2915508 h 4476752"/>
                <a:gd name="connsiteX27" fmla="*/ 98492 w 4105625"/>
                <a:gd name="connsiteY27" fmla="*/ 2739200 h 4476752"/>
                <a:gd name="connsiteX28" fmla="*/ 6671 w 4105625"/>
                <a:gd name="connsiteY28" fmla="*/ 2594420 h 4476752"/>
                <a:gd name="connsiteX29" fmla="*/ 21435 w 4105625"/>
                <a:gd name="connsiteY29" fmla="*/ 2434209 h 4476752"/>
                <a:gd name="connsiteX30" fmla="*/ 110399 w 4105625"/>
                <a:gd name="connsiteY30" fmla="*/ 2383155 h 4476752"/>
                <a:gd name="connsiteX31" fmla="*/ 141641 w 4105625"/>
                <a:gd name="connsiteY31" fmla="*/ 2396014 h 4476752"/>
                <a:gd name="connsiteX32" fmla="*/ 321663 w 4105625"/>
                <a:gd name="connsiteY32" fmla="*/ 2842737 h 4476752"/>
                <a:gd name="connsiteX33" fmla="*/ 554740 w 4105625"/>
                <a:gd name="connsiteY33" fmla="*/ 2943416 h 4476752"/>
                <a:gd name="connsiteX34" fmla="*/ 756194 w 4105625"/>
                <a:gd name="connsiteY34" fmla="*/ 2764822 h 4476752"/>
                <a:gd name="connsiteX35" fmla="*/ 1066137 w 4105625"/>
                <a:gd name="connsiteY35" fmla="*/ 2177416 h 4476752"/>
                <a:gd name="connsiteX36" fmla="*/ 1072805 w 4105625"/>
                <a:gd name="connsiteY36" fmla="*/ 1920621 h 4476752"/>
                <a:gd name="connsiteX37" fmla="*/ 1053279 w 4105625"/>
                <a:gd name="connsiteY37" fmla="*/ 1910334 h 4476752"/>
                <a:gd name="connsiteX38" fmla="*/ 1040134 w 4105625"/>
                <a:gd name="connsiteY38" fmla="*/ 1910620 h 4476752"/>
                <a:gd name="connsiteX39" fmla="*/ 1038801 w 4105625"/>
                <a:gd name="connsiteY39" fmla="*/ 1852137 h 4476752"/>
                <a:gd name="connsiteX40" fmla="*/ 1119954 w 4105625"/>
                <a:gd name="connsiteY40" fmla="*/ 1911477 h 4476752"/>
                <a:gd name="connsiteX41" fmla="*/ 1206060 w 4105625"/>
                <a:gd name="connsiteY41" fmla="*/ 1985677 h 4476752"/>
                <a:gd name="connsiteX42" fmla="*/ 1500572 w 4105625"/>
                <a:gd name="connsiteY42" fmla="*/ 2152841 h 4476752"/>
                <a:gd name="connsiteX43" fmla="*/ 1670213 w 4105625"/>
                <a:gd name="connsiteY43" fmla="*/ 2117503 h 4476752"/>
                <a:gd name="connsiteX44" fmla="*/ 1820232 w 4105625"/>
                <a:gd name="connsiteY44" fmla="*/ 2017872 h 4476752"/>
                <a:gd name="connsiteX45" fmla="*/ 1901956 w 4105625"/>
                <a:gd name="connsiteY45" fmla="*/ 1954340 h 4476752"/>
                <a:gd name="connsiteX46" fmla="*/ 2162941 w 4105625"/>
                <a:gd name="connsiteY46" fmla="*/ 1727740 h 4476752"/>
                <a:gd name="connsiteX47" fmla="*/ 2425260 w 4105625"/>
                <a:gd name="connsiteY47" fmla="*/ 1466279 h 4476752"/>
                <a:gd name="connsiteX48" fmla="*/ 2620903 w 4105625"/>
                <a:gd name="connsiteY48" fmla="*/ 1245108 h 4476752"/>
                <a:gd name="connsiteX49" fmla="*/ 2795877 w 4105625"/>
                <a:gd name="connsiteY49" fmla="*/ 1028415 h 4476752"/>
                <a:gd name="connsiteX50" fmla="*/ 2963327 w 4105625"/>
                <a:gd name="connsiteY50" fmla="*/ 733521 h 4476752"/>
                <a:gd name="connsiteX51" fmla="*/ 3094867 w 4105625"/>
                <a:gd name="connsiteY51" fmla="*/ 320993 h 4476752"/>
                <a:gd name="connsiteX52" fmla="*/ 3097534 w 4105625"/>
                <a:gd name="connsiteY52" fmla="*/ 307563 h 4476752"/>
                <a:gd name="connsiteX53" fmla="*/ 3103820 w 4105625"/>
                <a:gd name="connsiteY53" fmla="*/ 264795 h 4476752"/>
                <a:gd name="connsiteX54" fmla="*/ 3111250 w 4105625"/>
                <a:gd name="connsiteY54" fmla="*/ 258795 h 4476752"/>
                <a:gd name="connsiteX55" fmla="*/ 3738376 w 4105625"/>
                <a:gd name="connsiteY55" fmla="*/ 0 h 4476752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92167 w 4124054"/>
                <a:gd name="connsiteY5" fmla="*/ 4117658 h 4479150"/>
                <a:gd name="connsiteX6" fmla="*/ 3536541 w 4124054"/>
                <a:gd name="connsiteY6" fmla="*/ 3714274 h 4479150"/>
                <a:gd name="connsiteX7" fmla="*/ 3426718 w 4124054"/>
                <a:gd name="connsiteY7" fmla="*/ 2924556 h 4479150"/>
                <a:gd name="connsiteX8" fmla="*/ 3392333 w 4124054"/>
                <a:gd name="connsiteY8" fmla="*/ 2670715 h 4479150"/>
                <a:gd name="connsiteX9" fmla="*/ 3355852 w 4124054"/>
                <a:gd name="connsiteY9" fmla="*/ 2434876 h 4479150"/>
                <a:gd name="connsiteX10" fmla="*/ 3352995 w 4124054"/>
                <a:gd name="connsiteY10" fmla="*/ 2437638 h 4479150"/>
                <a:gd name="connsiteX11" fmla="*/ 3343374 w 4124054"/>
                <a:gd name="connsiteY11" fmla="*/ 2446973 h 4479150"/>
                <a:gd name="connsiteX12" fmla="*/ 3336993 w 4124054"/>
                <a:gd name="connsiteY12" fmla="*/ 2452974 h 4479150"/>
                <a:gd name="connsiteX13" fmla="*/ 3278128 w 4124054"/>
                <a:gd name="connsiteY13" fmla="*/ 2509933 h 4479150"/>
                <a:gd name="connsiteX14" fmla="*/ 3204024 w 4124054"/>
                <a:gd name="connsiteY14" fmla="*/ 2579371 h 4479150"/>
                <a:gd name="connsiteX15" fmla="*/ 3055815 w 4124054"/>
                <a:gd name="connsiteY15" fmla="*/ 2718150 h 4479150"/>
                <a:gd name="connsiteX16" fmla="*/ 2759397 w 4124054"/>
                <a:gd name="connsiteY16" fmla="*/ 2995708 h 4479150"/>
                <a:gd name="connsiteX17" fmla="*/ 2600329 w 4124054"/>
                <a:gd name="connsiteY17" fmla="*/ 3143822 h 4479150"/>
                <a:gd name="connsiteX18" fmla="*/ 2420497 w 4124054"/>
                <a:gd name="connsiteY18" fmla="*/ 3314224 h 4479150"/>
                <a:gd name="connsiteX19" fmla="*/ 2199327 w 4124054"/>
                <a:gd name="connsiteY19" fmla="*/ 3519679 h 4479150"/>
                <a:gd name="connsiteX20" fmla="*/ 1775369 w 4124054"/>
                <a:gd name="connsiteY20" fmla="*/ 3663220 h 4479150"/>
                <a:gd name="connsiteX21" fmla="*/ 1410466 w 4124054"/>
                <a:gd name="connsiteY21" fmla="*/ 3654362 h 4479150"/>
                <a:gd name="connsiteX22" fmla="*/ 1125478 w 4124054"/>
                <a:gd name="connsiteY22" fmla="*/ 3558350 h 4479150"/>
                <a:gd name="connsiteX23" fmla="*/ 689995 w 4124054"/>
                <a:gd name="connsiteY23" fmla="*/ 3271171 h 4479150"/>
                <a:gd name="connsiteX24" fmla="*/ 543215 w 4124054"/>
                <a:gd name="connsiteY24" fmla="*/ 3154966 h 4479150"/>
                <a:gd name="connsiteX25" fmla="*/ 264037 w 4124054"/>
                <a:gd name="connsiteY25" fmla="*/ 2915508 h 4479150"/>
                <a:gd name="connsiteX26" fmla="*/ 98492 w 4124054"/>
                <a:gd name="connsiteY26" fmla="*/ 2739200 h 4479150"/>
                <a:gd name="connsiteX27" fmla="*/ 6671 w 4124054"/>
                <a:gd name="connsiteY27" fmla="*/ 2594420 h 4479150"/>
                <a:gd name="connsiteX28" fmla="*/ 21435 w 4124054"/>
                <a:gd name="connsiteY28" fmla="*/ 2434209 h 4479150"/>
                <a:gd name="connsiteX29" fmla="*/ 110399 w 4124054"/>
                <a:gd name="connsiteY29" fmla="*/ 2383155 h 4479150"/>
                <a:gd name="connsiteX30" fmla="*/ 141641 w 4124054"/>
                <a:gd name="connsiteY30" fmla="*/ 2396014 h 4479150"/>
                <a:gd name="connsiteX31" fmla="*/ 321663 w 4124054"/>
                <a:gd name="connsiteY31" fmla="*/ 2842737 h 4479150"/>
                <a:gd name="connsiteX32" fmla="*/ 554740 w 4124054"/>
                <a:gd name="connsiteY32" fmla="*/ 2943416 h 4479150"/>
                <a:gd name="connsiteX33" fmla="*/ 756194 w 4124054"/>
                <a:gd name="connsiteY33" fmla="*/ 2764822 h 4479150"/>
                <a:gd name="connsiteX34" fmla="*/ 1066137 w 4124054"/>
                <a:gd name="connsiteY34" fmla="*/ 2177416 h 4479150"/>
                <a:gd name="connsiteX35" fmla="*/ 1072805 w 4124054"/>
                <a:gd name="connsiteY35" fmla="*/ 1920621 h 4479150"/>
                <a:gd name="connsiteX36" fmla="*/ 1053279 w 4124054"/>
                <a:gd name="connsiteY36" fmla="*/ 1910334 h 4479150"/>
                <a:gd name="connsiteX37" fmla="*/ 1040134 w 4124054"/>
                <a:gd name="connsiteY37" fmla="*/ 1910620 h 4479150"/>
                <a:gd name="connsiteX38" fmla="*/ 1038801 w 4124054"/>
                <a:gd name="connsiteY38" fmla="*/ 1852137 h 4479150"/>
                <a:gd name="connsiteX39" fmla="*/ 1119954 w 4124054"/>
                <a:gd name="connsiteY39" fmla="*/ 1911477 h 4479150"/>
                <a:gd name="connsiteX40" fmla="*/ 1206060 w 4124054"/>
                <a:gd name="connsiteY40" fmla="*/ 1985677 h 4479150"/>
                <a:gd name="connsiteX41" fmla="*/ 1500572 w 4124054"/>
                <a:gd name="connsiteY41" fmla="*/ 2152841 h 4479150"/>
                <a:gd name="connsiteX42" fmla="*/ 1670213 w 4124054"/>
                <a:gd name="connsiteY42" fmla="*/ 2117503 h 4479150"/>
                <a:gd name="connsiteX43" fmla="*/ 1820232 w 4124054"/>
                <a:gd name="connsiteY43" fmla="*/ 2017872 h 4479150"/>
                <a:gd name="connsiteX44" fmla="*/ 1901956 w 4124054"/>
                <a:gd name="connsiteY44" fmla="*/ 1954340 h 4479150"/>
                <a:gd name="connsiteX45" fmla="*/ 2162941 w 4124054"/>
                <a:gd name="connsiteY45" fmla="*/ 1727740 h 4479150"/>
                <a:gd name="connsiteX46" fmla="*/ 2425260 w 4124054"/>
                <a:gd name="connsiteY46" fmla="*/ 1466279 h 4479150"/>
                <a:gd name="connsiteX47" fmla="*/ 2620903 w 4124054"/>
                <a:gd name="connsiteY47" fmla="*/ 1245108 h 4479150"/>
                <a:gd name="connsiteX48" fmla="*/ 2795877 w 4124054"/>
                <a:gd name="connsiteY48" fmla="*/ 1028415 h 4479150"/>
                <a:gd name="connsiteX49" fmla="*/ 2963327 w 4124054"/>
                <a:gd name="connsiteY49" fmla="*/ 733521 h 4479150"/>
                <a:gd name="connsiteX50" fmla="*/ 3094867 w 4124054"/>
                <a:gd name="connsiteY50" fmla="*/ 320993 h 4479150"/>
                <a:gd name="connsiteX51" fmla="*/ 3097534 w 4124054"/>
                <a:gd name="connsiteY51" fmla="*/ 307563 h 4479150"/>
                <a:gd name="connsiteX52" fmla="*/ 3103820 w 4124054"/>
                <a:gd name="connsiteY52" fmla="*/ 264795 h 4479150"/>
                <a:gd name="connsiteX53" fmla="*/ 3111250 w 4124054"/>
                <a:gd name="connsiteY53" fmla="*/ 258795 h 4479150"/>
                <a:gd name="connsiteX54" fmla="*/ 3738376 w 4124054"/>
                <a:gd name="connsiteY54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36541 w 4124054"/>
                <a:gd name="connsiteY5" fmla="*/ 3714274 h 4479150"/>
                <a:gd name="connsiteX6" fmla="*/ 3426718 w 4124054"/>
                <a:gd name="connsiteY6" fmla="*/ 2924556 h 4479150"/>
                <a:gd name="connsiteX7" fmla="*/ 3392333 w 4124054"/>
                <a:gd name="connsiteY7" fmla="*/ 2670715 h 4479150"/>
                <a:gd name="connsiteX8" fmla="*/ 3355852 w 4124054"/>
                <a:gd name="connsiteY8" fmla="*/ 2434876 h 4479150"/>
                <a:gd name="connsiteX9" fmla="*/ 3352995 w 4124054"/>
                <a:gd name="connsiteY9" fmla="*/ 2437638 h 4479150"/>
                <a:gd name="connsiteX10" fmla="*/ 3343374 w 4124054"/>
                <a:gd name="connsiteY10" fmla="*/ 2446973 h 4479150"/>
                <a:gd name="connsiteX11" fmla="*/ 3336993 w 4124054"/>
                <a:gd name="connsiteY11" fmla="*/ 2452974 h 4479150"/>
                <a:gd name="connsiteX12" fmla="*/ 3278128 w 4124054"/>
                <a:gd name="connsiteY12" fmla="*/ 2509933 h 4479150"/>
                <a:gd name="connsiteX13" fmla="*/ 3204024 w 4124054"/>
                <a:gd name="connsiteY13" fmla="*/ 2579371 h 4479150"/>
                <a:gd name="connsiteX14" fmla="*/ 3055815 w 4124054"/>
                <a:gd name="connsiteY14" fmla="*/ 2718150 h 4479150"/>
                <a:gd name="connsiteX15" fmla="*/ 2759397 w 4124054"/>
                <a:gd name="connsiteY15" fmla="*/ 2995708 h 4479150"/>
                <a:gd name="connsiteX16" fmla="*/ 2600329 w 4124054"/>
                <a:gd name="connsiteY16" fmla="*/ 3143822 h 4479150"/>
                <a:gd name="connsiteX17" fmla="*/ 2420497 w 4124054"/>
                <a:gd name="connsiteY17" fmla="*/ 3314224 h 4479150"/>
                <a:gd name="connsiteX18" fmla="*/ 2199327 w 4124054"/>
                <a:gd name="connsiteY18" fmla="*/ 3519679 h 4479150"/>
                <a:gd name="connsiteX19" fmla="*/ 1775369 w 4124054"/>
                <a:gd name="connsiteY19" fmla="*/ 3663220 h 4479150"/>
                <a:gd name="connsiteX20" fmla="*/ 1410466 w 4124054"/>
                <a:gd name="connsiteY20" fmla="*/ 3654362 h 4479150"/>
                <a:gd name="connsiteX21" fmla="*/ 1125478 w 4124054"/>
                <a:gd name="connsiteY21" fmla="*/ 3558350 h 4479150"/>
                <a:gd name="connsiteX22" fmla="*/ 689995 w 4124054"/>
                <a:gd name="connsiteY22" fmla="*/ 3271171 h 4479150"/>
                <a:gd name="connsiteX23" fmla="*/ 543215 w 4124054"/>
                <a:gd name="connsiteY23" fmla="*/ 3154966 h 4479150"/>
                <a:gd name="connsiteX24" fmla="*/ 264037 w 4124054"/>
                <a:gd name="connsiteY24" fmla="*/ 2915508 h 4479150"/>
                <a:gd name="connsiteX25" fmla="*/ 98492 w 4124054"/>
                <a:gd name="connsiteY25" fmla="*/ 2739200 h 4479150"/>
                <a:gd name="connsiteX26" fmla="*/ 6671 w 4124054"/>
                <a:gd name="connsiteY26" fmla="*/ 2594420 h 4479150"/>
                <a:gd name="connsiteX27" fmla="*/ 21435 w 4124054"/>
                <a:gd name="connsiteY27" fmla="*/ 2434209 h 4479150"/>
                <a:gd name="connsiteX28" fmla="*/ 110399 w 4124054"/>
                <a:gd name="connsiteY28" fmla="*/ 2383155 h 4479150"/>
                <a:gd name="connsiteX29" fmla="*/ 141641 w 4124054"/>
                <a:gd name="connsiteY29" fmla="*/ 2396014 h 4479150"/>
                <a:gd name="connsiteX30" fmla="*/ 321663 w 4124054"/>
                <a:gd name="connsiteY30" fmla="*/ 2842737 h 4479150"/>
                <a:gd name="connsiteX31" fmla="*/ 554740 w 4124054"/>
                <a:gd name="connsiteY31" fmla="*/ 2943416 h 4479150"/>
                <a:gd name="connsiteX32" fmla="*/ 756194 w 4124054"/>
                <a:gd name="connsiteY32" fmla="*/ 2764822 h 4479150"/>
                <a:gd name="connsiteX33" fmla="*/ 1066137 w 4124054"/>
                <a:gd name="connsiteY33" fmla="*/ 2177416 h 4479150"/>
                <a:gd name="connsiteX34" fmla="*/ 1072805 w 4124054"/>
                <a:gd name="connsiteY34" fmla="*/ 1920621 h 4479150"/>
                <a:gd name="connsiteX35" fmla="*/ 1053279 w 4124054"/>
                <a:gd name="connsiteY35" fmla="*/ 1910334 h 4479150"/>
                <a:gd name="connsiteX36" fmla="*/ 1040134 w 4124054"/>
                <a:gd name="connsiteY36" fmla="*/ 1910620 h 4479150"/>
                <a:gd name="connsiteX37" fmla="*/ 1038801 w 4124054"/>
                <a:gd name="connsiteY37" fmla="*/ 1852137 h 4479150"/>
                <a:gd name="connsiteX38" fmla="*/ 1119954 w 4124054"/>
                <a:gd name="connsiteY38" fmla="*/ 1911477 h 4479150"/>
                <a:gd name="connsiteX39" fmla="*/ 1206060 w 4124054"/>
                <a:gd name="connsiteY39" fmla="*/ 1985677 h 4479150"/>
                <a:gd name="connsiteX40" fmla="*/ 1500572 w 4124054"/>
                <a:gd name="connsiteY40" fmla="*/ 2152841 h 4479150"/>
                <a:gd name="connsiteX41" fmla="*/ 1670213 w 4124054"/>
                <a:gd name="connsiteY41" fmla="*/ 2117503 h 4479150"/>
                <a:gd name="connsiteX42" fmla="*/ 1820232 w 4124054"/>
                <a:gd name="connsiteY42" fmla="*/ 2017872 h 4479150"/>
                <a:gd name="connsiteX43" fmla="*/ 1901956 w 4124054"/>
                <a:gd name="connsiteY43" fmla="*/ 1954340 h 4479150"/>
                <a:gd name="connsiteX44" fmla="*/ 2162941 w 4124054"/>
                <a:gd name="connsiteY44" fmla="*/ 1727740 h 4479150"/>
                <a:gd name="connsiteX45" fmla="*/ 2425260 w 4124054"/>
                <a:gd name="connsiteY45" fmla="*/ 1466279 h 4479150"/>
                <a:gd name="connsiteX46" fmla="*/ 2620903 w 4124054"/>
                <a:gd name="connsiteY46" fmla="*/ 1245108 h 4479150"/>
                <a:gd name="connsiteX47" fmla="*/ 2795877 w 4124054"/>
                <a:gd name="connsiteY47" fmla="*/ 1028415 h 4479150"/>
                <a:gd name="connsiteX48" fmla="*/ 2963327 w 4124054"/>
                <a:gd name="connsiteY48" fmla="*/ 733521 h 4479150"/>
                <a:gd name="connsiteX49" fmla="*/ 3094867 w 4124054"/>
                <a:gd name="connsiteY49" fmla="*/ 320993 h 4479150"/>
                <a:gd name="connsiteX50" fmla="*/ 3097534 w 4124054"/>
                <a:gd name="connsiteY50" fmla="*/ 307563 h 4479150"/>
                <a:gd name="connsiteX51" fmla="*/ 3103820 w 4124054"/>
                <a:gd name="connsiteY51" fmla="*/ 264795 h 4479150"/>
                <a:gd name="connsiteX52" fmla="*/ 3111250 w 4124054"/>
                <a:gd name="connsiteY52" fmla="*/ 258795 h 4479150"/>
                <a:gd name="connsiteX53" fmla="*/ 3738376 w 4124054"/>
                <a:gd name="connsiteY53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426718 w 4124054"/>
                <a:gd name="connsiteY5" fmla="*/ 2924556 h 4479150"/>
                <a:gd name="connsiteX6" fmla="*/ 3392333 w 4124054"/>
                <a:gd name="connsiteY6" fmla="*/ 2670715 h 4479150"/>
                <a:gd name="connsiteX7" fmla="*/ 3355852 w 4124054"/>
                <a:gd name="connsiteY7" fmla="*/ 2434876 h 4479150"/>
                <a:gd name="connsiteX8" fmla="*/ 3352995 w 4124054"/>
                <a:gd name="connsiteY8" fmla="*/ 2437638 h 4479150"/>
                <a:gd name="connsiteX9" fmla="*/ 3343374 w 4124054"/>
                <a:gd name="connsiteY9" fmla="*/ 2446973 h 4479150"/>
                <a:gd name="connsiteX10" fmla="*/ 3336993 w 4124054"/>
                <a:gd name="connsiteY10" fmla="*/ 2452974 h 4479150"/>
                <a:gd name="connsiteX11" fmla="*/ 3278128 w 4124054"/>
                <a:gd name="connsiteY11" fmla="*/ 2509933 h 4479150"/>
                <a:gd name="connsiteX12" fmla="*/ 3204024 w 4124054"/>
                <a:gd name="connsiteY12" fmla="*/ 2579371 h 4479150"/>
                <a:gd name="connsiteX13" fmla="*/ 3055815 w 4124054"/>
                <a:gd name="connsiteY13" fmla="*/ 2718150 h 4479150"/>
                <a:gd name="connsiteX14" fmla="*/ 2759397 w 4124054"/>
                <a:gd name="connsiteY14" fmla="*/ 2995708 h 4479150"/>
                <a:gd name="connsiteX15" fmla="*/ 2600329 w 4124054"/>
                <a:gd name="connsiteY15" fmla="*/ 3143822 h 4479150"/>
                <a:gd name="connsiteX16" fmla="*/ 2420497 w 4124054"/>
                <a:gd name="connsiteY16" fmla="*/ 3314224 h 4479150"/>
                <a:gd name="connsiteX17" fmla="*/ 2199327 w 4124054"/>
                <a:gd name="connsiteY17" fmla="*/ 3519679 h 4479150"/>
                <a:gd name="connsiteX18" fmla="*/ 1775369 w 4124054"/>
                <a:gd name="connsiteY18" fmla="*/ 3663220 h 4479150"/>
                <a:gd name="connsiteX19" fmla="*/ 1410466 w 4124054"/>
                <a:gd name="connsiteY19" fmla="*/ 3654362 h 4479150"/>
                <a:gd name="connsiteX20" fmla="*/ 1125478 w 4124054"/>
                <a:gd name="connsiteY20" fmla="*/ 3558350 h 4479150"/>
                <a:gd name="connsiteX21" fmla="*/ 689995 w 4124054"/>
                <a:gd name="connsiteY21" fmla="*/ 3271171 h 4479150"/>
                <a:gd name="connsiteX22" fmla="*/ 543215 w 4124054"/>
                <a:gd name="connsiteY22" fmla="*/ 3154966 h 4479150"/>
                <a:gd name="connsiteX23" fmla="*/ 264037 w 4124054"/>
                <a:gd name="connsiteY23" fmla="*/ 2915508 h 4479150"/>
                <a:gd name="connsiteX24" fmla="*/ 98492 w 4124054"/>
                <a:gd name="connsiteY24" fmla="*/ 2739200 h 4479150"/>
                <a:gd name="connsiteX25" fmla="*/ 6671 w 4124054"/>
                <a:gd name="connsiteY25" fmla="*/ 2594420 h 4479150"/>
                <a:gd name="connsiteX26" fmla="*/ 21435 w 4124054"/>
                <a:gd name="connsiteY26" fmla="*/ 2434209 h 4479150"/>
                <a:gd name="connsiteX27" fmla="*/ 110399 w 4124054"/>
                <a:gd name="connsiteY27" fmla="*/ 2383155 h 4479150"/>
                <a:gd name="connsiteX28" fmla="*/ 141641 w 4124054"/>
                <a:gd name="connsiteY28" fmla="*/ 2396014 h 4479150"/>
                <a:gd name="connsiteX29" fmla="*/ 321663 w 4124054"/>
                <a:gd name="connsiteY29" fmla="*/ 2842737 h 4479150"/>
                <a:gd name="connsiteX30" fmla="*/ 554740 w 4124054"/>
                <a:gd name="connsiteY30" fmla="*/ 2943416 h 4479150"/>
                <a:gd name="connsiteX31" fmla="*/ 756194 w 4124054"/>
                <a:gd name="connsiteY31" fmla="*/ 2764822 h 4479150"/>
                <a:gd name="connsiteX32" fmla="*/ 1066137 w 4124054"/>
                <a:gd name="connsiteY32" fmla="*/ 2177416 h 4479150"/>
                <a:gd name="connsiteX33" fmla="*/ 1072805 w 4124054"/>
                <a:gd name="connsiteY33" fmla="*/ 1920621 h 4479150"/>
                <a:gd name="connsiteX34" fmla="*/ 1053279 w 4124054"/>
                <a:gd name="connsiteY34" fmla="*/ 1910334 h 4479150"/>
                <a:gd name="connsiteX35" fmla="*/ 1040134 w 4124054"/>
                <a:gd name="connsiteY35" fmla="*/ 1910620 h 4479150"/>
                <a:gd name="connsiteX36" fmla="*/ 1038801 w 4124054"/>
                <a:gd name="connsiteY36" fmla="*/ 1852137 h 4479150"/>
                <a:gd name="connsiteX37" fmla="*/ 1119954 w 4124054"/>
                <a:gd name="connsiteY37" fmla="*/ 1911477 h 4479150"/>
                <a:gd name="connsiteX38" fmla="*/ 1206060 w 4124054"/>
                <a:gd name="connsiteY38" fmla="*/ 1985677 h 4479150"/>
                <a:gd name="connsiteX39" fmla="*/ 1500572 w 4124054"/>
                <a:gd name="connsiteY39" fmla="*/ 2152841 h 4479150"/>
                <a:gd name="connsiteX40" fmla="*/ 1670213 w 4124054"/>
                <a:gd name="connsiteY40" fmla="*/ 2117503 h 4479150"/>
                <a:gd name="connsiteX41" fmla="*/ 1820232 w 4124054"/>
                <a:gd name="connsiteY41" fmla="*/ 2017872 h 4479150"/>
                <a:gd name="connsiteX42" fmla="*/ 1901956 w 4124054"/>
                <a:gd name="connsiteY42" fmla="*/ 1954340 h 4479150"/>
                <a:gd name="connsiteX43" fmla="*/ 2162941 w 4124054"/>
                <a:gd name="connsiteY43" fmla="*/ 1727740 h 4479150"/>
                <a:gd name="connsiteX44" fmla="*/ 2425260 w 4124054"/>
                <a:gd name="connsiteY44" fmla="*/ 1466279 h 4479150"/>
                <a:gd name="connsiteX45" fmla="*/ 2620903 w 4124054"/>
                <a:gd name="connsiteY45" fmla="*/ 1245108 h 4479150"/>
                <a:gd name="connsiteX46" fmla="*/ 2795877 w 4124054"/>
                <a:gd name="connsiteY46" fmla="*/ 1028415 h 4479150"/>
                <a:gd name="connsiteX47" fmla="*/ 2963327 w 4124054"/>
                <a:gd name="connsiteY47" fmla="*/ 733521 h 4479150"/>
                <a:gd name="connsiteX48" fmla="*/ 3094867 w 4124054"/>
                <a:gd name="connsiteY48" fmla="*/ 320993 h 4479150"/>
                <a:gd name="connsiteX49" fmla="*/ 3097534 w 4124054"/>
                <a:gd name="connsiteY49" fmla="*/ 307563 h 4479150"/>
                <a:gd name="connsiteX50" fmla="*/ 3103820 w 4124054"/>
                <a:gd name="connsiteY50" fmla="*/ 264795 h 4479150"/>
                <a:gd name="connsiteX51" fmla="*/ 3111250 w 4124054"/>
                <a:gd name="connsiteY51" fmla="*/ 258795 h 4479150"/>
                <a:gd name="connsiteX52" fmla="*/ 3738376 w 4124054"/>
                <a:gd name="connsiteY52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92333 w 4124054"/>
                <a:gd name="connsiteY5" fmla="*/ 2670715 h 4479150"/>
                <a:gd name="connsiteX6" fmla="*/ 3355852 w 4124054"/>
                <a:gd name="connsiteY6" fmla="*/ 2434876 h 4479150"/>
                <a:gd name="connsiteX7" fmla="*/ 3352995 w 4124054"/>
                <a:gd name="connsiteY7" fmla="*/ 2437638 h 4479150"/>
                <a:gd name="connsiteX8" fmla="*/ 3343374 w 4124054"/>
                <a:gd name="connsiteY8" fmla="*/ 2446973 h 4479150"/>
                <a:gd name="connsiteX9" fmla="*/ 3336993 w 4124054"/>
                <a:gd name="connsiteY9" fmla="*/ 2452974 h 4479150"/>
                <a:gd name="connsiteX10" fmla="*/ 3278128 w 4124054"/>
                <a:gd name="connsiteY10" fmla="*/ 2509933 h 4479150"/>
                <a:gd name="connsiteX11" fmla="*/ 3204024 w 4124054"/>
                <a:gd name="connsiteY11" fmla="*/ 2579371 h 4479150"/>
                <a:gd name="connsiteX12" fmla="*/ 3055815 w 4124054"/>
                <a:gd name="connsiteY12" fmla="*/ 2718150 h 4479150"/>
                <a:gd name="connsiteX13" fmla="*/ 2759397 w 4124054"/>
                <a:gd name="connsiteY13" fmla="*/ 2995708 h 4479150"/>
                <a:gd name="connsiteX14" fmla="*/ 2600329 w 4124054"/>
                <a:gd name="connsiteY14" fmla="*/ 3143822 h 4479150"/>
                <a:gd name="connsiteX15" fmla="*/ 2420497 w 4124054"/>
                <a:gd name="connsiteY15" fmla="*/ 3314224 h 4479150"/>
                <a:gd name="connsiteX16" fmla="*/ 2199327 w 4124054"/>
                <a:gd name="connsiteY16" fmla="*/ 3519679 h 4479150"/>
                <a:gd name="connsiteX17" fmla="*/ 1775369 w 4124054"/>
                <a:gd name="connsiteY17" fmla="*/ 3663220 h 4479150"/>
                <a:gd name="connsiteX18" fmla="*/ 1410466 w 4124054"/>
                <a:gd name="connsiteY18" fmla="*/ 3654362 h 4479150"/>
                <a:gd name="connsiteX19" fmla="*/ 1125478 w 4124054"/>
                <a:gd name="connsiteY19" fmla="*/ 3558350 h 4479150"/>
                <a:gd name="connsiteX20" fmla="*/ 689995 w 4124054"/>
                <a:gd name="connsiteY20" fmla="*/ 3271171 h 4479150"/>
                <a:gd name="connsiteX21" fmla="*/ 543215 w 4124054"/>
                <a:gd name="connsiteY21" fmla="*/ 3154966 h 4479150"/>
                <a:gd name="connsiteX22" fmla="*/ 264037 w 4124054"/>
                <a:gd name="connsiteY22" fmla="*/ 2915508 h 4479150"/>
                <a:gd name="connsiteX23" fmla="*/ 98492 w 4124054"/>
                <a:gd name="connsiteY23" fmla="*/ 2739200 h 4479150"/>
                <a:gd name="connsiteX24" fmla="*/ 6671 w 4124054"/>
                <a:gd name="connsiteY24" fmla="*/ 2594420 h 4479150"/>
                <a:gd name="connsiteX25" fmla="*/ 21435 w 4124054"/>
                <a:gd name="connsiteY25" fmla="*/ 2434209 h 4479150"/>
                <a:gd name="connsiteX26" fmla="*/ 110399 w 4124054"/>
                <a:gd name="connsiteY26" fmla="*/ 2383155 h 4479150"/>
                <a:gd name="connsiteX27" fmla="*/ 141641 w 4124054"/>
                <a:gd name="connsiteY27" fmla="*/ 2396014 h 4479150"/>
                <a:gd name="connsiteX28" fmla="*/ 321663 w 4124054"/>
                <a:gd name="connsiteY28" fmla="*/ 2842737 h 4479150"/>
                <a:gd name="connsiteX29" fmla="*/ 554740 w 4124054"/>
                <a:gd name="connsiteY29" fmla="*/ 2943416 h 4479150"/>
                <a:gd name="connsiteX30" fmla="*/ 756194 w 4124054"/>
                <a:gd name="connsiteY30" fmla="*/ 2764822 h 4479150"/>
                <a:gd name="connsiteX31" fmla="*/ 1066137 w 4124054"/>
                <a:gd name="connsiteY31" fmla="*/ 2177416 h 4479150"/>
                <a:gd name="connsiteX32" fmla="*/ 1072805 w 4124054"/>
                <a:gd name="connsiteY32" fmla="*/ 1920621 h 4479150"/>
                <a:gd name="connsiteX33" fmla="*/ 1053279 w 4124054"/>
                <a:gd name="connsiteY33" fmla="*/ 1910334 h 4479150"/>
                <a:gd name="connsiteX34" fmla="*/ 1040134 w 4124054"/>
                <a:gd name="connsiteY34" fmla="*/ 1910620 h 4479150"/>
                <a:gd name="connsiteX35" fmla="*/ 1038801 w 4124054"/>
                <a:gd name="connsiteY35" fmla="*/ 1852137 h 4479150"/>
                <a:gd name="connsiteX36" fmla="*/ 1119954 w 4124054"/>
                <a:gd name="connsiteY36" fmla="*/ 1911477 h 4479150"/>
                <a:gd name="connsiteX37" fmla="*/ 1206060 w 4124054"/>
                <a:gd name="connsiteY37" fmla="*/ 1985677 h 4479150"/>
                <a:gd name="connsiteX38" fmla="*/ 1500572 w 4124054"/>
                <a:gd name="connsiteY38" fmla="*/ 2152841 h 4479150"/>
                <a:gd name="connsiteX39" fmla="*/ 1670213 w 4124054"/>
                <a:gd name="connsiteY39" fmla="*/ 2117503 h 4479150"/>
                <a:gd name="connsiteX40" fmla="*/ 1820232 w 4124054"/>
                <a:gd name="connsiteY40" fmla="*/ 2017872 h 4479150"/>
                <a:gd name="connsiteX41" fmla="*/ 1901956 w 4124054"/>
                <a:gd name="connsiteY41" fmla="*/ 1954340 h 4479150"/>
                <a:gd name="connsiteX42" fmla="*/ 2162941 w 4124054"/>
                <a:gd name="connsiteY42" fmla="*/ 1727740 h 4479150"/>
                <a:gd name="connsiteX43" fmla="*/ 2425260 w 4124054"/>
                <a:gd name="connsiteY43" fmla="*/ 1466279 h 4479150"/>
                <a:gd name="connsiteX44" fmla="*/ 2620903 w 4124054"/>
                <a:gd name="connsiteY44" fmla="*/ 1245108 h 4479150"/>
                <a:gd name="connsiteX45" fmla="*/ 2795877 w 4124054"/>
                <a:gd name="connsiteY45" fmla="*/ 1028415 h 4479150"/>
                <a:gd name="connsiteX46" fmla="*/ 2963327 w 4124054"/>
                <a:gd name="connsiteY46" fmla="*/ 733521 h 4479150"/>
                <a:gd name="connsiteX47" fmla="*/ 3094867 w 4124054"/>
                <a:gd name="connsiteY47" fmla="*/ 320993 h 4479150"/>
                <a:gd name="connsiteX48" fmla="*/ 3097534 w 4124054"/>
                <a:gd name="connsiteY48" fmla="*/ 307563 h 4479150"/>
                <a:gd name="connsiteX49" fmla="*/ 3103820 w 4124054"/>
                <a:gd name="connsiteY49" fmla="*/ 264795 h 4479150"/>
                <a:gd name="connsiteX50" fmla="*/ 3111250 w 4124054"/>
                <a:gd name="connsiteY50" fmla="*/ 258795 h 4479150"/>
                <a:gd name="connsiteX51" fmla="*/ 3738376 w 4124054"/>
                <a:gd name="connsiteY51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55852 w 4124054"/>
                <a:gd name="connsiteY5" fmla="*/ 2434876 h 4479150"/>
                <a:gd name="connsiteX6" fmla="*/ 3352995 w 4124054"/>
                <a:gd name="connsiteY6" fmla="*/ 2437638 h 4479150"/>
                <a:gd name="connsiteX7" fmla="*/ 3343374 w 4124054"/>
                <a:gd name="connsiteY7" fmla="*/ 2446973 h 4479150"/>
                <a:gd name="connsiteX8" fmla="*/ 3336993 w 4124054"/>
                <a:gd name="connsiteY8" fmla="*/ 2452974 h 4479150"/>
                <a:gd name="connsiteX9" fmla="*/ 3278128 w 4124054"/>
                <a:gd name="connsiteY9" fmla="*/ 2509933 h 4479150"/>
                <a:gd name="connsiteX10" fmla="*/ 3204024 w 4124054"/>
                <a:gd name="connsiteY10" fmla="*/ 2579371 h 4479150"/>
                <a:gd name="connsiteX11" fmla="*/ 3055815 w 4124054"/>
                <a:gd name="connsiteY11" fmla="*/ 2718150 h 4479150"/>
                <a:gd name="connsiteX12" fmla="*/ 2759397 w 4124054"/>
                <a:gd name="connsiteY12" fmla="*/ 2995708 h 4479150"/>
                <a:gd name="connsiteX13" fmla="*/ 2600329 w 4124054"/>
                <a:gd name="connsiteY13" fmla="*/ 3143822 h 4479150"/>
                <a:gd name="connsiteX14" fmla="*/ 2420497 w 4124054"/>
                <a:gd name="connsiteY14" fmla="*/ 3314224 h 4479150"/>
                <a:gd name="connsiteX15" fmla="*/ 2199327 w 4124054"/>
                <a:gd name="connsiteY15" fmla="*/ 3519679 h 4479150"/>
                <a:gd name="connsiteX16" fmla="*/ 1775369 w 4124054"/>
                <a:gd name="connsiteY16" fmla="*/ 3663220 h 4479150"/>
                <a:gd name="connsiteX17" fmla="*/ 1410466 w 4124054"/>
                <a:gd name="connsiteY17" fmla="*/ 3654362 h 4479150"/>
                <a:gd name="connsiteX18" fmla="*/ 1125478 w 4124054"/>
                <a:gd name="connsiteY18" fmla="*/ 3558350 h 4479150"/>
                <a:gd name="connsiteX19" fmla="*/ 689995 w 4124054"/>
                <a:gd name="connsiteY19" fmla="*/ 3271171 h 4479150"/>
                <a:gd name="connsiteX20" fmla="*/ 543215 w 4124054"/>
                <a:gd name="connsiteY20" fmla="*/ 3154966 h 4479150"/>
                <a:gd name="connsiteX21" fmla="*/ 264037 w 4124054"/>
                <a:gd name="connsiteY21" fmla="*/ 2915508 h 4479150"/>
                <a:gd name="connsiteX22" fmla="*/ 98492 w 4124054"/>
                <a:gd name="connsiteY22" fmla="*/ 2739200 h 4479150"/>
                <a:gd name="connsiteX23" fmla="*/ 6671 w 4124054"/>
                <a:gd name="connsiteY23" fmla="*/ 2594420 h 4479150"/>
                <a:gd name="connsiteX24" fmla="*/ 21435 w 4124054"/>
                <a:gd name="connsiteY24" fmla="*/ 2434209 h 4479150"/>
                <a:gd name="connsiteX25" fmla="*/ 110399 w 4124054"/>
                <a:gd name="connsiteY25" fmla="*/ 2383155 h 4479150"/>
                <a:gd name="connsiteX26" fmla="*/ 141641 w 4124054"/>
                <a:gd name="connsiteY26" fmla="*/ 2396014 h 4479150"/>
                <a:gd name="connsiteX27" fmla="*/ 321663 w 4124054"/>
                <a:gd name="connsiteY27" fmla="*/ 2842737 h 4479150"/>
                <a:gd name="connsiteX28" fmla="*/ 554740 w 4124054"/>
                <a:gd name="connsiteY28" fmla="*/ 2943416 h 4479150"/>
                <a:gd name="connsiteX29" fmla="*/ 756194 w 4124054"/>
                <a:gd name="connsiteY29" fmla="*/ 2764822 h 4479150"/>
                <a:gd name="connsiteX30" fmla="*/ 1066137 w 4124054"/>
                <a:gd name="connsiteY30" fmla="*/ 2177416 h 4479150"/>
                <a:gd name="connsiteX31" fmla="*/ 1072805 w 4124054"/>
                <a:gd name="connsiteY31" fmla="*/ 1920621 h 4479150"/>
                <a:gd name="connsiteX32" fmla="*/ 1053279 w 4124054"/>
                <a:gd name="connsiteY32" fmla="*/ 1910334 h 4479150"/>
                <a:gd name="connsiteX33" fmla="*/ 1040134 w 4124054"/>
                <a:gd name="connsiteY33" fmla="*/ 1910620 h 4479150"/>
                <a:gd name="connsiteX34" fmla="*/ 1038801 w 4124054"/>
                <a:gd name="connsiteY34" fmla="*/ 1852137 h 4479150"/>
                <a:gd name="connsiteX35" fmla="*/ 1119954 w 4124054"/>
                <a:gd name="connsiteY35" fmla="*/ 1911477 h 4479150"/>
                <a:gd name="connsiteX36" fmla="*/ 1206060 w 4124054"/>
                <a:gd name="connsiteY36" fmla="*/ 1985677 h 4479150"/>
                <a:gd name="connsiteX37" fmla="*/ 1500572 w 4124054"/>
                <a:gd name="connsiteY37" fmla="*/ 2152841 h 4479150"/>
                <a:gd name="connsiteX38" fmla="*/ 1670213 w 4124054"/>
                <a:gd name="connsiteY38" fmla="*/ 2117503 h 4479150"/>
                <a:gd name="connsiteX39" fmla="*/ 1820232 w 4124054"/>
                <a:gd name="connsiteY39" fmla="*/ 2017872 h 4479150"/>
                <a:gd name="connsiteX40" fmla="*/ 1901956 w 4124054"/>
                <a:gd name="connsiteY40" fmla="*/ 1954340 h 4479150"/>
                <a:gd name="connsiteX41" fmla="*/ 2162941 w 4124054"/>
                <a:gd name="connsiteY41" fmla="*/ 1727740 h 4479150"/>
                <a:gd name="connsiteX42" fmla="*/ 2425260 w 4124054"/>
                <a:gd name="connsiteY42" fmla="*/ 1466279 h 4479150"/>
                <a:gd name="connsiteX43" fmla="*/ 2620903 w 4124054"/>
                <a:gd name="connsiteY43" fmla="*/ 1245108 h 4479150"/>
                <a:gd name="connsiteX44" fmla="*/ 2795877 w 4124054"/>
                <a:gd name="connsiteY44" fmla="*/ 1028415 h 4479150"/>
                <a:gd name="connsiteX45" fmla="*/ 2963327 w 4124054"/>
                <a:gd name="connsiteY45" fmla="*/ 733521 h 4479150"/>
                <a:gd name="connsiteX46" fmla="*/ 3094867 w 4124054"/>
                <a:gd name="connsiteY46" fmla="*/ 320993 h 4479150"/>
                <a:gd name="connsiteX47" fmla="*/ 3097534 w 4124054"/>
                <a:gd name="connsiteY47" fmla="*/ 307563 h 4479150"/>
                <a:gd name="connsiteX48" fmla="*/ 3103820 w 4124054"/>
                <a:gd name="connsiteY48" fmla="*/ 264795 h 4479150"/>
                <a:gd name="connsiteX49" fmla="*/ 3111250 w 4124054"/>
                <a:gd name="connsiteY49" fmla="*/ 258795 h 4479150"/>
                <a:gd name="connsiteX50" fmla="*/ 3738376 w 4124054"/>
                <a:gd name="connsiteY50" fmla="*/ 0 h 4479150"/>
                <a:gd name="connsiteX0" fmla="*/ 4093754 w 4124054"/>
                <a:gd name="connsiteY0" fmla="*/ 4444270 h 4585616"/>
                <a:gd name="connsiteX1" fmla="*/ 4090706 w 4124054"/>
                <a:gd name="connsiteY1" fmla="*/ 4466273 h 4585616"/>
                <a:gd name="connsiteX2" fmla="*/ 3656270 w 4124054"/>
                <a:gd name="connsiteY2" fmla="*/ 4476750 h 4585616"/>
                <a:gd name="connsiteX3" fmla="*/ 3633887 w 4124054"/>
                <a:gd name="connsiteY3" fmla="*/ 4420172 h 4585616"/>
                <a:gd name="connsiteX4" fmla="*/ 3355852 w 4124054"/>
                <a:gd name="connsiteY4" fmla="*/ 2434876 h 4585616"/>
                <a:gd name="connsiteX5" fmla="*/ 3352995 w 4124054"/>
                <a:gd name="connsiteY5" fmla="*/ 2437638 h 4585616"/>
                <a:gd name="connsiteX6" fmla="*/ 3343374 w 4124054"/>
                <a:gd name="connsiteY6" fmla="*/ 2446973 h 4585616"/>
                <a:gd name="connsiteX7" fmla="*/ 3336993 w 4124054"/>
                <a:gd name="connsiteY7" fmla="*/ 2452974 h 4585616"/>
                <a:gd name="connsiteX8" fmla="*/ 3278128 w 4124054"/>
                <a:gd name="connsiteY8" fmla="*/ 2509933 h 4585616"/>
                <a:gd name="connsiteX9" fmla="*/ 3204024 w 4124054"/>
                <a:gd name="connsiteY9" fmla="*/ 2579371 h 4585616"/>
                <a:gd name="connsiteX10" fmla="*/ 3055815 w 4124054"/>
                <a:gd name="connsiteY10" fmla="*/ 2718150 h 4585616"/>
                <a:gd name="connsiteX11" fmla="*/ 2759397 w 4124054"/>
                <a:gd name="connsiteY11" fmla="*/ 2995708 h 4585616"/>
                <a:gd name="connsiteX12" fmla="*/ 2600329 w 4124054"/>
                <a:gd name="connsiteY12" fmla="*/ 3143822 h 4585616"/>
                <a:gd name="connsiteX13" fmla="*/ 2420497 w 4124054"/>
                <a:gd name="connsiteY13" fmla="*/ 3314224 h 4585616"/>
                <a:gd name="connsiteX14" fmla="*/ 2199327 w 4124054"/>
                <a:gd name="connsiteY14" fmla="*/ 3519679 h 4585616"/>
                <a:gd name="connsiteX15" fmla="*/ 1775369 w 4124054"/>
                <a:gd name="connsiteY15" fmla="*/ 3663220 h 4585616"/>
                <a:gd name="connsiteX16" fmla="*/ 1410466 w 4124054"/>
                <a:gd name="connsiteY16" fmla="*/ 3654362 h 4585616"/>
                <a:gd name="connsiteX17" fmla="*/ 1125478 w 4124054"/>
                <a:gd name="connsiteY17" fmla="*/ 3558350 h 4585616"/>
                <a:gd name="connsiteX18" fmla="*/ 689995 w 4124054"/>
                <a:gd name="connsiteY18" fmla="*/ 3271171 h 4585616"/>
                <a:gd name="connsiteX19" fmla="*/ 543215 w 4124054"/>
                <a:gd name="connsiteY19" fmla="*/ 3154966 h 4585616"/>
                <a:gd name="connsiteX20" fmla="*/ 264037 w 4124054"/>
                <a:gd name="connsiteY20" fmla="*/ 2915508 h 4585616"/>
                <a:gd name="connsiteX21" fmla="*/ 98492 w 4124054"/>
                <a:gd name="connsiteY21" fmla="*/ 2739200 h 4585616"/>
                <a:gd name="connsiteX22" fmla="*/ 6671 w 4124054"/>
                <a:gd name="connsiteY22" fmla="*/ 2594420 h 4585616"/>
                <a:gd name="connsiteX23" fmla="*/ 21435 w 4124054"/>
                <a:gd name="connsiteY23" fmla="*/ 2434209 h 4585616"/>
                <a:gd name="connsiteX24" fmla="*/ 110399 w 4124054"/>
                <a:gd name="connsiteY24" fmla="*/ 2383155 h 4585616"/>
                <a:gd name="connsiteX25" fmla="*/ 141641 w 4124054"/>
                <a:gd name="connsiteY25" fmla="*/ 2396014 h 4585616"/>
                <a:gd name="connsiteX26" fmla="*/ 321663 w 4124054"/>
                <a:gd name="connsiteY26" fmla="*/ 2842737 h 4585616"/>
                <a:gd name="connsiteX27" fmla="*/ 554740 w 4124054"/>
                <a:gd name="connsiteY27" fmla="*/ 2943416 h 4585616"/>
                <a:gd name="connsiteX28" fmla="*/ 756194 w 4124054"/>
                <a:gd name="connsiteY28" fmla="*/ 2764822 h 4585616"/>
                <a:gd name="connsiteX29" fmla="*/ 1066137 w 4124054"/>
                <a:gd name="connsiteY29" fmla="*/ 2177416 h 4585616"/>
                <a:gd name="connsiteX30" fmla="*/ 1072805 w 4124054"/>
                <a:gd name="connsiteY30" fmla="*/ 1920621 h 4585616"/>
                <a:gd name="connsiteX31" fmla="*/ 1053279 w 4124054"/>
                <a:gd name="connsiteY31" fmla="*/ 1910334 h 4585616"/>
                <a:gd name="connsiteX32" fmla="*/ 1040134 w 4124054"/>
                <a:gd name="connsiteY32" fmla="*/ 1910620 h 4585616"/>
                <a:gd name="connsiteX33" fmla="*/ 1038801 w 4124054"/>
                <a:gd name="connsiteY33" fmla="*/ 1852137 h 4585616"/>
                <a:gd name="connsiteX34" fmla="*/ 1119954 w 4124054"/>
                <a:gd name="connsiteY34" fmla="*/ 1911477 h 4585616"/>
                <a:gd name="connsiteX35" fmla="*/ 1206060 w 4124054"/>
                <a:gd name="connsiteY35" fmla="*/ 1985677 h 4585616"/>
                <a:gd name="connsiteX36" fmla="*/ 1500572 w 4124054"/>
                <a:gd name="connsiteY36" fmla="*/ 2152841 h 4585616"/>
                <a:gd name="connsiteX37" fmla="*/ 1670213 w 4124054"/>
                <a:gd name="connsiteY37" fmla="*/ 2117503 h 4585616"/>
                <a:gd name="connsiteX38" fmla="*/ 1820232 w 4124054"/>
                <a:gd name="connsiteY38" fmla="*/ 2017872 h 4585616"/>
                <a:gd name="connsiteX39" fmla="*/ 1901956 w 4124054"/>
                <a:gd name="connsiteY39" fmla="*/ 1954340 h 4585616"/>
                <a:gd name="connsiteX40" fmla="*/ 2162941 w 4124054"/>
                <a:gd name="connsiteY40" fmla="*/ 1727740 h 4585616"/>
                <a:gd name="connsiteX41" fmla="*/ 2425260 w 4124054"/>
                <a:gd name="connsiteY41" fmla="*/ 1466279 h 4585616"/>
                <a:gd name="connsiteX42" fmla="*/ 2620903 w 4124054"/>
                <a:gd name="connsiteY42" fmla="*/ 1245108 h 4585616"/>
                <a:gd name="connsiteX43" fmla="*/ 2795877 w 4124054"/>
                <a:gd name="connsiteY43" fmla="*/ 1028415 h 4585616"/>
                <a:gd name="connsiteX44" fmla="*/ 2963327 w 4124054"/>
                <a:gd name="connsiteY44" fmla="*/ 733521 h 4585616"/>
                <a:gd name="connsiteX45" fmla="*/ 3094867 w 4124054"/>
                <a:gd name="connsiteY45" fmla="*/ 320993 h 4585616"/>
                <a:gd name="connsiteX46" fmla="*/ 3097534 w 4124054"/>
                <a:gd name="connsiteY46" fmla="*/ 307563 h 4585616"/>
                <a:gd name="connsiteX47" fmla="*/ 3103820 w 4124054"/>
                <a:gd name="connsiteY47" fmla="*/ 264795 h 4585616"/>
                <a:gd name="connsiteX48" fmla="*/ 3111250 w 4124054"/>
                <a:gd name="connsiteY48" fmla="*/ 258795 h 4585616"/>
                <a:gd name="connsiteX49" fmla="*/ 3738376 w 4124054"/>
                <a:gd name="connsiteY49" fmla="*/ 0 h 4585616"/>
                <a:gd name="connsiteX0" fmla="*/ 4093754 w 4124054"/>
                <a:gd name="connsiteY0" fmla="*/ 4444270 h 4625728"/>
                <a:gd name="connsiteX1" fmla="*/ 4090706 w 4124054"/>
                <a:gd name="connsiteY1" fmla="*/ 4466273 h 4625728"/>
                <a:gd name="connsiteX2" fmla="*/ 3656270 w 4124054"/>
                <a:gd name="connsiteY2" fmla="*/ 4476750 h 4625728"/>
                <a:gd name="connsiteX3" fmla="*/ 3355852 w 4124054"/>
                <a:gd name="connsiteY3" fmla="*/ 2434876 h 4625728"/>
                <a:gd name="connsiteX4" fmla="*/ 3352995 w 4124054"/>
                <a:gd name="connsiteY4" fmla="*/ 2437638 h 4625728"/>
                <a:gd name="connsiteX5" fmla="*/ 3343374 w 4124054"/>
                <a:gd name="connsiteY5" fmla="*/ 2446973 h 4625728"/>
                <a:gd name="connsiteX6" fmla="*/ 3336993 w 4124054"/>
                <a:gd name="connsiteY6" fmla="*/ 2452974 h 4625728"/>
                <a:gd name="connsiteX7" fmla="*/ 3278128 w 4124054"/>
                <a:gd name="connsiteY7" fmla="*/ 2509933 h 4625728"/>
                <a:gd name="connsiteX8" fmla="*/ 3204024 w 4124054"/>
                <a:gd name="connsiteY8" fmla="*/ 2579371 h 4625728"/>
                <a:gd name="connsiteX9" fmla="*/ 3055815 w 4124054"/>
                <a:gd name="connsiteY9" fmla="*/ 2718150 h 4625728"/>
                <a:gd name="connsiteX10" fmla="*/ 2759397 w 4124054"/>
                <a:gd name="connsiteY10" fmla="*/ 2995708 h 4625728"/>
                <a:gd name="connsiteX11" fmla="*/ 2600329 w 4124054"/>
                <a:gd name="connsiteY11" fmla="*/ 3143822 h 4625728"/>
                <a:gd name="connsiteX12" fmla="*/ 2420497 w 4124054"/>
                <a:gd name="connsiteY12" fmla="*/ 3314224 h 4625728"/>
                <a:gd name="connsiteX13" fmla="*/ 2199327 w 4124054"/>
                <a:gd name="connsiteY13" fmla="*/ 3519679 h 4625728"/>
                <a:gd name="connsiteX14" fmla="*/ 1775369 w 4124054"/>
                <a:gd name="connsiteY14" fmla="*/ 3663220 h 4625728"/>
                <a:gd name="connsiteX15" fmla="*/ 1410466 w 4124054"/>
                <a:gd name="connsiteY15" fmla="*/ 3654362 h 4625728"/>
                <a:gd name="connsiteX16" fmla="*/ 1125478 w 4124054"/>
                <a:gd name="connsiteY16" fmla="*/ 3558350 h 4625728"/>
                <a:gd name="connsiteX17" fmla="*/ 689995 w 4124054"/>
                <a:gd name="connsiteY17" fmla="*/ 3271171 h 4625728"/>
                <a:gd name="connsiteX18" fmla="*/ 543215 w 4124054"/>
                <a:gd name="connsiteY18" fmla="*/ 3154966 h 4625728"/>
                <a:gd name="connsiteX19" fmla="*/ 264037 w 4124054"/>
                <a:gd name="connsiteY19" fmla="*/ 2915508 h 4625728"/>
                <a:gd name="connsiteX20" fmla="*/ 98492 w 4124054"/>
                <a:gd name="connsiteY20" fmla="*/ 2739200 h 4625728"/>
                <a:gd name="connsiteX21" fmla="*/ 6671 w 4124054"/>
                <a:gd name="connsiteY21" fmla="*/ 2594420 h 4625728"/>
                <a:gd name="connsiteX22" fmla="*/ 21435 w 4124054"/>
                <a:gd name="connsiteY22" fmla="*/ 2434209 h 4625728"/>
                <a:gd name="connsiteX23" fmla="*/ 110399 w 4124054"/>
                <a:gd name="connsiteY23" fmla="*/ 2383155 h 4625728"/>
                <a:gd name="connsiteX24" fmla="*/ 141641 w 4124054"/>
                <a:gd name="connsiteY24" fmla="*/ 2396014 h 4625728"/>
                <a:gd name="connsiteX25" fmla="*/ 321663 w 4124054"/>
                <a:gd name="connsiteY25" fmla="*/ 2842737 h 4625728"/>
                <a:gd name="connsiteX26" fmla="*/ 554740 w 4124054"/>
                <a:gd name="connsiteY26" fmla="*/ 2943416 h 4625728"/>
                <a:gd name="connsiteX27" fmla="*/ 756194 w 4124054"/>
                <a:gd name="connsiteY27" fmla="*/ 2764822 h 4625728"/>
                <a:gd name="connsiteX28" fmla="*/ 1066137 w 4124054"/>
                <a:gd name="connsiteY28" fmla="*/ 2177416 h 4625728"/>
                <a:gd name="connsiteX29" fmla="*/ 1072805 w 4124054"/>
                <a:gd name="connsiteY29" fmla="*/ 1920621 h 4625728"/>
                <a:gd name="connsiteX30" fmla="*/ 1053279 w 4124054"/>
                <a:gd name="connsiteY30" fmla="*/ 1910334 h 4625728"/>
                <a:gd name="connsiteX31" fmla="*/ 1040134 w 4124054"/>
                <a:gd name="connsiteY31" fmla="*/ 1910620 h 4625728"/>
                <a:gd name="connsiteX32" fmla="*/ 1038801 w 4124054"/>
                <a:gd name="connsiteY32" fmla="*/ 1852137 h 4625728"/>
                <a:gd name="connsiteX33" fmla="*/ 1119954 w 4124054"/>
                <a:gd name="connsiteY33" fmla="*/ 1911477 h 4625728"/>
                <a:gd name="connsiteX34" fmla="*/ 1206060 w 4124054"/>
                <a:gd name="connsiteY34" fmla="*/ 1985677 h 4625728"/>
                <a:gd name="connsiteX35" fmla="*/ 1500572 w 4124054"/>
                <a:gd name="connsiteY35" fmla="*/ 2152841 h 4625728"/>
                <a:gd name="connsiteX36" fmla="*/ 1670213 w 4124054"/>
                <a:gd name="connsiteY36" fmla="*/ 2117503 h 4625728"/>
                <a:gd name="connsiteX37" fmla="*/ 1820232 w 4124054"/>
                <a:gd name="connsiteY37" fmla="*/ 2017872 h 4625728"/>
                <a:gd name="connsiteX38" fmla="*/ 1901956 w 4124054"/>
                <a:gd name="connsiteY38" fmla="*/ 1954340 h 4625728"/>
                <a:gd name="connsiteX39" fmla="*/ 2162941 w 4124054"/>
                <a:gd name="connsiteY39" fmla="*/ 1727740 h 4625728"/>
                <a:gd name="connsiteX40" fmla="*/ 2425260 w 4124054"/>
                <a:gd name="connsiteY40" fmla="*/ 1466279 h 4625728"/>
                <a:gd name="connsiteX41" fmla="*/ 2620903 w 4124054"/>
                <a:gd name="connsiteY41" fmla="*/ 1245108 h 4625728"/>
                <a:gd name="connsiteX42" fmla="*/ 2795877 w 4124054"/>
                <a:gd name="connsiteY42" fmla="*/ 1028415 h 4625728"/>
                <a:gd name="connsiteX43" fmla="*/ 2963327 w 4124054"/>
                <a:gd name="connsiteY43" fmla="*/ 733521 h 4625728"/>
                <a:gd name="connsiteX44" fmla="*/ 3094867 w 4124054"/>
                <a:gd name="connsiteY44" fmla="*/ 320993 h 4625728"/>
                <a:gd name="connsiteX45" fmla="*/ 3097534 w 4124054"/>
                <a:gd name="connsiteY45" fmla="*/ 307563 h 4625728"/>
                <a:gd name="connsiteX46" fmla="*/ 3103820 w 4124054"/>
                <a:gd name="connsiteY46" fmla="*/ 264795 h 4625728"/>
                <a:gd name="connsiteX47" fmla="*/ 3111250 w 4124054"/>
                <a:gd name="connsiteY47" fmla="*/ 258795 h 4625728"/>
                <a:gd name="connsiteX48" fmla="*/ 3738376 w 4124054"/>
                <a:gd name="connsiteY48" fmla="*/ 0 h 4625728"/>
                <a:gd name="connsiteX0" fmla="*/ 4093754 w 4115033"/>
                <a:gd name="connsiteY0" fmla="*/ 4444270 h 5313685"/>
                <a:gd name="connsiteX1" fmla="*/ 4090706 w 4115033"/>
                <a:gd name="connsiteY1" fmla="*/ 4466273 h 5313685"/>
                <a:gd name="connsiteX2" fmla="*/ 3778190 w 4115033"/>
                <a:gd name="connsiteY2" fmla="*/ 5243104 h 5313685"/>
                <a:gd name="connsiteX3" fmla="*/ 3355852 w 4115033"/>
                <a:gd name="connsiteY3" fmla="*/ 2434876 h 5313685"/>
                <a:gd name="connsiteX4" fmla="*/ 3352995 w 4115033"/>
                <a:gd name="connsiteY4" fmla="*/ 2437638 h 5313685"/>
                <a:gd name="connsiteX5" fmla="*/ 3343374 w 4115033"/>
                <a:gd name="connsiteY5" fmla="*/ 2446973 h 5313685"/>
                <a:gd name="connsiteX6" fmla="*/ 3336993 w 4115033"/>
                <a:gd name="connsiteY6" fmla="*/ 2452974 h 5313685"/>
                <a:gd name="connsiteX7" fmla="*/ 3278128 w 4115033"/>
                <a:gd name="connsiteY7" fmla="*/ 2509933 h 5313685"/>
                <a:gd name="connsiteX8" fmla="*/ 3204024 w 4115033"/>
                <a:gd name="connsiteY8" fmla="*/ 2579371 h 5313685"/>
                <a:gd name="connsiteX9" fmla="*/ 3055815 w 4115033"/>
                <a:gd name="connsiteY9" fmla="*/ 2718150 h 5313685"/>
                <a:gd name="connsiteX10" fmla="*/ 2759397 w 4115033"/>
                <a:gd name="connsiteY10" fmla="*/ 2995708 h 5313685"/>
                <a:gd name="connsiteX11" fmla="*/ 2600329 w 4115033"/>
                <a:gd name="connsiteY11" fmla="*/ 3143822 h 5313685"/>
                <a:gd name="connsiteX12" fmla="*/ 2420497 w 4115033"/>
                <a:gd name="connsiteY12" fmla="*/ 3314224 h 5313685"/>
                <a:gd name="connsiteX13" fmla="*/ 2199327 w 4115033"/>
                <a:gd name="connsiteY13" fmla="*/ 3519679 h 5313685"/>
                <a:gd name="connsiteX14" fmla="*/ 1775369 w 4115033"/>
                <a:gd name="connsiteY14" fmla="*/ 3663220 h 5313685"/>
                <a:gd name="connsiteX15" fmla="*/ 1410466 w 4115033"/>
                <a:gd name="connsiteY15" fmla="*/ 3654362 h 5313685"/>
                <a:gd name="connsiteX16" fmla="*/ 1125478 w 4115033"/>
                <a:gd name="connsiteY16" fmla="*/ 3558350 h 5313685"/>
                <a:gd name="connsiteX17" fmla="*/ 689995 w 4115033"/>
                <a:gd name="connsiteY17" fmla="*/ 3271171 h 5313685"/>
                <a:gd name="connsiteX18" fmla="*/ 543215 w 4115033"/>
                <a:gd name="connsiteY18" fmla="*/ 3154966 h 5313685"/>
                <a:gd name="connsiteX19" fmla="*/ 264037 w 4115033"/>
                <a:gd name="connsiteY19" fmla="*/ 2915508 h 5313685"/>
                <a:gd name="connsiteX20" fmla="*/ 98492 w 4115033"/>
                <a:gd name="connsiteY20" fmla="*/ 2739200 h 5313685"/>
                <a:gd name="connsiteX21" fmla="*/ 6671 w 4115033"/>
                <a:gd name="connsiteY21" fmla="*/ 2594420 h 5313685"/>
                <a:gd name="connsiteX22" fmla="*/ 21435 w 4115033"/>
                <a:gd name="connsiteY22" fmla="*/ 2434209 h 5313685"/>
                <a:gd name="connsiteX23" fmla="*/ 110399 w 4115033"/>
                <a:gd name="connsiteY23" fmla="*/ 2383155 h 5313685"/>
                <a:gd name="connsiteX24" fmla="*/ 141641 w 4115033"/>
                <a:gd name="connsiteY24" fmla="*/ 2396014 h 5313685"/>
                <a:gd name="connsiteX25" fmla="*/ 321663 w 4115033"/>
                <a:gd name="connsiteY25" fmla="*/ 2842737 h 5313685"/>
                <a:gd name="connsiteX26" fmla="*/ 554740 w 4115033"/>
                <a:gd name="connsiteY26" fmla="*/ 2943416 h 5313685"/>
                <a:gd name="connsiteX27" fmla="*/ 756194 w 4115033"/>
                <a:gd name="connsiteY27" fmla="*/ 2764822 h 5313685"/>
                <a:gd name="connsiteX28" fmla="*/ 1066137 w 4115033"/>
                <a:gd name="connsiteY28" fmla="*/ 2177416 h 5313685"/>
                <a:gd name="connsiteX29" fmla="*/ 1072805 w 4115033"/>
                <a:gd name="connsiteY29" fmla="*/ 1920621 h 5313685"/>
                <a:gd name="connsiteX30" fmla="*/ 1053279 w 4115033"/>
                <a:gd name="connsiteY30" fmla="*/ 1910334 h 5313685"/>
                <a:gd name="connsiteX31" fmla="*/ 1040134 w 4115033"/>
                <a:gd name="connsiteY31" fmla="*/ 1910620 h 5313685"/>
                <a:gd name="connsiteX32" fmla="*/ 1038801 w 4115033"/>
                <a:gd name="connsiteY32" fmla="*/ 1852137 h 5313685"/>
                <a:gd name="connsiteX33" fmla="*/ 1119954 w 4115033"/>
                <a:gd name="connsiteY33" fmla="*/ 1911477 h 5313685"/>
                <a:gd name="connsiteX34" fmla="*/ 1206060 w 4115033"/>
                <a:gd name="connsiteY34" fmla="*/ 1985677 h 5313685"/>
                <a:gd name="connsiteX35" fmla="*/ 1500572 w 4115033"/>
                <a:gd name="connsiteY35" fmla="*/ 2152841 h 5313685"/>
                <a:gd name="connsiteX36" fmla="*/ 1670213 w 4115033"/>
                <a:gd name="connsiteY36" fmla="*/ 2117503 h 5313685"/>
                <a:gd name="connsiteX37" fmla="*/ 1820232 w 4115033"/>
                <a:gd name="connsiteY37" fmla="*/ 2017872 h 5313685"/>
                <a:gd name="connsiteX38" fmla="*/ 1901956 w 4115033"/>
                <a:gd name="connsiteY38" fmla="*/ 1954340 h 5313685"/>
                <a:gd name="connsiteX39" fmla="*/ 2162941 w 4115033"/>
                <a:gd name="connsiteY39" fmla="*/ 1727740 h 5313685"/>
                <a:gd name="connsiteX40" fmla="*/ 2425260 w 4115033"/>
                <a:gd name="connsiteY40" fmla="*/ 1466279 h 5313685"/>
                <a:gd name="connsiteX41" fmla="*/ 2620903 w 4115033"/>
                <a:gd name="connsiteY41" fmla="*/ 1245108 h 5313685"/>
                <a:gd name="connsiteX42" fmla="*/ 2795877 w 4115033"/>
                <a:gd name="connsiteY42" fmla="*/ 1028415 h 5313685"/>
                <a:gd name="connsiteX43" fmla="*/ 2963327 w 4115033"/>
                <a:gd name="connsiteY43" fmla="*/ 733521 h 5313685"/>
                <a:gd name="connsiteX44" fmla="*/ 3094867 w 4115033"/>
                <a:gd name="connsiteY44" fmla="*/ 320993 h 5313685"/>
                <a:gd name="connsiteX45" fmla="*/ 3097534 w 4115033"/>
                <a:gd name="connsiteY45" fmla="*/ 307563 h 5313685"/>
                <a:gd name="connsiteX46" fmla="*/ 3103820 w 4115033"/>
                <a:gd name="connsiteY46" fmla="*/ 264795 h 5313685"/>
                <a:gd name="connsiteX47" fmla="*/ 3111250 w 4115033"/>
                <a:gd name="connsiteY47" fmla="*/ 258795 h 5313685"/>
                <a:gd name="connsiteX48" fmla="*/ 3738376 w 4115033"/>
                <a:gd name="connsiteY48" fmla="*/ 0 h 5313685"/>
                <a:gd name="connsiteX0" fmla="*/ 4093754 w 4115033"/>
                <a:gd name="connsiteY0" fmla="*/ 4444270 h 5243104"/>
                <a:gd name="connsiteX1" fmla="*/ 4090706 w 4115033"/>
                <a:gd name="connsiteY1" fmla="*/ 4466273 h 5243104"/>
                <a:gd name="connsiteX2" fmla="*/ 3778190 w 4115033"/>
                <a:gd name="connsiteY2" fmla="*/ 5243104 h 5243104"/>
                <a:gd name="connsiteX3" fmla="*/ 3355852 w 4115033"/>
                <a:gd name="connsiteY3" fmla="*/ 2434876 h 5243104"/>
                <a:gd name="connsiteX4" fmla="*/ 3352995 w 4115033"/>
                <a:gd name="connsiteY4" fmla="*/ 2437638 h 5243104"/>
                <a:gd name="connsiteX5" fmla="*/ 3343374 w 4115033"/>
                <a:gd name="connsiteY5" fmla="*/ 2446973 h 5243104"/>
                <a:gd name="connsiteX6" fmla="*/ 3336993 w 4115033"/>
                <a:gd name="connsiteY6" fmla="*/ 2452974 h 5243104"/>
                <a:gd name="connsiteX7" fmla="*/ 3278128 w 4115033"/>
                <a:gd name="connsiteY7" fmla="*/ 2509933 h 5243104"/>
                <a:gd name="connsiteX8" fmla="*/ 3204024 w 4115033"/>
                <a:gd name="connsiteY8" fmla="*/ 2579371 h 5243104"/>
                <a:gd name="connsiteX9" fmla="*/ 3055815 w 4115033"/>
                <a:gd name="connsiteY9" fmla="*/ 2718150 h 5243104"/>
                <a:gd name="connsiteX10" fmla="*/ 2759397 w 4115033"/>
                <a:gd name="connsiteY10" fmla="*/ 2995708 h 5243104"/>
                <a:gd name="connsiteX11" fmla="*/ 2600329 w 4115033"/>
                <a:gd name="connsiteY11" fmla="*/ 3143822 h 5243104"/>
                <a:gd name="connsiteX12" fmla="*/ 2420497 w 4115033"/>
                <a:gd name="connsiteY12" fmla="*/ 3314224 h 5243104"/>
                <a:gd name="connsiteX13" fmla="*/ 2199327 w 4115033"/>
                <a:gd name="connsiteY13" fmla="*/ 3519679 h 5243104"/>
                <a:gd name="connsiteX14" fmla="*/ 1775369 w 4115033"/>
                <a:gd name="connsiteY14" fmla="*/ 3663220 h 5243104"/>
                <a:gd name="connsiteX15" fmla="*/ 1410466 w 4115033"/>
                <a:gd name="connsiteY15" fmla="*/ 3654362 h 5243104"/>
                <a:gd name="connsiteX16" fmla="*/ 1125478 w 4115033"/>
                <a:gd name="connsiteY16" fmla="*/ 3558350 h 5243104"/>
                <a:gd name="connsiteX17" fmla="*/ 689995 w 4115033"/>
                <a:gd name="connsiteY17" fmla="*/ 3271171 h 5243104"/>
                <a:gd name="connsiteX18" fmla="*/ 543215 w 4115033"/>
                <a:gd name="connsiteY18" fmla="*/ 3154966 h 5243104"/>
                <a:gd name="connsiteX19" fmla="*/ 264037 w 4115033"/>
                <a:gd name="connsiteY19" fmla="*/ 2915508 h 5243104"/>
                <a:gd name="connsiteX20" fmla="*/ 98492 w 4115033"/>
                <a:gd name="connsiteY20" fmla="*/ 2739200 h 5243104"/>
                <a:gd name="connsiteX21" fmla="*/ 6671 w 4115033"/>
                <a:gd name="connsiteY21" fmla="*/ 2594420 h 5243104"/>
                <a:gd name="connsiteX22" fmla="*/ 21435 w 4115033"/>
                <a:gd name="connsiteY22" fmla="*/ 2434209 h 5243104"/>
                <a:gd name="connsiteX23" fmla="*/ 110399 w 4115033"/>
                <a:gd name="connsiteY23" fmla="*/ 2383155 h 5243104"/>
                <a:gd name="connsiteX24" fmla="*/ 141641 w 4115033"/>
                <a:gd name="connsiteY24" fmla="*/ 2396014 h 5243104"/>
                <a:gd name="connsiteX25" fmla="*/ 321663 w 4115033"/>
                <a:gd name="connsiteY25" fmla="*/ 2842737 h 5243104"/>
                <a:gd name="connsiteX26" fmla="*/ 554740 w 4115033"/>
                <a:gd name="connsiteY26" fmla="*/ 2943416 h 5243104"/>
                <a:gd name="connsiteX27" fmla="*/ 756194 w 4115033"/>
                <a:gd name="connsiteY27" fmla="*/ 2764822 h 5243104"/>
                <a:gd name="connsiteX28" fmla="*/ 1066137 w 4115033"/>
                <a:gd name="connsiteY28" fmla="*/ 2177416 h 5243104"/>
                <a:gd name="connsiteX29" fmla="*/ 1072805 w 4115033"/>
                <a:gd name="connsiteY29" fmla="*/ 1920621 h 5243104"/>
                <a:gd name="connsiteX30" fmla="*/ 1053279 w 4115033"/>
                <a:gd name="connsiteY30" fmla="*/ 1910334 h 5243104"/>
                <a:gd name="connsiteX31" fmla="*/ 1040134 w 4115033"/>
                <a:gd name="connsiteY31" fmla="*/ 1910620 h 5243104"/>
                <a:gd name="connsiteX32" fmla="*/ 1038801 w 4115033"/>
                <a:gd name="connsiteY32" fmla="*/ 1852137 h 5243104"/>
                <a:gd name="connsiteX33" fmla="*/ 1119954 w 4115033"/>
                <a:gd name="connsiteY33" fmla="*/ 1911477 h 5243104"/>
                <a:gd name="connsiteX34" fmla="*/ 1206060 w 4115033"/>
                <a:gd name="connsiteY34" fmla="*/ 1985677 h 5243104"/>
                <a:gd name="connsiteX35" fmla="*/ 1500572 w 4115033"/>
                <a:gd name="connsiteY35" fmla="*/ 2152841 h 5243104"/>
                <a:gd name="connsiteX36" fmla="*/ 1670213 w 4115033"/>
                <a:gd name="connsiteY36" fmla="*/ 2117503 h 5243104"/>
                <a:gd name="connsiteX37" fmla="*/ 1820232 w 4115033"/>
                <a:gd name="connsiteY37" fmla="*/ 2017872 h 5243104"/>
                <a:gd name="connsiteX38" fmla="*/ 1901956 w 4115033"/>
                <a:gd name="connsiteY38" fmla="*/ 1954340 h 5243104"/>
                <a:gd name="connsiteX39" fmla="*/ 2162941 w 4115033"/>
                <a:gd name="connsiteY39" fmla="*/ 1727740 h 5243104"/>
                <a:gd name="connsiteX40" fmla="*/ 2425260 w 4115033"/>
                <a:gd name="connsiteY40" fmla="*/ 1466279 h 5243104"/>
                <a:gd name="connsiteX41" fmla="*/ 2620903 w 4115033"/>
                <a:gd name="connsiteY41" fmla="*/ 1245108 h 5243104"/>
                <a:gd name="connsiteX42" fmla="*/ 2795877 w 4115033"/>
                <a:gd name="connsiteY42" fmla="*/ 1028415 h 5243104"/>
                <a:gd name="connsiteX43" fmla="*/ 2963327 w 4115033"/>
                <a:gd name="connsiteY43" fmla="*/ 733521 h 5243104"/>
                <a:gd name="connsiteX44" fmla="*/ 3094867 w 4115033"/>
                <a:gd name="connsiteY44" fmla="*/ 320993 h 5243104"/>
                <a:gd name="connsiteX45" fmla="*/ 3097534 w 4115033"/>
                <a:gd name="connsiteY45" fmla="*/ 307563 h 5243104"/>
                <a:gd name="connsiteX46" fmla="*/ 3103820 w 4115033"/>
                <a:gd name="connsiteY46" fmla="*/ 264795 h 5243104"/>
                <a:gd name="connsiteX47" fmla="*/ 3111250 w 4115033"/>
                <a:gd name="connsiteY47" fmla="*/ 258795 h 5243104"/>
                <a:gd name="connsiteX48" fmla="*/ 3738376 w 4115033"/>
                <a:gd name="connsiteY48" fmla="*/ 0 h 5243104"/>
                <a:gd name="connsiteX0" fmla="*/ 4093754 w 4247676"/>
                <a:gd name="connsiteY0" fmla="*/ 4444270 h 5282024"/>
                <a:gd name="connsiteX1" fmla="*/ 4238752 w 4247676"/>
                <a:gd name="connsiteY1" fmla="*/ 5223919 h 5282024"/>
                <a:gd name="connsiteX2" fmla="*/ 3778190 w 4247676"/>
                <a:gd name="connsiteY2" fmla="*/ 5243104 h 5282024"/>
                <a:gd name="connsiteX3" fmla="*/ 3355852 w 4247676"/>
                <a:gd name="connsiteY3" fmla="*/ 2434876 h 5282024"/>
                <a:gd name="connsiteX4" fmla="*/ 3352995 w 4247676"/>
                <a:gd name="connsiteY4" fmla="*/ 2437638 h 5282024"/>
                <a:gd name="connsiteX5" fmla="*/ 3343374 w 4247676"/>
                <a:gd name="connsiteY5" fmla="*/ 2446973 h 5282024"/>
                <a:gd name="connsiteX6" fmla="*/ 3336993 w 4247676"/>
                <a:gd name="connsiteY6" fmla="*/ 2452974 h 5282024"/>
                <a:gd name="connsiteX7" fmla="*/ 3278128 w 4247676"/>
                <a:gd name="connsiteY7" fmla="*/ 2509933 h 5282024"/>
                <a:gd name="connsiteX8" fmla="*/ 3204024 w 4247676"/>
                <a:gd name="connsiteY8" fmla="*/ 2579371 h 5282024"/>
                <a:gd name="connsiteX9" fmla="*/ 3055815 w 4247676"/>
                <a:gd name="connsiteY9" fmla="*/ 2718150 h 5282024"/>
                <a:gd name="connsiteX10" fmla="*/ 2759397 w 4247676"/>
                <a:gd name="connsiteY10" fmla="*/ 2995708 h 5282024"/>
                <a:gd name="connsiteX11" fmla="*/ 2600329 w 4247676"/>
                <a:gd name="connsiteY11" fmla="*/ 3143822 h 5282024"/>
                <a:gd name="connsiteX12" fmla="*/ 2420497 w 4247676"/>
                <a:gd name="connsiteY12" fmla="*/ 3314224 h 5282024"/>
                <a:gd name="connsiteX13" fmla="*/ 2199327 w 4247676"/>
                <a:gd name="connsiteY13" fmla="*/ 3519679 h 5282024"/>
                <a:gd name="connsiteX14" fmla="*/ 1775369 w 4247676"/>
                <a:gd name="connsiteY14" fmla="*/ 3663220 h 5282024"/>
                <a:gd name="connsiteX15" fmla="*/ 1410466 w 4247676"/>
                <a:gd name="connsiteY15" fmla="*/ 3654362 h 5282024"/>
                <a:gd name="connsiteX16" fmla="*/ 1125478 w 4247676"/>
                <a:gd name="connsiteY16" fmla="*/ 3558350 h 5282024"/>
                <a:gd name="connsiteX17" fmla="*/ 689995 w 4247676"/>
                <a:gd name="connsiteY17" fmla="*/ 3271171 h 5282024"/>
                <a:gd name="connsiteX18" fmla="*/ 543215 w 4247676"/>
                <a:gd name="connsiteY18" fmla="*/ 3154966 h 5282024"/>
                <a:gd name="connsiteX19" fmla="*/ 264037 w 4247676"/>
                <a:gd name="connsiteY19" fmla="*/ 2915508 h 5282024"/>
                <a:gd name="connsiteX20" fmla="*/ 98492 w 4247676"/>
                <a:gd name="connsiteY20" fmla="*/ 2739200 h 5282024"/>
                <a:gd name="connsiteX21" fmla="*/ 6671 w 4247676"/>
                <a:gd name="connsiteY21" fmla="*/ 2594420 h 5282024"/>
                <a:gd name="connsiteX22" fmla="*/ 21435 w 4247676"/>
                <a:gd name="connsiteY22" fmla="*/ 2434209 h 5282024"/>
                <a:gd name="connsiteX23" fmla="*/ 110399 w 4247676"/>
                <a:gd name="connsiteY23" fmla="*/ 2383155 h 5282024"/>
                <a:gd name="connsiteX24" fmla="*/ 141641 w 4247676"/>
                <a:gd name="connsiteY24" fmla="*/ 2396014 h 5282024"/>
                <a:gd name="connsiteX25" fmla="*/ 321663 w 4247676"/>
                <a:gd name="connsiteY25" fmla="*/ 2842737 h 5282024"/>
                <a:gd name="connsiteX26" fmla="*/ 554740 w 4247676"/>
                <a:gd name="connsiteY26" fmla="*/ 2943416 h 5282024"/>
                <a:gd name="connsiteX27" fmla="*/ 756194 w 4247676"/>
                <a:gd name="connsiteY27" fmla="*/ 2764822 h 5282024"/>
                <a:gd name="connsiteX28" fmla="*/ 1066137 w 4247676"/>
                <a:gd name="connsiteY28" fmla="*/ 2177416 h 5282024"/>
                <a:gd name="connsiteX29" fmla="*/ 1072805 w 4247676"/>
                <a:gd name="connsiteY29" fmla="*/ 1920621 h 5282024"/>
                <a:gd name="connsiteX30" fmla="*/ 1053279 w 4247676"/>
                <a:gd name="connsiteY30" fmla="*/ 1910334 h 5282024"/>
                <a:gd name="connsiteX31" fmla="*/ 1040134 w 4247676"/>
                <a:gd name="connsiteY31" fmla="*/ 1910620 h 5282024"/>
                <a:gd name="connsiteX32" fmla="*/ 1038801 w 4247676"/>
                <a:gd name="connsiteY32" fmla="*/ 1852137 h 5282024"/>
                <a:gd name="connsiteX33" fmla="*/ 1119954 w 4247676"/>
                <a:gd name="connsiteY33" fmla="*/ 1911477 h 5282024"/>
                <a:gd name="connsiteX34" fmla="*/ 1206060 w 4247676"/>
                <a:gd name="connsiteY34" fmla="*/ 1985677 h 5282024"/>
                <a:gd name="connsiteX35" fmla="*/ 1500572 w 4247676"/>
                <a:gd name="connsiteY35" fmla="*/ 2152841 h 5282024"/>
                <a:gd name="connsiteX36" fmla="*/ 1670213 w 4247676"/>
                <a:gd name="connsiteY36" fmla="*/ 2117503 h 5282024"/>
                <a:gd name="connsiteX37" fmla="*/ 1820232 w 4247676"/>
                <a:gd name="connsiteY37" fmla="*/ 2017872 h 5282024"/>
                <a:gd name="connsiteX38" fmla="*/ 1901956 w 4247676"/>
                <a:gd name="connsiteY38" fmla="*/ 1954340 h 5282024"/>
                <a:gd name="connsiteX39" fmla="*/ 2162941 w 4247676"/>
                <a:gd name="connsiteY39" fmla="*/ 1727740 h 5282024"/>
                <a:gd name="connsiteX40" fmla="*/ 2425260 w 4247676"/>
                <a:gd name="connsiteY40" fmla="*/ 1466279 h 5282024"/>
                <a:gd name="connsiteX41" fmla="*/ 2620903 w 4247676"/>
                <a:gd name="connsiteY41" fmla="*/ 1245108 h 5282024"/>
                <a:gd name="connsiteX42" fmla="*/ 2795877 w 4247676"/>
                <a:gd name="connsiteY42" fmla="*/ 1028415 h 5282024"/>
                <a:gd name="connsiteX43" fmla="*/ 2963327 w 4247676"/>
                <a:gd name="connsiteY43" fmla="*/ 733521 h 5282024"/>
                <a:gd name="connsiteX44" fmla="*/ 3094867 w 4247676"/>
                <a:gd name="connsiteY44" fmla="*/ 320993 h 5282024"/>
                <a:gd name="connsiteX45" fmla="*/ 3097534 w 4247676"/>
                <a:gd name="connsiteY45" fmla="*/ 307563 h 5282024"/>
                <a:gd name="connsiteX46" fmla="*/ 3103820 w 4247676"/>
                <a:gd name="connsiteY46" fmla="*/ 264795 h 5282024"/>
                <a:gd name="connsiteX47" fmla="*/ 3111250 w 4247676"/>
                <a:gd name="connsiteY47" fmla="*/ 258795 h 5282024"/>
                <a:gd name="connsiteX48" fmla="*/ 3738376 w 4247676"/>
                <a:gd name="connsiteY48" fmla="*/ 0 h 5282024"/>
                <a:gd name="connsiteX0" fmla="*/ 4093754 w 4247676"/>
                <a:gd name="connsiteY0" fmla="*/ 4444270 h 5243104"/>
                <a:gd name="connsiteX1" fmla="*/ 4238752 w 4247676"/>
                <a:gd name="connsiteY1" fmla="*/ 5223919 h 5243104"/>
                <a:gd name="connsiteX2" fmla="*/ 3778190 w 4247676"/>
                <a:gd name="connsiteY2" fmla="*/ 5243104 h 5243104"/>
                <a:gd name="connsiteX3" fmla="*/ 3355852 w 4247676"/>
                <a:gd name="connsiteY3" fmla="*/ 2434876 h 5243104"/>
                <a:gd name="connsiteX4" fmla="*/ 3352995 w 4247676"/>
                <a:gd name="connsiteY4" fmla="*/ 2437638 h 5243104"/>
                <a:gd name="connsiteX5" fmla="*/ 3343374 w 4247676"/>
                <a:gd name="connsiteY5" fmla="*/ 2446973 h 5243104"/>
                <a:gd name="connsiteX6" fmla="*/ 3336993 w 4247676"/>
                <a:gd name="connsiteY6" fmla="*/ 2452974 h 5243104"/>
                <a:gd name="connsiteX7" fmla="*/ 3278128 w 4247676"/>
                <a:gd name="connsiteY7" fmla="*/ 2509933 h 5243104"/>
                <a:gd name="connsiteX8" fmla="*/ 3204024 w 4247676"/>
                <a:gd name="connsiteY8" fmla="*/ 2579371 h 5243104"/>
                <a:gd name="connsiteX9" fmla="*/ 3055815 w 4247676"/>
                <a:gd name="connsiteY9" fmla="*/ 2718150 h 5243104"/>
                <a:gd name="connsiteX10" fmla="*/ 2759397 w 4247676"/>
                <a:gd name="connsiteY10" fmla="*/ 2995708 h 5243104"/>
                <a:gd name="connsiteX11" fmla="*/ 2600329 w 4247676"/>
                <a:gd name="connsiteY11" fmla="*/ 3143822 h 5243104"/>
                <a:gd name="connsiteX12" fmla="*/ 2420497 w 4247676"/>
                <a:gd name="connsiteY12" fmla="*/ 3314224 h 5243104"/>
                <a:gd name="connsiteX13" fmla="*/ 2199327 w 4247676"/>
                <a:gd name="connsiteY13" fmla="*/ 3519679 h 5243104"/>
                <a:gd name="connsiteX14" fmla="*/ 1775369 w 4247676"/>
                <a:gd name="connsiteY14" fmla="*/ 3663220 h 5243104"/>
                <a:gd name="connsiteX15" fmla="*/ 1410466 w 4247676"/>
                <a:gd name="connsiteY15" fmla="*/ 3654362 h 5243104"/>
                <a:gd name="connsiteX16" fmla="*/ 1125478 w 4247676"/>
                <a:gd name="connsiteY16" fmla="*/ 3558350 h 5243104"/>
                <a:gd name="connsiteX17" fmla="*/ 689995 w 4247676"/>
                <a:gd name="connsiteY17" fmla="*/ 3271171 h 5243104"/>
                <a:gd name="connsiteX18" fmla="*/ 543215 w 4247676"/>
                <a:gd name="connsiteY18" fmla="*/ 3154966 h 5243104"/>
                <a:gd name="connsiteX19" fmla="*/ 264037 w 4247676"/>
                <a:gd name="connsiteY19" fmla="*/ 2915508 h 5243104"/>
                <a:gd name="connsiteX20" fmla="*/ 98492 w 4247676"/>
                <a:gd name="connsiteY20" fmla="*/ 2739200 h 5243104"/>
                <a:gd name="connsiteX21" fmla="*/ 6671 w 4247676"/>
                <a:gd name="connsiteY21" fmla="*/ 2594420 h 5243104"/>
                <a:gd name="connsiteX22" fmla="*/ 21435 w 4247676"/>
                <a:gd name="connsiteY22" fmla="*/ 2434209 h 5243104"/>
                <a:gd name="connsiteX23" fmla="*/ 110399 w 4247676"/>
                <a:gd name="connsiteY23" fmla="*/ 2383155 h 5243104"/>
                <a:gd name="connsiteX24" fmla="*/ 141641 w 4247676"/>
                <a:gd name="connsiteY24" fmla="*/ 2396014 h 5243104"/>
                <a:gd name="connsiteX25" fmla="*/ 321663 w 4247676"/>
                <a:gd name="connsiteY25" fmla="*/ 2842737 h 5243104"/>
                <a:gd name="connsiteX26" fmla="*/ 554740 w 4247676"/>
                <a:gd name="connsiteY26" fmla="*/ 2943416 h 5243104"/>
                <a:gd name="connsiteX27" fmla="*/ 756194 w 4247676"/>
                <a:gd name="connsiteY27" fmla="*/ 2764822 h 5243104"/>
                <a:gd name="connsiteX28" fmla="*/ 1066137 w 4247676"/>
                <a:gd name="connsiteY28" fmla="*/ 2177416 h 5243104"/>
                <a:gd name="connsiteX29" fmla="*/ 1072805 w 4247676"/>
                <a:gd name="connsiteY29" fmla="*/ 1920621 h 5243104"/>
                <a:gd name="connsiteX30" fmla="*/ 1053279 w 4247676"/>
                <a:gd name="connsiteY30" fmla="*/ 1910334 h 5243104"/>
                <a:gd name="connsiteX31" fmla="*/ 1040134 w 4247676"/>
                <a:gd name="connsiteY31" fmla="*/ 1910620 h 5243104"/>
                <a:gd name="connsiteX32" fmla="*/ 1038801 w 4247676"/>
                <a:gd name="connsiteY32" fmla="*/ 1852137 h 5243104"/>
                <a:gd name="connsiteX33" fmla="*/ 1119954 w 4247676"/>
                <a:gd name="connsiteY33" fmla="*/ 1911477 h 5243104"/>
                <a:gd name="connsiteX34" fmla="*/ 1206060 w 4247676"/>
                <a:gd name="connsiteY34" fmla="*/ 1985677 h 5243104"/>
                <a:gd name="connsiteX35" fmla="*/ 1500572 w 4247676"/>
                <a:gd name="connsiteY35" fmla="*/ 2152841 h 5243104"/>
                <a:gd name="connsiteX36" fmla="*/ 1670213 w 4247676"/>
                <a:gd name="connsiteY36" fmla="*/ 2117503 h 5243104"/>
                <a:gd name="connsiteX37" fmla="*/ 1820232 w 4247676"/>
                <a:gd name="connsiteY37" fmla="*/ 2017872 h 5243104"/>
                <a:gd name="connsiteX38" fmla="*/ 1901956 w 4247676"/>
                <a:gd name="connsiteY38" fmla="*/ 1954340 h 5243104"/>
                <a:gd name="connsiteX39" fmla="*/ 2162941 w 4247676"/>
                <a:gd name="connsiteY39" fmla="*/ 1727740 h 5243104"/>
                <a:gd name="connsiteX40" fmla="*/ 2425260 w 4247676"/>
                <a:gd name="connsiteY40" fmla="*/ 1466279 h 5243104"/>
                <a:gd name="connsiteX41" fmla="*/ 2620903 w 4247676"/>
                <a:gd name="connsiteY41" fmla="*/ 1245108 h 5243104"/>
                <a:gd name="connsiteX42" fmla="*/ 2795877 w 4247676"/>
                <a:gd name="connsiteY42" fmla="*/ 1028415 h 5243104"/>
                <a:gd name="connsiteX43" fmla="*/ 2963327 w 4247676"/>
                <a:gd name="connsiteY43" fmla="*/ 733521 h 5243104"/>
                <a:gd name="connsiteX44" fmla="*/ 3094867 w 4247676"/>
                <a:gd name="connsiteY44" fmla="*/ 320993 h 5243104"/>
                <a:gd name="connsiteX45" fmla="*/ 3097534 w 4247676"/>
                <a:gd name="connsiteY45" fmla="*/ 307563 h 5243104"/>
                <a:gd name="connsiteX46" fmla="*/ 3103820 w 4247676"/>
                <a:gd name="connsiteY46" fmla="*/ 264795 h 5243104"/>
                <a:gd name="connsiteX47" fmla="*/ 3111250 w 4247676"/>
                <a:gd name="connsiteY47" fmla="*/ 258795 h 5243104"/>
                <a:gd name="connsiteX48" fmla="*/ 3738376 w 4247676"/>
                <a:gd name="connsiteY48" fmla="*/ 0 h 5243104"/>
                <a:gd name="connsiteX0" fmla="*/ 4238752 w 4238752"/>
                <a:gd name="connsiteY0" fmla="*/ 5223919 h 5243104"/>
                <a:gd name="connsiteX1" fmla="*/ 3778190 w 4238752"/>
                <a:gd name="connsiteY1" fmla="*/ 5243104 h 5243104"/>
                <a:gd name="connsiteX2" fmla="*/ 3355852 w 4238752"/>
                <a:gd name="connsiteY2" fmla="*/ 2434876 h 5243104"/>
                <a:gd name="connsiteX3" fmla="*/ 3352995 w 4238752"/>
                <a:gd name="connsiteY3" fmla="*/ 2437638 h 5243104"/>
                <a:gd name="connsiteX4" fmla="*/ 3343374 w 4238752"/>
                <a:gd name="connsiteY4" fmla="*/ 2446973 h 5243104"/>
                <a:gd name="connsiteX5" fmla="*/ 3336993 w 4238752"/>
                <a:gd name="connsiteY5" fmla="*/ 2452974 h 5243104"/>
                <a:gd name="connsiteX6" fmla="*/ 3278128 w 4238752"/>
                <a:gd name="connsiteY6" fmla="*/ 2509933 h 5243104"/>
                <a:gd name="connsiteX7" fmla="*/ 3204024 w 4238752"/>
                <a:gd name="connsiteY7" fmla="*/ 2579371 h 5243104"/>
                <a:gd name="connsiteX8" fmla="*/ 3055815 w 4238752"/>
                <a:gd name="connsiteY8" fmla="*/ 2718150 h 5243104"/>
                <a:gd name="connsiteX9" fmla="*/ 2759397 w 4238752"/>
                <a:gd name="connsiteY9" fmla="*/ 2995708 h 5243104"/>
                <a:gd name="connsiteX10" fmla="*/ 2600329 w 4238752"/>
                <a:gd name="connsiteY10" fmla="*/ 3143822 h 5243104"/>
                <a:gd name="connsiteX11" fmla="*/ 2420497 w 4238752"/>
                <a:gd name="connsiteY11" fmla="*/ 3314224 h 5243104"/>
                <a:gd name="connsiteX12" fmla="*/ 2199327 w 4238752"/>
                <a:gd name="connsiteY12" fmla="*/ 3519679 h 5243104"/>
                <a:gd name="connsiteX13" fmla="*/ 1775369 w 4238752"/>
                <a:gd name="connsiteY13" fmla="*/ 3663220 h 5243104"/>
                <a:gd name="connsiteX14" fmla="*/ 1410466 w 4238752"/>
                <a:gd name="connsiteY14" fmla="*/ 3654362 h 5243104"/>
                <a:gd name="connsiteX15" fmla="*/ 1125478 w 4238752"/>
                <a:gd name="connsiteY15" fmla="*/ 3558350 h 5243104"/>
                <a:gd name="connsiteX16" fmla="*/ 689995 w 4238752"/>
                <a:gd name="connsiteY16" fmla="*/ 3271171 h 5243104"/>
                <a:gd name="connsiteX17" fmla="*/ 543215 w 4238752"/>
                <a:gd name="connsiteY17" fmla="*/ 3154966 h 5243104"/>
                <a:gd name="connsiteX18" fmla="*/ 264037 w 4238752"/>
                <a:gd name="connsiteY18" fmla="*/ 2915508 h 5243104"/>
                <a:gd name="connsiteX19" fmla="*/ 98492 w 4238752"/>
                <a:gd name="connsiteY19" fmla="*/ 2739200 h 5243104"/>
                <a:gd name="connsiteX20" fmla="*/ 6671 w 4238752"/>
                <a:gd name="connsiteY20" fmla="*/ 2594420 h 5243104"/>
                <a:gd name="connsiteX21" fmla="*/ 21435 w 4238752"/>
                <a:gd name="connsiteY21" fmla="*/ 2434209 h 5243104"/>
                <a:gd name="connsiteX22" fmla="*/ 110399 w 4238752"/>
                <a:gd name="connsiteY22" fmla="*/ 2383155 h 5243104"/>
                <a:gd name="connsiteX23" fmla="*/ 141641 w 4238752"/>
                <a:gd name="connsiteY23" fmla="*/ 2396014 h 5243104"/>
                <a:gd name="connsiteX24" fmla="*/ 321663 w 4238752"/>
                <a:gd name="connsiteY24" fmla="*/ 2842737 h 5243104"/>
                <a:gd name="connsiteX25" fmla="*/ 554740 w 4238752"/>
                <a:gd name="connsiteY25" fmla="*/ 2943416 h 5243104"/>
                <a:gd name="connsiteX26" fmla="*/ 756194 w 4238752"/>
                <a:gd name="connsiteY26" fmla="*/ 2764822 h 5243104"/>
                <a:gd name="connsiteX27" fmla="*/ 1066137 w 4238752"/>
                <a:gd name="connsiteY27" fmla="*/ 2177416 h 5243104"/>
                <a:gd name="connsiteX28" fmla="*/ 1072805 w 4238752"/>
                <a:gd name="connsiteY28" fmla="*/ 1920621 h 5243104"/>
                <a:gd name="connsiteX29" fmla="*/ 1053279 w 4238752"/>
                <a:gd name="connsiteY29" fmla="*/ 1910334 h 5243104"/>
                <a:gd name="connsiteX30" fmla="*/ 1040134 w 4238752"/>
                <a:gd name="connsiteY30" fmla="*/ 1910620 h 5243104"/>
                <a:gd name="connsiteX31" fmla="*/ 1038801 w 4238752"/>
                <a:gd name="connsiteY31" fmla="*/ 1852137 h 5243104"/>
                <a:gd name="connsiteX32" fmla="*/ 1119954 w 4238752"/>
                <a:gd name="connsiteY32" fmla="*/ 1911477 h 5243104"/>
                <a:gd name="connsiteX33" fmla="*/ 1206060 w 4238752"/>
                <a:gd name="connsiteY33" fmla="*/ 1985677 h 5243104"/>
                <a:gd name="connsiteX34" fmla="*/ 1500572 w 4238752"/>
                <a:gd name="connsiteY34" fmla="*/ 2152841 h 5243104"/>
                <a:gd name="connsiteX35" fmla="*/ 1670213 w 4238752"/>
                <a:gd name="connsiteY35" fmla="*/ 2117503 h 5243104"/>
                <a:gd name="connsiteX36" fmla="*/ 1820232 w 4238752"/>
                <a:gd name="connsiteY36" fmla="*/ 2017872 h 5243104"/>
                <a:gd name="connsiteX37" fmla="*/ 1901956 w 4238752"/>
                <a:gd name="connsiteY37" fmla="*/ 1954340 h 5243104"/>
                <a:gd name="connsiteX38" fmla="*/ 2162941 w 4238752"/>
                <a:gd name="connsiteY38" fmla="*/ 1727740 h 5243104"/>
                <a:gd name="connsiteX39" fmla="*/ 2425260 w 4238752"/>
                <a:gd name="connsiteY39" fmla="*/ 1466279 h 5243104"/>
                <a:gd name="connsiteX40" fmla="*/ 2620903 w 4238752"/>
                <a:gd name="connsiteY40" fmla="*/ 1245108 h 5243104"/>
                <a:gd name="connsiteX41" fmla="*/ 2795877 w 4238752"/>
                <a:gd name="connsiteY41" fmla="*/ 1028415 h 5243104"/>
                <a:gd name="connsiteX42" fmla="*/ 2963327 w 4238752"/>
                <a:gd name="connsiteY42" fmla="*/ 733521 h 5243104"/>
                <a:gd name="connsiteX43" fmla="*/ 3094867 w 4238752"/>
                <a:gd name="connsiteY43" fmla="*/ 320993 h 5243104"/>
                <a:gd name="connsiteX44" fmla="*/ 3097534 w 4238752"/>
                <a:gd name="connsiteY44" fmla="*/ 307563 h 5243104"/>
                <a:gd name="connsiteX45" fmla="*/ 3103820 w 4238752"/>
                <a:gd name="connsiteY45" fmla="*/ 264795 h 5243104"/>
                <a:gd name="connsiteX46" fmla="*/ 3111250 w 4238752"/>
                <a:gd name="connsiteY46" fmla="*/ 258795 h 5243104"/>
                <a:gd name="connsiteX47" fmla="*/ 3738376 w 4238752"/>
                <a:gd name="connsiteY47" fmla="*/ 0 h 5243104"/>
                <a:gd name="connsiteX0" fmla="*/ 4238752 w 4269599"/>
                <a:gd name="connsiteY0" fmla="*/ 5502593 h 5521778"/>
                <a:gd name="connsiteX1" fmla="*/ 3778190 w 4269599"/>
                <a:gd name="connsiteY1" fmla="*/ 5521778 h 5521778"/>
                <a:gd name="connsiteX2" fmla="*/ 3355852 w 4269599"/>
                <a:gd name="connsiteY2" fmla="*/ 2713550 h 5521778"/>
                <a:gd name="connsiteX3" fmla="*/ 3352995 w 4269599"/>
                <a:gd name="connsiteY3" fmla="*/ 2716312 h 5521778"/>
                <a:gd name="connsiteX4" fmla="*/ 3343374 w 4269599"/>
                <a:gd name="connsiteY4" fmla="*/ 2725647 h 5521778"/>
                <a:gd name="connsiteX5" fmla="*/ 3336993 w 4269599"/>
                <a:gd name="connsiteY5" fmla="*/ 2731648 h 5521778"/>
                <a:gd name="connsiteX6" fmla="*/ 3278128 w 4269599"/>
                <a:gd name="connsiteY6" fmla="*/ 2788607 h 5521778"/>
                <a:gd name="connsiteX7" fmla="*/ 3204024 w 4269599"/>
                <a:gd name="connsiteY7" fmla="*/ 2858045 h 5521778"/>
                <a:gd name="connsiteX8" fmla="*/ 3055815 w 4269599"/>
                <a:gd name="connsiteY8" fmla="*/ 2996824 h 5521778"/>
                <a:gd name="connsiteX9" fmla="*/ 2759397 w 4269599"/>
                <a:gd name="connsiteY9" fmla="*/ 3274382 h 5521778"/>
                <a:gd name="connsiteX10" fmla="*/ 2600329 w 4269599"/>
                <a:gd name="connsiteY10" fmla="*/ 3422496 h 5521778"/>
                <a:gd name="connsiteX11" fmla="*/ 2420497 w 4269599"/>
                <a:gd name="connsiteY11" fmla="*/ 3592898 h 5521778"/>
                <a:gd name="connsiteX12" fmla="*/ 2199327 w 4269599"/>
                <a:gd name="connsiteY12" fmla="*/ 3798353 h 5521778"/>
                <a:gd name="connsiteX13" fmla="*/ 1775369 w 4269599"/>
                <a:gd name="connsiteY13" fmla="*/ 3941894 h 5521778"/>
                <a:gd name="connsiteX14" fmla="*/ 1410466 w 4269599"/>
                <a:gd name="connsiteY14" fmla="*/ 3933036 h 5521778"/>
                <a:gd name="connsiteX15" fmla="*/ 1125478 w 4269599"/>
                <a:gd name="connsiteY15" fmla="*/ 3837024 h 5521778"/>
                <a:gd name="connsiteX16" fmla="*/ 689995 w 4269599"/>
                <a:gd name="connsiteY16" fmla="*/ 3549845 h 5521778"/>
                <a:gd name="connsiteX17" fmla="*/ 543215 w 4269599"/>
                <a:gd name="connsiteY17" fmla="*/ 3433640 h 5521778"/>
                <a:gd name="connsiteX18" fmla="*/ 264037 w 4269599"/>
                <a:gd name="connsiteY18" fmla="*/ 3194182 h 5521778"/>
                <a:gd name="connsiteX19" fmla="*/ 98492 w 4269599"/>
                <a:gd name="connsiteY19" fmla="*/ 3017874 h 5521778"/>
                <a:gd name="connsiteX20" fmla="*/ 6671 w 4269599"/>
                <a:gd name="connsiteY20" fmla="*/ 2873094 h 5521778"/>
                <a:gd name="connsiteX21" fmla="*/ 21435 w 4269599"/>
                <a:gd name="connsiteY21" fmla="*/ 2712883 h 5521778"/>
                <a:gd name="connsiteX22" fmla="*/ 110399 w 4269599"/>
                <a:gd name="connsiteY22" fmla="*/ 2661829 h 5521778"/>
                <a:gd name="connsiteX23" fmla="*/ 141641 w 4269599"/>
                <a:gd name="connsiteY23" fmla="*/ 2674688 h 5521778"/>
                <a:gd name="connsiteX24" fmla="*/ 321663 w 4269599"/>
                <a:gd name="connsiteY24" fmla="*/ 3121411 h 5521778"/>
                <a:gd name="connsiteX25" fmla="*/ 554740 w 4269599"/>
                <a:gd name="connsiteY25" fmla="*/ 3222090 h 5521778"/>
                <a:gd name="connsiteX26" fmla="*/ 756194 w 4269599"/>
                <a:gd name="connsiteY26" fmla="*/ 3043496 h 5521778"/>
                <a:gd name="connsiteX27" fmla="*/ 1066137 w 4269599"/>
                <a:gd name="connsiteY27" fmla="*/ 2456090 h 5521778"/>
                <a:gd name="connsiteX28" fmla="*/ 1072805 w 4269599"/>
                <a:gd name="connsiteY28" fmla="*/ 2199295 h 5521778"/>
                <a:gd name="connsiteX29" fmla="*/ 1053279 w 4269599"/>
                <a:gd name="connsiteY29" fmla="*/ 2189008 h 5521778"/>
                <a:gd name="connsiteX30" fmla="*/ 1040134 w 4269599"/>
                <a:gd name="connsiteY30" fmla="*/ 2189294 h 5521778"/>
                <a:gd name="connsiteX31" fmla="*/ 1038801 w 4269599"/>
                <a:gd name="connsiteY31" fmla="*/ 2130811 h 5521778"/>
                <a:gd name="connsiteX32" fmla="*/ 1119954 w 4269599"/>
                <a:gd name="connsiteY32" fmla="*/ 2190151 h 5521778"/>
                <a:gd name="connsiteX33" fmla="*/ 1206060 w 4269599"/>
                <a:gd name="connsiteY33" fmla="*/ 2264351 h 5521778"/>
                <a:gd name="connsiteX34" fmla="*/ 1500572 w 4269599"/>
                <a:gd name="connsiteY34" fmla="*/ 2431515 h 5521778"/>
                <a:gd name="connsiteX35" fmla="*/ 1670213 w 4269599"/>
                <a:gd name="connsiteY35" fmla="*/ 2396177 h 5521778"/>
                <a:gd name="connsiteX36" fmla="*/ 1820232 w 4269599"/>
                <a:gd name="connsiteY36" fmla="*/ 2296546 h 5521778"/>
                <a:gd name="connsiteX37" fmla="*/ 1901956 w 4269599"/>
                <a:gd name="connsiteY37" fmla="*/ 2233014 h 5521778"/>
                <a:gd name="connsiteX38" fmla="*/ 2162941 w 4269599"/>
                <a:gd name="connsiteY38" fmla="*/ 2006414 h 5521778"/>
                <a:gd name="connsiteX39" fmla="*/ 2425260 w 4269599"/>
                <a:gd name="connsiteY39" fmla="*/ 1744953 h 5521778"/>
                <a:gd name="connsiteX40" fmla="*/ 2620903 w 4269599"/>
                <a:gd name="connsiteY40" fmla="*/ 1523782 h 5521778"/>
                <a:gd name="connsiteX41" fmla="*/ 2795877 w 4269599"/>
                <a:gd name="connsiteY41" fmla="*/ 1307089 h 5521778"/>
                <a:gd name="connsiteX42" fmla="*/ 2963327 w 4269599"/>
                <a:gd name="connsiteY42" fmla="*/ 1012195 h 5521778"/>
                <a:gd name="connsiteX43" fmla="*/ 3094867 w 4269599"/>
                <a:gd name="connsiteY43" fmla="*/ 599667 h 5521778"/>
                <a:gd name="connsiteX44" fmla="*/ 3097534 w 4269599"/>
                <a:gd name="connsiteY44" fmla="*/ 586237 h 5521778"/>
                <a:gd name="connsiteX45" fmla="*/ 3103820 w 4269599"/>
                <a:gd name="connsiteY45" fmla="*/ 543469 h 5521778"/>
                <a:gd name="connsiteX46" fmla="*/ 3111250 w 4269599"/>
                <a:gd name="connsiteY46" fmla="*/ 537469 h 5521778"/>
                <a:gd name="connsiteX47" fmla="*/ 4269599 w 4269599"/>
                <a:gd name="connsiteY47" fmla="*/ 0 h 5521778"/>
                <a:gd name="connsiteX0" fmla="*/ 4291003 w 4291003"/>
                <a:gd name="connsiteY0" fmla="*/ 5650639 h 5652216"/>
                <a:gd name="connsiteX1" fmla="*/ 3778190 w 4291003"/>
                <a:gd name="connsiteY1" fmla="*/ 5521778 h 5652216"/>
                <a:gd name="connsiteX2" fmla="*/ 3355852 w 4291003"/>
                <a:gd name="connsiteY2" fmla="*/ 2713550 h 5652216"/>
                <a:gd name="connsiteX3" fmla="*/ 3352995 w 4291003"/>
                <a:gd name="connsiteY3" fmla="*/ 2716312 h 5652216"/>
                <a:gd name="connsiteX4" fmla="*/ 3343374 w 4291003"/>
                <a:gd name="connsiteY4" fmla="*/ 2725647 h 5652216"/>
                <a:gd name="connsiteX5" fmla="*/ 3336993 w 4291003"/>
                <a:gd name="connsiteY5" fmla="*/ 2731648 h 5652216"/>
                <a:gd name="connsiteX6" fmla="*/ 3278128 w 4291003"/>
                <a:gd name="connsiteY6" fmla="*/ 2788607 h 5652216"/>
                <a:gd name="connsiteX7" fmla="*/ 3204024 w 4291003"/>
                <a:gd name="connsiteY7" fmla="*/ 2858045 h 5652216"/>
                <a:gd name="connsiteX8" fmla="*/ 3055815 w 4291003"/>
                <a:gd name="connsiteY8" fmla="*/ 2996824 h 5652216"/>
                <a:gd name="connsiteX9" fmla="*/ 2759397 w 4291003"/>
                <a:gd name="connsiteY9" fmla="*/ 3274382 h 5652216"/>
                <a:gd name="connsiteX10" fmla="*/ 2600329 w 4291003"/>
                <a:gd name="connsiteY10" fmla="*/ 3422496 h 5652216"/>
                <a:gd name="connsiteX11" fmla="*/ 2420497 w 4291003"/>
                <a:gd name="connsiteY11" fmla="*/ 3592898 h 5652216"/>
                <a:gd name="connsiteX12" fmla="*/ 2199327 w 4291003"/>
                <a:gd name="connsiteY12" fmla="*/ 3798353 h 5652216"/>
                <a:gd name="connsiteX13" fmla="*/ 1775369 w 4291003"/>
                <a:gd name="connsiteY13" fmla="*/ 3941894 h 5652216"/>
                <a:gd name="connsiteX14" fmla="*/ 1410466 w 4291003"/>
                <a:gd name="connsiteY14" fmla="*/ 3933036 h 5652216"/>
                <a:gd name="connsiteX15" fmla="*/ 1125478 w 4291003"/>
                <a:gd name="connsiteY15" fmla="*/ 3837024 h 5652216"/>
                <a:gd name="connsiteX16" fmla="*/ 689995 w 4291003"/>
                <a:gd name="connsiteY16" fmla="*/ 3549845 h 5652216"/>
                <a:gd name="connsiteX17" fmla="*/ 543215 w 4291003"/>
                <a:gd name="connsiteY17" fmla="*/ 3433640 h 5652216"/>
                <a:gd name="connsiteX18" fmla="*/ 264037 w 4291003"/>
                <a:gd name="connsiteY18" fmla="*/ 3194182 h 5652216"/>
                <a:gd name="connsiteX19" fmla="*/ 98492 w 4291003"/>
                <a:gd name="connsiteY19" fmla="*/ 3017874 h 5652216"/>
                <a:gd name="connsiteX20" fmla="*/ 6671 w 4291003"/>
                <a:gd name="connsiteY20" fmla="*/ 2873094 h 5652216"/>
                <a:gd name="connsiteX21" fmla="*/ 21435 w 4291003"/>
                <a:gd name="connsiteY21" fmla="*/ 2712883 h 5652216"/>
                <a:gd name="connsiteX22" fmla="*/ 110399 w 4291003"/>
                <a:gd name="connsiteY22" fmla="*/ 2661829 h 5652216"/>
                <a:gd name="connsiteX23" fmla="*/ 141641 w 4291003"/>
                <a:gd name="connsiteY23" fmla="*/ 2674688 h 5652216"/>
                <a:gd name="connsiteX24" fmla="*/ 321663 w 4291003"/>
                <a:gd name="connsiteY24" fmla="*/ 3121411 h 5652216"/>
                <a:gd name="connsiteX25" fmla="*/ 554740 w 4291003"/>
                <a:gd name="connsiteY25" fmla="*/ 3222090 h 5652216"/>
                <a:gd name="connsiteX26" fmla="*/ 756194 w 4291003"/>
                <a:gd name="connsiteY26" fmla="*/ 3043496 h 5652216"/>
                <a:gd name="connsiteX27" fmla="*/ 1066137 w 4291003"/>
                <a:gd name="connsiteY27" fmla="*/ 2456090 h 5652216"/>
                <a:gd name="connsiteX28" fmla="*/ 1072805 w 4291003"/>
                <a:gd name="connsiteY28" fmla="*/ 2199295 h 5652216"/>
                <a:gd name="connsiteX29" fmla="*/ 1053279 w 4291003"/>
                <a:gd name="connsiteY29" fmla="*/ 2189008 h 5652216"/>
                <a:gd name="connsiteX30" fmla="*/ 1040134 w 4291003"/>
                <a:gd name="connsiteY30" fmla="*/ 2189294 h 5652216"/>
                <a:gd name="connsiteX31" fmla="*/ 1038801 w 4291003"/>
                <a:gd name="connsiteY31" fmla="*/ 2130811 h 5652216"/>
                <a:gd name="connsiteX32" fmla="*/ 1119954 w 4291003"/>
                <a:gd name="connsiteY32" fmla="*/ 2190151 h 5652216"/>
                <a:gd name="connsiteX33" fmla="*/ 1206060 w 4291003"/>
                <a:gd name="connsiteY33" fmla="*/ 2264351 h 5652216"/>
                <a:gd name="connsiteX34" fmla="*/ 1500572 w 4291003"/>
                <a:gd name="connsiteY34" fmla="*/ 2431515 h 5652216"/>
                <a:gd name="connsiteX35" fmla="*/ 1670213 w 4291003"/>
                <a:gd name="connsiteY35" fmla="*/ 2396177 h 5652216"/>
                <a:gd name="connsiteX36" fmla="*/ 1820232 w 4291003"/>
                <a:gd name="connsiteY36" fmla="*/ 2296546 h 5652216"/>
                <a:gd name="connsiteX37" fmla="*/ 1901956 w 4291003"/>
                <a:gd name="connsiteY37" fmla="*/ 2233014 h 5652216"/>
                <a:gd name="connsiteX38" fmla="*/ 2162941 w 4291003"/>
                <a:gd name="connsiteY38" fmla="*/ 2006414 h 5652216"/>
                <a:gd name="connsiteX39" fmla="*/ 2425260 w 4291003"/>
                <a:gd name="connsiteY39" fmla="*/ 1744953 h 5652216"/>
                <a:gd name="connsiteX40" fmla="*/ 2620903 w 4291003"/>
                <a:gd name="connsiteY40" fmla="*/ 1523782 h 5652216"/>
                <a:gd name="connsiteX41" fmla="*/ 2795877 w 4291003"/>
                <a:gd name="connsiteY41" fmla="*/ 1307089 h 5652216"/>
                <a:gd name="connsiteX42" fmla="*/ 2963327 w 4291003"/>
                <a:gd name="connsiteY42" fmla="*/ 1012195 h 5652216"/>
                <a:gd name="connsiteX43" fmla="*/ 3094867 w 4291003"/>
                <a:gd name="connsiteY43" fmla="*/ 599667 h 5652216"/>
                <a:gd name="connsiteX44" fmla="*/ 3097534 w 4291003"/>
                <a:gd name="connsiteY44" fmla="*/ 586237 h 5652216"/>
                <a:gd name="connsiteX45" fmla="*/ 3103820 w 4291003"/>
                <a:gd name="connsiteY45" fmla="*/ 543469 h 5652216"/>
                <a:gd name="connsiteX46" fmla="*/ 3111250 w 4291003"/>
                <a:gd name="connsiteY46" fmla="*/ 537469 h 5652216"/>
                <a:gd name="connsiteX47" fmla="*/ 4269599 w 4291003"/>
                <a:gd name="connsiteY47" fmla="*/ 0 h 5652216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278128 w 4282295"/>
                <a:gd name="connsiteY5" fmla="*/ 2788607 h 5521778"/>
                <a:gd name="connsiteX6" fmla="*/ 3204024 w 4282295"/>
                <a:gd name="connsiteY6" fmla="*/ 2858045 h 5521778"/>
                <a:gd name="connsiteX7" fmla="*/ 3055815 w 4282295"/>
                <a:gd name="connsiteY7" fmla="*/ 2996824 h 5521778"/>
                <a:gd name="connsiteX8" fmla="*/ 2759397 w 4282295"/>
                <a:gd name="connsiteY8" fmla="*/ 3274382 h 5521778"/>
                <a:gd name="connsiteX9" fmla="*/ 2600329 w 4282295"/>
                <a:gd name="connsiteY9" fmla="*/ 3422496 h 5521778"/>
                <a:gd name="connsiteX10" fmla="*/ 2420497 w 4282295"/>
                <a:gd name="connsiteY10" fmla="*/ 3592898 h 5521778"/>
                <a:gd name="connsiteX11" fmla="*/ 2199327 w 4282295"/>
                <a:gd name="connsiteY11" fmla="*/ 3798353 h 5521778"/>
                <a:gd name="connsiteX12" fmla="*/ 1775369 w 4282295"/>
                <a:gd name="connsiteY12" fmla="*/ 3941894 h 5521778"/>
                <a:gd name="connsiteX13" fmla="*/ 1410466 w 4282295"/>
                <a:gd name="connsiteY13" fmla="*/ 3933036 h 5521778"/>
                <a:gd name="connsiteX14" fmla="*/ 1125478 w 4282295"/>
                <a:gd name="connsiteY14" fmla="*/ 3837024 h 5521778"/>
                <a:gd name="connsiteX15" fmla="*/ 689995 w 4282295"/>
                <a:gd name="connsiteY15" fmla="*/ 3549845 h 5521778"/>
                <a:gd name="connsiteX16" fmla="*/ 543215 w 4282295"/>
                <a:gd name="connsiteY16" fmla="*/ 3433640 h 5521778"/>
                <a:gd name="connsiteX17" fmla="*/ 264037 w 4282295"/>
                <a:gd name="connsiteY17" fmla="*/ 3194182 h 5521778"/>
                <a:gd name="connsiteX18" fmla="*/ 98492 w 4282295"/>
                <a:gd name="connsiteY18" fmla="*/ 3017874 h 5521778"/>
                <a:gd name="connsiteX19" fmla="*/ 6671 w 4282295"/>
                <a:gd name="connsiteY19" fmla="*/ 2873094 h 5521778"/>
                <a:gd name="connsiteX20" fmla="*/ 21435 w 4282295"/>
                <a:gd name="connsiteY20" fmla="*/ 2712883 h 5521778"/>
                <a:gd name="connsiteX21" fmla="*/ 110399 w 4282295"/>
                <a:gd name="connsiteY21" fmla="*/ 2661829 h 5521778"/>
                <a:gd name="connsiteX22" fmla="*/ 141641 w 4282295"/>
                <a:gd name="connsiteY22" fmla="*/ 2674688 h 5521778"/>
                <a:gd name="connsiteX23" fmla="*/ 321663 w 4282295"/>
                <a:gd name="connsiteY23" fmla="*/ 3121411 h 5521778"/>
                <a:gd name="connsiteX24" fmla="*/ 554740 w 4282295"/>
                <a:gd name="connsiteY24" fmla="*/ 3222090 h 5521778"/>
                <a:gd name="connsiteX25" fmla="*/ 756194 w 4282295"/>
                <a:gd name="connsiteY25" fmla="*/ 3043496 h 5521778"/>
                <a:gd name="connsiteX26" fmla="*/ 1066137 w 4282295"/>
                <a:gd name="connsiteY26" fmla="*/ 2456090 h 5521778"/>
                <a:gd name="connsiteX27" fmla="*/ 1072805 w 4282295"/>
                <a:gd name="connsiteY27" fmla="*/ 2199295 h 5521778"/>
                <a:gd name="connsiteX28" fmla="*/ 1053279 w 4282295"/>
                <a:gd name="connsiteY28" fmla="*/ 2189008 h 5521778"/>
                <a:gd name="connsiteX29" fmla="*/ 1040134 w 4282295"/>
                <a:gd name="connsiteY29" fmla="*/ 2189294 h 5521778"/>
                <a:gd name="connsiteX30" fmla="*/ 1038801 w 4282295"/>
                <a:gd name="connsiteY30" fmla="*/ 2130811 h 5521778"/>
                <a:gd name="connsiteX31" fmla="*/ 1119954 w 4282295"/>
                <a:gd name="connsiteY31" fmla="*/ 2190151 h 5521778"/>
                <a:gd name="connsiteX32" fmla="*/ 1206060 w 4282295"/>
                <a:gd name="connsiteY32" fmla="*/ 2264351 h 5521778"/>
                <a:gd name="connsiteX33" fmla="*/ 1500572 w 4282295"/>
                <a:gd name="connsiteY33" fmla="*/ 2431515 h 5521778"/>
                <a:gd name="connsiteX34" fmla="*/ 1670213 w 4282295"/>
                <a:gd name="connsiteY34" fmla="*/ 2396177 h 5521778"/>
                <a:gd name="connsiteX35" fmla="*/ 1820232 w 4282295"/>
                <a:gd name="connsiteY35" fmla="*/ 2296546 h 5521778"/>
                <a:gd name="connsiteX36" fmla="*/ 1901956 w 4282295"/>
                <a:gd name="connsiteY36" fmla="*/ 2233014 h 5521778"/>
                <a:gd name="connsiteX37" fmla="*/ 2162941 w 4282295"/>
                <a:gd name="connsiteY37" fmla="*/ 2006414 h 5521778"/>
                <a:gd name="connsiteX38" fmla="*/ 2425260 w 4282295"/>
                <a:gd name="connsiteY38" fmla="*/ 1744953 h 5521778"/>
                <a:gd name="connsiteX39" fmla="*/ 2620903 w 4282295"/>
                <a:gd name="connsiteY39" fmla="*/ 1523782 h 5521778"/>
                <a:gd name="connsiteX40" fmla="*/ 2795877 w 4282295"/>
                <a:gd name="connsiteY40" fmla="*/ 1307089 h 5521778"/>
                <a:gd name="connsiteX41" fmla="*/ 2963327 w 4282295"/>
                <a:gd name="connsiteY41" fmla="*/ 1012195 h 5521778"/>
                <a:gd name="connsiteX42" fmla="*/ 3094867 w 4282295"/>
                <a:gd name="connsiteY42" fmla="*/ 599667 h 5521778"/>
                <a:gd name="connsiteX43" fmla="*/ 3097534 w 4282295"/>
                <a:gd name="connsiteY43" fmla="*/ 586237 h 5521778"/>
                <a:gd name="connsiteX44" fmla="*/ 3103820 w 4282295"/>
                <a:gd name="connsiteY44" fmla="*/ 543469 h 5521778"/>
                <a:gd name="connsiteX45" fmla="*/ 3111250 w 4282295"/>
                <a:gd name="connsiteY45" fmla="*/ 537469 h 5521778"/>
                <a:gd name="connsiteX46" fmla="*/ 4269599 w 4282295"/>
                <a:gd name="connsiteY4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278128 w 4282295"/>
                <a:gd name="connsiteY4" fmla="*/ 2788607 h 5521778"/>
                <a:gd name="connsiteX5" fmla="*/ 3204024 w 4282295"/>
                <a:gd name="connsiteY5" fmla="*/ 2858045 h 5521778"/>
                <a:gd name="connsiteX6" fmla="*/ 3055815 w 4282295"/>
                <a:gd name="connsiteY6" fmla="*/ 2996824 h 5521778"/>
                <a:gd name="connsiteX7" fmla="*/ 2759397 w 4282295"/>
                <a:gd name="connsiteY7" fmla="*/ 3274382 h 5521778"/>
                <a:gd name="connsiteX8" fmla="*/ 2600329 w 4282295"/>
                <a:gd name="connsiteY8" fmla="*/ 3422496 h 5521778"/>
                <a:gd name="connsiteX9" fmla="*/ 2420497 w 4282295"/>
                <a:gd name="connsiteY9" fmla="*/ 3592898 h 5521778"/>
                <a:gd name="connsiteX10" fmla="*/ 2199327 w 4282295"/>
                <a:gd name="connsiteY10" fmla="*/ 3798353 h 5521778"/>
                <a:gd name="connsiteX11" fmla="*/ 1775369 w 4282295"/>
                <a:gd name="connsiteY11" fmla="*/ 3941894 h 5521778"/>
                <a:gd name="connsiteX12" fmla="*/ 1410466 w 4282295"/>
                <a:gd name="connsiteY12" fmla="*/ 3933036 h 5521778"/>
                <a:gd name="connsiteX13" fmla="*/ 1125478 w 4282295"/>
                <a:gd name="connsiteY13" fmla="*/ 3837024 h 5521778"/>
                <a:gd name="connsiteX14" fmla="*/ 689995 w 4282295"/>
                <a:gd name="connsiteY14" fmla="*/ 3549845 h 5521778"/>
                <a:gd name="connsiteX15" fmla="*/ 543215 w 4282295"/>
                <a:gd name="connsiteY15" fmla="*/ 3433640 h 5521778"/>
                <a:gd name="connsiteX16" fmla="*/ 264037 w 4282295"/>
                <a:gd name="connsiteY16" fmla="*/ 3194182 h 5521778"/>
                <a:gd name="connsiteX17" fmla="*/ 98492 w 4282295"/>
                <a:gd name="connsiteY17" fmla="*/ 3017874 h 5521778"/>
                <a:gd name="connsiteX18" fmla="*/ 6671 w 4282295"/>
                <a:gd name="connsiteY18" fmla="*/ 2873094 h 5521778"/>
                <a:gd name="connsiteX19" fmla="*/ 21435 w 4282295"/>
                <a:gd name="connsiteY19" fmla="*/ 2712883 h 5521778"/>
                <a:gd name="connsiteX20" fmla="*/ 110399 w 4282295"/>
                <a:gd name="connsiteY20" fmla="*/ 2661829 h 5521778"/>
                <a:gd name="connsiteX21" fmla="*/ 141641 w 4282295"/>
                <a:gd name="connsiteY21" fmla="*/ 2674688 h 5521778"/>
                <a:gd name="connsiteX22" fmla="*/ 321663 w 4282295"/>
                <a:gd name="connsiteY22" fmla="*/ 3121411 h 5521778"/>
                <a:gd name="connsiteX23" fmla="*/ 554740 w 4282295"/>
                <a:gd name="connsiteY23" fmla="*/ 3222090 h 5521778"/>
                <a:gd name="connsiteX24" fmla="*/ 756194 w 4282295"/>
                <a:gd name="connsiteY24" fmla="*/ 3043496 h 5521778"/>
                <a:gd name="connsiteX25" fmla="*/ 1066137 w 4282295"/>
                <a:gd name="connsiteY25" fmla="*/ 2456090 h 5521778"/>
                <a:gd name="connsiteX26" fmla="*/ 1072805 w 4282295"/>
                <a:gd name="connsiteY26" fmla="*/ 2199295 h 5521778"/>
                <a:gd name="connsiteX27" fmla="*/ 1053279 w 4282295"/>
                <a:gd name="connsiteY27" fmla="*/ 2189008 h 5521778"/>
                <a:gd name="connsiteX28" fmla="*/ 1040134 w 4282295"/>
                <a:gd name="connsiteY28" fmla="*/ 2189294 h 5521778"/>
                <a:gd name="connsiteX29" fmla="*/ 1038801 w 4282295"/>
                <a:gd name="connsiteY29" fmla="*/ 2130811 h 5521778"/>
                <a:gd name="connsiteX30" fmla="*/ 1119954 w 4282295"/>
                <a:gd name="connsiteY30" fmla="*/ 2190151 h 5521778"/>
                <a:gd name="connsiteX31" fmla="*/ 1206060 w 4282295"/>
                <a:gd name="connsiteY31" fmla="*/ 2264351 h 5521778"/>
                <a:gd name="connsiteX32" fmla="*/ 1500572 w 4282295"/>
                <a:gd name="connsiteY32" fmla="*/ 2431515 h 5521778"/>
                <a:gd name="connsiteX33" fmla="*/ 1670213 w 4282295"/>
                <a:gd name="connsiteY33" fmla="*/ 2396177 h 5521778"/>
                <a:gd name="connsiteX34" fmla="*/ 1820232 w 4282295"/>
                <a:gd name="connsiteY34" fmla="*/ 2296546 h 5521778"/>
                <a:gd name="connsiteX35" fmla="*/ 1901956 w 4282295"/>
                <a:gd name="connsiteY35" fmla="*/ 2233014 h 5521778"/>
                <a:gd name="connsiteX36" fmla="*/ 2162941 w 4282295"/>
                <a:gd name="connsiteY36" fmla="*/ 2006414 h 5521778"/>
                <a:gd name="connsiteX37" fmla="*/ 2425260 w 4282295"/>
                <a:gd name="connsiteY37" fmla="*/ 1744953 h 5521778"/>
                <a:gd name="connsiteX38" fmla="*/ 2620903 w 4282295"/>
                <a:gd name="connsiteY38" fmla="*/ 1523782 h 5521778"/>
                <a:gd name="connsiteX39" fmla="*/ 2795877 w 4282295"/>
                <a:gd name="connsiteY39" fmla="*/ 1307089 h 5521778"/>
                <a:gd name="connsiteX40" fmla="*/ 2963327 w 4282295"/>
                <a:gd name="connsiteY40" fmla="*/ 1012195 h 5521778"/>
                <a:gd name="connsiteX41" fmla="*/ 3094867 w 4282295"/>
                <a:gd name="connsiteY41" fmla="*/ 599667 h 5521778"/>
                <a:gd name="connsiteX42" fmla="*/ 3097534 w 4282295"/>
                <a:gd name="connsiteY42" fmla="*/ 586237 h 5521778"/>
                <a:gd name="connsiteX43" fmla="*/ 3103820 w 4282295"/>
                <a:gd name="connsiteY43" fmla="*/ 543469 h 5521778"/>
                <a:gd name="connsiteX44" fmla="*/ 3111250 w 4282295"/>
                <a:gd name="connsiteY44" fmla="*/ 537469 h 5521778"/>
                <a:gd name="connsiteX45" fmla="*/ 4269599 w 4282295"/>
                <a:gd name="connsiteY4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055815 w 4282295"/>
                <a:gd name="connsiteY3" fmla="*/ 2996824 h 5521778"/>
                <a:gd name="connsiteX4" fmla="*/ 2759397 w 4282295"/>
                <a:gd name="connsiteY4" fmla="*/ 3274382 h 5521778"/>
                <a:gd name="connsiteX5" fmla="*/ 2600329 w 4282295"/>
                <a:gd name="connsiteY5" fmla="*/ 3422496 h 5521778"/>
                <a:gd name="connsiteX6" fmla="*/ 2420497 w 4282295"/>
                <a:gd name="connsiteY6" fmla="*/ 3592898 h 5521778"/>
                <a:gd name="connsiteX7" fmla="*/ 2199327 w 4282295"/>
                <a:gd name="connsiteY7" fmla="*/ 3798353 h 5521778"/>
                <a:gd name="connsiteX8" fmla="*/ 1775369 w 4282295"/>
                <a:gd name="connsiteY8" fmla="*/ 3941894 h 5521778"/>
                <a:gd name="connsiteX9" fmla="*/ 1410466 w 4282295"/>
                <a:gd name="connsiteY9" fmla="*/ 3933036 h 5521778"/>
                <a:gd name="connsiteX10" fmla="*/ 1125478 w 4282295"/>
                <a:gd name="connsiteY10" fmla="*/ 3837024 h 5521778"/>
                <a:gd name="connsiteX11" fmla="*/ 689995 w 4282295"/>
                <a:gd name="connsiteY11" fmla="*/ 3549845 h 5521778"/>
                <a:gd name="connsiteX12" fmla="*/ 543215 w 4282295"/>
                <a:gd name="connsiteY12" fmla="*/ 3433640 h 5521778"/>
                <a:gd name="connsiteX13" fmla="*/ 264037 w 4282295"/>
                <a:gd name="connsiteY13" fmla="*/ 3194182 h 5521778"/>
                <a:gd name="connsiteX14" fmla="*/ 98492 w 4282295"/>
                <a:gd name="connsiteY14" fmla="*/ 3017874 h 5521778"/>
                <a:gd name="connsiteX15" fmla="*/ 6671 w 4282295"/>
                <a:gd name="connsiteY15" fmla="*/ 2873094 h 5521778"/>
                <a:gd name="connsiteX16" fmla="*/ 21435 w 4282295"/>
                <a:gd name="connsiteY16" fmla="*/ 2712883 h 5521778"/>
                <a:gd name="connsiteX17" fmla="*/ 110399 w 4282295"/>
                <a:gd name="connsiteY17" fmla="*/ 2661829 h 5521778"/>
                <a:gd name="connsiteX18" fmla="*/ 141641 w 4282295"/>
                <a:gd name="connsiteY18" fmla="*/ 2674688 h 5521778"/>
                <a:gd name="connsiteX19" fmla="*/ 321663 w 4282295"/>
                <a:gd name="connsiteY19" fmla="*/ 3121411 h 5521778"/>
                <a:gd name="connsiteX20" fmla="*/ 554740 w 4282295"/>
                <a:gd name="connsiteY20" fmla="*/ 3222090 h 5521778"/>
                <a:gd name="connsiteX21" fmla="*/ 756194 w 4282295"/>
                <a:gd name="connsiteY21" fmla="*/ 3043496 h 5521778"/>
                <a:gd name="connsiteX22" fmla="*/ 1066137 w 4282295"/>
                <a:gd name="connsiteY22" fmla="*/ 2456090 h 5521778"/>
                <a:gd name="connsiteX23" fmla="*/ 1072805 w 4282295"/>
                <a:gd name="connsiteY23" fmla="*/ 2199295 h 5521778"/>
                <a:gd name="connsiteX24" fmla="*/ 1053279 w 4282295"/>
                <a:gd name="connsiteY24" fmla="*/ 2189008 h 5521778"/>
                <a:gd name="connsiteX25" fmla="*/ 1040134 w 4282295"/>
                <a:gd name="connsiteY25" fmla="*/ 2189294 h 5521778"/>
                <a:gd name="connsiteX26" fmla="*/ 1038801 w 4282295"/>
                <a:gd name="connsiteY26" fmla="*/ 2130811 h 5521778"/>
                <a:gd name="connsiteX27" fmla="*/ 1119954 w 4282295"/>
                <a:gd name="connsiteY27" fmla="*/ 2190151 h 5521778"/>
                <a:gd name="connsiteX28" fmla="*/ 1206060 w 4282295"/>
                <a:gd name="connsiteY28" fmla="*/ 2264351 h 5521778"/>
                <a:gd name="connsiteX29" fmla="*/ 1500572 w 4282295"/>
                <a:gd name="connsiteY29" fmla="*/ 2431515 h 5521778"/>
                <a:gd name="connsiteX30" fmla="*/ 1670213 w 4282295"/>
                <a:gd name="connsiteY30" fmla="*/ 2396177 h 5521778"/>
                <a:gd name="connsiteX31" fmla="*/ 1820232 w 4282295"/>
                <a:gd name="connsiteY31" fmla="*/ 2296546 h 5521778"/>
                <a:gd name="connsiteX32" fmla="*/ 1901956 w 4282295"/>
                <a:gd name="connsiteY32" fmla="*/ 2233014 h 5521778"/>
                <a:gd name="connsiteX33" fmla="*/ 2162941 w 4282295"/>
                <a:gd name="connsiteY33" fmla="*/ 2006414 h 5521778"/>
                <a:gd name="connsiteX34" fmla="*/ 2425260 w 4282295"/>
                <a:gd name="connsiteY34" fmla="*/ 1744953 h 5521778"/>
                <a:gd name="connsiteX35" fmla="*/ 2620903 w 4282295"/>
                <a:gd name="connsiteY35" fmla="*/ 1523782 h 5521778"/>
                <a:gd name="connsiteX36" fmla="*/ 2795877 w 4282295"/>
                <a:gd name="connsiteY36" fmla="*/ 1307089 h 5521778"/>
                <a:gd name="connsiteX37" fmla="*/ 2963327 w 4282295"/>
                <a:gd name="connsiteY37" fmla="*/ 1012195 h 5521778"/>
                <a:gd name="connsiteX38" fmla="*/ 3094867 w 4282295"/>
                <a:gd name="connsiteY38" fmla="*/ 599667 h 5521778"/>
                <a:gd name="connsiteX39" fmla="*/ 3097534 w 4282295"/>
                <a:gd name="connsiteY39" fmla="*/ 586237 h 5521778"/>
                <a:gd name="connsiteX40" fmla="*/ 3103820 w 4282295"/>
                <a:gd name="connsiteY40" fmla="*/ 543469 h 5521778"/>
                <a:gd name="connsiteX41" fmla="*/ 3111250 w 4282295"/>
                <a:gd name="connsiteY41" fmla="*/ 537469 h 5521778"/>
                <a:gd name="connsiteX42" fmla="*/ 4269599 w 4282295"/>
                <a:gd name="connsiteY42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759397 w 4282295"/>
                <a:gd name="connsiteY3" fmla="*/ 3274382 h 5521778"/>
                <a:gd name="connsiteX4" fmla="*/ 2600329 w 4282295"/>
                <a:gd name="connsiteY4" fmla="*/ 3422496 h 5521778"/>
                <a:gd name="connsiteX5" fmla="*/ 2420497 w 4282295"/>
                <a:gd name="connsiteY5" fmla="*/ 3592898 h 5521778"/>
                <a:gd name="connsiteX6" fmla="*/ 2199327 w 4282295"/>
                <a:gd name="connsiteY6" fmla="*/ 3798353 h 5521778"/>
                <a:gd name="connsiteX7" fmla="*/ 1775369 w 4282295"/>
                <a:gd name="connsiteY7" fmla="*/ 3941894 h 5521778"/>
                <a:gd name="connsiteX8" fmla="*/ 1410466 w 4282295"/>
                <a:gd name="connsiteY8" fmla="*/ 3933036 h 5521778"/>
                <a:gd name="connsiteX9" fmla="*/ 1125478 w 4282295"/>
                <a:gd name="connsiteY9" fmla="*/ 3837024 h 5521778"/>
                <a:gd name="connsiteX10" fmla="*/ 689995 w 4282295"/>
                <a:gd name="connsiteY10" fmla="*/ 3549845 h 5521778"/>
                <a:gd name="connsiteX11" fmla="*/ 543215 w 4282295"/>
                <a:gd name="connsiteY11" fmla="*/ 3433640 h 5521778"/>
                <a:gd name="connsiteX12" fmla="*/ 264037 w 4282295"/>
                <a:gd name="connsiteY12" fmla="*/ 3194182 h 5521778"/>
                <a:gd name="connsiteX13" fmla="*/ 98492 w 4282295"/>
                <a:gd name="connsiteY13" fmla="*/ 3017874 h 5521778"/>
                <a:gd name="connsiteX14" fmla="*/ 6671 w 4282295"/>
                <a:gd name="connsiteY14" fmla="*/ 2873094 h 5521778"/>
                <a:gd name="connsiteX15" fmla="*/ 21435 w 4282295"/>
                <a:gd name="connsiteY15" fmla="*/ 2712883 h 5521778"/>
                <a:gd name="connsiteX16" fmla="*/ 110399 w 4282295"/>
                <a:gd name="connsiteY16" fmla="*/ 2661829 h 5521778"/>
                <a:gd name="connsiteX17" fmla="*/ 141641 w 4282295"/>
                <a:gd name="connsiteY17" fmla="*/ 2674688 h 5521778"/>
                <a:gd name="connsiteX18" fmla="*/ 321663 w 4282295"/>
                <a:gd name="connsiteY18" fmla="*/ 3121411 h 5521778"/>
                <a:gd name="connsiteX19" fmla="*/ 554740 w 4282295"/>
                <a:gd name="connsiteY19" fmla="*/ 3222090 h 5521778"/>
                <a:gd name="connsiteX20" fmla="*/ 756194 w 4282295"/>
                <a:gd name="connsiteY20" fmla="*/ 3043496 h 5521778"/>
                <a:gd name="connsiteX21" fmla="*/ 1066137 w 4282295"/>
                <a:gd name="connsiteY21" fmla="*/ 2456090 h 5521778"/>
                <a:gd name="connsiteX22" fmla="*/ 1072805 w 4282295"/>
                <a:gd name="connsiteY22" fmla="*/ 2199295 h 5521778"/>
                <a:gd name="connsiteX23" fmla="*/ 1053279 w 4282295"/>
                <a:gd name="connsiteY23" fmla="*/ 2189008 h 5521778"/>
                <a:gd name="connsiteX24" fmla="*/ 1040134 w 4282295"/>
                <a:gd name="connsiteY24" fmla="*/ 2189294 h 5521778"/>
                <a:gd name="connsiteX25" fmla="*/ 1038801 w 4282295"/>
                <a:gd name="connsiteY25" fmla="*/ 2130811 h 5521778"/>
                <a:gd name="connsiteX26" fmla="*/ 1119954 w 4282295"/>
                <a:gd name="connsiteY26" fmla="*/ 2190151 h 5521778"/>
                <a:gd name="connsiteX27" fmla="*/ 1206060 w 4282295"/>
                <a:gd name="connsiteY27" fmla="*/ 2264351 h 5521778"/>
                <a:gd name="connsiteX28" fmla="*/ 1500572 w 4282295"/>
                <a:gd name="connsiteY28" fmla="*/ 2431515 h 5521778"/>
                <a:gd name="connsiteX29" fmla="*/ 1670213 w 4282295"/>
                <a:gd name="connsiteY29" fmla="*/ 2396177 h 5521778"/>
                <a:gd name="connsiteX30" fmla="*/ 1820232 w 4282295"/>
                <a:gd name="connsiteY30" fmla="*/ 2296546 h 5521778"/>
                <a:gd name="connsiteX31" fmla="*/ 1901956 w 4282295"/>
                <a:gd name="connsiteY31" fmla="*/ 2233014 h 5521778"/>
                <a:gd name="connsiteX32" fmla="*/ 2162941 w 4282295"/>
                <a:gd name="connsiteY32" fmla="*/ 2006414 h 5521778"/>
                <a:gd name="connsiteX33" fmla="*/ 2425260 w 4282295"/>
                <a:gd name="connsiteY33" fmla="*/ 1744953 h 5521778"/>
                <a:gd name="connsiteX34" fmla="*/ 2620903 w 4282295"/>
                <a:gd name="connsiteY34" fmla="*/ 1523782 h 5521778"/>
                <a:gd name="connsiteX35" fmla="*/ 2795877 w 4282295"/>
                <a:gd name="connsiteY35" fmla="*/ 1307089 h 5521778"/>
                <a:gd name="connsiteX36" fmla="*/ 2963327 w 4282295"/>
                <a:gd name="connsiteY36" fmla="*/ 1012195 h 5521778"/>
                <a:gd name="connsiteX37" fmla="*/ 3094867 w 4282295"/>
                <a:gd name="connsiteY37" fmla="*/ 599667 h 5521778"/>
                <a:gd name="connsiteX38" fmla="*/ 3097534 w 4282295"/>
                <a:gd name="connsiteY38" fmla="*/ 586237 h 5521778"/>
                <a:gd name="connsiteX39" fmla="*/ 3103820 w 4282295"/>
                <a:gd name="connsiteY39" fmla="*/ 543469 h 5521778"/>
                <a:gd name="connsiteX40" fmla="*/ 3111250 w 4282295"/>
                <a:gd name="connsiteY40" fmla="*/ 537469 h 5521778"/>
                <a:gd name="connsiteX41" fmla="*/ 4269599 w 4282295"/>
                <a:gd name="connsiteY41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600329 w 4282295"/>
                <a:gd name="connsiteY3" fmla="*/ 3422496 h 5521778"/>
                <a:gd name="connsiteX4" fmla="*/ 2420497 w 4282295"/>
                <a:gd name="connsiteY4" fmla="*/ 3592898 h 5521778"/>
                <a:gd name="connsiteX5" fmla="*/ 2199327 w 4282295"/>
                <a:gd name="connsiteY5" fmla="*/ 3798353 h 5521778"/>
                <a:gd name="connsiteX6" fmla="*/ 1775369 w 4282295"/>
                <a:gd name="connsiteY6" fmla="*/ 3941894 h 5521778"/>
                <a:gd name="connsiteX7" fmla="*/ 1410466 w 4282295"/>
                <a:gd name="connsiteY7" fmla="*/ 3933036 h 5521778"/>
                <a:gd name="connsiteX8" fmla="*/ 1125478 w 4282295"/>
                <a:gd name="connsiteY8" fmla="*/ 3837024 h 5521778"/>
                <a:gd name="connsiteX9" fmla="*/ 689995 w 4282295"/>
                <a:gd name="connsiteY9" fmla="*/ 3549845 h 5521778"/>
                <a:gd name="connsiteX10" fmla="*/ 543215 w 4282295"/>
                <a:gd name="connsiteY10" fmla="*/ 3433640 h 5521778"/>
                <a:gd name="connsiteX11" fmla="*/ 264037 w 4282295"/>
                <a:gd name="connsiteY11" fmla="*/ 3194182 h 5521778"/>
                <a:gd name="connsiteX12" fmla="*/ 98492 w 4282295"/>
                <a:gd name="connsiteY12" fmla="*/ 3017874 h 5521778"/>
                <a:gd name="connsiteX13" fmla="*/ 6671 w 4282295"/>
                <a:gd name="connsiteY13" fmla="*/ 2873094 h 5521778"/>
                <a:gd name="connsiteX14" fmla="*/ 21435 w 4282295"/>
                <a:gd name="connsiteY14" fmla="*/ 2712883 h 5521778"/>
                <a:gd name="connsiteX15" fmla="*/ 110399 w 4282295"/>
                <a:gd name="connsiteY15" fmla="*/ 2661829 h 5521778"/>
                <a:gd name="connsiteX16" fmla="*/ 141641 w 4282295"/>
                <a:gd name="connsiteY16" fmla="*/ 2674688 h 5521778"/>
                <a:gd name="connsiteX17" fmla="*/ 321663 w 4282295"/>
                <a:gd name="connsiteY17" fmla="*/ 3121411 h 5521778"/>
                <a:gd name="connsiteX18" fmla="*/ 554740 w 4282295"/>
                <a:gd name="connsiteY18" fmla="*/ 3222090 h 5521778"/>
                <a:gd name="connsiteX19" fmla="*/ 756194 w 4282295"/>
                <a:gd name="connsiteY19" fmla="*/ 3043496 h 5521778"/>
                <a:gd name="connsiteX20" fmla="*/ 1066137 w 4282295"/>
                <a:gd name="connsiteY20" fmla="*/ 2456090 h 5521778"/>
                <a:gd name="connsiteX21" fmla="*/ 1072805 w 4282295"/>
                <a:gd name="connsiteY21" fmla="*/ 2199295 h 5521778"/>
                <a:gd name="connsiteX22" fmla="*/ 1053279 w 4282295"/>
                <a:gd name="connsiteY22" fmla="*/ 2189008 h 5521778"/>
                <a:gd name="connsiteX23" fmla="*/ 1040134 w 4282295"/>
                <a:gd name="connsiteY23" fmla="*/ 2189294 h 5521778"/>
                <a:gd name="connsiteX24" fmla="*/ 1038801 w 4282295"/>
                <a:gd name="connsiteY24" fmla="*/ 2130811 h 5521778"/>
                <a:gd name="connsiteX25" fmla="*/ 1119954 w 4282295"/>
                <a:gd name="connsiteY25" fmla="*/ 2190151 h 5521778"/>
                <a:gd name="connsiteX26" fmla="*/ 1206060 w 4282295"/>
                <a:gd name="connsiteY26" fmla="*/ 2264351 h 5521778"/>
                <a:gd name="connsiteX27" fmla="*/ 1500572 w 4282295"/>
                <a:gd name="connsiteY27" fmla="*/ 2431515 h 5521778"/>
                <a:gd name="connsiteX28" fmla="*/ 1670213 w 4282295"/>
                <a:gd name="connsiteY28" fmla="*/ 2396177 h 5521778"/>
                <a:gd name="connsiteX29" fmla="*/ 1820232 w 4282295"/>
                <a:gd name="connsiteY29" fmla="*/ 2296546 h 5521778"/>
                <a:gd name="connsiteX30" fmla="*/ 1901956 w 4282295"/>
                <a:gd name="connsiteY30" fmla="*/ 2233014 h 5521778"/>
                <a:gd name="connsiteX31" fmla="*/ 2162941 w 4282295"/>
                <a:gd name="connsiteY31" fmla="*/ 2006414 h 5521778"/>
                <a:gd name="connsiteX32" fmla="*/ 2425260 w 4282295"/>
                <a:gd name="connsiteY32" fmla="*/ 1744953 h 5521778"/>
                <a:gd name="connsiteX33" fmla="*/ 2620903 w 4282295"/>
                <a:gd name="connsiteY33" fmla="*/ 1523782 h 5521778"/>
                <a:gd name="connsiteX34" fmla="*/ 2795877 w 4282295"/>
                <a:gd name="connsiteY34" fmla="*/ 1307089 h 5521778"/>
                <a:gd name="connsiteX35" fmla="*/ 2963327 w 4282295"/>
                <a:gd name="connsiteY35" fmla="*/ 1012195 h 5521778"/>
                <a:gd name="connsiteX36" fmla="*/ 3094867 w 4282295"/>
                <a:gd name="connsiteY36" fmla="*/ 599667 h 5521778"/>
                <a:gd name="connsiteX37" fmla="*/ 3097534 w 4282295"/>
                <a:gd name="connsiteY37" fmla="*/ 586237 h 5521778"/>
                <a:gd name="connsiteX38" fmla="*/ 3103820 w 4282295"/>
                <a:gd name="connsiteY38" fmla="*/ 543469 h 5521778"/>
                <a:gd name="connsiteX39" fmla="*/ 3111250 w 4282295"/>
                <a:gd name="connsiteY39" fmla="*/ 537469 h 5521778"/>
                <a:gd name="connsiteX40" fmla="*/ 4269599 w 4282295"/>
                <a:gd name="connsiteY40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53279 w 4282295"/>
                <a:gd name="connsiteY20" fmla="*/ 2189008 h 5521778"/>
                <a:gd name="connsiteX21" fmla="*/ 1040134 w 4282295"/>
                <a:gd name="connsiteY21" fmla="*/ 2189294 h 5521778"/>
                <a:gd name="connsiteX22" fmla="*/ 1038801 w 4282295"/>
                <a:gd name="connsiteY22" fmla="*/ 2130811 h 5521778"/>
                <a:gd name="connsiteX23" fmla="*/ 1119954 w 4282295"/>
                <a:gd name="connsiteY23" fmla="*/ 2190151 h 5521778"/>
                <a:gd name="connsiteX24" fmla="*/ 1206060 w 4282295"/>
                <a:gd name="connsiteY24" fmla="*/ 2264351 h 5521778"/>
                <a:gd name="connsiteX25" fmla="*/ 1500572 w 4282295"/>
                <a:gd name="connsiteY25" fmla="*/ 2431515 h 5521778"/>
                <a:gd name="connsiteX26" fmla="*/ 1670213 w 4282295"/>
                <a:gd name="connsiteY26" fmla="*/ 2396177 h 5521778"/>
                <a:gd name="connsiteX27" fmla="*/ 1820232 w 4282295"/>
                <a:gd name="connsiteY27" fmla="*/ 2296546 h 5521778"/>
                <a:gd name="connsiteX28" fmla="*/ 1901956 w 4282295"/>
                <a:gd name="connsiteY28" fmla="*/ 2233014 h 5521778"/>
                <a:gd name="connsiteX29" fmla="*/ 2162941 w 4282295"/>
                <a:gd name="connsiteY29" fmla="*/ 2006414 h 5521778"/>
                <a:gd name="connsiteX30" fmla="*/ 2425260 w 4282295"/>
                <a:gd name="connsiteY30" fmla="*/ 1744953 h 5521778"/>
                <a:gd name="connsiteX31" fmla="*/ 2620903 w 4282295"/>
                <a:gd name="connsiteY31" fmla="*/ 1523782 h 5521778"/>
                <a:gd name="connsiteX32" fmla="*/ 2795877 w 4282295"/>
                <a:gd name="connsiteY32" fmla="*/ 1307089 h 5521778"/>
                <a:gd name="connsiteX33" fmla="*/ 2963327 w 4282295"/>
                <a:gd name="connsiteY33" fmla="*/ 1012195 h 5521778"/>
                <a:gd name="connsiteX34" fmla="*/ 3094867 w 4282295"/>
                <a:gd name="connsiteY34" fmla="*/ 599667 h 5521778"/>
                <a:gd name="connsiteX35" fmla="*/ 3097534 w 4282295"/>
                <a:gd name="connsiteY35" fmla="*/ 586237 h 5521778"/>
                <a:gd name="connsiteX36" fmla="*/ 3103820 w 4282295"/>
                <a:gd name="connsiteY36" fmla="*/ 543469 h 5521778"/>
                <a:gd name="connsiteX37" fmla="*/ 3111250 w 4282295"/>
                <a:gd name="connsiteY37" fmla="*/ 537469 h 5521778"/>
                <a:gd name="connsiteX38" fmla="*/ 4269599 w 4282295"/>
                <a:gd name="connsiteY38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119954 w 4282295"/>
                <a:gd name="connsiteY22" fmla="*/ 2190151 h 5521778"/>
                <a:gd name="connsiteX23" fmla="*/ 1206060 w 4282295"/>
                <a:gd name="connsiteY23" fmla="*/ 2264351 h 5521778"/>
                <a:gd name="connsiteX24" fmla="*/ 1500572 w 4282295"/>
                <a:gd name="connsiteY24" fmla="*/ 2431515 h 5521778"/>
                <a:gd name="connsiteX25" fmla="*/ 1670213 w 4282295"/>
                <a:gd name="connsiteY25" fmla="*/ 2396177 h 5521778"/>
                <a:gd name="connsiteX26" fmla="*/ 1820232 w 4282295"/>
                <a:gd name="connsiteY26" fmla="*/ 2296546 h 5521778"/>
                <a:gd name="connsiteX27" fmla="*/ 1901956 w 4282295"/>
                <a:gd name="connsiteY27" fmla="*/ 2233014 h 5521778"/>
                <a:gd name="connsiteX28" fmla="*/ 2162941 w 4282295"/>
                <a:gd name="connsiteY28" fmla="*/ 2006414 h 5521778"/>
                <a:gd name="connsiteX29" fmla="*/ 2425260 w 4282295"/>
                <a:gd name="connsiteY29" fmla="*/ 1744953 h 5521778"/>
                <a:gd name="connsiteX30" fmla="*/ 2620903 w 4282295"/>
                <a:gd name="connsiteY30" fmla="*/ 1523782 h 5521778"/>
                <a:gd name="connsiteX31" fmla="*/ 2795877 w 4282295"/>
                <a:gd name="connsiteY31" fmla="*/ 1307089 h 5521778"/>
                <a:gd name="connsiteX32" fmla="*/ 2963327 w 4282295"/>
                <a:gd name="connsiteY32" fmla="*/ 1012195 h 5521778"/>
                <a:gd name="connsiteX33" fmla="*/ 3094867 w 4282295"/>
                <a:gd name="connsiteY33" fmla="*/ 599667 h 5521778"/>
                <a:gd name="connsiteX34" fmla="*/ 3097534 w 4282295"/>
                <a:gd name="connsiteY34" fmla="*/ 586237 h 5521778"/>
                <a:gd name="connsiteX35" fmla="*/ 3103820 w 4282295"/>
                <a:gd name="connsiteY35" fmla="*/ 543469 h 5521778"/>
                <a:gd name="connsiteX36" fmla="*/ 3111250 w 4282295"/>
                <a:gd name="connsiteY36" fmla="*/ 537469 h 5521778"/>
                <a:gd name="connsiteX37" fmla="*/ 4269599 w 4282295"/>
                <a:gd name="connsiteY3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162941 w 4282295"/>
                <a:gd name="connsiteY27" fmla="*/ 2006414 h 5521778"/>
                <a:gd name="connsiteX28" fmla="*/ 2425260 w 4282295"/>
                <a:gd name="connsiteY28" fmla="*/ 1744953 h 5521778"/>
                <a:gd name="connsiteX29" fmla="*/ 2620903 w 4282295"/>
                <a:gd name="connsiteY29" fmla="*/ 1523782 h 5521778"/>
                <a:gd name="connsiteX30" fmla="*/ 2795877 w 4282295"/>
                <a:gd name="connsiteY30" fmla="*/ 1307089 h 5521778"/>
                <a:gd name="connsiteX31" fmla="*/ 2963327 w 4282295"/>
                <a:gd name="connsiteY31" fmla="*/ 1012195 h 5521778"/>
                <a:gd name="connsiteX32" fmla="*/ 3094867 w 4282295"/>
                <a:gd name="connsiteY32" fmla="*/ 599667 h 5521778"/>
                <a:gd name="connsiteX33" fmla="*/ 3097534 w 4282295"/>
                <a:gd name="connsiteY33" fmla="*/ 586237 h 5521778"/>
                <a:gd name="connsiteX34" fmla="*/ 3103820 w 4282295"/>
                <a:gd name="connsiteY34" fmla="*/ 543469 h 5521778"/>
                <a:gd name="connsiteX35" fmla="*/ 3111250 w 4282295"/>
                <a:gd name="connsiteY35" fmla="*/ 537469 h 5521778"/>
                <a:gd name="connsiteX36" fmla="*/ 4269599 w 4282295"/>
                <a:gd name="connsiteY3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425260 w 4282295"/>
                <a:gd name="connsiteY27" fmla="*/ 1744953 h 5521778"/>
                <a:gd name="connsiteX28" fmla="*/ 2620903 w 4282295"/>
                <a:gd name="connsiteY28" fmla="*/ 1523782 h 5521778"/>
                <a:gd name="connsiteX29" fmla="*/ 2795877 w 4282295"/>
                <a:gd name="connsiteY29" fmla="*/ 1307089 h 5521778"/>
                <a:gd name="connsiteX30" fmla="*/ 2963327 w 4282295"/>
                <a:gd name="connsiteY30" fmla="*/ 1012195 h 5521778"/>
                <a:gd name="connsiteX31" fmla="*/ 3094867 w 4282295"/>
                <a:gd name="connsiteY31" fmla="*/ 599667 h 5521778"/>
                <a:gd name="connsiteX32" fmla="*/ 3097534 w 4282295"/>
                <a:gd name="connsiteY32" fmla="*/ 586237 h 5521778"/>
                <a:gd name="connsiteX33" fmla="*/ 3103820 w 4282295"/>
                <a:gd name="connsiteY33" fmla="*/ 543469 h 5521778"/>
                <a:gd name="connsiteX34" fmla="*/ 3111250 w 4282295"/>
                <a:gd name="connsiteY34" fmla="*/ 537469 h 5521778"/>
                <a:gd name="connsiteX35" fmla="*/ 4269599 w 4282295"/>
                <a:gd name="connsiteY3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82295" h="5521778">
                  <a:moveTo>
                    <a:pt x="4282295" y="5511302"/>
                  </a:moveTo>
                  <a:cubicBezTo>
                    <a:pt x="4030242" y="5516540"/>
                    <a:pt x="4022586" y="5494584"/>
                    <a:pt x="3778190" y="5521778"/>
                  </a:cubicBezTo>
                  <a:cubicBezTo>
                    <a:pt x="3655714" y="5183212"/>
                    <a:pt x="3406398" y="3053402"/>
                    <a:pt x="3355852" y="2713550"/>
                  </a:cubicBezTo>
                  <a:cubicBezTo>
                    <a:pt x="3083317" y="2954231"/>
                    <a:pt x="2613251" y="3412098"/>
                    <a:pt x="2420497" y="3592898"/>
                  </a:cubicBezTo>
                  <a:cubicBezTo>
                    <a:pt x="2227743" y="3773699"/>
                    <a:pt x="2281813" y="3740536"/>
                    <a:pt x="2199327" y="3798353"/>
                  </a:cubicBezTo>
                  <a:cubicBezTo>
                    <a:pt x="2074835" y="3885602"/>
                    <a:pt x="1923102" y="3918748"/>
                    <a:pt x="1775369" y="3941894"/>
                  </a:cubicBezTo>
                  <a:cubicBezTo>
                    <a:pt x="1653639" y="3961039"/>
                    <a:pt x="1531434" y="3957134"/>
                    <a:pt x="1410466" y="3933036"/>
                  </a:cubicBezTo>
                  <a:cubicBezTo>
                    <a:pt x="1311882" y="3913319"/>
                    <a:pt x="1216156" y="3880363"/>
                    <a:pt x="1125478" y="3837024"/>
                  </a:cubicBezTo>
                  <a:cubicBezTo>
                    <a:pt x="967077" y="3761395"/>
                    <a:pt x="833569" y="3656985"/>
                    <a:pt x="689995" y="3549845"/>
                  </a:cubicBezTo>
                  <a:cubicBezTo>
                    <a:pt x="546422" y="3442705"/>
                    <a:pt x="362621" y="3282844"/>
                    <a:pt x="264037" y="3194182"/>
                  </a:cubicBezTo>
                  <a:cubicBezTo>
                    <a:pt x="165453" y="3105520"/>
                    <a:pt x="133640" y="3063785"/>
                    <a:pt x="98492" y="3017874"/>
                  </a:cubicBezTo>
                  <a:cubicBezTo>
                    <a:pt x="67060" y="2976917"/>
                    <a:pt x="19340" y="2924053"/>
                    <a:pt x="6671" y="2873094"/>
                  </a:cubicBezTo>
                  <a:cubicBezTo>
                    <a:pt x="-6949" y="2818135"/>
                    <a:pt x="1433" y="2729171"/>
                    <a:pt x="21435" y="2712883"/>
                  </a:cubicBezTo>
                  <a:cubicBezTo>
                    <a:pt x="47915" y="2691262"/>
                    <a:pt x="80585" y="2678498"/>
                    <a:pt x="110399" y="2661829"/>
                  </a:cubicBezTo>
                  <a:cubicBezTo>
                    <a:pt x="131640" y="2650019"/>
                    <a:pt x="135164" y="2651257"/>
                    <a:pt x="141641" y="2674688"/>
                  </a:cubicBezTo>
                  <a:cubicBezTo>
                    <a:pt x="183646" y="2825469"/>
                    <a:pt x="233462" y="2990442"/>
                    <a:pt x="321663" y="3121411"/>
                  </a:cubicBezTo>
                  <a:cubicBezTo>
                    <a:pt x="375765" y="3201706"/>
                    <a:pt x="455585" y="3265810"/>
                    <a:pt x="554740" y="3222090"/>
                  </a:cubicBezTo>
                  <a:cubicBezTo>
                    <a:pt x="637608" y="3185609"/>
                    <a:pt x="701901" y="3113600"/>
                    <a:pt x="756194" y="3043496"/>
                  </a:cubicBezTo>
                  <a:cubicBezTo>
                    <a:pt x="890306" y="2870141"/>
                    <a:pt x="1004511" y="2667354"/>
                    <a:pt x="1066137" y="2456090"/>
                  </a:cubicBezTo>
                  <a:cubicBezTo>
                    <a:pt x="1092141" y="2366745"/>
                    <a:pt x="1100237" y="2289402"/>
                    <a:pt x="1072805" y="2199295"/>
                  </a:cubicBezTo>
                  <a:cubicBezTo>
                    <a:pt x="1068471" y="2154829"/>
                    <a:pt x="1045801" y="2200708"/>
                    <a:pt x="1040134" y="2189294"/>
                  </a:cubicBezTo>
                  <a:cubicBezTo>
                    <a:pt x="1042801" y="2169673"/>
                    <a:pt x="1042039" y="2153480"/>
                    <a:pt x="1038801" y="2130811"/>
                  </a:cubicBezTo>
                  <a:cubicBezTo>
                    <a:pt x="1066455" y="2143321"/>
                    <a:pt x="1129098" y="2214234"/>
                    <a:pt x="1206060" y="2264351"/>
                  </a:cubicBezTo>
                  <a:cubicBezTo>
                    <a:pt x="1283022" y="2314468"/>
                    <a:pt x="1386368" y="2429229"/>
                    <a:pt x="1500572" y="2431515"/>
                  </a:cubicBezTo>
                  <a:cubicBezTo>
                    <a:pt x="1560580" y="2432753"/>
                    <a:pt x="1615158" y="2418656"/>
                    <a:pt x="1670213" y="2396177"/>
                  </a:cubicBezTo>
                  <a:cubicBezTo>
                    <a:pt x="1724029" y="2374174"/>
                    <a:pt x="1787696" y="2338237"/>
                    <a:pt x="1834464" y="2303662"/>
                  </a:cubicBezTo>
                  <a:cubicBezTo>
                    <a:pt x="2077718" y="2152429"/>
                    <a:pt x="2294187" y="1874933"/>
                    <a:pt x="2425260" y="1744953"/>
                  </a:cubicBezTo>
                  <a:cubicBezTo>
                    <a:pt x="2556333" y="1614973"/>
                    <a:pt x="2557752" y="1599316"/>
                    <a:pt x="2620903" y="1523782"/>
                  </a:cubicBezTo>
                  <a:cubicBezTo>
                    <a:pt x="2680339" y="1452726"/>
                    <a:pt x="2735679" y="1377288"/>
                    <a:pt x="2795877" y="1307089"/>
                  </a:cubicBezTo>
                  <a:cubicBezTo>
                    <a:pt x="2860457" y="1214125"/>
                    <a:pt x="2916559" y="1115255"/>
                    <a:pt x="2963327" y="1012195"/>
                  </a:cubicBezTo>
                  <a:cubicBezTo>
                    <a:pt x="3023430" y="879607"/>
                    <a:pt x="3064578" y="741875"/>
                    <a:pt x="3094867" y="599667"/>
                  </a:cubicBezTo>
                  <a:cubicBezTo>
                    <a:pt x="3097344" y="595476"/>
                    <a:pt x="3094295" y="590237"/>
                    <a:pt x="3097534" y="586237"/>
                  </a:cubicBezTo>
                  <a:cubicBezTo>
                    <a:pt x="3096867" y="571568"/>
                    <a:pt x="3104964" y="558233"/>
                    <a:pt x="3103820" y="543469"/>
                  </a:cubicBezTo>
                  <a:cubicBezTo>
                    <a:pt x="3103440" y="538421"/>
                    <a:pt x="2916954" y="628047"/>
                    <a:pt x="3111250" y="537469"/>
                  </a:cubicBezTo>
                  <a:cubicBezTo>
                    <a:pt x="3305547" y="446891"/>
                    <a:pt x="4145552" y="1223"/>
                    <a:pt x="4269599" y="0"/>
                  </a:cubicBezTo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C35E8F91-AB94-4A9E-AFFC-317B3A9C8E26}"/>
                </a:ext>
              </a:extLst>
            </p:cNvPr>
            <p:cNvSpPr/>
            <p:nvPr/>
          </p:nvSpPr>
          <p:spPr>
            <a:xfrm>
              <a:off x="665416" y="1672213"/>
              <a:ext cx="1268253" cy="2361525"/>
            </a:xfrm>
            <a:custGeom>
              <a:avLst/>
              <a:gdLst>
                <a:gd name="connsiteX0" fmla="*/ 1263396 w 1268253"/>
                <a:gd name="connsiteY0" fmla="*/ 1708526 h 2361525"/>
                <a:gd name="connsiteX1" fmla="*/ 1268063 w 1268253"/>
                <a:gd name="connsiteY1" fmla="*/ 1823683 h 2361525"/>
                <a:gd name="connsiteX2" fmla="*/ 1259491 w 1268253"/>
                <a:gd name="connsiteY2" fmla="*/ 1860164 h 2361525"/>
                <a:gd name="connsiteX3" fmla="*/ 1019747 w 1268253"/>
                <a:gd name="connsiteY3" fmla="*/ 2196206 h 2361525"/>
                <a:gd name="connsiteX4" fmla="*/ 896112 w 1268253"/>
                <a:gd name="connsiteY4" fmla="*/ 2290408 h 2361525"/>
                <a:gd name="connsiteX5" fmla="*/ 830389 w 1268253"/>
                <a:gd name="connsiteY5" fmla="*/ 2332318 h 2361525"/>
                <a:gd name="connsiteX6" fmla="*/ 777335 w 1268253"/>
                <a:gd name="connsiteY6" fmla="*/ 2358988 h 2361525"/>
                <a:gd name="connsiteX7" fmla="*/ 727520 w 1268253"/>
                <a:gd name="connsiteY7" fmla="*/ 2361274 h 2361525"/>
                <a:gd name="connsiteX8" fmla="*/ 624268 w 1268253"/>
                <a:gd name="connsiteY8" fmla="*/ 2358702 h 2361525"/>
                <a:gd name="connsiteX9" fmla="*/ 548259 w 1268253"/>
                <a:gd name="connsiteY9" fmla="*/ 2351749 h 2361525"/>
                <a:gd name="connsiteX10" fmla="*/ 480346 w 1268253"/>
                <a:gd name="connsiteY10" fmla="*/ 2281264 h 2361525"/>
                <a:gd name="connsiteX11" fmla="*/ 419290 w 1268253"/>
                <a:gd name="connsiteY11" fmla="*/ 2215065 h 2361525"/>
                <a:gd name="connsiteX12" fmla="*/ 157829 w 1268253"/>
                <a:gd name="connsiteY12" fmla="*/ 1889882 h 2361525"/>
                <a:gd name="connsiteX13" fmla="*/ 3429 w 1268253"/>
                <a:gd name="connsiteY13" fmla="*/ 1166077 h 2361525"/>
                <a:gd name="connsiteX14" fmla="*/ 1333 w 1268253"/>
                <a:gd name="connsiteY14" fmla="*/ 1041776 h 2361525"/>
                <a:gd name="connsiteX15" fmla="*/ 0 w 1268253"/>
                <a:gd name="connsiteY15" fmla="*/ 1023964 h 2361525"/>
                <a:gd name="connsiteX16" fmla="*/ 35814 w 1268253"/>
                <a:gd name="connsiteY16" fmla="*/ 963290 h 2361525"/>
                <a:gd name="connsiteX17" fmla="*/ 153162 w 1268253"/>
                <a:gd name="connsiteY17" fmla="*/ 772028 h 2361525"/>
                <a:gd name="connsiteX18" fmla="*/ 157639 w 1268253"/>
                <a:gd name="connsiteY18" fmla="*/ 754883 h 2361525"/>
                <a:gd name="connsiteX19" fmla="*/ 142208 w 1268253"/>
                <a:gd name="connsiteY19" fmla="*/ 581242 h 2361525"/>
                <a:gd name="connsiteX20" fmla="*/ 134207 w 1268253"/>
                <a:gd name="connsiteY20" fmla="*/ 492374 h 2361525"/>
                <a:gd name="connsiteX21" fmla="*/ 127635 w 1268253"/>
                <a:gd name="connsiteY21" fmla="*/ 419222 h 2361525"/>
                <a:gd name="connsiteX22" fmla="*/ 147066 w 1268253"/>
                <a:gd name="connsiteY22" fmla="*/ 399696 h 2361525"/>
                <a:gd name="connsiteX23" fmla="*/ 240125 w 1268253"/>
                <a:gd name="connsiteY23" fmla="*/ 334354 h 2361525"/>
                <a:gd name="connsiteX24" fmla="*/ 242697 w 1268253"/>
                <a:gd name="connsiteY24" fmla="*/ 225388 h 2361525"/>
                <a:gd name="connsiteX25" fmla="*/ 230219 w 1268253"/>
                <a:gd name="connsiteY25" fmla="*/ 138044 h 2361525"/>
                <a:gd name="connsiteX26" fmla="*/ 227552 w 1268253"/>
                <a:gd name="connsiteY26" fmla="*/ 64892 h 2361525"/>
                <a:gd name="connsiteX27" fmla="*/ 327755 w 1268253"/>
                <a:gd name="connsiteY27" fmla="*/ 7837 h 2361525"/>
                <a:gd name="connsiteX28" fmla="*/ 388715 w 1268253"/>
                <a:gd name="connsiteY28" fmla="*/ 122 h 2361525"/>
                <a:gd name="connsiteX29" fmla="*/ 404050 w 1268253"/>
                <a:gd name="connsiteY29" fmla="*/ 2789 h 2361525"/>
                <a:gd name="connsiteX30" fmla="*/ 551117 w 1268253"/>
                <a:gd name="connsiteY30" fmla="*/ 66321 h 2361525"/>
                <a:gd name="connsiteX31" fmla="*/ 689134 w 1268253"/>
                <a:gd name="connsiteY31" fmla="*/ 195099 h 2361525"/>
                <a:gd name="connsiteX32" fmla="*/ 711613 w 1268253"/>
                <a:gd name="connsiteY32" fmla="*/ 255392 h 2361525"/>
                <a:gd name="connsiteX33" fmla="*/ 711422 w 1268253"/>
                <a:gd name="connsiteY33" fmla="*/ 285681 h 2361525"/>
                <a:gd name="connsiteX34" fmla="*/ 693039 w 1268253"/>
                <a:gd name="connsiteY34" fmla="*/ 337497 h 2361525"/>
                <a:gd name="connsiteX35" fmla="*/ 725424 w 1268253"/>
                <a:gd name="connsiteY35" fmla="*/ 346927 h 2361525"/>
                <a:gd name="connsiteX36" fmla="*/ 729139 w 1268253"/>
                <a:gd name="connsiteY36" fmla="*/ 340450 h 2361525"/>
                <a:gd name="connsiteX37" fmla="*/ 775049 w 1268253"/>
                <a:gd name="connsiteY37" fmla="*/ 273680 h 2361525"/>
                <a:gd name="connsiteX38" fmla="*/ 826960 w 1268253"/>
                <a:gd name="connsiteY38" fmla="*/ 236913 h 2361525"/>
                <a:gd name="connsiteX39" fmla="*/ 848106 w 1268253"/>
                <a:gd name="connsiteY39" fmla="*/ 236913 h 2361525"/>
                <a:gd name="connsiteX40" fmla="*/ 919639 w 1268253"/>
                <a:gd name="connsiteY40" fmla="*/ 255106 h 2361525"/>
                <a:gd name="connsiteX41" fmla="*/ 940403 w 1268253"/>
                <a:gd name="connsiteY41" fmla="*/ 272918 h 2361525"/>
                <a:gd name="connsiteX42" fmla="*/ 1035463 w 1268253"/>
                <a:gd name="connsiteY42" fmla="*/ 455798 h 2361525"/>
                <a:gd name="connsiteX43" fmla="*/ 1176814 w 1268253"/>
                <a:gd name="connsiteY43" fmla="*/ 778124 h 2361525"/>
                <a:gd name="connsiteX44" fmla="*/ 1240060 w 1268253"/>
                <a:gd name="connsiteY44" fmla="*/ 930048 h 2361525"/>
                <a:gd name="connsiteX45" fmla="*/ 1243870 w 1268253"/>
                <a:gd name="connsiteY45" fmla="*/ 1074923 h 2361525"/>
                <a:gd name="connsiteX46" fmla="*/ 1252823 w 1268253"/>
                <a:gd name="connsiteY46" fmla="*/ 1489070 h 2361525"/>
                <a:gd name="connsiteX47" fmla="*/ 1263396 w 1268253"/>
                <a:gd name="connsiteY47" fmla="*/ 1708526 h 236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8253" h="2361525">
                  <a:moveTo>
                    <a:pt x="1263396" y="1708526"/>
                  </a:moveTo>
                  <a:cubicBezTo>
                    <a:pt x="1265396" y="1746912"/>
                    <a:pt x="1267111" y="1785393"/>
                    <a:pt x="1268063" y="1823683"/>
                  </a:cubicBezTo>
                  <a:cubicBezTo>
                    <a:pt x="1268921" y="1838352"/>
                    <a:pt x="1267016" y="1845972"/>
                    <a:pt x="1259491" y="1860164"/>
                  </a:cubicBezTo>
                  <a:cubicBezTo>
                    <a:pt x="1193578" y="1980084"/>
                    <a:pt x="1121378" y="2102670"/>
                    <a:pt x="1019747" y="2196206"/>
                  </a:cubicBezTo>
                  <a:cubicBezTo>
                    <a:pt x="981551" y="2231353"/>
                    <a:pt x="939355" y="2261833"/>
                    <a:pt x="896112" y="2290408"/>
                  </a:cubicBezTo>
                  <a:cubicBezTo>
                    <a:pt x="874490" y="2304696"/>
                    <a:pt x="852773" y="2319269"/>
                    <a:pt x="830389" y="2332318"/>
                  </a:cubicBezTo>
                  <a:cubicBezTo>
                    <a:pt x="814864" y="2341367"/>
                    <a:pt x="794957" y="2355178"/>
                    <a:pt x="777335" y="2358988"/>
                  </a:cubicBezTo>
                  <a:cubicBezTo>
                    <a:pt x="760952" y="2362512"/>
                    <a:pt x="744188" y="2361369"/>
                    <a:pt x="727520" y="2361274"/>
                  </a:cubicBezTo>
                  <a:cubicBezTo>
                    <a:pt x="693134" y="2360988"/>
                    <a:pt x="658654" y="2360131"/>
                    <a:pt x="624268" y="2358702"/>
                  </a:cubicBezTo>
                  <a:cubicBezTo>
                    <a:pt x="602361" y="2357750"/>
                    <a:pt x="567023" y="2363941"/>
                    <a:pt x="548259" y="2351749"/>
                  </a:cubicBezTo>
                  <a:cubicBezTo>
                    <a:pt x="522351" y="2334795"/>
                    <a:pt x="501586" y="2303743"/>
                    <a:pt x="480346" y="2281264"/>
                  </a:cubicBezTo>
                  <a:cubicBezTo>
                    <a:pt x="459772" y="2259452"/>
                    <a:pt x="439388" y="2237354"/>
                    <a:pt x="419290" y="2215065"/>
                  </a:cubicBezTo>
                  <a:cubicBezTo>
                    <a:pt x="326708" y="2112386"/>
                    <a:pt x="233077" y="2006277"/>
                    <a:pt x="157829" y="1889882"/>
                  </a:cubicBezTo>
                  <a:cubicBezTo>
                    <a:pt x="18955" y="1675093"/>
                    <a:pt x="7620" y="1414680"/>
                    <a:pt x="3429" y="1166077"/>
                  </a:cubicBezTo>
                  <a:cubicBezTo>
                    <a:pt x="2762" y="1124548"/>
                    <a:pt x="2858" y="1083114"/>
                    <a:pt x="1333" y="1041776"/>
                  </a:cubicBezTo>
                  <a:cubicBezTo>
                    <a:pt x="1143" y="1035870"/>
                    <a:pt x="2762" y="1029774"/>
                    <a:pt x="0" y="1023964"/>
                  </a:cubicBezTo>
                  <a:cubicBezTo>
                    <a:pt x="7239" y="1001009"/>
                    <a:pt x="23717" y="983483"/>
                    <a:pt x="35814" y="963290"/>
                  </a:cubicBezTo>
                  <a:cubicBezTo>
                    <a:pt x="74200" y="899091"/>
                    <a:pt x="113919" y="835655"/>
                    <a:pt x="153162" y="772028"/>
                  </a:cubicBezTo>
                  <a:cubicBezTo>
                    <a:pt x="156496" y="766599"/>
                    <a:pt x="158115" y="761265"/>
                    <a:pt x="157639" y="754883"/>
                  </a:cubicBezTo>
                  <a:cubicBezTo>
                    <a:pt x="152590" y="696971"/>
                    <a:pt x="147447" y="639154"/>
                    <a:pt x="142208" y="581242"/>
                  </a:cubicBezTo>
                  <a:cubicBezTo>
                    <a:pt x="139541" y="551619"/>
                    <a:pt x="136874" y="521997"/>
                    <a:pt x="134207" y="492374"/>
                  </a:cubicBezTo>
                  <a:cubicBezTo>
                    <a:pt x="132207" y="469990"/>
                    <a:pt x="124682" y="441320"/>
                    <a:pt x="127635" y="419222"/>
                  </a:cubicBezTo>
                  <a:cubicBezTo>
                    <a:pt x="129064" y="407792"/>
                    <a:pt x="139922" y="404934"/>
                    <a:pt x="147066" y="399696"/>
                  </a:cubicBezTo>
                  <a:cubicBezTo>
                    <a:pt x="177641" y="377312"/>
                    <a:pt x="209074" y="356071"/>
                    <a:pt x="240125" y="334354"/>
                  </a:cubicBezTo>
                  <a:cubicBezTo>
                    <a:pt x="269653" y="313685"/>
                    <a:pt x="247174" y="256821"/>
                    <a:pt x="242697" y="225388"/>
                  </a:cubicBezTo>
                  <a:cubicBezTo>
                    <a:pt x="238506" y="196242"/>
                    <a:pt x="234410" y="167190"/>
                    <a:pt x="230219" y="138044"/>
                  </a:cubicBezTo>
                  <a:cubicBezTo>
                    <a:pt x="227838" y="121280"/>
                    <a:pt x="212217" y="76703"/>
                    <a:pt x="227552" y="64892"/>
                  </a:cubicBezTo>
                  <a:cubicBezTo>
                    <a:pt x="258413" y="41270"/>
                    <a:pt x="290322" y="19839"/>
                    <a:pt x="327755" y="7837"/>
                  </a:cubicBezTo>
                  <a:cubicBezTo>
                    <a:pt x="347663" y="1455"/>
                    <a:pt x="367951" y="-545"/>
                    <a:pt x="388715" y="122"/>
                  </a:cubicBezTo>
                  <a:cubicBezTo>
                    <a:pt x="393383" y="3551"/>
                    <a:pt x="399288" y="-164"/>
                    <a:pt x="404050" y="2789"/>
                  </a:cubicBezTo>
                  <a:cubicBezTo>
                    <a:pt x="457581" y="13552"/>
                    <a:pt x="506825" y="34698"/>
                    <a:pt x="551117" y="66321"/>
                  </a:cubicBezTo>
                  <a:cubicBezTo>
                    <a:pt x="602647" y="103182"/>
                    <a:pt x="653510" y="140997"/>
                    <a:pt x="689134" y="195099"/>
                  </a:cubicBezTo>
                  <a:cubicBezTo>
                    <a:pt x="701230" y="213482"/>
                    <a:pt x="706755" y="234342"/>
                    <a:pt x="711613" y="255392"/>
                  </a:cubicBezTo>
                  <a:cubicBezTo>
                    <a:pt x="713422" y="265488"/>
                    <a:pt x="713899" y="275585"/>
                    <a:pt x="711422" y="285681"/>
                  </a:cubicBezTo>
                  <a:cubicBezTo>
                    <a:pt x="705326" y="302922"/>
                    <a:pt x="699230" y="320162"/>
                    <a:pt x="693039" y="337497"/>
                  </a:cubicBezTo>
                  <a:cubicBezTo>
                    <a:pt x="701040" y="341212"/>
                    <a:pt x="713804" y="351023"/>
                    <a:pt x="725424" y="346927"/>
                  </a:cubicBezTo>
                  <a:cubicBezTo>
                    <a:pt x="725710" y="344165"/>
                    <a:pt x="727615" y="342450"/>
                    <a:pt x="729139" y="340450"/>
                  </a:cubicBezTo>
                  <a:cubicBezTo>
                    <a:pt x="747713" y="320448"/>
                    <a:pt x="761429" y="297016"/>
                    <a:pt x="775049" y="273680"/>
                  </a:cubicBezTo>
                  <a:cubicBezTo>
                    <a:pt x="787051" y="253106"/>
                    <a:pt x="803434" y="240438"/>
                    <a:pt x="826960" y="236913"/>
                  </a:cubicBezTo>
                  <a:cubicBezTo>
                    <a:pt x="834009" y="234913"/>
                    <a:pt x="841058" y="234913"/>
                    <a:pt x="848106" y="236913"/>
                  </a:cubicBezTo>
                  <a:cubicBezTo>
                    <a:pt x="872204" y="242057"/>
                    <a:pt x="896207" y="247105"/>
                    <a:pt x="919639" y="255106"/>
                  </a:cubicBezTo>
                  <a:cubicBezTo>
                    <a:pt x="929545" y="258535"/>
                    <a:pt x="935831" y="264060"/>
                    <a:pt x="940403" y="272918"/>
                  </a:cubicBezTo>
                  <a:cubicBezTo>
                    <a:pt x="971836" y="333973"/>
                    <a:pt x="1001935" y="395886"/>
                    <a:pt x="1035463" y="455798"/>
                  </a:cubicBezTo>
                  <a:cubicBezTo>
                    <a:pt x="1093089" y="558763"/>
                    <a:pt x="1131570" y="669825"/>
                    <a:pt x="1176814" y="778124"/>
                  </a:cubicBezTo>
                  <a:cubicBezTo>
                    <a:pt x="1197959" y="828702"/>
                    <a:pt x="1219010" y="879375"/>
                    <a:pt x="1240060" y="930048"/>
                  </a:cubicBezTo>
                  <a:cubicBezTo>
                    <a:pt x="1250347" y="974815"/>
                    <a:pt x="1242727" y="1029108"/>
                    <a:pt x="1243870" y="1074923"/>
                  </a:cubicBezTo>
                  <a:cubicBezTo>
                    <a:pt x="1247299" y="1212940"/>
                    <a:pt x="1248918" y="1351053"/>
                    <a:pt x="1252823" y="1489070"/>
                  </a:cubicBezTo>
                  <a:cubicBezTo>
                    <a:pt x="1254824" y="1562317"/>
                    <a:pt x="1259586" y="1635469"/>
                    <a:pt x="1263396" y="1708526"/>
                  </a:cubicBezTo>
                  <a:close/>
                </a:path>
              </a:pathLst>
            </a:custGeom>
            <a:solidFill>
              <a:srgbClr val="FC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F6BC57AB-430F-420A-A969-058D500AEB0A}"/>
                </a:ext>
              </a:extLst>
            </p:cNvPr>
            <p:cNvSpPr/>
            <p:nvPr/>
          </p:nvSpPr>
          <p:spPr>
            <a:xfrm>
              <a:off x="96479" y="2053239"/>
              <a:ext cx="920790" cy="671398"/>
            </a:xfrm>
            <a:custGeom>
              <a:avLst/>
              <a:gdLst>
                <a:gd name="connsiteX0" fmla="*/ 335003 w 920790"/>
                <a:gd name="connsiteY0" fmla="*/ 434816 h 671398"/>
                <a:gd name="connsiteX1" fmla="*/ 794774 w 920790"/>
                <a:gd name="connsiteY1" fmla="*/ 86011 h 671398"/>
                <a:gd name="connsiteX2" fmla="*/ 885738 w 920790"/>
                <a:gd name="connsiteY2" fmla="*/ 18383 h 671398"/>
                <a:gd name="connsiteX3" fmla="*/ 920790 w 920790"/>
                <a:gd name="connsiteY3" fmla="*/ 0 h 671398"/>
                <a:gd name="connsiteX4" fmla="*/ 904026 w 920790"/>
                <a:gd name="connsiteY4" fmla="*/ 17621 h 671398"/>
                <a:gd name="connsiteX5" fmla="*/ 726766 w 920790"/>
                <a:gd name="connsiteY5" fmla="*/ 178498 h 671398"/>
                <a:gd name="connsiteX6" fmla="*/ 170030 w 920790"/>
                <a:gd name="connsiteY6" fmla="*/ 665798 h 671398"/>
                <a:gd name="connsiteX7" fmla="*/ 147360 w 920790"/>
                <a:gd name="connsiteY7" fmla="*/ 664559 h 671398"/>
                <a:gd name="connsiteX8" fmla="*/ 8867 w 920790"/>
                <a:gd name="connsiteY8" fmla="*/ 509778 h 671398"/>
                <a:gd name="connsiteX9" fmla="*/ 1247 w 920790"/>
                <a:gd name="connsiteY9" fmla="*/ 495300 h 671398"/>
                <a:gd name="connsiteX10" fmla="*/ 18296 w 920790"/>
                <a:gd name="connsiteY10" fmla="*/ 499777 h 671398"/>
                <a:gd name="connsiteX11" fmla="*/ 135835 w 920790"/>
                <a:gd name="connsiteY11" fmla="*/ 569405 h 671398"/>
                <a:gd name="connsiteX12" fmla="*/ 169458 w 920790"/>
                <a:gd name="connsiteY12" fmla="*/ 566928 h 671398"/>
                <a:gd name="connsiteX13" fmla="*/ 335003 w 920790"/>
                <a:gd name="connsiteY13" fmla="*/ 434816 h 6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0790" h="671398">
                  <a:moveTo>
                    <a:pt x="335003" y="434816"/>
                  </a:moveTo>
                  <a:cubicBezTo>
                    <a:pt x="486450" y="316230"/>
                    <a:pt x="640755" y="200977"/>
                    <a:pt x="794774" y="86011"/>
                  </a:cubicBezTo>
                  <a:cubicBezTo>
                    <a:pt x="825064" y="63437"/>
                    <a:pt x="855353" y="40862"/>
                    <a:pt x="885738" y="18383"/>
                  </a:cubicBezTo>
                  <a:cubicBezTo>
                    <a:pt x="896120" y="10668"/>
                    <a:pt x="906503" y="2667"/>
                    <a:pt x="920790" y="0"/>
                  </a:cubicBezTo>
                  <a:cubicBezTo>
                    <a:pt x="915170" y="5905"/>
                    <a:pt x="909836" y="12001"/>
                    <a:pt x="904026" y="17621"/>
                  </a:cubicBezTo>
                  <a:cubicBezTo>
                    <a:pt x="846590" y="73057"/>
                    <a:pt x="786488" y="125540"/>
                    <a:pt x="726766" y="178498"/>
                  </a:cubicBezTo>
                  <a:cubicBezTo>
                    <a:pt x="542267" y="342138"/>
                    <a:pt x="357672" y="505873"/>
                    <a:pt x="170030" y="665798"/>
                  </a:cubicBezTo>
                  <a:cubicBezTo>
                    <a:pt x="161267" y="673322"/>
                    <a:pt x="155456" y="673608"/>
                    <a:pt x="147360" y="664559"/>
                  </a:cubicBezTo>
                  <a:cubicBezTo>
                    <a:pt x="101354" y="612743"/>
                    <a:pt x="54396" y="561880"/>
                    <a:pt x="8867" y="509778"/>
                  </a:cubicBezTo>
                  <a:cubicBezTo>
                    <a:pt x="5152" y="505492"/>
                    <a:pt x="-3135" y="500539"/>
                    <a:pt x="1247" y="495300"/>
                  </a:cubicBezTo>
                  <a:cubicBezTo>
                    <a:pt x="6390" y="489109"/>
                    <a:pt x="13153" y="496634"/>
                    <a:pt x="18296" y="499777"/>
                  </a:cubicBezTo>
                  <a:cubicBezTo>
                    <a:pt x="57444" y="523113"/>
                    <a:pt x="97163" y="545306"/>
                    <a:pt x="135835" y="569405"/>
                  </a:cubicBezTo>
                  <a:cubicBezTo>
                    <a:pt x="148979" y="577596"/>
                    <a:pt x="158028" y="576263"/>
                    <a:pt x="169458" y="566928"/>
                  </a:cubicBezTo>
                  <a:cubicBezTo>
                    <a:pt x="224132" y="522256"/>
                    <a:pt x="279377" y="478346"/>
                    <a:pt x="335003" y="434816"/>
                  </a:cubicBezTo>
                  <a:close/>
                </a:path>
              </a:pathLst>
            </a:custGeom>
            <a:solidFill>
              <a:srgbClr val="ED22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BDC72318-6BEB-40D8-9939-48961F07424C}"/>
                </a:ext>
              </a:extLst>
            </p:cNvPr>
            <p:cNvSpPr/>
            <p:nvPr/>
          </p:nvSpPr>
          <p:spPr>
            <a:xfrm>
              <a:off x="1124140" y="1974707"/>
              <a:ext cx="267366" cy="191772"/>
            </a:xfrm>
            <a:custGeom>
              <a:avLst/>
              <a:gdLst>
                <a:gd name="connsiteX0" fmla="*/ 267367 w 267366"/>
                <a:gd name="connsiteY0" fmla="*/ 44624 h 191772"/>
                <a:gd name="connsiteX1" fmla="*/ 230124 w 267366"/>
                <a:gd name="connsiteY1" fmla="*/ 154542 h 191772"/>
                <a:gd name="connsiteX2" fmla="*/ 174117 w 267366"/>
                <a:gd name="connsiteY2" fmla="*/ 181688 h 191772"/>
                <a:gd name="connsiteX3" fmla="*/ 44577 w 267366"/>
                <a:gd name="connsiteY3" fmla="*/ 106631 h 191772"/>
                <a:gd name="connsiteX4" fmla="*/ 0 w 267366"/>
                <a:gd name="connsiteY4" fmla="*/ 52625 h 191772"/>
                <a:gd name="connsiteX5" fmla="*/ 11906 w 267366"/>
                <a:gd name="connsiteY5" fmla="*/ 10238 h 191772"/>
                <a:gd name="connsiteX6" fmla="*/ 36862 w 267366"/>
                <a:gd name="connsiteY6" fmla="*/ 713 h 191772"/>
                <a:gd name="connsiteX7" fmla="*/ 39910 w 267366"/>
                <a:gd name="connsiteY7" fmla="*/ 332 h 191772"/>
                <a:gd name="connsiteX8" fmla="*/ 225457 w 267366"/>
                <a:gd name="connsiteY8" fmla="*/ 33384 h 191772"/>
                <a:gd name="connsiteX9" fmla="*/ 267367 w 267366"/>
                <a:gd name="connsiteY9" fmla="*/ 44624 h 1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66" h="191772">
                  <a:moveTo>
                    <a:pt x="267367" y="44624"/>
                  </a:moveTo>
                  <a:cubicBezTo>
                    <a:pt x="260985" y="52815"/>
                    <a:pt x="230791" y="151589"/>
                    <a:pt x="230124" y="154542"/>
                  </a:cubicBezTo>
                  <a:cubicBezTo>
                    <a:pt x="222694" y="188070"/>
                    <a:pt x="214027" y="203405"/>
                    <a:pt x="174117" y="181688"/>
                  </a:cubicBezTo>
                  <a:cubicBezTo>
                    <a:pt x="130302" y="157781"/>
                    <a:pt x="84487" y="137207"/>
                    <a:pt x="44577" y="106631"/>
                  </a:cubicBezTo>
                  <a:cubicBezTo>
                    <a:pt x="25718" y="92153"/>
                    <a:pt x="7525" y="76723"/>
                    <a:pt x="0" y="52625"/>
                  </a:cubicBezTo>
                  <a:cubicBezTo>
                    <a:pt x="0" y="36432"/>
                    <a:pt x="4286" y="20144"/>
                    <a:pt x="11906" y="10238"/>
                  </a:cubicBezTo>
                  <a:cubicBezTo>
                    <a:pt x="18860" y="3476"/>
                    <a:pt x="28194" y="3190"/>
                    <a:pt x="36862" y="713"/>
                  </a:cubicBezTo>
                  <a:cubicBezTo>
                    <a:pt x="37814" y="-49"/>
                    <a:pt x="38767" y="-239"/>
                    <a:pt x="39910" y="332"/>
                  </a:cubicBezTo>
                  <a:cubicBezTo>
                    <a:pt x="104013" y="-1001"/>
                    <a:pt x="164497" y="17192"/>
                    <a:pt x="225457" y="33384"/>
                  </a:cubicBezTo>
                  <a:cubicBezTo>
                    <a:pt x="228410" y="34241"/>
                    <a:pt x="261080" y="44338"/>
                    <a:pt x="267367" y="44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59807784-FA65-485F-A9F6-35C46F3E11D5}"/>
                </a:ext>
              </a:extLst>
            </p:cNvPr>
            <p:cNvSpPr/>
            <p:nvPr/>
          </p:nvSpPr>
          <p:spPr>
            <a:xfrm>
              <a:off x="2428208" y="3675037"/>
              <a:ext cx="13430" cy="3286"/>
            </a:xfrm>
            <a:custGeom>
              <a:avLst/>
              <a:gdLst>
                <a:gd name="connsiteX0" fmla="*/ 13430 w 13430"/>
                <a:gd name="connsiteY0" fmla="*/ 1834 h 3286"/>
                <a:gd name="connsiteX1" fmla="*/ 0 w 13430"/>
                <a:gd name="connsiteY1" fmla="*/ 1453 h 3286"/>
                <a:gd name="connsiteX2" fmla="*/ 13430 w 13430"/>
                <a:gd name="connsiteY2" fmla="*/ 1834 h 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0" h="3286">
                  <a:moveTo>
                    <a:pt x="13430" y="1834"/>
                  </a:moveTo>
                  <a:cubicBezTo>
                    <a:pt x="8668" y="3643"/>
                    <a:pt x="4667" y="4024"/>
                    <a:pt x="0" y="1453"/>
                  </a:cubicBezTo>
                  <a:cubicBezTo>
                    <a:pt x="4763" y="-357"/>
                    <a:pt x="8763" y="-738"/>
                    <a:pt x="13430" y="1834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E843F3F4-9548-4A37-8A76-290C76AFC4C9}"/>
                </a:ext>
              </a:extLst>
            </p:cNvPr>
            <p:cNvSpPr/>
            <p:nvPr/>
          </p:nvSpPr>
          <p:spPr>
            <a:xfrm>
              <a:off x="1054227" y="1672287"/>
              <a:ext cx="15335" cy="3189"/>
            </a:xfrm>
            <a:custGeom>
              <a:avLst/>
              <a:gdLst>
                <a:gd name="connsiteX0" fmla="*/ 15335 w 15335"/>
                <a:gd name="connsiteY0" fmla="*/ 2905 h 3189"/>
                <a:gd name="connsiteX1" fmla="*/ 0 w 15335"/>
                <a:gd name="connsiteY1" fmla="*/ 238 h 3189"/>
                <a:gd name="connsiteX2" fmla="*/ 15335 w 15335"/>
                <a:gd name="connsiteY2" fmla="*/ 2905 h 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35" h="3189">
                  <a:moveTo>
                    <a:pt x="15335" y="2905"/>
                  </a:moveTo>
                  <a:cubicBezTo>
                    <a:pt x="10096" y="2715"/>
                    <a:pt x="4477" y="4715"/>
                    <a:pt x="0" y="238"/>
                  </a:cubicBezTo>
                  <a:cubicBezTo>
                    <a:pt x="5144" y="810"/>
                    <a:pt x="10858" y="-1857"/>
                    <a:pt x="15335" y="2905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6417C9DD-4D03-4710-9413-AF1C66459E49}"/>
                </a:ext>
              </a:extLst>
            </p:cNvPr>
            <p:cNvSpPr/>
            <p:nvPr/>
          </p:nvSpPr>
          <p:spPr>
            <a:xfrm>
              <a:off x="1348416" y="2218498"/>
              <a:ext cx="295656" cy="1092326"/>
            </a:xfrm>
            <a:custGeom>
              <a:avLst/>
              <a:gdLst>
                <a:gd name="connsiteX0" fmla="*/ 53092 w 295656"/>
                <a:gd name="connsiteY0" fmla="*/ 1092327 h 1092326"/>
                <a:gd name="connsiteX1" fmla="*/ 7372 w 295656"/>
                <a:gd name="connsiteY1" fmla="*/ 987457 h 1092326"/>
                <a:gd name="connsiteX2" fmla="*/ 19278 w 295656"/>
                <a:gd name="connsiteY2" fmla="*/ 938213 h 1092326"/>
                <a:gd name="connsiteX3" fmla="*/ 89382 w 295656"/>
                <a:gd name="connsiteY3" fmla="*/ 829628 h 1092326"/>
                <a:gd name="connsiteX4" fmla="*/ 78714 w 295656"/>
                <a:gd name="connsiteY4" fmla="*/ 710279 h 1092326"/>
                <a:gd name="connsiteX5" fmla="*/ 51187 w 295656"/>
                <a:gd name="connsiteY5" fmla="*/ 612838 h 1092326"/>
                <a:gd name="connsiteX6" fmla="*/ 56426 w 295656"/>
                <a:gd name="connsiteY6" fmla="*/ 588359 h 1092326"/>
                <a:gd name="connsiteX7" fmla="*/ 106337 w 295656"/>
                <a:gd name="connsiteY7" fmla="*/ 510826 h 1092326"/>
                <a:gd name="connsiteX8" fmla="*/ 80143 w 295656"/>
                <a:gd name="connsiteY8" fmla="*/ 408242 h 1092326"/>
                <a:gd name="connsiteX9" fmla="*/ 28422 w 295656"/>
                <a:gd name="connsiteY9" fmla="*/ 375190 h 1092326"/>
                <a:gd name="connsiteX10" fmla="*/ 75476 w 295656"/>
                <a:gd name="connsiteY10" fmla="*/ 375475 h 1092326"/>
                <a:gd name="connsiteX11" fmla="*/ 206349 w 295656"/>
                <a:gd name="connsiteY11" fmla="*/ 366236 h 1092326"/>
                <a:gd name="connsiteX12" fmla="*/ 256641 w 295656"/>
                <a:gd name="connsiteY12" fmla="*/ 295275 h 1092326"/>
                <a:gd name="connsiteX13" fmla="*/ 218732 w 295656"/>
                <a:gd name="connsiteY13" fmla="*/ 201740 h 1092326"/>
                <a:gd name="connsiteX14" fmla="*/ 150628 w 295656"/>
                <a:gd name="connsiteY14" fmla="*/ 137065 h 1092326"/>
                <a:gd name="connsiteX15" fmla="*/ 116814 w 295656"/>
                <a:gd name="connsiteY15" fmla="*/ 80010 h 1092326"/>
                <a:gd name="connsiteX16" fmla="*/ 88716 w 295656"/>
                <a:gd name="connsiteY16" fmla="*/ 0 h 1092326"/>
                <a:gd name="connsiteX17" fmla="*/ 105003 w 295656"/>
                <a:gd name="connsiteY17" fmla="*/ 23431 h 1092326"/>
                <a:gd name="connsiteX18" fmla="*/ 127387 w 295656"/>
                <a:gd name="connsiteY18" fmla="*/ 62770 h 1092326"/>
                <a:gd name="connsiteX19" fmla="*/ 232257 w 295656"/>
                <a:gd name="connsiteY19" fmla="*/ 166021 h 1092326"/>
                <a:gd name="connsiteX20" fmla="*/ 289312 w 295656"/>
                <a:gd name="connsiteY20" fmla="*/ 231172 h 1092326"/>
                <a:gd name="connsiteX21" fmla="*/ 269691 w 295656"/>
                <a:gd name="connsiteY21" fmla="*/ 334899 h 1092326"/>
                <a:gd name="connsiteX22" fmla="*/ 172631 w 295656"/>
                <a:gd name="connsiteY22" fmla="*/ 466058 h 1092326"/>
                <a:gd name="connsiteX23" fmla="*/ 163106 w 295656"/>
                <a:gd name="connsiteY23" fmla="*/ 486442 h 1092326"/>
                <a:gd name="connsiteX24" fmla="*/ 134340 w 295656"/>
                <a:gd name="connsiteY24" fmla="*/ 614648 h 1092326"/>
                <a:gd name="connsiteX25" fmla="*/ 129483 w 295656"/>
                <a:gd name="connsiteY25" fmla="*/ 686848 h 1092326"/>
                <a:gd name="connsiteX26" fmla="*/ 128911 w 295656"/>
                <a:gd name="connsiteY26" fmla="*/ 829628 h 1092326"/>
                <a:gd name="connsiteX27" fmla="*/ 121863 w 295656"/>
                <a:gd name="connsiteY27" fmla="*/ 860108 h 1092326"/>
                <a:gd name="connsiteX28" fmla="*/ 71856 w 295656"/>
                <a:gd name="connsiteY28" fmla="*/ 959072 h 1092326"/>
                <a:gd name="connsiteX29" fmla="*/ 58998 w 295656"/>
                <a:gd name="connsiteY29" fmla="*/ 1014222 h 1092326"/>
                <a:gd name="connsiteX30" fmla="*/ 53092 w 295656"/>
                <a:gd name="connsiteY30" fmla="*/ 1092327 h 109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5656" h="1092326">
                  <a:moveTo>
                    <a:pt x="53092" y="1092327"/>
                  </a:moveTo>
                  <a:cubicBezTo>
                    <a:pt x="37757" y="1057370"/>
                    <a:pt x="21945" y="1022699"/>
                    <a:pt x="7372" y="987457"/>
                  </a:cubicBezTo>
                  <a:cubicBezTo>
                    <a:pt x="-4344" y="959168"/>
                    <a:pt x="-3296" y="959358"/>
                    <a:pt x="19278" y="938213"/>
                  </a:cubicBezTo>
                  <a:cubicBezTo>
                    <a:pt x="51663" y="907923"/>
                    <a:pt x="81381" y="876014"/>
                    <a:pt x="89382" y="829628"/>
                  </a:cubicBezTo>
                  <a:cubicBezTo>
                    <a:pt x="96431" y="788670"/>
                    <a:pt x="87954" y="749332"/>
                    <a:pt x="78714" y="710279"/>
                  </a:cubicBezTo>
                  <a:cubicBezTo>
                    <a:pt x="70999" y="677418"/>
                    <a:pt x="61379" y="645033"/>
                    <a:pt x="51187" y="612838"/>
                  </a:cubicBezTo>
                  <a:cubicBezTo>
                    <a:pt x="47853" y="602456"/>
                    <a:pt x="50520" y="595789"/>
                    <a:pt x="56426" y="588359"/>
                  </a:cubicBezTo>
                  <a:cubicBezTo>
                    <a:pt x="75571" y="564166"/>
                    <a:pt x="92621" y="538543"/>
                    <a:pt x="106337" y="510826"/>
                  </a:cubicBezTo>
                  <a:cubicBezTo>
                    <a:pt x="128625" y="466058"/>
                    <a:pt x="121101" y="436721"/>
                    <a:pt x="80143" y="408242"/>
                  </a:cubicBezTo>
                  <a:cubicBezTo>
                    <a:pt x="63570" y="396716"/>
                    <a:pt x="46520" y="386048"/>
                    <a:pt x="28422" y="375190"/>
                  </a:cubicBezTo>
                  <a:cubicBezTo>
                    <a:pt x="44139" y="375190"/>
                    <a:pt x="59855" y="374809"/>
                    <a:pt x="75476" y="375475"/>
                  </a:cubicBezTo>
                  <a:cubicBezTo>
                    <a:pt x="123672" y="377381"/>
                    <a:pt x="162153" y="377762"/>
                    <a:pt x="206349" y="366236"/>
                  </a:cubicBezTo>
                  <a:cubicBezTo>
                    <a:pt x="232638" y="359378"/>
                    <a:pt x="253593" y="323564"/>
                    <a:pt x="256641" y="295275"/>
                  </a:cubicBezTo>
                  <a:cubicBezTo>
                    <a:pt x="259499" y="268796"/>
                    <a:pt x="252546" y="240221"/>
                    <a:pt x="218732" y="201740"/>
                  </a:cubicBezTo>
                  <a:cubicBezTo>
                    <a:pt x="195777" y="179546"/>
                    <a:pt x="174155" y="158591"/>
                    <a:pt x="150628" y="137065"/>
                  </a:cubicBezTo>
                  <a:cubicBezTo>
                    <a:pt x="133959" y="121825"/>
                    <a:pt x="123958" y="100965"/>
                    <a:pt x="116814" y="80010"/>
                  </a:cubicBezTo>
                  <a:cubicBezTo>
                    <a:pt x="107670" y="53435"/>
                    <a:pt x="97098" y="27337"/>
                    <a:pt x="88716" y="0"/>
                  </a:cubicBezTo>
                  <a:cubicBezTo>
                    <a:pt x="94145" y="7810"/>
                    <a:pt x="99669" y="15621"/>
                    <a:pt x="105003" y="23431"/>
                  </a:cubicBezTo>
                  <a:cubicBezTo>
                    <a:pt x="113671" y="37624"/>
                    <a:pt x="121386" y="51721"/>
                    <a:pt x="127387" y="62770"/>
                  </a:cubicBezTo>
                  <a:cubicBezTo>
                    <a:pt x="152914" y="109442"/>
                    <a:pt x="187680" y="137065"/>
                    <a:pt x="232257" y="166021"/>
                  </a:cubicBezTo>
                  <a:cubicBezTo>
                    <a:pt x="255784" y="181261"/>
                    <a:pt x="277977" y="204216"/>
                    <a:pt x="289312" y="231172"/>
                  </a:cubicBezTo>
                  <a:cubicBezTo>
                    <a:pt x="305314" y="269558"/>
                    <a:pt x="288169" y="302419"/>
                    <a:pt x="269691" y="334899"/>
                  </a:cubicBezTo>
                  <a:cubicBezTo>
                    <a:pt x="242735" y="382429"/>
                    <a:pt x="207969" y="424529"/>
                    <a:pt x="172631" y="466058"/>
                  </a:cubicBezTo>
                  <a:cubicBezTo>
                    <a:pt x="167487" y="472154"/>
                    <a:pt x="164725" y="479108"/>
                    <a:pt x="163106" y="486442"/>
                  </a:cubicBezTo>
                  <a:cubicBezTo>
                    <a:pt x="153295" y="529114"/>
                    <a:pt x="143865" y="571881"/>
                    <a:pt x="134340" y="614648"/>
                  </a:cubicBezTo>
                  <a:cubicBezTo>
                    <a:pt x="129102" y="638461"/>
                    <a:pt x="130530" y="662845"/>
                    <a:pt x="129483" y="686848"/>
                  </a:cubicBezTo>
                  <a:cubicBezTo>
                    <a:pt x="127292" y="734378"/>
                    <a:pt x="128530" y="782003"/>
                    <a:pt x="128911" y="829628"/>
                  </a:cubicBezTo>
                  <a:cubicBezTo>
                    <a:pt x="129006" y="840581"/>
                    <a:pt x="126911" y="850297"/>
                    <a:pt x="121863" y="860108"/>
                  </a:cubicBezTo>
                  <a:cubicBezTo>
                    <a:pt x="104908" y="892969"/>
                    <a:pt x="89097" y="926401"/>
                    <a:pt x="71856" y="959072"/>
                  </a:cubicBezTo>
                  <a:cubicBezTo>
                    <a:pt x="62617" y="976598"/>
                    <a:pt x="58045" y="994886"/>
                    <a:pt x="58998" y="1014222"/>
                  </a:cubicBezTo>
                  <a:cubicBezTo>
                    <a:pt x="60236" y="1040225"/>
                    <a:pt x="54426" y="1065848"/>
                    <a:pt x="53092" y="1092327"/>
                  </a:cubicBezTo>
                  <a:close/>
                </a:path>
              </a:pathLst>
            </a:custGeom>
            <a:solidFill>
              <a:srgbClr val="DFAF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9858CCF3-1282-4228-A00E-B8B1210B50A4}"/>
                </a:ext>
              </a:extLst>
            </p:cNvPr>
            <p:cNvSpPr/>
            <p:nvPr/>
          </p:nvSpPr>
          <p:spPr>
            <a:xfrm>
              <a:off x="963929" y="2268870"/>
              <a:ext cx="396906" cy="296813"/>
            </a:xfrm>
            <a:custGeom>
              <a:avLst/>
              <a:gdLst>
                <a:gd name="connsiteX0" fmla="*/ 396907 w 396906"/>
                <a:gd name="connsiteY0" fmla="*/ 296814 h 296813"/>
                <a:gd name="connsiteX1" fmla="*/ 351758 w 396906"/>
                <a:gd name="connsiteY1" fmla="*/ 258238 h 296813"/>
                <a:gd name="connsiteX2" fmla="*/ 210026 w 396906"/>
                <a:gd name="connsiteY2" fmla="*/ 123649 h 296813"/>
                <a:gd name="connsiteX3" fmla="*/ 108776 w 396906"/>
                <a:gd name="connsiteY3" fmla="*/ 27923 h 296813"/>
                <a:gd name="connsiteX4" fmla="*/ 90202 w 396906"/>
                <a:gd name="connsiteY4" fmla="*/ 23827 h 296813"/>
                <a:gd name="connsiteX5" fmla="*/ 11525 w 396906"/>
                <a:gd name="connsiteY5" fmla="*/ 51164 h 296813"/>
                <a:gd name="connsiteX6" fmla="*/ 0 w 396906"/>
                <a:gd name="connsiteY6" fmla="*/ 51831 h 296813"/>
                <a:gd name="connsiteX7" fmla="*/ 113729 w 396906"/>
                <a:gd name="connsiteY7" fmla="*/ 7444 h 296813"/>
                <a:gd name="connsiteX8" fmla="*/ 168688 w 396906"/>
                <a:gd name="connsiteY8" fmla="*/ 23732 h 296813"/>
                <a:gd name="connsiteX9" fmla="*/ 297752 w 396906"/>
                <a:gd name="connsiteY9" fmla="*/ 177751 h 296813"/>
                <a:gd name="connsiteX10" fmla="*/ 396907 w 396906"/>
                <a:gd name="connsiteY10" fmla="*/ 296814 h 2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06" h="296813">
                  <a:moveTo>
                    <a:pt x="396907" y="296814"/>
                  </a:moveTo>
                  <a:cubicBezTo>
                    <a:pt x="380524" y="285098"/>
                    <a:pt x="366141" y="271668"/>
                    <a:pt x="351758" y="258238"/>
                  </a:cubicBezTo>
                  <a:cubicBezTo>
                    <a:pt x="304038" y="213851"/>
                    <a:pt x="257651" y="168036"/>
                    <a:pt x="210026" y="123649"/>
                  </a:cubicBezTo>
                  <a:cubicBezTo>
                    <a:pt x="176022" y="92026"/>
                    <a:pt x="141351" y="61070"/>
                    <a:pt x="108776" y="27923"/>
                  </a:cubicBezTo>
                  <a:cubicBezTo>
                    <a:pt x="102775" y="21827"/>
                    <a:pt x="97727" y="21160"/>
                    <a:pt x="90202" y="23827"/>
                  </a:cubicBezTo>
                  <a:cubicBezTo>
                    <a:pt x="64103" y="33257"/>
                    <a:pt x="37814" y="42115"/>
                    <a:pt x="11525" y="51164"/>
                  </a:cubicBezTo>
                  <a:cubicBezTo>
                    <a:pt x="8382" y="52212"/>
                    <a:pt x="5334" y="54879"/>
                    <a:pt x="0" y="51831"/>
                  </a:cubicBezTo>
                  <a:cubicBezTo>
                    <a:pt x="38767" y="36591"/>
                    <a:pt x="76010" y="21446"/>
                    <a:pt x="113729" y="7444"/>
                  </a:cubicBezTo>
                  <a:cubicBezTo>
                    <a:pt x="146399" y="-4748"/>
                    <a:pt x="146114" y="-3700"/>
                    <a:pt x="168688" y="23732"/>
                  </a:cubicBezTo>
                  <a:cubicBezTo>
                    <a:pt x="211360" y="75358"/>
                    <a:pt x="254794" y="126316"/>
                    <a:pt x="297752" y="177751"/>
                  </a:cubicBezTo>
                  <a:cubicBezTo>
                    <a:pt x="330994" y="217280"/>
                    <a:pt x="363950" y="257095"/>
                    <a:pt x="396907" y="296814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BBC75669-E0A4-4B3B-BEFD-CD26AE1A079F}"/>
                </a:ext>
              </a:extLst>
            </p:cNvPr>
            <p:cNvSpPr/>
            <p:nvPr/>
          </p:nvSpPr>
          <p:spPr>
            <a:xfrm>
              <a:off x="1058455" y="2995643"/>
              <a:ext cx="78047" cy="147317"/>
            </a:xfrm>
            <a:custGeom>
              <a:avLst/>
              <a:gdLst>
                <a:gd name="connsiteX0" fmla="*/ 44444 w 78047"/>
                <a:gd name="connsiteY0" fmla="*/ 0 h 147317"/>
                <a:gd name="connsiteX1" fmla="*/ 67114 w 78047"/>
                <a:gd name="connsiteY1" fmla="*/ 113729 h 147317"/>
                <a:gd name="connsiteX2" fmla="*/ 77115 w 78047"/>
                <a:gd name="connsiteY2" fmla="*/ 137446 h 147317"/>
                <a:gd name="connsiteX3" fmla="*/ 76258 w 78047"/>
                <a:gd name="connsiteY3" fmla="*/ 145923 h 147317"/>
                <a:gd name="connsiteX4" fmla="*/ 67876 w 78047"/>
                <a:gd name="connsiteY4" fmla="*/ 145637 h 147317"/>
                <a:gd name="connsiteX5" fmla="*/ 7297 w 78047"/>
                <a:gd name="connsiteY5" fmla="*/ 98870 h 147317"/>
                <a:gd name="connsiteX6" fmla="*/ 1201 w 78047"/>
                <a:gd name="connsiteY6" fmla="*/ 69056 h 147317"/>
                <a:gd name="connsiteX7" fmla="*/ 44444 w 78047"/>
                <a:gd name="connsiteY7" fmla="*/ 0 h 14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47" h="147317">
                  <a:moveTo>
                    <a:pt x="44444" y="0"/>
                  </a:moveTo>
                  <a:cubicBezTo>
                    <a:pt x="34538" y="42196"/>
                    <a:pt x="51778" y="77724"/>
                    <a:pt x="67114" y="113729"/>
                  </a:cubicBezTo>
                  <a:cubicBezTo>
                    <a:pt x="70447" y="121634"/>
                    <a:pt x="73972" y="129445"/>
                    <a:pt x="77115" y="137446"/>
                  </a:cubicBezTo>
                  <a:cubicBezTo>
                    <a:pt x="78258" y="140303"/>
                    <a:pt x="78734" y="143542"/>
                    <a:pt x="76258" y="145923"/>
                  </a:cubicBezTo>
                  <a:cubicBezTo>
                    <a:pt x="73591" y="148495"/>
                    <a:pt x="70638" y="146971"/>
                    <a:pt x="67876" y="145637"/>
                  </a:cubicBezTo>
                  <a:cubicBezTo>
                    <a:pt x="44635" y="134017"/>
                    <a:pt x="23299" y="119444"/>
                    <a:pt x="7297" y="98870"/>
                  </a:cubicBezTo>
                  <a:cubicBezTo>
                    <a:pt x="915" y="90773"/>
                    <a:pt x="-1752" y="80486"/>
                    <a:pt x="1201" y="69056"/>
                  </a:cubicBezTo>
                  <a:cubicBezTo>
                    <a:pt x="7201" y="46101"/>
                    <a:pt x="24823" y="16478"/>
                    <a:pt x="44444" y="0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CBA0BCB0-BFB2-42BF-B2BE-2CCEEF2B3636}"/>
                </a:ext>
              </a:extLst>
            </p:cNvPr>
            <p:cNvSpPr/>
            <p:nvPr/>
          </p:nvSpPr>
          <p:spPr>
            <a:xfrm>
              <a:off x="1066706" y="1973751"/>
              <a:ext cx="121865" cy="73795"/>
            </a:xfrm>
            <a:custGeom>
              <a:avLst/>
              <a:gdLst>
                <a:gd name="connsiteX0" fmla="*/ 69435 w 121865"/>
                <a:gd name="connsiteY0" fmla="*/ 11289 h 73795"/>
                <a:gd name="connsiteX1" fmla="*/ 109726 w 121865"/>
                <a:gd name="connsiteY1" fmla="*/ 27577 h 73795"/>
                <a:gd name="connsiteX2" fmla="*/ 114107 w 121865"/>
                <a:gd name="connsiteY2" fmla="*/ 60248 h 73795"/>
                <a:gd name="connsiteX3" fmla="*/ 74198 w 121865"/>
                <a:gd name="connsiteY3" fmla="*/ 64058 h 73795"/>
                <a:gd name="connsiteX4" fmla="*/ 57529 w 121865"/>
                <a:gd name="connsiteY4" fmla="*/ 53771 h 73795"/>
                <a:gd name="connsiteX5" fmla="*/ 10190 w 121865"/>
                <a:gd name="connsiteY5" fmla="*/ 20433 h 73795"/>
                <a:gd name="connsiteX6" fmla="*/ 569 w 121865"/>
                <a:gd name="connsiteY6" fmla="*/ 3288 h 73795"/>
                <a:gd name="connsiteX7" fmla="*/ 17524 w 121865"/>
                <a:gd name="connsiteY7" fmla="*/ 335 h 73795"/>
                <a:gd name="connsiteX8" fmla="*/ 69435 w 121865"/>
                <a:gd name="connsiteY8" fmla="*/ 11289 h 7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65" h="73795">
                  <a:moveTo>
                    <a:pt x="69435" y="11289"/>
                  </a:moveTo>
                  <a:cubicBezTo>
                    <a:pt x="82961" y="16433"/>
                    <a:pt x="97248" y="19671"/>
                    <a:pt x="109726" y="27577"/>
                  </a:cubicBezTo>
                  <a:cubicBezTo>
                    <a:pt x="125347" y="37483"/>
                    <a:pt x="124871" y="39959"/>
                    <a:pt x="114107" y="60248"/>
                  </a:cubicBezTo>
                  <a:cubicBezTo>
                    <a:pt x="105725" y="75107"/>
                    <a:pt x="98772" y="79679"/>
                    <a:pt x="74198" y="64058"/>
                  </a:cubicBezTo>
                  <a:cubicBezTo>
                    <a:pt x="68768" y="60438"/>
                    <a:pt x="63149" y="57200"/>
                    <a:pt x="57529" y="53771"/>
                  </a:cubicBezTo>
                  <a:cubicBezTo>
                    <a:pt x="41051" y="42245"/>
                    <a:pt x="26668" y="32054"/>
                    <a:pt x="10190" y="20433"/>
                  </a:cubicBezTo>
                  <a:cubicBezTo>
                    <a:pt x="6951" y="18147"/>
                    <a:pt x="-2383" y="6812"/>
                    <a:pt x="569" y="3288"/>
                  </a:cubicBezTo>
                  <a:cubicBezTo>
                    <a:pt x="3998" y="-712"/>
                    <a:pt x="13238" y="-141"/>
                    <a:pt x="17524" y="335"/>
                  </a:cubicBezTo>
                  <a:cubicBezTo>
                    <a:pt x="42765" y="3098"/>
                    <a:pt x="50576" y="8146"/>
                    <a:pt x="69435" y="11289"/>
                  </a:cubicBezTo>
                  <a:close/>
                </a:path>
              </a:pathLst>
            </a:custGeom>
            <a:solidFill>
              <a:srgbClr val="0302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F6ABEFB5-DA27-4339-A1BC-327DBD24A48E}"/>
                </a:ext>
              </a:extLst>
            </p:cNvPr>
            <p:cNvSpPr/>
            <p:nvPr/>
          </p:nvSpPr>
          <p:spPr>
            <a:xfrm>
              <a:off x="1161002" y="1969617"/>
              <a:ext cx="35814" cy="5898"/>
            </a:xfrm>
            <a:custGeom>
              <a:avLst/>
              <a:gdLst>
                <a:gd name="connsiteX0" fmla="*/ 3048 w 35814"/>
                <a:gd name="connsiteY0" fmla="*/ 5518 h 5898"/>
                <a:gd name="connsiteX1" fmla="*/ 0 w 35814"/>
                <a:gd name="connsiteY1" fmla="*/ 5899 h 5898"/>
                <a:gd name="connsiteX2" fmla="*/ 35814 w 35814"/>
                <a:gd name="connsiteY2" fmla="*/ 1041 h 5898"/>
                <a:gd name="connsiteX3" fmla="*/ 3048 w 35814"/>
                <a:gd name="connsiteY3" fmla="*/ 5518 h 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4" h="5898">
                  <a:moveTo>
                    <a:pt x="3048" y="5518"/>
                  </a:moveTo>
                  <a:cubicBezTo>
                    <a:pt x="2000" y="5613"/>
                    <a:pt x="1048" y="5803"/>
                    <a:pt x="0" y="5899"/>
                  </a:cubicBezTo>
                  <a:cubicBezTo>
                    <a:pt x="10763" y="-6484"/>
                    <a:pt x="24194" y="5137"/>
                    <a:pt x="35814" y="1041"/>
                  </a:cubicBezTo>
                  <a:cubicBezTo>
                    <a:pt x="25337" y="5994"/>
                    <a:pt x="13621" y="279"/>
                    <a:pt x="3048" y="5518"/>
                  </a:cubicBezTo>
                  <a:close/>
                </a:path>
              </a:pathLst>
            </a:custGeom>
            <a:solidFill>
              <a:srgbClr val="FFE0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5A974D-3C85-4641-8C2E-F753CB7146F0}"/>
              </a:ext>
            </a:extLst>
          </p:cNvPr>
          <p:cNvGrpSpPr/>
          <p:nvPr/>
        </p:nvGrpSpPr>
        <p:grpSpPr>
          <a:xfrm>
            <a:off x="302941" y="3649440"/>
            <a:ext cx="3901047" cy="2965292"/>
            <a:chOff x="581482" y="3396757"/>
            <a:chExt cx="3975390" cy="30218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E2D77A-63F3-4AD0-8224-5329ECDE4750}"/>
                </a:ext>
              </a:extLst>
            </p:cNvPr>
            <p:cNvSpPr/>
            <p:nvPr/>
          </p:nvSpPr>
          <p:spPr>
            <a:xfrm>
              <a:off x="581482" y="3396757"/>
              <a:ext cx="3975390" cy="3021804"/>
            </a:xfrm>
            <a:custGeom>
              <a:avLst/>
              <a:gdLst>
                <a:gd name="connsiteX0" fmla="*/ 1005 w 7155770"/>
                <a:gd name="connsiteY0" fmla="*/ 1973084 h 5439298"/>
                <a:gd name="connsiteX1" fmla="*/ 740251 w 7155770"/>
                <a:gd name="connsiteY1" fmla="*/ 427475 h 5439298"/>
                <a:gd name="connsiteX2" fmla="*/ 2022873 w 7155770"/>
                <a:gd name="connsiteY2" fmla="*/ 2616 h 5439298"/>
                <a:gd name="connsiteX3" fmla="*/ 3624925 w 7155770"/>
                <a:gd name="connsiteY3" fmla="*/ 1033290 h 5439298"/>
                <a:gd name="connsiteX4" fmla="*/ 3735179 w 7155770"/>
                <a:gd name="connsiteY4" fmla="*/ 1330567 h 5439298"/>
                <a:gd name="connsiteX5" fmla="*/ 3744245 w 7155770"/>
                <a:gd name="connsiteY5" fmla="*/ 1424152 h 5439298"/>
                <a:gd name="connsiteX6" fmla="*/ 3833809 w 7155770"/>
                <a:gd name="connsiteY6" fmla="*/ 1604522 h 5439298"/>
                <a:gd name="connsiteX7" fmla="*/ 4431361 w 7155770"/>
                <a:gd name="connsiteY7" fmla="*/ 2115362 h 5439298"/>
                <a:gd name="connsiteX8" fmla="*/ 4263860 w 7155770"/>
                <a:gd name="connsiteY8" fmla="*/ 2552286 h 5439298"/>
                <a:gd name="connsiteX9" fmla="*/ 4362635 w 7155770"/>
                <a:gd name="connsiteY9" fmla="*/ 2928964 h 5439298"/>
                <a:gd name="connsiteX10" fmla="*/ 4406869 w 7155770"/>
                <a:gd name="connsiteY10" fmla="*/ 2975756 h 5439298"/>
                <a:gd name="connsiteX11" fmla="*/ 4520340 w 7155770"/>
                <a:gd name="connsiteY11" fmla="*/ 2867256 h 5439298"/>
                <a:gd name="connsiteX12" fmla="*/ 4618458 w 7155770"/>
                <a:gd name="connsiteY12" fmla="*/ 2875372 h 5439298"/>
                <a:gd name="connsiteX13" fmla="*/ 4737485 w 7155770"/>
                <a:gd name="connsiteY13" fmla="*/ 2917485 h 5439298"/>
                <a:gd name="connsiteX14" fmla="*/ 4815570 w 7155770"/>
                <a:gd name="connsiteY14" fmla="*/ 3005586 h 5439298"/>
                <a:gd name="connsiteX15" fmla="*/ 5361797 w 7155770"/>
                <a:gd name="connsiteY15" fmla="*/ 3811365 h 5439298"/>
                <a:gd name="connsiteX16" fmla="*/ 5238968 w 7155770"/>
                <a:gd name="connsiteY16" fmla="*/ 3747537 h 5439298"/>
                <a:gd name="connsiteX17" fmla="*/ 4673146 w 7155770"/>
                <a:gd name="connsiteY17" fmla="*/ 2979046 h 5439298"/>
                <a:gd name="connsiteX18" fmla="*/ 5282616 w 7155770"/>
                <a:gd name="connsiteY18" fmla="*/ 3857938 h 5439298"/>
                <a:gd name="connsiteX19" fmla="*/ 5312300 w 7155770"/>
                <a:gd name="connsiteY19" fmla="*/ 3886671 h 5439298"/>
                <a:gd name="connsiteX20" fmla="*/ 5364210 w 7155770"/>
                <a:gd name="connsiteY20" fmla="*/ 3880603 h 5439298"/>
                <a:gd name="connsiteX21" fmla="*/ 6084008 w 7155770"/>
                <a:gd name="connsiteY21" fmla="*/ 3746660 h 5439298"/>
                <a:gd name="connsiteX22" fmla="*/ 6274833 w 7155770"/>
                <a:gd name="connsiteY22" fmla="*/ 3769032 h 5439298"/>
                <a:gd name="connsiteX23" fmla="*/ 6656994 w 7155770"/>
                <a:gd name="connsiteY23" fmla="*/ 4013741 h 5439298"/>
                <a:gd name="connsiteX24" fmla="*/ 6999602 w 7155770"/>
                <a:gd name="connsiteY24" fmla="*/ 4280604 h 5439298"/>
                <a:gd name="connsiteX25" fmla="*/ 7101741 w 7155770"/>
                <a:gd name="connsiteY25" fmla="*/ 4656259 h 5439298"/>
                <a:gd name="connsiteX26" fmla="*/ 7155771 w 7155770"/>
                <a:gd name="connsiteY26" fmla="*/ 5438129 h 5439298"/>
                <a:gd name="connsiteX27" fmla="*/ 5847999 w 7155770"/>
                <a:gd name="connsiteY27" fmla="*/ 5439299 h 5439298"/>
                <a:gd name="connsiteX28" fmla="*/ 5800330 w 7155770"/>
                <a:gd name="connsiteY28" fmla="*/ 5429867 h 5439298"/>
                <a:gd name="connsiteX29" fmla="*/ 5773570 w 7155770"/>
                <a:gd name="connsiteY29" fmla="*/ 5391337 h 5439298"/>
                <a:gd name="connsiteX30" fmla="*/ 5339133 w 7155770"/>
                <a:gd name="connsiteY30" fmla="*/ 4811624 h 5439298"/>
                <a:gd name="connsiteX31" fmla="*/ 5262510 w 7155770"/>
                <a:gd name="connsiteY31" fmla="*/ 4726155 h 5439298"/>
                <a:gd name="connsiteX32" fmla="*/ 5280277 w 7155770"/>
                <a:gd name="connsiteY32" fmla="*/ 4621091 h 5439298"/>
                <a:gd name="connsiteX33" fmla="*/ 5170973 w 7155770"/>
                <a:gd name="connsiteY33" fmla="*/ 4571155 h 5439298"/>
                <a:gd name="connsiteX34" fmla="*/ 5144286 w 7155770"/>
                <a:gd name="connsiteY34" fmla="*/ 4462290 h 5439298"/>
                <a:gd name="connsiteX35" fmla="*/ 5171338 w 7155770"/>
                <a:gd name="connsiteY35" fmla="*/ 4428512 h 5439298"/>
                <a:gd name="connsiteX36" fmla="*/ 5125642 w 7155770"/>
                <a:gd name="connsiteY36" fmla="*/ 4135401 h 5439298"/>
                <a:gd name="connsiteX37" fmla="*/ 4438380 w 7155770"/>
                <a:gd name="connsiteY37" fmla="*/ 3036952 h 5439298"/>
                <a:gd name="connsiteX38" fmla="*/ 4391003 w 7155770"/>
                <a:gd name="connsiteY38" fmla="*/ 3254097 h 5439298"/>
                <a:gd name="connsiteX39" fmla="*/ 4553168 w 7155770"/>
                <a:gd name="connsiteY39" fmla="*/ 3542017 h 5439298"/>
                <a:gd name="connsiteX40" fmla="*/ 4311163 w 7155770"/>
                <a:gd name="connsiteY40" fmla="*/ 4045180 h 5439298"/>
                <a:gd name="connsiteX41" fmla="*/ 3818528 w 7155770"/>
                <a:gd name="connsiteY41" fmla="*/ 4122241 h 5439298"/>
                <a:gd name="connsiteX42" fmla="*/ 3622585 w 7155770"/>
                <a:gd name="connsiteY42" fmla="*/ 4285868 h 5439298"/>
                <a:gd name="connsiteX43" fmla="*/ 3627630 w 7155770"/>
                <a:gd name="connsiteY43" fmla="*/ 4516978 h 5439298"/>
                <a:gd name="connsiteX44" fmla="*/ 3614470 w 7155770"/>
                <a:gd name="connsiteY44" fmla="*/ 4997111 h 5439298"/>
                <a:gd name="connsiteX45" fmla="*/ 3557076 w 7155770"/>
                <a:gd name="connsiteY45" fmla="*/ 5438714 h 5439298"/>
                <a:gd name="connsiteX46" fmla="*/ 1151658 w 7155770"/>
                <a:gd name="connsiteY46" fmla="*/ 5438714 h 5439298"/>
                <a:gd name="connsiteX47" fmla="*/ 1155533 w 7155770"/>
                <a:gd name="connsiteY47" fmla="*/ 5402816 h 5439298"/>
                <a:gd name="connsiteX48" fmla="*/ 1179148 w 7155770"/>
                <a:gd name="connsiteY48" fmla="*/ 4610636 h 5439298"/>
                <a:gd name="connsiteX49" fmla="*/ 893277 w 7155770"/>
                <a:gd name="connsiteY49" fmla="*/ 3879214 h 5439298"/>
                <a:gd name="connsiteX50" fmla="*/ 555495 w 7155770"/>
                <a:gd name="connsiteY50" fmla="*/ 3500050 h 5439298"/>
                <a:gd name="connsiteX51" fmla="*/ 293238 w 7155770"/>
                <a:gd name="connsiteY51" fmla="*/ 3083378 h 5439298"/>
                <a:gd name="connsiteX52" fmla="*/ 1005 w 7155770"/>
                <a:gd name="connsiteY52" fmla="*/ 1973084 h 5439298"/>
                <a:gd name="connsiteX53" fmla="*/ 5932591 w 7155770"/>
                <a:gd name="connsiteY53" fmla="*/ 4678631 h 5439298"/>
                <a:gd name="connsiteX54" fmla="*/ 6059881 w 7155770"/>
                <a:gd name="connsiteY54" fmla="*/ 4810162 h 5439298"/>
                <a:gd name="connsiteX55" fmla="*/ 6088541 w 7155770"/>
                <a:gd name="connsiteY55" fmla="*/ 4813013 h 5439298"/>
                <a:gd name="connsiteX56" fmla="*/ 6250413 w 7155770"/>
                <a:gd name="connsiteY56" fmla="*/ 4738072 h 5439298"/>
                <a:gd name="connsiteX57" fmla="*/ 6321479 w 7155770"/>
                <a:gd name="connsiteY57" fmla="*/ 4690841 h 5439298"/>
                <a:gd name="connsiteX58" fmla="*/ 6288943 w 7155770"/>
                <a:gd name="connsiteY58" fmla="*/ 4676438 h 5439298"/>
                <a:gd name="connsiteX59" fmla="*/ 6044161 w 7155770"/>
                <a:gd name="connsiteY59" fmla="*/ 4613780 h 5439298"/>
                <a:gd name="connsiteX60" fmla="*/ 6015428 w 7155770"/>
                <a:gd name="connsiteY60" fmla="*/ 4616193 h 5439298"/>
                <a:gd name="connsiteX61" fmla="*/ 5932591 w 7155770"/>
                <a:gd name="connsiteY61" fmla="*/ 4678631 h 543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55770" h="5439298">
                  <a:moveTo>
                    <a:pt x="1005" y="1973084"/>
                  </a:moveTo>
                  <a:cubicBezTo>
                    <a:pt x="20015" y="1383501"/>
                    <a:pt x="281394" y="797135"/>
                    <a:pt x="740251" y="427475"/>
                  </a:cubicBezTo>
                  <a:cubicBezTo>
                    <a:pt x="1113127" y="127054"/>
                    <a:pt x="1545006" y="-21950"/>
                    <a:pt x="2022873" y="2616"/>
                  </a:cubicBezTo>
                  <a:cubicBezTo>
                    <a:pt x="2749031" y="39903"/>
                    <a:pt x="3293138" y="377393"/>
                    <a:pt x="3624925" y="1033290"/>
                  </a:cubicBezTo>
                  <a:cubicBezTo>
                    <a:pt x="3672375" y="1127021"/>
                    <a:pt x="3701328" y="1230402"/>
                    <a:pt x="3735179" y="1330567"/>
                  </a:cubicBezTo>
                  <a:cubicBezTo>
                    <a:pt x="3744976" y="1359593"/>
                    <a:pt x="3746512" y="1393225"/>
                    <a:pt x="3744245" y="1424152"/>
                  </a:cubicBezTo>
                  <a:cubicBezTo>
                    <a:pt x="3738542" y="1503041"/>
                    <a:pt x="3771736" y="1560434"/>
                    <a:pt x="3833809" y="1604522"/>
                  </a:cubicBezTo>
                  <a:cubicBezTo>
                    <a:pt x="4027266" y="1741755"/>
                    <a:pt x="4320010" y="1897120"/>
                    <a:pt x="4431361" y="2115362"/>
                  </a:cubicBezTo>
                  <a:cubicBezTo>
                    <a:pt x="4547611" y="2343255"/>
                    <a:pt x="4272925" y="2362411"/>
                    <a:pt x="4263860" y="2552286"/>
                  </a:cubicBezTo>
                  <a:cubicBezTo>
                    <a:pt x="4258815" y="2657715"/>
                    <a:pt x="4518293" y="2841155"/>
                    <a:pt x="4362635" y="2928964"/>
                  </a:cubicBezTo>
                  <a:cubicBezTo>
                    <a:pt x="4377404" y="2944537"/>
                    <a:pt x="4392100" y="2960183"/>
                    <a:pt x="4406869" y="2975756"/>
                  </a:cubicBezTo>
                  <a:cubicBezTo>
                    <a:pt x="4421199" y="2922384"/>
                    <a:pt x="4465871" y="2876615"/>
                    <a:pt x="4520340" y="2867256"/>
                  </a:cubicBezTo>
                  <a:cubicBezTo>
                    <a:pt x="4552875" y="2861627"/>
                    <a:pt x="4586142" y="2868500"/>
                    <a:pt x="4618458" y="2875372"/>
                  </a:cubicBezTo>
                  <a:cubicBezTo>
                    <a:pt x="4659913" y="2884219"/>
                    <a:pt x="4702538" y="2893504"/>
                    <a:pt x="4737485" y="2917485"/>
                  </a:cubicBezTo>
                  <a:cubicBezTo>
                    <a:pt x="4770021" y="2939857"/>
                    <a:pt x="4793198" y="2973051"/>
                    <a:pt x="4815570" y="3005586"/>
                  </a:cubicBezTo>
                  <a:cubicBezTo>
                    <a:pt x="4999523" y="3272888"/>
                    <a:pt x="5181647" y="3541505"/>
                    <a:pt x="5361797" y="3811365"/>
                  </a:cubicBezTo>
                  <a:cubicBezTo>
                    <a:pt x="5316614" y="3833664"/>
                    <a:pt x="5268798" y="3788115"/>
                    <a:pt x="5238968" y="3747537"/>
                  </a:cubicBezTo>
                  <a:cubicBezTo>
                    <a:pt x="5050336" y="3491349"/>
                    <a:pt x="4861705" y="3235234"/>
                    <a:pt x="4673146" y="2979046"/>
                  </a:cubicBezTo>
                  <a:cubicBezTo>
                    <a:pt x="4876327" y="3272010"/>
                    <a:pt x="5079435" y="3564974"/>
                    <a:pt x="5282616" y="3857938"/>
                  </a:cubicBezTo>
                  <a:cubicBezTo>
                    <a:pt x="5290585" y="3869416"/>
                    <a:pt x="5299286" y="3881553"/>
                    <a:pt x="5312300" y="3886671"/>
                  </a:cubicBezTo>
                  <a:cubicBezTo>
                    <a:pt x="5328897" y="3893251"/>
                    <a:pt x="5347540" y="3886817"/>
                    <a:pt x="5364210" y="3880603"/>
                  </a:cubicBezTo>
                  <a:cubicBezTo>
                    <a:pt x="5594078" y="3795207"/>
                    <a:pt x="5838787" y="3749657"/>
                    <a:pt x="6084008" y="3746660"/>
                  </a:cubicBezTo>
                  <a:cubicBezTo>
                    <a:pt x="6148347" y="3745856"/>
                    <a:pt x="6213929" y="3748195"/>
                    <a:pt x="6274833" y="3769032"/>
                  </a:cubicBezTo>
                  <a:cubicBezTo>
                    <a:pt x="6419158" y="3818457"/>
                    <a:pt x="6538990" y="3920669"/>
                    <a:pt x="6656994" y="4013741"/>
                  </a:cubicBezTo>
                  <a:cubicBezTo>
                    <a:pt x="6765787" y="4099576"/>
                    <a:pt x="6914060" y="4170423"/>
                    <a:pt x="6999602" y="4280604"/>
                  </a:cubicBezTo>
                  <a:cubicBezTo>
                    <a:pt x="7080392" y="4384717"/>
                    <a:pt x="7092602" y="4524802"/>
                    <a:pt x="7101741" y="4656259"/>
                  </a:cubicBezTo>
                  <a:cubicBezTo>
                    <a:pt x="7119727" y="4916907"/>
                    <a:pt x="7137712" y="5177481"/>
                    <a:pt x="7155771" y="5438129"/>
                  </a:cubicBezTo>
                  <a:cubicBezTo>
                    <a:pt x="6719871" y="5438495"/>
                    <a:pt x="6283899" y="5438934"/>
                    <a:pt x="5847999" y="5439299"/>
                  </a:cubicBezTo>
                  <a:cubicBezTo>
                    <a:pt x="5831548" y="5439299"/>
                    <a:pt x="5814002" y="5439006"/>
                    <a:pt x="5800330" y="5429867"/>
                  </a:cubicBezTo>
                  <a:cubicBezTo>
                    <a:pt x="5787169" y="5421094"/>
                    <a:pt x="5780150" y="5405813"/>
                    <a:pt x="5773570" y="5391337"/>
                  </a:cubicBezTo>
                  <a:cubicBezTo>
                    <a:pt x="5672528" y="5169951"/>
                    <a:pt x="5523231" y="4970718"/>
                    <a:pt x="5339133" y="4811624"/>
                  </a:cubicBezTo>
                  <a:cubicBezTo>
                    <a:pt x="5309961" y="4786400"/>
                    <a:pt x="5279033" y="4761030"/>
                    <a:pt x="5262510" y="4726155"/>
                  </a:cubicBezTo>
                  <a:cubicBezTo>
                    <a:pt x="5246060" y="4691280"/>
                    <a:pt x="5249057" y="4643683"/>
                    <a:pt x="5280277" y="4621091"/>
                  </a:cubicBezTo>
                  <a:cubicBezTo>
                    <a:pt x="5241380" y="4609978"/>
                    <a:pt x="5201095" y="4598134"/>
                    <a:pt x="5170973" y="4571155"/>
                  </a:cubicBezTo>
                  <a:cubicBezTo>
                    <a:pt x="5140850" y="4544177"/>
                    <a:pt x="5124326" y="4497457"/>
                    <a:pt x="5144286" y="4462290"/>
                  </a:cubicBezTo>
                  <a:cubicBezTo>
                    <a:pt x="5151378" y="4449714"/>
                    <a:pt x="5162345" y="4439844"/>
                    <a:pt x="5171338" y="4428512"/>
                  </a:cubicBezTo>
                  <a:cubicBezTo>
                    <a:pt x="5237067" y="4345601"/>
                    <a:pt x="5181720" y="4225111"/>
                    <a:pt x="5125642" y="4135401"/>
                  </a:cubicBezTo>
                  <a:cubicBezTo>
                    <a:pt x="4896579" y="3769251"/>
                    <a:pt x="4667443" y="3403102"/>
                    <a:pt x="4438380" y="3036952"/>
                  </a:cubicBezTo>
                  <a:cubicBezTo>
                    <a:pt x="4438892" y="3037829"/>
                    <a:pt x="4384569" y="3217614"/>
                    <a:pt x="4391003" y="3254097"/>
                  </a:cubicBezTo>
                  <a:cubicBezTo>
                    <a:pt x="4410671" y="3365887"/>
                    <a:pt x="4514125" y="3437099"/>
                    <a:pt x="4553168" y="3542017"/>
                  </a:cubicBezTo>
                  <a:cubicBezTo>
                    <a:pt x="4636809" y="3766985"/>
                    <a:pt x="4558505" y="4006503"/>
                    <a:pt x="4311163" y="4045180"/>
                  </a:cubicBezTo>
                  <a:cubicBezTo>
                    <a:pt x="4146952" y="4070843"/>
                    <a:pt x="3982740" y="4096505"/>
                    <a:pt x="3818528" y="4122241"/>
                  </a:cubicBezTo>
                  <a:cubicBezTo>
                    <a:pt x="3720045" y="4137668"/>
                    <a:pt x="3648394" y="4181974"/>
                    <a:pt x="3622585" y="4285868"/>
                  </a:cubicBezTo>
                  <a:cubicBezTo>
                    <a:pt x="3603868" y="4361175"/>
                    <a:pt x="3615493" y="4440356"/>
                    <a:pt x="3627630" y="4516978"/>
                  </a:cubicBezTo>
                  <a:cubicBezTo>
                    <a:pt x="3653146" y="4678047"/>
                    <a:pt x="3640644" y="4836775"/>
                    <a:pt x="3614470" y="4997111"/>
                  </a:cubicBezTo>
                  <a:cubicBezTo>
                    <a:pt x="3590562" y="5143557"/>
                    <a:pt x="3575866" y="5291464"/>
                    <a:pt x="3557076" y="5438714"/>
                  </a:cubicBezTo>
                  <a:cubicBezTo>
                    <a:pt x="2755246" y="5438714"/>
                    <a:pt x="1953488" y="5438714"/>
                    <a:pt x="1151658" y="5438714"/>
                  </a:cubicBezTo>
                  <a:cubicBezTo>
                    <a:pt x="1152901" y="5426723"/>
                    <a:pt x="1153193" y="5414587"/>
                    <a:pt x="1155533" y="5402816"/>
                  </a:cubicBezTo>
                  <a:cubicBezTo>
                    <a:pt x="1207955" y="5140048"/>
                    <a:pt x="1215193" y="4876109"/>
                    <a:pt x="1179148" y="4610636"/>
                  </a:cubicBezTo>
                  <a:cubicBezTo>
                    <a:pt x="1143469" y="4348014"/>
                    <a:pt x="1052955" y="4092631"/>
                    <a:pt x="893277" y="3879214"/>
                  </a:cubicBezTo>
                  <a:cubicBezTo>
                    <a:pt x="791650" y="3743370"/>
                    <a:pt x="667577" y="3626901"/>
                    <a:pt x="555495" y="3500050"/>
                  </a:cubicBezTo>
                  <a:cubicBezTo>
                    <a:pt x="440049" y="3369470"/>
                    <a:pt x="372054" y="3235454"/>
                    <a:pt x="293238" y="3083378"/>
                  </a:cubicBezTo>
                  <a:cubicBezTo>
                    <a:pt x="107604" y="2724979"/>
                    <a:pt x="-12301" y="2384418"/>
                    <a:pt x="1005" y="1973084"/>
                  </a:cubicBezTo>
                  <a:close/>
                  <a:moveTo>
                    <a:pt x="5932591" y="4678631"/>
                  </a:moveTo>
                  <a:cubicBezTo>
                    <a:pt x="5975581" y="4723449"/>
                    <a:pt x="6016963" y="4767610"/>
                    <a:pt x="6059881" y="4810162"/>
                  </a:cubicBezTo>
                  <a:cubicBezTo>
                    <a:pt x="6065291" y="4815572"/>
                    <a:pt x="6080645" y="4816523"/>
                    <a:pt x="6088541" y="4813013"/>
                  </a:cubicBezTo>
                  <a:cubicBezTo>
                    <a:pt x="6143010" y="4789178"/>
                    <a:pt x="6197260" y="4764685"/>
                    <a:pt x="6250413" y="4738072"/>
                  </a:cubicBezTo>
                  <a:cubicBezTo>
                    <a:pt x="6273443" y="4726521"/>
                    <a:pt x="6293769" y="4709485"/>
                    <a:pt x="6321479" y="4690841"/>
                  </a:cubicBezTo>
                  <a:cubicBezTo>
                    <a:pt x="6305321" y="4683457"/>
                    <a:pt x="6296986" y="4676146"/>
                    <a:pt x="6288943" y="4676438"/>
                  </a:cubicBezTo>
                  <a:cubicBezTo>
                    <a:pt x="6200916" y="4679947"/>
                    <a:pt x="6122173" y="4649020"/>
                    <a:pt x="6044161" y="4613780"/>
                  </a:cubicBezTo>
                  <a:cubicBezTo>
                    <a:pt x="6036338" y="4610271"/>
                    <a:pt x="6022520" y="4611368"/>
                    <a:pt x="6015428" y="4616193"/>
                  </a:cubicBezTo>
                  <a:cubicBezTo>
                    <a:pt x="5988449" y="4634544"/>
                    <a:pt x="5963152" y="4655235"/>
                    <a:pt x="5932591" y="4678631"/>
                  </a:cubicBezTo>
                  <a:close/>
                </a:path>
              </a:pathLst>
            </a:custGeom>
            <a:solidFill>
              <a:schemeClr val="accent1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67">
              <a:extLst>
                <a:ext uri="{FF2B5EF4-FFF2-40B4-BE49-F238E27FC236}">
                  <a16:creationId xmlns:a16="http://schemas.microsoft.com/office/drawing/2014/main" id="{AD7AC688-CD77-4607-9BE8-71A6F853BEC9}"/>
                </a:ext>
              </a:extLst>
            </p:cNvPr>
            <p:cNvGrpSpPr/>
            <p:nvPr/>
          </p:nvGrpSpPr>
          <p:grpSpPr>
            <a:xfrm>
              <a:off x="1052874" y="3816135"/>
              <a:ext cx="1219566" cy="2024819"/>
              <a:chOff x="6096000" y="3534767"/>
              <a:chExt cx="1947951" cy="3234141"/>
            </a:xfrm>
            <a:solidFill>
              <a:schemeClr val="bg1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9D872C4-602E-434C-BCA9-7CDB887A35EB}"/>
                  </a:ext>
                </a:extLst>
              </p:cNvPr>
              <p:cNvSpPr/>
              <p:nvPr/>
            </p:nvSpPr>
            <p:spPr>
              <a:xfrm>
                <a:off x="6567737" y="5962034"/>
                <a:ext cx="977303" cy="240139"/>
              </a:xfrm>
              <a:custGeom>
                <a:avLst/>
                <a:gdLst>
                  <a:gd name="connsiteX0" fmla="*/ 512486 w 977303"/>
                  <a:gd name="connsiteY0" fmla="*/ 240135 h 240139"/>
                  <a:gd name="connsiteX1" fmla="*/ 64186 w 977303"/>
                  <a:gd name="connsiteY1" fmla="*/ 136798 h 240139"/>
                  <a:gd name="connsiteX2" fmla="*/ 623 w 977303"/>
                  <a:gd name="connsiteY2" fmla="*/ 44118 h 240139"/>
                  <a:gd name="connsiteX3" fmla="*/ 52784 w 977303"/>
                  <a:gd name="connsiteY3" fmla="*/ 4141 h 240139"/>
                  <a:gd name="connsiteX4" fmla="*/ 161380 w 977303"/>
                  <a:gd name="connsiteY4" fmla="*/ 54265 h 240139"/>
                  <a:gd name="connsiteX5" fmla="*/ 518256 w 977303"/>
                  <a:gd name="connsiteY5" fmla="*/ 125599 h 240139"/>
                  <a:gd name="connsiteX6" fmla="*/ 876014 w 977303"/>
                  <a:gd name="connsiteY6" fmla="*/ 44525 h 240139"/>
                  <a:gd name="connsiteX7" fmla="*/ 917518 w 977303"/>
                  <a:gd name="connsiteY7" fmla="*/ 26267 h 240139"/>
                  <a:gd name="connsiteX8" fmla="*/ 937540 w 977303"/>
                  <a:gd name="connsiteY8" fmla="*/ 26811 h 240139"/>
                  <a:gd name="connsiteX9" fmla="*/ 948061 w 977303"/>
                  <a:gd name="connsiteY9" fmla="*/ 136561 h 240139"/>
                  <a:gd name="connsiteX10" fmla="*/ 916296 w 977303"/>
                  <a:gd name="connsiteY10" fmla="*/ 154445 h 240139"/>
                  <a:gd name="connsiteX11" fmla="*/ 633334 w 977303"/>
                  <a:gd name="connsiteY11" fmla="*/ 232397 h 240139"/>
                  <a:gd name="connsiteX12" fmla="*/ 512486 w 977303"/>
                  <a:gd name="connsiteY12" fmla="*/ 240135 h 240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7303" h="240139">
                    <a:moveTo>
                      <a:pt x="512486" y="240135"/>
                    </a:moveTo>
                    <a:cubicBezTo>
                      <a:pt x="355497" y="238642"/>
                      <a:pt x="206617" y="201006"/>
                      <a:pt x="64186" y="136798"/>
                    </a:cubicBezTo>
                    <a:cubicBezTo>
                      <a:pt x="25533" y="119355"/>
                      <a:pt x="6494" y="84706"/>
                      <a:pt x="623" y="44118"/>
                    </a:cubicBezTo>
                    <a:cubicBezTo>
                      <a:pt x="-4331" y="9910"/>
                      <a:pt x="20917" y="-8857"/>
                      <a:pt x="52784" y="4141"/>
                    </a:cubicBezTo>
                    <a:cubicBezTo>
                      <a:pt x="89706" y="19209"/>
                      <a:pt x="124389" y="39197"/>
                      <a:pt x="161380" y="54265"/>
                    </a:cubicBezTo>
                    <a:cubicBezTo>
                      <a:pt x="275814" y="100860"/>
                      <a:pt x="394014" y="128552"/>
                      <a:pt x="518256" y="125599"/>
                    </a:cubicBezTo>
                    <a:cubicBezTo>
                      <a:pt x="642904" y="122681"/>
                      <a:pt x="761614" y="92919"/>
                      <a:pt x="876014" y="44525"/>
                    </a:cubicBezTo>
                    <a:cubicBezTo>
                      <a:pt x="889927" y="38654"/>
                      <a:pt x="903909" y="32851"/>
                      <a:pt x="917518" y="26267"/>
                    </a:cubicBezTo>
                    <a:cubicBezTo>
                      <a:pt x="924712" y="22772"/>
                      <a:pt x="930380" y="23722"/>
                      <a:pt x="937540" y="26811"/>
                    </a:cubicBezTo>
                    <a:cubicBezTo>
                      <a:pt x="985594" y="47749"/>
                      <a:pt x="991295" y="101505"/>
                      <a:pt x="948061" y="136561"/>
                    </a:cubicBezTo>
                    <a:cubicBezTo>
                      <a:pt x="938558" y="144264"/>
                      <a:pt x="927427" y="149457"/>
                      <a:pt x="916296" y="154445"/>
                    </a:cubicBezTo>
                    <a:cubicBezTo>
                      <a:pt x="825957" y="194898"/>
                      <a:pt x="731478" y="220282"/>
                      <a:pt x="633334" y="232397"/>
                    </a:cubicBezTo>
                    <a:cubicBezTo>
                      <a:pt x="593153" y="237352"/>
                      <a:pt x="552973" y="240271"/>
                      <a:pt x="512486" y="240135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3C16FE7-7E18-4713-AA37-5B8D97937101}"/>
                  </a:ext>
                </a:extLst>
              </p:cNvPr>
              <p:cNvSpPr/>
              <p:nvPr/>
            </p:nvSpPr>
            <p:spPr>
              <a:xfrm>
                <a:off x="6723880" y="6404824"/>
                <a:ext cx="651205" cy="364999"/>
              </a:xfrm>
              <a:custGeom>
                <a:avLst/>
                <a:gdLst>
                  <a:gd name="connsiteX0" fmla="*/ 313313 w 651205"/>
                  <a:gd name="connsiteY0" fmla="*/ 365000 h 364999"/>
                  <a:gd name="connsiteX1" fmla="*/ 242420 w 651205"/>
                  <a:gd name="connsiteY1" fmla="*/ 307478 h 364999"/>
                  <a:gd name="connsiteX2" fmla="*/ 216017 w 651205"/>
                  <a:gd name="connsiteY2" fmla="*/ 272014 h 364999"/>
                  <a:gd name="connsiteX3" fmla="*/ 13993 w 651205"/>
                  <a:gd name="connsiteY3" fmla="*/ 50681 h 364999"/>
                  <a:gd name="connsiteX4" fmla="*/ 521 w 651205"/>
                  <a:gd name="connsiteY4" fmla="*/ 15557 h 364999"/>
                  <a:gd name="connsiteX5" fmla="*/ 16640 w 651205"/>
                  <a:gd name="connsiteY5" fmla="*/ 1201 h 364999"/>
                  <a:gd name="connsiteX6" fmla="*/ 50170 w 651205"/>
                  <a:gd name="connsiteY6" fmla="*/ 15523 h 364999"/>
                  <a:gd name="connsiteX7" fmla="*/ 355971 w 651205"/>
                  <a:gd name="connsiteY7" fmla="*/ 82479 h 364999"/>
                  <a:gd name="connsiteX8" fmla="*/ 565155 w 651205"/>
                  <a:gd name="connsiteY8" fmla="*/ 35918 h 364999"/>
                  <a:gd name="connsiteX9" fmla="*/ 614499 w 651205"/>
                  <a:gd name="connsiteY9" fmla="*/ 16982 h 364999"/>
                  <a:gd name="connsiteX10" fmla="*/ 645075 w 651205"/>
                  <a:gd name="connsiteY10" fmla="*/ 20783 h 364999"/>
                  <a:gd name="connsiteX11" fmla="*/ 648639 w 651205"/>
                  <a:gd name="connsiteY11" fmla="*/ 49086 h 364999"/>
                  <a:gd name="connsiteX12" fmla="*/ 613005 w 651205"/>
                  <a:gd name="connsiteY12" fmla="*/ 112445 h 364999"/>
                  <a:gd name="connsiteX13" fmla="*/ 399613 w 651205"/>
                  <a:gd name="connsiteY13" fmla="*/ 284299 h 364999"/>
                  <a:gd name="connsiteX14" fmla="*/ 385394 w 651205"/>
                  <a:gd name="connsiteY14" fmla="*/ 300588 h 364999"/>
                  <a:gd name="connsiteX15" fmla="*/ 376197 w 651205"/>
                  <a:gd name="connsiteY15" fmla="*/ 327975 h 364999"/>
                  <a:gd name="connsiteX16" fmla="*/ 313313 w 651205"/>
                  <a:gd name="connsiteY16" fmla="*/ 365000 h 36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51205" h="364999">
                    <a:moveTo>
                      <a:pt x="313313" y="365000"/>
                    </a:moveTo>
                    <a:cubicBezTo>
                      <a:pt x="281073" y="364796"/>
                      <a:pt x="248257" y="338496"/>
                      <a:pt x="242420" y="307478"/>
                    </a:cubicBezTo>
                    <a:cubicBezTo>
                      <a:pt x="239128" y="289966"/>
                      <a:pt x="229558" y="280905"/>
                      <a:pt x="216017" y="272014"/>
                    </a:cubicBezTo>
                    <a:cubicBezTo>
                      <a:pt x="129920" y="215476"/>
                      <a:pt x="65305" y="139119"/>
                      <a:pt x="13993" y="50681"/>
                    </a:cubicBezTo>
                    <a:cubicBezTo>
                      <a:pt x="7681" y="39787"/>
                      <a:pt x="2693" y="28079"/>
                      <a:pt x="521" y="15557"/>
                    </a:cubicBezTo>
                    <a:cubicBezTo>
                      <a:pt x="-1787" y="2118"/>
                      <a:pt x="3575" y="-2430"/>
                      <a:pt x="16640" y="1201"/>
                    </a:cubicBezTo>
                    <a:cubicBezTo>
                      <a:pt x="28450" y="4493"/>
                      <a:pt x="39140" y="10432"/>
                      <a:pt x="50170" y="15523"/>
                    </a:cubicBezTo>
                    <a:cubicBezTo>
                      <a:pt x="147194" y="60319"/>
                      <a:pt x="248290" y="86348"/>
                      <a:pt x="355971" y="82479"/>
                    </a:cubicBezTo>
                    <a:cubicBezTo>
                      <a:pt x="428595" y="79866"/>
                      <a:pt x="497588" y="61167"/>
                      <a:pt x="565155" y="35918"/>
                    </a:cubicBezTo>
                    <a:cubicBezTo>
                      <a:pt x="581648" y="29742"/>
                      <a:pt x="598005" y="23192"/>
                      <a:pt x="614499" y="16982"/>
                    </a:cubicBezTo>
                    <a:cubicBezTo>
                      <a:pt x="625256" y="12944"/>
                      <a:pt x="635980" y="11891"/>
                      <a:pt x="645075" y="20783"/>
                    </a:cubicBezTo>
                    <a:cubicBezTo>
                      <a:pt x="653593" y="29097"/>
                      <a:pt x="651659" y="39244"/>
                      <a:pt x="648639" y="49086"/>
                    </a:cubicBezTo>
                    <a:cubicBezTo>
                      <a:pt x="641410" y="72773"/>
                      <a:pt x="628005" y="93203"/>
                      <a:pt x="613005" y="112445"/>
                    </a:cubicBezTo>
                    <a:cubicBezTo>
                      <a:pt x="555381" y="186460"/>
                      <a:pt x="487848" y="248293"/>
                      <a:pt x="399613" y="284299"/>
                    </a:cubicBezTo>
                    <a:cubicBezTo>
                      <a:pt x="391977" y="287421"/>
                      <a:pt x="387396" y="292546"/>
                      <a:pt x="385394" y="300588"/>
                    </a:cubicBezTo>
                    <a:cubicBezTo>
                      <a:pt x="383086" y="309955"/>
                      <a:pt x="380609" y="319287"/>
                      <a:pt x="376197" y="327975"/>
                    </a:cubicBezTo>
                    <a:cubicBezTo>
                      <a:pt x="362351" y="355430"/>
                      <a:pt x="337645" y="363371"/>
                      <a:pt x="313313" y="365000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6F34184-E11D-43CE-8D20-EB93D9A0A2CD}"/>
                  </a:ext>
                </a:extLst>
              </p:cNvPr>
              <p:cNvSpPr/>
              <p:nvPr/>
            </p:nvSpPr>
            <p:spPr>
              <a:xfrm>
                <a:off x="6596475" y="6167312"/>
                <a:ext cx="911638" cy="241271"/>
              </a:xfrm>
              <a:custGeom>
                <a:avLst/>
                <a:gdLst>
                  <a:gd name="connsiteX0" fmla="*/ 480661 w 911638"/>
                  <a:gd name="connsiteY0" fmla="*/ 241258 h 241271"/>
                  <a:gd name="connsiteX1" fmla="*/ 56489 w 911638"/>
                  <a:gd name="connsiteY1" fmla="*/ 137175 h 241271"/>
                  <a:gd name="connsiteX2" fmla="*/ 664 w 911638"/>
                  <a:gd name="connsiteY2" fmla="*/ 27561 h 241271"/>
                  <a:gd name="connsiteX3" fmla="*/ 39046 w 911638"/>
                  <a:gd name="connsiteY3" fmla="*/ 1362 h 241271"/>
                  <a:gd name="connsiteX4" fmla="*/ 71150 w 911638"/>
                  <a:gd name="connsiteY4" fmla="*/ 15615 h 241271"/>
                  <a:gd name="connsiteX5" fmla="*/ 372811 w 911638"/>
                  <a:gd name="connsiteY5" fmla="*/ 119257 h 241271"/>
                  <a:gd name="connsiteX6" fmla="*/ 658691 w 911638"/>
                  <a:gd name="connsiteY6" fmla="*/ 100083 h 241271"/>
                  <a:gd name="connsiteX7" fmla="*/ 853011 w 911638"/>
                  <a:gd name="connsiteY7" fmla="*/ 28036 h 241271"/>
                  <a:gd name="connsiteX8" fmla="*/ 875375 w 911638"/>
                  <a:gd name="connsiteY8" fmla="*/ 28172 h 241271"/>
                  <a:gd name="connsiteX9" fmla="*/ 877174 w 911638"/>
                  <a:gd name="connsiteY9" fmla="*/ 140976 h 241271"/>
                  <a:gd name="connsiteX10" fmla="*/ 756360 w 911638"/>
                  <a:gd name="connsiteY10" fmla="*/ 193612 h 241271"/>
                  <a:gd name="connsiteX11" fmla="*/ 557425 w 911638"/>
                  <a:gd name="connsiteY11" fmla="*/ 237322 h 241271"/>
                  <a:gd name="connsiteX12" fmla="*/ 480661 w 911638"/>
                  <a:gd name="connsiteY12" fmla="*/ 241258 h 241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638" h="241271">
                    <a:moveTo>
                      <a:pt x="480661" y="241258"/>
                    </a:moveTo>
                    <a:cubicBezTo>
                      <a:pt x="331137" y="239799"/>
                      <a:pt x="189995" y="203691"/>
                      <a:pt x="56489" y="137175"/>
                    </a:cubicBezTo>
                    <a:cubicBezTo>
                      <a:pt x="21365" y="119664"/>
                      <a:pt x="-4528" y="66418"/>
                      <a:pt x="664" y="27561"/>
                    </a:cubicBezTo>
                    <a:cubicBezTo>
                      <a:pt x="3514" y="6181"/>
                      <a:pt x="18379" y="-3864"/>
                      <a:pt x="39046" y="1362"/>
                    </a:cubicBezTo>
                    <a:cubicBezTo>
                      <a:pt x="50584" y="4280"/>
                      <a:pt x="60969" y="9812"/>
                      <a:pt x="71150" y="15615"/>
                    </a:cubicBezTo>
                    <a:cubicBezTo>
                      <a:pt x="165154" y="69269"/>
                      <a:pt x="265436" y="104393"/>
                      <a:pt x="372811" y="119257"/>
                    </a:cubicBezTo>
                    <a:cubicBezTo>
                      <a:pt x="469496" y="132662"/>
                      <a:pt x="564382" y="124008"/>
                      <a:pt x="658691" y="100083"/>
                    </a:cubicBezTo>
                    <a:cubicBezTo>
                      <a:pt x="726157" y="82945"/>
                      <a:pt x="790670" y="58545"/>
                      <a:pt x="853011" y="28036"/>
                    </a:cubicBezTo>
                    <a:cubicBezTo>
                      <a:pt x="861258" y="23997"/>
                      <a:pt x="867672" y="24235"/>
                      <a:pt x="875375" y="28172"/>
                    </a:cubicBezTo>
                    <a:cubicBezTo>
                      <a:pt x="922649" y="52300"/>
                      <a:pt x="924176" y="111112"/>
                      <a:pt x="877174" y="140976"/>
                    </a:cubicBezTo>
                    <a:cubicBezTo>
                      <a:pt x="839810" y="164732"/>
                      <a:pt x="798815" y="181225"/>
                      <a:pt x="756360" y="193612"/>
                    </a:cubicBezTo>
                    <a:cubicBezTo>
                      <a:pt x="691066" y="212650"/>
                      <a:pt x="624992" y="228634"/>
                      <a:pt x="557425" y="237322"/>
                    </a:cubicBezTo>
                    <a:cubicBezTo>
                      <a:pt x="532006" y="240546"/>
                      <a:pt x="506350" y="241394"/>
                      <a:pt x="480661" y="241258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5AEB9A-7DC3-4ACB-83CA-51CA399848EC}"/>
                  </a:ext>
                </a:extLst>
              </p:cNvPr>
              <p:cNvSpPr/>
              <p:nvPr/>
            </p:nvSpPr>
            <p:spPr>
              <a:xfrm>
                <a:off x="6095993" y="3534768"/>
                <a:ext cx="1947818" cy="2449128"/>
              </a:xfrm>
              <a:custGeom>
                <a:avLst/>
                <a:gdLst>
                  <a:gd name="connsiteX0" fmla="*/ 1946566 w 1947818"/>
                  <a:gd name="connsiteY0" fmla="*/ 865173 h 2449128"/>
                  <a:gd name="connsiteX1" fmla="*/ 1798976 w 1947818"/>
                  <a:gd name="connsiteY1" fmla="*/ 420776 h 2449128"/>
                  <a:gd name="connsiteX2" fmla="*/ 1297056 w 1947818"/>
                  <a:gd name="connsiteY2" fmla="*/ 45846 h 2449128"/>
                  <a:gd name="connsiteX3" fmla="*/ 318262 w 1947818"/>
                  <a:gd name="connsiteY3" fmla="*/ 239895 h 2449128"/>
                  <a:gd name="connsiteX4" fmla="*/ 14870 w 1947818"/>
                  <a:gd name="connsiteY4" fmla="*/ 742290 h 2449128"/>
                  <a:gd name="connsiteX5" fmla="*/ 24644 w 1947818"/>
                  <a:gd name="connsiteY5" fmla="*/ 1114403 h 2449128"/>
                  <a:gd name="connsiteX6" fmla="*/ 364212 w 1947818"/>
                  <a:gd name="connsiteY6" fmla="*/ 1833040 h 2449128"/>
                  <a:gd name="connsiteX7" fmla="*/ 453770 w 1947818"/>
                  <a:gd name="connsiteY7" fmla="*/ 2016093 h 2449128"/>
                  <a:gd name="connsiteX8" fmla="*/ 471994 w 1947818"/>
                  <a:gd name="connsiteY8" fmla="*/ 2254565 h 2449128"/>
                  <a:gd name="connsiteX9" fmla="*/ 481802 w 1947818"/>
                  <a:gd name="connsiteY9" fmla="*/ 2284022 h 2449128"/>
                  <a:gd name="connsiteX10" fmla="*/ 742705 w 1947818"/>
                  <a:gd name="connsiteY10" fmla="*/ 2420005 h 2449128"/>
                  <a:gd name="connsiteX11" fmla="*/ 1050305 w 1947818"/>
                  <a:gd name="connsiteY11" fmla="*/ 2446814 h 2449128"/>
                  <a:gd name="connsiteX12" fmla="*/ 1265835 w 1947818"/>
                  <a:gd name="connsiteY12" fmla="*/ 2404564 h 2449128"/>
                  <a:gd name="connsiteX13" fmla="*/ 1414952 w 1947818"/>
                  <a:gd name="connsiteY13" fmla="*/ 2304451 h 2449128"/>
                  <a:gd name="connsiteX14" fmla="*/ 1420178 w 1947818"/>
                  <a:gd name="connsiteY14" fmla="*/ 2289112 h 2449128"/>
                  <a:gd name="connsiteX15" fmla="*/ 1429103 w 1947818"/>
                  <a:gd name="connsiteY15" fmla="*/ 2045957 h 2449128"/>
                  <a:gd name="connsiteX16" fmla="*/ 1519645 w 1947818"/>
                  <a:gd name="connsiteY16" fmla="*/ 1856490 h 2449128"/>
                  <a:gd name="connsiteX17" fmla="*/ 1681047 w 1947818"/>
                  <a:gd name="connsiteY17" fmla="*/ 1600610 h 2449128"/>
                  <a:gd name="connsiteX18" fmla="*/ 1912731 w 1947818"/>
                  <a:gd name="connsiteY18" fmla="*/ 1158215 h 2449128"/>
                  <a:gd name="connsiteX19" fmla="*/ 1946566 w 1947818"/>
                  <a:gd name="connsiteY19" fmla="*/ 865173 h 2449128"/>
                  <a:gd name="connsiteX20" fmla="*/ 1724214 w 1947818"/>
                  <a:gd name="connsiteY20" fmla="*/ 1291822 h 2449128"/>
                  <a:gd name="connsiteX21" fmla="*/ 1612292 w 1947818"/>
                  <a:gd name="connsiteY21" fmla="*/ 1474298 h 2449128"/>
                  <a:gd name="connsiteX22" fmla="*/ 1402802 w 1947818"/>
                  <a:gd name="connsiteY22" fmla="*/ 1817939 h 2449128"/>
                  <a:gd name="connsiteX23" fmla="*/ 1297090 w 1947818"/>
                  <a:gd name="connsiteY23" fmla="*/ 2110912 h 2449128"/>
                  <a:gd name="connsiteX24" fmla="*/ 1292034 w 1947818"/>
                  <a:gd name="connsiteY24" fmla="*/ 2163615 h 2449128"/>
                  <a:gd name="connsiteX25" fmla="*/ 1282667 w 1947818"/>
                  <a:gd name="connsiteY25" fmla="*/ 2176104 h 2449128"/>
                  <a:gd name="connsiteX26" fmla="*/ 1107352 w 1947818"/>
                  <a:gd name="connsiteY26" fmla="*/ 2226635 h 2449128"/>
                  <a:gd name="connsiteX27" fmla="*/ 1095406 w 1947818"/>
                  <a:gd name="connsiteY27" fmla="*/ 2227110 h 2449128"/>
                  <a:gd name="connsiteX28" fmla="*/ 1097341 w 1947818"/>
                  <a:gd name="connsiteY28" fmla="*/ 2215538 h 2449128"/>
                  <a:gd name="connsiteX29" fmla="*/ 1353153 w 1947818"/>
                  <a:gd name="connsiteY29" fmla="*/ 1465712 h 2449128"/>
                  <a:gd name="connsiteX30" fmla="*/ 1356377 w 1947818"/>
                  <a:gd name="connsiteY30" fmla="*/ 1454955 h 2449128"/>
                  <a:gd name="connsiteX31" fmla="*/ 1375450 w 1947818"/>
                  <a:gd name="connsiteY31" fmla="*/ 1432523 h 2449128"/>
                  <a:gd name="connsiteX32" fmla="*/ 1627054 w 1947818"/>
                  <a:gd name="connsiteY32" fmla="*/ 1374661 h 2449128"/>
                  <a:gd name="connsiteX33" fmla="*/ 1650844 w 1947818"/>
                  <a:gd name="connsiteY33" fmla="*/ 1372421 h 2449128"/>
                  <a:gd name="connsiteX34" fmla="*/ 1664045 w 1947818"/>
                  <a:gd name="connsiteY34" fmla="*/ 1357387 h 2449128"/>
                  <a:gd name="connsiteX35" fmla="*/ 1658717 w 1947818"/>
                  <a:gd name="connsiteY35" fmla="*/ 1141654 h 2449128"/>
                  <a:gd name="connsiteX36" fmla="*/ 1646228 w 1947818"/>
                  <a:gd name="connsiteY36" fmla="*/ 609259 h 2449128"/>
                  <a:gd name="connsiteX37" fmla="*/ 1625290 w 1947818"/>
                  <a:gd name="connsiteY37" fmla="*/ 590831 h 2449128"/>
                  <a:gd name="connsiteX38" fmla="*/ 1607710 w 1947818"/>
                  <a:gd name="connsiteY38" fmla="*/ 592291 h 2449128"/>
                  <a:gd name="connsiteX39" fmla="*/ 1592168 w 1947818"/>
                  <a:gd name="connsiteY39" fmla="*/ 609564 h 2449128"/>
                  <a:gd name="connsiteX40" fmla="*/ 1609102 w 1947818"/>
                  <a:gd name="connsiteY40" fmla="*/ 1319820 h 2449128"/>
                  <a:gd name="connsiteX41" fmla="*/ 1591014 w 1947818"/>
                  <a:gd name="connsiteY41" fmla="*/ 1339062 h 2449128"/>
                  <a:gd name="connsiteX42" fmla="*/ 1399850 w 1947818"/>
                  <a:gd name="connsiteY42" fmla="*/ 1370181 h 2449128"/>
                  <a:gd name="connsiteX43" fmla="*/ 1184116 w 1947818"/>
                  <a:gd name="connsiteY43" fmla="*/ 1466289 h 2449128"/>
                  <a:gd name="connsiteX44" fmla="*/ 1134874 w 1947818"/>
                  <a:gd name="connsiteY44" fmla="*/ 1524626 h 2449128"/>
                  <a:gd name="connsiteX45" fmla="*/ 1305031 w 1947818"/>
                  <a:gd name="connsiteY45" fmla="*/ 1460792 h 2449128"/>
                  <a:gd name="connsiteX46" fmla="*/ 1293934 w 1947818"/>
                  <a:gd name="connsiteY46" fmla="*/ 1493744 h 2449128"/>
                  <a:gd name="connsiteX47" fmla="*/ 1044467 w 1947818"/>
                  <a:gd name="connsiteY47" fmla="*/ 2225753 h 2449128"/>
                  <a:gd name="connsiteX48" fmla="*/ 1028144 w 1947818"/>
                  <a:gd name="connsiteY48" fmla="*/ 2238886 h 2449128"/>
                  <a:gd name="connsiteX49" fmla="*/ 912387 w 1947818"/>
                  <a:gd name="connsiteY49" fmla="*/ 2236985 h 2449128"/>
                  <a:gd name="connsiteX50" fmla="*/ 895792 w 1947818"/>
                  <a:gd name="connsiteY50" fmla="*/ 2223547 h 2449128"/>
                  <a:gd name="connsiteX51" fmla="*/ 685692 w 1947818"/>
                  <a:gd name="connsiteY51" fmla="*/ 1652600 h 2449128"/>
                  <a:gd name="connsiteX52" fmla="*/ 619176 w 1947818"/>
                  <a:gd name="connsiteY52" fmla="*/ 1471719 h 2449128"/>
                  <a:gd name="connsiteX53" fmla="*/ 615579 w 1947818"/>
                  <a:gd name="connsiteY53" fmla="*/ 1460927 h 2449128"/>
                  <a:gd name="connsiteX54" fmla="*/ 833892 w 1947818"/>
                  <a:gd name="connsiteY54" fmla="*/ 1531821 h 2449128"/>
                  <a:gd name="connsiteX55" fmla="*/ 773417 w 1947818"/>
                  <a:gd name="connsiteY55" fmla="*/ 1470565 h 2449128"/>
                  <a:gd name="connsiteX56" fmla="*/ 622366 w 1947818"/>
                  <a:gd name="connsiteY56" fmla="*/ 1407817 h 2449128"/>
                  <a:gd name="connsiteX57" fmla="*/ 440026 w 1947818"/>
                  <a:gd name="connsiteY57" fmla="*/ 1372489 h 2449128"/>
                  <a:gd name="connsiteX58" fmla="*/ 359529 w 1947818"/>
                  <a:gd name="connsiteY58" fmla="*/ 1367534 h 2449128"/>
                  <a:gd name="connsiteX59" fmla="*/ 350298 w 1947818"/>
                  <a:gd name="connsiteY59" fmla="*/ 1356437 h 2449128"/>
                  <a:gd name="connsiteX60" fmla="*/ 344970 w 1947818"/>
                  <a:gd name="connsiteY60" fmla="*/ 1123056 h 2449128"/>
                  <a:gd name="connsiteX61" fmla="*/ 333635 w 1947818"/>
                  <a:gd name="connsiteY61" fmla="*/ 636103 h 2449128"/>
                  <a:gd name="connsiteX62" fmla="*/ 319008 w 1947818"/>
                  <a:gd name="connsiteY62" fmla="*/ 622494 h 2449128"/>
                  <a:gd name="connsiteX63" fmla="*/ 290027 w 1947818"/>
                  <a:gd name="connsiteY63" fmla="*/ 622019 h 2449128"/>
                  <a:gd name="connsiteX64" fmla="*/ 279710 w 1947818"/>
                  <a:gd name="connsiteY64" fmla="*/ 632845 h 2449128"/>
                  <a:gd name="connsiteX65" fmla="*/ 282900 w 1947818"/>
                  <a:gd name="connsiteY65" fmla="*/ 765299 h 2449128"/>
                  <a:gd name="connsiteX66" fmla="*/ 292368 w 1947818"/>
                  <a:gd name="connsiteY66" fmla="*/ 1162694 h 2449128"/>
                  <a:gd name="connsiteX67" fmla="*/ 297425 w 1947818"/>
                  <a:gd name="connsiteY67" fmla="*/ 1391052 h 2449128"/>
                  <a:gd name="connsiteX68" fmla="*/ 311509 w 1947818"/>
                  <a:gd name="connsiteY68" fmla="*/ 1404491 h 2449128"/>
                  <a:gd name="connsiteX69" fmla="*/ 493204 w 1947818"/>
                  <a:gd name="connsiteY69" fmla="*/ 1422443 h 2449128"/>
                  <a:gd name="connsiteX70" fmla="*/ 498193 w 1947818"/>
                  <a:gd name="connsiteY70" fmla="*/ 1423258 h 2449128"/>
                  <a:gd name="connsiteX71" fmla="*/ 553407 w 1947818"/>
                  <a:gd name="connsiteY71" fmla="*/ 1439344 h 2449128"/>
                  <a:gd name="connsiteX72" fmla="*/ 575941 w 1947818"/>
                  <a:gd name="connsiteY72" fmla="*/ 1490520 h 2449128"/>
                  <a:gd name="connsiteX73" fmla="*/ 840951 w 1947818"/>
                  <a:gd name="connsiteY73" fmla="*/ 2209090 h 2449128"/>
                  <a:gd name="connsiteX74" fmla="*/ 843123 w 1947818"/>
                  <a:gd name="connsiteY74" fmla="*/ 2214995 h 2449128"/>
                  <a:gd name="connsiteX75" fmla="*/ 836777 w 1947818"/>
                  <a:gd name="connsiteY75" fmla="*/ 2222121 h 2449128"/>
                  <a:gd name="connsiteX76" fmla="*/ 773858 w 1947818"/>
                  <a:gd name="connsiteY76" fmla="*/ 2204067 h 2449128"/>
                  <a:gd name="connsiteX77" fmla="*/ 602785 w 1947818"/>
                  <a:gd name="connsiteY77" fmla="*/ 2140403 h 2449128"/>
                  <a:gd name="connsiteX78" fmla="*/ 592808 w 1947818"/>
                  <a:gd name="connsiteY78" fmla="*/ 2126285 h 2449128"/>
                  <a:gd name="connsiteX79" fmla="*/ 548453 w 1947818"/>
                  <a:gd name="connsiteY79" fmla="*/ 1946829 h 2449128"/>
                  <a:gd name="connsiteX80" fmla="*/ 487265 w 1947818"/>
                  <a:gd name="connsiteY80" fmla="*/ 1814307 h 2449128"/>
                  <a:gd name="connsiteX81" fmla="*/ 255174 w 1947818"/>
                  <a:gd name="connsiteY81" fmla="*/ 1393021 h 2449128"/>
                  <a:gd name="connsiteX82" fmla="*/ 118376 w 1947818"/>
                  <a:gd name="connsiteY82" fmla="*/ 922967 h 2449128"/>
                  <a:gd name="connsiteX83" fmla="*/ 287414 w 1947818"/>
                  <a:gd name="connsiteY83" fmla="*/ 446262 h 2449128"/>
                  <a:gd name="connsiteX84" fmla="*/ 426146 w 1947818"/>
                  <a:gd name="connsiteY84" fmla="*/ 307225 h 2449128"/>
                  <a:gd name="connsiteX85" fmla="*/ 594640 w 1947818"/>
                  <a:gd name="connsiteY85" fmla="*/ 203922 h 2449128"/>
                  <a:gd name="connsiteX86" fmla="*/ 1528639 w 1947818"/>
                  <a:gd name="connsiteY86" fmla="*/ 315302 h 2449128"/>
                  <a:gd name="connsiteX87" fmla="*/ 1792902 w 1947818"/>
                  <a:gd name="connsiteY87" fmla="*/ 1134764 h 2449128"/>
                  <a:gd name="connsiteX88" fmla="*/ 1724214 w 1947818"/>
                  <a:gd name="connsiteY88" fmla="*/ 1291822 h 2449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947818" h="2449128">
                    <a:moveTo>
                      <a:pt x="1946566" y="865173"/>
                    </a:moveTo>
                    <a:cubicBezTo>
                      <a:pt x="1938251" y="707946"/>
                      <a:pt x="1888127" y="553501"/>
                      <a:pt x="1798976" y="420776"/>
                    </a:cubicBezTo>
                    <a:cubicBezTo>
                      <a:pt x="1682133" y="246818"/>
                      <a:pt x="1496704" y="109002"/>
                      <a:pt x="1297056" y="45846"/>
                    </a:cubicBezTo>
                    <a:cubicBezTo>
                      <a:pt x="965260" y="-59085"/>
                      <a:pt x="585885" y="20462"/>
                      <a:pt x="318262" y="239895"/>
                    </a:cubicBezTo>
                    <a:cubicBezTo>
                      <a:pt x="165073" y="365528"/>
                      <a:pt x="53931" y="546884"/>
                      <a:pt x="14870" y="742290"/>
                    </a:cubicBezTo>
                    <a:cubicBezTo>
                      <a:pt x="-9632" y="864936"/>
                      <a:pt x="-2098" y="992808"/>
                      <a:pt x="24644" y="1114403"/>
                    </a:cubicBezTo>
                    <a:cubicBezTo>
                      <a:pt x="82472" y="1377478"/>
                      <a:pt x="225378" y="1606311"/>
                      <a:pt x="364212" y="1833040"/>
                    </a:cubicBezTo>
                    <a:cubicBezTo>
                      <a:pt x="399947" y="1891377"/>
                      <a:pt x="429030" y="1952598"/>
                      <a:pt x="453770" y="2016093"/>
                    </a:cubicBezTo>
                    <a:cubicBezTo>
                      <a:pt x="484041" y="2093672"/>
                      <a:pt x="484652" y="2173728"/>
                      <a:pt x="471994" y="2254565"/>
                    </a:cubicBezTo>
                    <a:cubicBezTo>
                      <a:pt x="470026" y="2267121"/>
                      <a:pt x="472333" y="2275266"/>
                      <a:pt x="481802" y="2284022"/>
                    </a:cubicBezTo>
                    <a:cubicBezTo>
                      <a:pt x="556496" y="2353116"/>
                      <a:pt x="645036" y="2395401"/>
                      <a:pt x="742705" y="2420005"/>
                    </a:cubicBezTo>
                    <a:cubicBezTo>
                      <a:pt x="843768" y="2445457"/>
                      <a:pt x="946425" y="2453670"/>
                      <a:pt x="1050305" y="2446814"/>
                    </a:cubicBezTo>
                    <a:cubicBezTo>
                      <a:pt x="1123913" y="2441962"/>
                      <a:pt x="1196401" y="2430932"/>
                      <a:pt x="1265835" y="2404564"/>
                    </a:cubicBezTo>
                    <a:cubicBezTo>
                      <a:pt x="1323255" y="2382742"/>
                      <a:pt x="1374431" y="2351487"/>
                      <a:pt x="1414952" y="2304451"/>
                    </a:cubicBezTo>
                    <a:cubicBezTo>
                      <a:pt x="1418718" y="2300073"/>
                      <a:pt x="1422316" y="2296442"/>
                      <a:pt x="1420178" y="2289112"/>
                    </a:cubicBezTo>
                    <a:cubicBezTo>
                      <a:pt x="1396253" y="2207121"/>
                      <a:pt x="1404126" y="2126319"/>
                      <a:pt x="1429103" y="2045957"/>
                    </a:cubicBezTo>
                    <a:cubicBezTo>
                      <a:pt x="1450110" y="1978356"/>
                      <a:pt x="1484385" y="1917101"/>
                      <a:pt x="1519645" y="1856490"/>
                    </a:cubicBezTo>
                    <a:cubicBezTo>
                      <a:pt x="1570380" y="1769274"/>
                      <a:pt x="1628547" y="1686706"/>
                      <a:pt x="1681047" y="1600610"/>
                    </a:cubicBezTo>
                    <a:cubicBezTo>
                      <a:pt x="1767653" y="1458552"/>
                      <a:pt x="1865458" y="1319650"/>
                      <a:pt x="1912731" y="1158215"/>
                    </a:cubicBezTo>
                    <a:cubicBezTo>
                      <a:pt x="1940695" y="1062514"/>
                      <a:pt x="1951792" y="963284"/>
                      <a:pt x="1946566" y="865173"/>
                    </a:cubicBezTo>
                    <a:close/>
                    <a:moveTo>
                      <a:pt x="1724214" y="1291822"/>
                    </a:moveTo>
                    <a:cubicBezTo>
                      <a:pt x="1689938" y="1354401"/>
                      <a:pt x="1650335" y="1414401"/>
                      <a:pt x="1612292" y="1474298"/>
                    </a:cubicBezTo>
                    <a:cubicBezTo>
                      <a:pt x="1540381" y="1587544"/>
                      <a:pt x="1472474" y="1703301"/>
                      <a:pt x="1402802" y="1817939"/>
                    </a:cubicBezTo>
                    <a:cubicBezTo>
                      <a:pt x="1347724" y="1908583"/>
                      <a:pt x="1311615" y="2005811"/>
                      <a:pt x="1297090" y="2110912"/>
                    </a:cubicBezTo>
                    <a:cubicBezTo>
                      <a:pt x="1294681" y="2128389"/>
                      <a:pt x="1293255" y="2146002"/>
                      <a:pt x="1292034" y="2163615"/>
                    </a:cubicBezTo>
                    <a:cubicBezTo>
                      <a:pt x="1291559" y="2170402"/>
                      <a:pt x="1289523" y="2173830"/>
                      <a:pt x="1282667" y="2176104"/>
                    </a:cubicBezTo>
                    <a:cubicBezTo>
                      <a:pt x="1224840" y="2195108"/>
                      <a:pt x="1167012" y="2214011"/>
                      <a:pt x="1107352" y="2226635"/>
                    </a:cubicBezTo>
                    <a:cubicBezTo>
                      <a:pt x="1103347" y="2227483"/>
                      <a:pt x="1098460" y="2230266"/>
                      <a:pt x="1095406" y="2227110"/>
                    </a:cubicBezTo>
                    <a:cubicBezTo>
                      <a:pt x="1092080" y="2223682"/>
                      <a:pt x="1096085" y="2219237"/>
                      <a:pt x="1097341" y="2215538"/>
                    </a:cubicBezTo>
                    <a:cubicBezTo>
                      <a:pt x="1182521" y="1965562"/>
                      <a:pt x="1267837" y="1715654"/>
                      <a:pt x="1353153" y="1465712"/>
                    </a:cubicBezTo>
                    <a:cubicBezTo>
                      <a:pt x="1354375" y="1462149"/>
                      <a:pt x="1356852" y="1458314"/>
                      <a:pt x="1356377" y="1454955"/>
                    </a:cubicBezTo>
                    <a:cubicBezTo>
                      <a:pt x="1354205" y="1439785"/>
                      <a:pt x="1365201" y="1437342"/>
                      <a:pt x="1375450" y="1432523"/>
                    </a:cubicBezTo>
                    <a:cubicBezTo>
                      <a:pt x="1455166" y="1394887"/>
                      <a:pt x="1540991" y="1384333"/>
                      <a:pt x="1627054" y="1374661"/>
                    </a:cubicBezTo>
                    <a:cubicBezTo>
                      <a:pt x="1634995" y="1373779"/>
                      <a:pt x="1643004" y="1371980"/>
                      <a:pt x="1650844" y="1372421"/>
                    </a:cubicBezTo>
                    <a:cubicBezTo>
                      <a:pt x="1662687" y="1373100"/>
                      <a:pt x="1664350" y="1367772"/>
                      <a:pt x="1664045" y="1357387"/>
                    </a:cubicBezTo>
                    <a:cubicBezTo>
                      <a:pt x="1661941" y="1285476"/>
                      <a:pt x="1660414" y="1213565"/>
                      <a:pt x="1658717" y="1141654"/>
                    </a:cubicBezTo>
                    <a:cubicBezTo>
                      <a:pt x="1654543" y="964200"/>
                      <a:pt x="1650369" y="786746"/>
                      <a:pt x="1646228" y="609259"/>
                    </a:cubicBezTo>
                    <a:cubicBezTo>
                      <a:pt x="1645753" y="588626"/>
                      <a:pt x="1645787" y="588660"/>
                      <a:pt x="1625290" y="590831"/>
                    </a:cubicBezTo>
                    <a:cubicBezTo>
                      <a:pt x="1619453" y="591442"/>
                      <a:pt x="1613581" y="591951"/>
                      <a:pt x="1607710" y="592291"/>
                    </a:cubicBezTo>
                    <a:cubicBezTo>
                      <a:pt x="1591591" y="593173"/>
                      <a:pt x="1591760" y="593105"/>
                      <a:pt x="1592168" y="609564"/>
                    </a:cubicBezTo>
                    <a:cubicBezTo>
                      <a:pt x="1597869" y="846305"/>
                      <a:pt x="1603502" y="1083045"/>
                      <a:pt x="1609102" y="1319820"/>
                    </a:cubicBezTo>
                    <a:cubicBezTo>
                      <a:pt x="1609509" y="1337501"/>
                      <a:pt x="1609305" y="1337331"/>
                      <a:pt x="1591014" y="1339062"/>
                    </a:cubicBezTo>
                    <a:cubicBezTo>
                      <a:pt x="1526602" y="1345170"/>
                      <a:pt x="1461852" y="1351143"/>
                      <a:pt x="1399850" y="1370181"/>
                    </a:cubicBezTo>
                    <a:cubicBezTo>
                      <a:pt x="1324273" y="1393394"/>
                      <a:pt x="1252328" y="1425905"/>
                      <a:pt x="1184116" y="1466289"/>
                    </a:cubicBezTo>
                    <a:cubicBezTo>
                      <a:pt x="1161141" y="1479864"/>
                      <a:pt x="1149569" y="1503042"/>
                      <a:pt x="1134874" y="1524626"/>
                    </a:cubicBezTo>
                    <a:cubicBezTo>
                      <a:pt x="1190734" y="1503687"/>
                      <a:pt x="1246627" y="1482715"/>
                      <a:pt x="1305031" y="1460792"/>
                    </a:cubicBezTo>
                    <a:cubicBezTo>
                      <a:pt x="1300789" y="1473416"/>
                      <a:pt x="1297430" y="1483597"/>
                      <a:pt x="1293934" y="1493744"/>
                    </a:cubicBezTo>
                    <a:cubicBezTo>
                      <a:pt x="1210722" y="1737713"/>
                      <a:pt x="1127408" y="1981682"/>
                      <a:pt x="1044467" y="2225753"/>
                    </a:cubicBezTo>
                    <a:cubicBezTo>
                      <a:pt x="1041447" y="2234610"/>
                      <a:pt x="1037680" y="2238004"/>
                      <a:pt x="1028144" y="2238886"/>
                    </a:cubicBezTo>
                    <a:cubicBezTo>
                      <a:pt x="989457" y="2242381"/>
                      <a:pt x="950939" y="2241431"/>
                      <a:pt x="912387" y="2236985"/>
                    </a:cubicBezTo>
                    <a:cubicBezTo>
                      <a:pt x="903292" y="2235933"/>
                      <a:pt x="898982" y="2232302"/>
                      <a:pt x="895792" y="2223547"/>
                    </a:cubicBezTo>
                    <a:cubicBezTo>
                      <a:pt x="825985" y="2033163"/>
                      <a:pt x="755770" y="1842882"/>
                      <a:pt x="685692" y="1652600"/>
                    </a:cubicBezTo>
                    <a:cubicBezTo>
                      <a:pt x="663497" y="1592329"/>
                      <a:pt x="641337" y="1532024"/>
                      <a:pt x="619176" y="1471719"/>
                    </a:cubicBezTo>
                    <a:cubicBezTo>
                      <a:pt x="618056" y="1468665"/>
                      <a:pt x="617140" y="1465543"/>
                      <a:pt x="615579" y="1460927"/>
                    </a:cubicBezTo>
                    <a:cubicBezTo>
                      <a:pt x="689255" y="1484853"/>
                      <a:pt x="761573" y="1508337"/>
                      <a:pt x="833892" y="1531821"/>
                    </a:cubicBezTo>
                    <a:cubicBezTo>
                      <a:pt x="816856" y="1507556"/>
                      <a:pt x="800397" y="1484411"/>
                      <a:pt x="773417" y="1470565"/>
                    </a:cubicBezTo>
                    <a:cubicBezTo>
                      <a:pt x="724651" y="1445588"/>
                      <a:pt x="673169" y="1427636"/>
                      <a:pt x="622366" y="1407817"/>
                    </a:cubicBezTo>
                    <a:cubicBezTo>
                      <a:pt x="563656" y="1384910"/>
                      <a:pt x="501994" y="1377987"/>
                      <a:pt x="440026" y="1372489"/>
                    </a:cubicBezTo>
                    <a:cubicBezTo>
                      <a:pt x="413250" y="1370114"/>
                      <a:pt x="386372" y="1368586"/>
                      <a:pt x="359529" y="1367534"/>
                    </a:cubicBezTo>
                    <a:cubicBezTo>
                      <a:pt x="350875" y="1367195"/>
                      <a:pt x="350468" y="1362987"/>
                      <a:pt x="350298" y="1356437"/>
                    </a:cubicBezTo>
                    <a:cubicBezTo>
                      <a:pt x="348601" y="1278655"/>
                      <a:pt x="346802" y="1200839"/>
                      <a:pt x="344970" y="1123056"/>
                    </a:cubicBezTo>
                    <a:cubicBezTo>
                      <a:pt x="341135" y="960738"/>
                      <a:pt x="337097" y="798421"/>
                      <a:pt x="333635" y="636103"/>
                    </a:cubicBezTo>
                    <a:cubicBezTo>
                      <a:pt x="333398" y="624564"/>
                      <a:pt x="329529" y="621714"/>
                      <a:pt x="319008" y="622494"/>
                    </a:cubicBezTo>
                    <a:cubicBezTo>
                      <a:pt x="309404" y="623207"/>
                      <a:pt x="299631" y="622867"/>
                      <a:pt x="290027" y="622019"/>
                    </a:cubicBezTo>
                    <a:cubicBezTo>
                      <a:pt x="281305" y="621272"/>
                      <a:pt x="279473" y="624870"/>
                      <a:pt x="279710" y="632845"/>
                    </a:cubicBezTo>
                    <a:cubicBezTo>
                      <a:pt x="281000" y="676996"/>
                      <a:pt x="281848" y="721147"/>
                      <a:pt x="282900" y="765299"/>
                    </a:cubicBezTo>
                    <a:cubicBezTo>
                      <a:pt x="286056" y="897752"/>
                      <a:pt x="289212" y="1030206"/>
                      <a:pt x="292368" y="1162694"/>
                    </a:cubicBezTo>
                    <a:cubicBezTo>
                      <a:pt x="294167" y="1238814"/>
                      <a:pt x="296135" y="1314933"/>
                      <a:pt x="297425" y="1391052"/>
                    </a:cubicBezTo>
                    <a:cubicBezTo>
                      <a:pt x="297595" y="1402014"/>
                      <a:pt x="301871" y="1404220"/>
                      <a:pt x="311509" y="1404491"/>
                    </a:cubicBezTo>
                    <a:cubicBezTo>
                      <a:pt x="372458" y="1406256"/>
                      <a:pt x="433103" y="1411686"/>
                      <a:pt x="493204" y="1422443"/>
                    </a:cubicBezTo>
                    <a:cubicBezTo>
                      <a:pt x="494867" y="1422749"/>
                      <a:pt x="496530" y="1422885"/>
                      <a:pt x="498193" y="1423258"/>
                    </a:cubicBezTo>
                    <a:cubicBezTo>
                      <a:pt x="517061" y="1427364"/>
                      <a:pt x="538000" y="1428586"/>
                      <a:pt x="553407" y="1439344"/>
                    </a:cubicBezTo>
                    <a:cubicBezTo>
                      <a:pt x="569256" y="1450373"/>
                      <a:pt x="569425" y="1472941"/>
                      <a:pt x="575941" y="1490520"/>
                    </a:cubicBezTo>
                    <a:cubicBezTo>
                      <a:pt x="664583" y="1729907"/>
                      <a:pt x="752716" y="1969532"/>
                      <a:pt x="840951" y="2209090"/>
                    </a:cubicBezTo>
                    <a:cubicBezTo>
                      <a:pt x="841663" y="2211058"/>
                      <a:pt x="842240" y="2213094"/>
                      <a:pt x="843123" y="2214995"/>
                    </a:cubicBezTo>
                    <a:cubicBezTo>
                      <a:pt x="846584" y="2222427"/>
                      <a:pt x="843801" y="2224124"/>
                      <a:pt x="836777" y="2222121"/>
                    </a:cubicBezTo>
                    <a:cubicBezTo>
                      <a:pt x="815804" y="2216149"/>
                      <a:pt x="794628" y="2210685"/>
                      <a:pt x="773858" y="2204067"/>
                    </a:cubicBezTo>
                    <a:cubicBezTo>
                      <a:pt x="715827" y="2185572"/>
                      <a:pt x="659323" y="2162936"/>
                      <a:pt x="602785" y="2140403"/>
                    </a:cubicBezTo>
                    <a:cubicBezTo>
                      <a:pt x="595455" y="2137484"/>
                      <a:pt x="593656" y="2132767"/>
                      <a:pt x="592808" y="2126285"/>
                    </a:cubicBezTo>
                    <a:cubicBezTo>
                      <a:pt x="584968" y="2064758"/>
                      <a:pt x="569391" y="2004962"/>
                      <a:pt x="548453" y="1946829"/>
                    </a:cubicBezTo>
                    <a:cubicBezTo>
                      <a:pt x="531926" y="1901015"/>
                      <a:pt x="511598" y="1856389"/>
                      <a:pt x="487265" y="1814307"/>
                    </a:cubicBezTo>
                    <a:cubicBezTo>
                      <a:pt x="407006" y="1675541"/>
                      <a:pt x="324337" y="1537827"/>
                      <a:pt x="255174" y="1393021"/>
                    </a:cubicBezTo>
                    <a:cubicBezTo>
                      <a:pt x="185129" y="1246347"/>
                      <a:pt x="120141" y="1087830"/>
                      <a:pt x="118376" y="922967"/>
                    </a:cubicBezTo>
                    <a:cubicBezTo>
                      <a:pt x="116476" y="743647"/>
                      <a:pt x="173218" y="584655"/>
                      <a:pt x="287414" y="446262"/>
                    </a:cubicBezTo>
                    <a:cubicBezTo>
                      <a:pt x="329291" y="395527"/>
                      <a:pt x="373952" y="347202"/>
                      <a:pt x="426146" y="307225"/>
                    </a:cubicBezTo>
                    <a:cubicBezTo>
                      <a:pt x="478510" y="267078"/>
                      <a:pt x="536371" y="235110"/>
                      <a:pt x="594640" y="203922"/>
                    </a:cubicBezTo>
                    <a:cubicBezTo>
                      <a:pt x="882557" y="49919"/>
                      <a:pt x="1279579" y="114568"/>
                      <a:pt x="1528639" y="315302"/>
                    </a:cubicBezTo>
                    <a:cubicBezTo>
                      <a:pt x="1765583" y="506296"/>
                      <a:pt x="1884292" y="840332"/>
                      <a:pt x="1792902" y="1134764"/>
                    </a:cubicBezTo>
                    <a:cubicBezTo>
                      <a:pt x="1775798" y="1189708"/>
                      <a:pt x="1751737" y="1241596"/>
                      <a:pt x="1724214" y="1291822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2C5D0A9-1925-472F-8A8B-1B796D65EE77}"/>
                  </a:ext>
                </a:extLst>
              </p:cNvPr>
              <p:cNvSpPr/>
              <p:nvPr/>
            </p:nvSpPr>
            <p:spPr>
              <a:xfrm>
                <a:off x="7096986" y="4006191"/>
                <a:ext cx="475101" cy="977515"/>
              </a:xfrm>
              <a:custGeom>
                <a:avLst/>
                <a:gdLst>
                  <a:gd name="connsiteX0" fmla="*/ 16020 w 475101"/>
                  <a:gd name="connsiteY0" fmla="*/ 977491 h 977515"/>
                  <a:gd name="connsiteX1" fmla="*/ 15952 w 475101"/>
                  <a:gd name="connsiteY1" fmla="*/ 896214 h 977515"/>
                  <a:gd name="connsiteX2" fmla="*/ 4618 w 475101"/>
                  <a:gd name="connsiteY2" fmla="*/ 393004 h 977515"/>
                  <a:gd name="connsiteX3" fmla="*/ 70 w 475101"/>
                  <a:gd name="connsiteY3" fmla="*/ 210155 h 977515"/>
                  <a:gd name="connsiteX4" fmla="*/ 4380 w 475101"/>
                  <a:gd name="connsiteY4" fmla="*/ 193865 h 977515"/>
                  <a:gd name="connsiteX5" fmla="*/ 148780 w 475101"/>
                  <a:gd name="connsiteY5" fmla="*/ 64568 h 977515"/>
                  <a:gd name="connsiteX6" fmla="*/ 272037 w 475101"/>
                  <a:gd name="connsiteY6" fmla="*/ 20145 h 977515"/>
                  <a:gd name="connsiteX7" fmla="*/ 444637 w 475101"/>
                  <a:gd name="connsiteY7" fmla="*/ 156 h 977515"/>
                  <a:gd name="connsiteX8" fmla="*/ 456956 w 475101"/>
                  <a:gd name="connsiteY8" fmla="*/ 11321 h 977515"/>
                  <a:gd name="connsiteX9" fmla="*/ 471888 w 475101"/>
                  <a:gd name="connsiteY9" fmla="*/ 652007 h 977515"/>
                  <a:gd name="connsiteX10" fmla="*/ 475078 w 475101"/>
                  <a:gd name="connsiteY10" fmla="*/ 770547 h 977515"/>
                  <a:gd name="connsiteX11" fmla="*/ 464117 w 475101"/>
                  <a:gd name="connsiteY11" fmla="*/ 782594 h 977515"/>
                  <a:gd name="connsiteX12" fmla="*/ 252014 w 475101"/>
                  <a:gd name="connsiteY12" fmla="*/ 817515 h 977515"/>
                  <a:gd name="connsiteX13" fmla="*/ 141280 w 475101"/>
                  <a:gd name="connsiteY13" fmla="*/ 878702 h 977515"/>
                  <a:gd name="connsiteX14" fmla="*/ 27423 w 475101"/>
                  <a:gd name="connsiteY14" fmla="*/ 972401 h 977515"/>
                  <a:gd name="connsiteX15" fmla="*/ 16020 w 475101"/>
                  <a:gd name="connsiteY15" fmla="*/ 977491 h 97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75101" h="977515">
                    <a:moveTo>
                      <a:pt x="16020" y="977491"/>
                    </a:moveTo>
                    <a:cubicBezTo>
                      <a:pt x="16020" y="950478"/>
                      <a:pt x="16529" y="923329"/>
                      <a:pt x="15952" y="896214"/>
                    </a:cubicBezTo>
                    <a:cubicBezTo>
                      <a:pt x="12321" y="728466"/>
                      <a:pt x="8486" y="560718"/>
                      <a:pt x="4618" y="393004"/>
                    </a:cubicBezTo>
                    <a:cubicBezTo>
                      <a:pt x="3226" y="332055"/>
                      <a:pt x="1563" y="271105"/>
                      <a:pt x="70" y="210155"/>
                    </a:cubicBezTo>
                    <a:cubicBezTo>
                      <a:pt x="-66" y="204352"/>
                      <a:pt x="-473" y="198888"/>
                      <a:pt x="4380" y="193865"/>
                    </a:cubicBezTo>
                    <a:cubicBezTo>
                      <a:pt x="49312" y="147169"/>
                      <a:pt x="95533" y="102067"/>
                      <a:pt x="148780" y="64568"/>
                    </a:cubicBezTo>
                    <a:cubicBezTo>
                      <a:pt x="186008" y="38335"/>
                      <a:pt x="228496" y="28086"/>
                      <a:pt x="272037" y="20145"/>
                    </a:cubicBezTo>
                    <a:cubicBezTo>
                      <a:pt x="329152" y="9760"/>
                      <a:pt x="386912" y="5179"/>
                      <a:pt x="444637" y="156"/>
                    </a:cubicBezTo>
                    <a:cubicBezTo>
                      <a:pt x="453902" y="-658"/>
                      <a:pt x="456753" y="1514"/>
                      <a:pt x="456956" y="11321"/>
                    </a:cubicBezTo>
                    <a:cubicBezTo>
                      <a:pt x="461708" y="224883"/>
                      <a:pt x="466798" y="438445"/>
                      <a:pt x="471888" y="652007"/>
                    </a:cubicBezTo>
                    <a:cubicBezTo>
                      <a:pt x="472839" y="691509"/>
                      <a:pt x="473687" y="731045"/>
                      <a:pt x="475078" y="770547"/>
                    </a:cubicBezTo>
                    <a:cubicBezTo>
                      <a:pt x="475384" y="779201"/>
                      <a:pt x="472771" y="781780"/>
                      <a:pt x="464117" y="782594"/>
                    </a:cubicBezTo>
                    <a:cubicBezTo>
                      <a:pt x="392647" y="789382"/>
                      <a:pt x="321380" y="797628"/>
                      <a:pt x="252014" y="817515"/>
                    </a:cubicBezTo>
                    <a:cubicBezTo>
                      <a:pt x="210374" y="829461"/>
                      <a:pt x="175589" y="853657"/>
                      <a:pt x="141280" y="878702"/>
                    </a:cubicBezTo>
                    <a:cubicBezTo>
                      <a:pt x="101540" y="907718"/>
                      <a:pt x="64074" y="939550"/>
                      <a:pt x="27423" y="972401"/>
                    </a:cubicBezTo>
                    <a:cubicBezTo>
                      <a:pt x="25115" y="974471"/>
                      <a:pt x="23418" y="977831"/>
                      <a:pt x="16020" y="977491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A8A48EA-EED0-4AE5-8E45-A24DCD10C0F7}"/>
                  </a:ext>
                </a:extLst>
              </p:cNvPr>
              <p:cNvSpPr/>
              <p:nvPr/>
            </p:nvSpPr>
            <p:spPr>
              <a:xfrm>
                <a:off x="6557519" y="4029591"/>
                <a:ext cx="483979" cy="957654"/>
              </a:xfrm>
              <a:custGeom>
                <a:avLst/>
                <a:gdLst>
                  <a:gd name="connsiteX0" fmla="*/ 483950 w 483979"/>
                  <a:gd name="connsiteY0" fmla="*/ 957655 h 957654"/>
                  <a:gd name="connsiteX1" fmla="*/ 411427 w 483979"/>
                  <a:gd name="connsiteY1" fmla="*/ 901727 h 957654"/>
                  <a:gd name="connsiteX2" fmla="*/ 345455 w 483979"/>
                  <a:gd name="connsiteY2" fmla="*/ 855336 h 957654"/>
                  <a:gd name="connsiteX3" fmla="*/ 174246 w 483979"/>
                  <a:gd name="connsiteY3" fmla="*/ 793979 h 957654"/>
                  <a:gd name="connsiteX4" fmla="*/ 31102 w 483979"/>
                  <a:gd name="connsiteY4" fmla="*/ 782136 h 957654"/>
                  <a:gd name="connsiteX5" fmla="*/ 17731 w 483979"/>
                  <a:gd name="connsiteY5" fmla="*/ 768323 h 957654"/>
                  <a:gd name="connsiteX6" fmla="*/ 10197 w 483979"/>
                  <a:gd name="connsiteY6" fmla="*/ 436561 h 957654"/>
                  <a:gd name="connsiteX7" fmla="*/ 423 w 483979"/>
                  <a:gd name="connsiteY7" fmla="*/ 21552 h 957654"/>
                  <a:gd name="connsiteX8" fmla="*/ 21023 w 483979"/>
                  <a:gd name="connsiteY8" fmla="*/ 478 h 957654"/>
                  <a:gd name="connsiteX9" fmla="*/ 215580 w 483979"/>
                  <a:gd name="connsiteY9" fmla="*/ 15919 h 957654"/>
                  <a:gd name="connsiteX10" fmla="*/ 334154 w 483979"/>
                  <a:gd name="connsiteY10" fmla="*/ 65229 h 957654"/>
                  <a:gd name="connsiteX11" fmla="*/ 460398 w 483979"/>
                  <a:gd name="connsiteY11" fmla="*/ 171551 h 957654"/>
                  <a:gd name="connsiteX12" fmla="*/ 466303 w 483979"/>
                  <a:gd name="connsiteY12" fmla="*/ 185974 h 957654"/>
                  <a:gd name="connsiteX13" fmla="*/ 476721 w 483979"/>
                  <a:gd name="connsiteY13" fmla="*/ 640078 h 957654"/>
                  <a:gd name="connsiteX14" fmla="*/ 483950 w 483979"/>
                  <a:gd name="connsiteY14" fmla="*/ 944080 h 957654"/>
                  <a:gd name="connsiteX15" fmla="*/ 483950 w 483979"/>
                  <a:gd name="connsiteY15" fmla="*/ 957655 h 957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3979" h="957654">
                    <a:moveTo>
                      <a:pt x="483950" y="957655"/>
                    </a:moveTo>
                    <a:cubicBezTo>
                      <a:pt x="458531" y="937972"/>
                      <a:pt x="435319" y="919374"/>
                      <a:pt x="411427" y="901727"/>
                    </a:cubicBezTo>
                    <a:cubicBezTo>
                      <a:pt x="389810" y="885743"/>
                      <a:pt x="367378" y="870913"/>
                      <a:pt x="345455" y="855336"/>
                    </a:cubicBezTo>
                    <a:cubicBezTo>
                      <a:pt x="294109" y="818821"/>
                      <a:pt x="236112" y="801411"/>
                      <a:pt x="174246" y="793979"/>
                    </a:cubicBezTo>
                    <a:cubicBezTo>
                      <a:pt x="126667" y="788244"/>
                      <a:pt x="78952" y="784206"/>
                      <a:pt x="31102" y="782136"/>
                    </a:cubicBezTo>
                    <a:cubicBezTo>
                      <a:pt x="20683" y="781694"/>
                      <a:pt x="17934" y="778504"/>
                      <a:pt x="17731" y="768323"/>
                    </a:cubicBezTo>
                    <a:cubicBezTo>
                      <a:pt x="15491" y="657725"/>
                      <a:pt x="12776" y="547160"/>
                      <a:pt x="10197" y="436561"/>
                    </a:cubicBezTo>
                    <a:cubicBezTo>
                      <a:pt x="6939" y="298236"/>
                      <a:pt x="3613" y="159911"/>
                      <a:pt x="423" y="21552"/>
                    </a:cubicBezTo>
                    <a:cubicBezTo>
                      <a:pt x="-154" y="-3628"/>
                      <a:pt x="-3140" y="-65"/>
                      <a:pt x="21023" y="478"/>
                    </a:cubicBezTo>
                    <a:cubicBezTo>
                      <a:pt x="86181" y="1937"/>
                      <a:pt x="151067" y="5840"/>
                      <a:pt x="215580" y="15919"/>
                    </a:cubicBezTo>
                    <a:cubicBezTo>
                      <a:pt x="259358" y="22774"/>
                      <a:pt x="298283" y="39742"/>
                      <a:pt x="334154" y="65229"/>
                    </a:cubicBezTo>
                    <a:cubicBezTo>
                      <a:pt x="379188" y="97197"/>
                      <a:pt x="420421" y="133577"/>
                      <a:pt x="460398" y="171551"/>
                    </a:cubicBezTo>
                    <a:cubicBezTo>
                      <a:pt x="464742" y="175692"/>
                      <a:pt x="466201" y="180137"/>
                      <a:pt x="466303" y="185974"/>
                    </a:cubicBezTo>
                    <a:cubicBezTo>
                      <a:pt x="469662" y="337331"/>
                      <a:pt x="473192" y="488721"/>
                      <a:pt x="476721" y="640078"/>
                    </a:cubicBezTo>
                    <a:cubicBezTo>
                      <a:pt x="479097" y="741412"/>
                      <a:pt x="481540" y="842746"/>
                      <a:pt x="483950" y="944080"/>
                    </a:cubicBezTo>
                    <a:cubicBezTo>
                      <a:pt x="484017" y="947813"/>
                      <a:pt x="483950" y="951580"/>
                      <a:pt x="483950" y="957655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735A478-0E1A-4C6B-9976-433767BD5CE4}"/>
                  </a:ext>
                </a:extLst>
              </p:cNvPr>
              <p:cNvSpPr/>
              <p:nvPr/>
            </p:nvSpPr>
            <p:spPr>
              <a:xfrm>
                <a:off x="6462144" y="4088986"/>
                <a:ext cx="545896" cy="957342"/>
              </a:xfrm>
              <a:custGeom>
                <a:avLst/>
                <a:gdLst>
                  <a:gd name="connsiteX0" fmla="*/ 545897 w 545896"/>
                  <a:gd name="connsiteY0" fmla="*/ 957343 h 957342"/>
                  <a:gd name="connsiteX1" fmla="*/ 449076 w 545896"/>
                  <a:gd name="connsiteY1" fmla="*/ 908983 h 957342"/>
                  <a:gd name="connsiteX2" fmla="*/ 116601 w 545896"/>
                  <a:gd name="connsiteY2" fmla="*/ 800285 h 957342"/>
                  <a:gd name="connsiteX3" fmla="*/ 29927 w 545896"/>
                  <a:gd name="connsiteY3" fmla="*/ 784267 h 957342"/>
                  <a:gd name="connsiteX4" fmla="*/ 18118 w 545896"/>
                  <a:gd name="connsiteY4" fmla="*/ 770557 h 957342"/>
                  <a:gd name="connsiteX5" fmla="*/ 12043 w 545896"/>
                  <a:gd name="connsiteY5" fmla="*/ 514472 h 957342"/>
                  <a:gd name="connsiteX6" fmla="*/ 29 w 545896"/>
                  <a:gd name="connsiteY6" fmla="*/ 16150 h 957342"/>
                  <a:gd name="connsiteX7" fmla="*/ 15403 w 545896"/>
                  <a:gd name="connsiteY7" fmla="*/ 268 h 957342"/>
                  <a:gd name="connsiteX8" fmla="*/ 59486 w 545896"/>
                  <a:gd name="connsiteY8" fmla="*/ 1897 h 957342"/>
                  <a:gd name="connsiteX9" fmla="*/ 71975 w 545896"/>
                  <a:gd name="connsiteY9" fmla="*/ 15301 h 957342"/>
                  <a:gd name="connsiteX10" fmla="*/ 77880 w 545896"/>
                  <a:gd name="connsiteY10" fmla="*/ 291612 h 957342"/>
                  <a:gd name="connsiteX11" fmla="*/ 88230 w 545896"/>
                  <a:gd name="connsiteY11" fmla="*/ 731903 h 957342"/>
                  <a:gd name="connsiteX12" fmla="*/ 109135 w 545896"/>
                  <a:gd name="connsiteY12" fmla="*/ 753724 h 957342"/>
                  <a:gd name="connsiteX13" fmla="*/ 310310 w 545896"/>
                  <a:gd name="connsiteY13" fmla="*/ 777547 h 957342"/>
                  <a:gd name="connsiteX14" fmla="*/ 394133 w 545896"/>
                  <a:gd name="connsiteY14" fmla="*/ 811416 h 957342"/>
                  <a:gd name="connsiteX15" fmla="*/ 512571 w 545896"/>
                  <a:gd name="connsiteY15" fmla="*/ 880816 h 957342"/>
                  <a:gd name="connsiteX16" fmla="*/ 526417 w 545896"/>
                  <a:gd name="connsiteY16" fmla="*/ 899345 h 957342"/>
                  <a:gd name="connsiteX17" fmla="*/ 545897 w 545896"/>
                  <a:gd name="connsiteY17" fmla="*/ 957343 h 95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45896" h="957342">
                    <a:moveTo>
                      <a:pt x="545897" y="957343"/>
                    </a:moveTo>
                    <a:cubicBezTo>
                      <a:pt x="511926" y="940442"/>
                      <a:pt x="480026" y="925612"/>
                      <a:pt x="449076" y="908983"/>
                    </a:cubicBezTo>
                    <a:cubicBezTo>
                      <a:pt x="344688" y="852852"/>
                      <a:pt x="232630" y="820613"/>
                      <a:pt x="116601" y="800285"/>
                    </a:cubicBezTo>
                    <a:cubicBezTo>
                      <a:pt x="87653" y="795228"/>
                      <a:pt x="58875" y="789256"/>
                      <a:pt x="29927" y="784267"/>
                    </a:cubicBezTo>
                    <a:cubicBezTo>
                      <a:pt x="21443" y="782808"/>
                      <a:pt x="18287" y="779618"/>
                      <a:pt x="18118" y="770557"/>
                    </a:cubicBezTo>
                    <a:cubicBezTo>
                      <a:pt x="16387" y="685172"/>
                      <a:pt x="14045" y="599822"/>
                      <a:pt x="12043" y="514472"/>
                    </a:cubicBezTo>
                    <a:cubicBezTo>
                      <a:pt x="8106" y="348353"/>
                      <a:pt x="4407" y="182269"/>
                      <a:pt x="29" y="16150"/>
                    </a:cubicBezTo>
                    <a:cubicBezTo>
                      <a:pt x="-310" y="3458"/>
                      <a:pt x="2133" y="-1226"/>
                      <a:pt x="15403" y="268"/>
                    </a:cubicBezTo>
                    <a:cubicBezTo>
                      <a:pt x="29995" y="1863"/>
                      <a:pt x="44792" y="2304"/>
                      <a:pt x="59486" y="1897"/>
                    </a:cubicBezTo>
                    <a:cubicBezTo>
                      <a:pt x="69938" y="1591"/>
                      <a:pt x="71805" y="6037"/>
                      <a:pt x="71975" y="15301"/>
                    </a:cubicBezTo>
                    <a:cubicBezTo>
                      <a:pt x="73705" y="107405"/>
                      <a:pt x="75742" y="199508"/>
                      <a:pt x="77880" y="291612"/>
                    </a:cubicBezTo>
                    <a:cubicBezTo>
                      <a:pt x="81273" y="438387"/>
                      <a:pt x="84735" y="585128"/>
                      <a:pt x="88230" y="731903"/>
                    </a:cubicBezTo>
                    <a:cubicBezTo>
                      <a:pt x="88705" y="752401"/>
                      <a:pt x="88841" y="752638"/>
                      <a:pt x="109135" y="753724"/>
                    </a:cubicBezTo>
                    <a:cubicBezTo>
                      <a:pt x="176702" y="757355"/>
                      <a:pt x="244100" y="762310"/>
                      <a:pt x="310310" y="777547"/>
                    </a:cubicBezTo>
                    <a:cubicBezTo>
                      <a:pt x="340106" y="784403"/>
                      <a:pt x="367256" y="797536"/>
                      <a:pt x="394133" y="811416"/>
                    </a:cubicBezTo>
                    <a:cubicBezTo>
                      <a:pt x="434857" y="832423"/>
                      <a:pt x="474529" y="855194"/>
                      <a:pt x="512571" y="880816"/>
                    </a:cubicBezTo>
                    <a:cubicBezTo>
                      <a:pt x="519630" y="885567"/>
                      <a:pt x="523872" y="891268"/>
                      <a:pt x="526417" y="899345"/>
                    </a:cubicBezTo>
                    <a:cubicBezTo>
                      <a:pt x="532221" y="918010"/>
                      <a:pt x="538804" y="936472"/>
                      <a:pt x="545897" y="957343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50F2A6E-064D-4AC5-ADC4-128E0E65BF00}"/>
                  </a:ext>
                </a:extLst>
              </p:cNvPr>
              <p:cNvSpPr/>
              <p:nvPr/>
            </p:nvSpPr>
            <p:spPr>
              <a:xfrm>
                <a:off x="7151796" y="4061393"/>
                <a:ext cx="518292" cy="981711"/>
              </a:xfrm>
              <a:custGeom>
                <a:avLst/>
                <a:gdLst>
                  <a:gd name="connsiteX0" fmla="*/ 0 w 518292"/>
                  <a:gd name="connsiteY0" fmla="*/ 981712 h 981711"/>
                  <a:gd name="connsiteX1" fmla="*/ 18597 w 518292"/>
                  <a:gd name="connsiteY1" fmla="*/ 916893 h 981711"/>
                  <a:gd name="connsiteX2" fmla="*/ 27794 w 518292"/>
                  <a:gd name="connsiteY2" fmla="*/ 905355 h 981711"/>
                  <a:gd name="connsiteX3" fmla="*/ 192623 w 518292"/>
                  <a:gd name="connsiteY3" fmla="*/ 803613 h 981711"/>
                  <a:gd name="connsiteX4" fmla="*/ 321480 w 518292"/>
                  <a:gd name="connsiteY4" fmla="*/ 770593 h 981711"/>
                  <a:gd name="connsiteX5" fmla="*/ 434013 w 518292"/>
                  <a:gd name="connsiteY5" fmla="*/ 757188 h 981711"/>
                  <a:gd name="connsiteX6" fmla="*/ 447079 w 518292"/>
                  <a:gd name="connsiteY6" fmla="*/ 741883 h 981711"/>
                  <a:gd name="connsiteX7" fmla="*/ 429364 w 518292"/>
                  <a:gd name="connsiteY7" fmla="*/ 21786 h 981711"/>
                  <a:gd name="connsiteX8" fmla="*/ 444839 w 518292"/>
                  <a:gd name="connsiteY8" fmla="*/ 3630 h 981711"/>
                  <a:gd name="connsiteX9" fmla="*/ 487497 w 518292"/>
                  <a:gd name="connsiteY9" fmla="*/ 236 h 981711"/>
                  <a:gd name="connsiteX10" fmla="*/ 500562 w 518292"/>
                  <a:gd name="connsiteY10" fmla="*/ 12148 h 981711"/>
                  <a:gd name="connsiteX11" fmla="*/ 504431 w 518292"/>
                  <a:gd name="connsiteY11" fmla="*/ 169783 h 981711"/>
                  <a:gd name="connsiteX12" fmla="*/ 518277 w 518292"/>
                  <a:gd name="connsiteY12" fmla="*/ 767607 h 981711"/>
                  <a:gd name="connsiteX13" fmla="*/ 504804 w 518292"/>
                  <a:gd name="connsiteY13" fmla="*/ 784880 h 981711"/>
                  <a:gd name="connsiteX14" fmla="*/ 249738 w 518292"/>
                  <a:gd name="connsiteY14" fmla="*/ 853500 h 981711"/>
                  <a:gd name="connsiteX15" fmla="*/ 78258 w 518292"/>
                  <a:gd name="connsiteY15" fmla="*/ 938001 h 981711"/>
                  <a:gd name="connsiteX16" fmla="*/ 0 w 518292"/>
                  <a:gd name="connsiteY16" fmla="*/ 981712 h 98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8292" h="981711">
                    <a:moveTo>
                      <a:pt x="0" y="981712"/>
                    </a:moveTo>
                    <a:cubicBezTo>
                      <a:pt x="6855" y="957922"/>
                      <a:pt x="12862" y="937459"/>
                      <a:pt x="18597" y="916893"/>
                    </a:cubicBezTo>
                    <a:cubicBezTo>
                      <a:pt x="20090" y="911565"/>
                      <a:pt x="23722" y="908409"/>
                      <a:pt x="27794" y="905355"/>
                    </a:cubicBezTo>
                    <a:cubicBezTo>
                      <a:pt x="79717" y="866531"/>
                      <a:pt x="134015" y="831373"/>
                      <a:pt x="192623" y="803613"/>
                    </a:cubicBezTo>
                    <a:cubicBezTo>
                      <a:pt x="233177" y="784405"/>
                      <a:pt x="277566" y="777788"/>
                      <a:pt x="321480" y="770593"/>
                    </a:cubicBezTo>
                    <a:cubicBezTo>
                      <a:pt x="358776" y="764485"/>
                      <a:pt x="396242" y="759428"/>
                      <a:pt x="434013" y="757188"/>
                    </a:cubicBezTo>
                    <a:cubicBezTo>
                      <a:pt x="445212" y="756543"/>
                      <a:pt x="447350" y="752471"/>
                      <a:pt x="447079" y="741883"/>
                    </a:cubicBezTo>
                    <a:cubicBezTo>
                      <a:pt x="441004" y="501851"/>
                      <a:pt x="435438" y="261818"/>
                      <a:pt x="429364" y="21786"/>
                    </a:cubicBezTo>
                    <a:cubicBezTo>
                      <a:pt x="429058" y="9603"/>
                      <a:pt x="431027" y="3494"/>
                      <a:pt x="444839" y="3630"/>
                    </a:cubicBezTo>
                    <a:cubicBezTo>
                      <a:pt x="459058" y="3800"/>
                      <a:pt x="473345" y="1899"/>
                      <a:pt x="487497" y="236"/>
                    </a:cubicBezTo>
                    <a:cubicBezTo>
                      <a:pt x="497101" y="-884"/>
                      <a:pt x="500393" y="1797"/>
                      <a:pt x="500562" y="12148"/>
                    </a:cubicBezTo>
                    <a:cubicBezTo>
                      <a:pt x="501377" y="64716"/>
                      <a:pt x="503209" y="117249"/>
                      <a:pt x="504431" y="169783"/>
                    </a:cubicBezTo>
                    <a:cubicBezTo>
                      <a:pt x="509013" y="369057"/>
                      <a:pt x="513390" y="568332"/>
                      <a:pt x="518277" y="767607"/>
                    </a:cubicBezTo>
                    <a:cubicBezTo>
                      <a:pt x="518549" y="778670"/>
                      <a:pt x="515257" y="782505"/>
                      <a:pt x="504804" y="784880"/>
                    </a:cubicBezTo>
                    <a:cubicBezTo>
                      <a:pt x="418911" y="804496"/>
                      <a:pt x="332984" y="824247"/>
                      <a:pt x="249738" y="853500"/>
                    </a:cubicBezTo>
                    <a:cubicBezTo>
                      <a:pt x="189298" y="874744"/>
                      <a:pt x="134388" y="907730"/>
                      <a:pt x="78258" y="938001"/>
                    </a:cubicBezTo>
                    <a:cubicBezTo>
                      <a:pt x="52805" y="951780"/>
                      <a:pt x="27760" y="966203"/>
                      <a:pt x="0" y="981712"/>
                    </a:cubicBezTo>
                    <a:close/>
                  </a:path>
                </a:pathLst>
              </a:custGeom>
              <a:grpFill/>
              <a:ln w="33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aphic 57">
            <a:extLst>
              <a:ext uri="{FF2B5EF4-FFF2-40B4-BE49-F238E27FC236}">
                <a16:creationId xmlns:a16="http://schemas.microsoft.com/office/drawing/2014/main" id="{E9AA7B1C-7349-4764-ABE4-6B6B990A6F0C}"/>
              </a:ext>
            </a:extLst>
          </p:cNvPr>
          <p:cNvGrpSpPr/>
          <p:nvPr/>
        </p:nvGrpSpPr>
        <p:grpSpPr>
          <a:xfrm>
            <a:off x="3198343" y="2063480"/>
            <a:ext cx="3506780" cy="3502161"/>
            <a:chOff x="2662476" y="0"/>
            <a:chExt cx="6867047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884475C-A122-46B6-AB23-7FECD94BC39A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A26694-C0B3-4EF7-9FC8-5B4AB68B1167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A7E2D05-1D97-4850-9703-99D6B5E09340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91AA4A3-D0FD-4681-A32A-F1695EDE8D6B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8781E3-87FB-4155-8A94-6897B7C0D89A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4071E3-9A4E-4095-B429-859D3C1E8DC2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293D4D-ED04-457F-B0DB-A6B9464727FC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892A646-26A1-4B20-9B5C-E890202D08F1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aphic 27">
            <a:extLst>
              <a:ext uri="{FF2B5EF4-FFF2-40B4-BE49-F238E27FC236}">
                <a16:creationId xmlns:a16="http://schemas.microsoft.com/office/drawing/2014/main" id="{39B85EC4-E4EF-4438-90C7-62458046DE36}"/>
              </a:ext>
            </a:extLst>
          </p:cNvPr>
          <p:cNvGrpSpPr/>
          <p:nvPr/>
        </p:nvGrpSpPr>
        <p:grpSpPr>
          <a:xfrm>
            <a:off x="420643" y="627116"/>
            <a:ext cx="2575117" cy="2826871"/>
            <a:chOff x="3033791" y="66648"/>
            <a:chExt cx="6126139" cy="6725057"/>
          </a:xfrm>
          <a:solidFill>
            <a:schemeClr val="accent3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33B348A-B97E-41DE-A0D1-1E29CD3C1FF0}"/>
                </a:ext>
              </a:extLst>
            </p:cNvPr>
            <p:cNvSpPr/>
            <p:nvPr/>
          </p:nvSpPr>
          <p:spPr>
            <a:xfrm>
              <a:off x="3033791" y="66648"/>
              <a:ext cx="6126139" cy="6725057"/>
            </a:xfrm>
            <a:custGeom>
              <a:avLst/>
              <a:gdLst>
                <a:gd name="connsiteX0" fmla="*/ 2177431 w 6126139"/>
                <a:gd name="connsiteY0" fmla="*/ 6725058 h 6725057"/>
                <a:gd name="connsiteX1" fmla="*/ 2176098 w 6126139"/>
                <a:gd name="connsiteY1" fmla="*/ 6722867 h 6725057"/>
                <a:gd name="connsiteX2" fmla="*/ 2142665 w 6126139"/>
                <a:gd name="connsiteY2" fmla="*/ 6671527 h 6725057"/>
                <a:gd name="connsiteX3" fmla="*/ 1859677 w 6126139"/>
                <a:gd name="connsiteY3" fmla="*/ 5963820 h 6725057"/>
                <a:gd name="connsiteX4" fmla="*/ 1209310 w 6126139"/>
                <a:gd name="connsiteY4" fmla="*/ 5928196 h 6725057"/>
                <a:gd name="connsiteX5" fmla="*/ 495602 w 6126139"/>
                <a:gd name="connsiteY5" fmla="*/ 5616729 h 6725057"/>
                <a:gd name="connsiteX6" fmla="*/ 552752 w 6126139"/>
                <a:gd name="connsiteY6" fmla="*/ 5027703 h 6725057"/>
                <a:gd name="connsiteX7" fmla="*/ 569325 w 6126139"/>
                <a:gd name="connsiteY7" fmla="*/ 4913689 h 6725057"/>
                <a:gd name="connsiteX8" fmla="*/ 465979 w 6126139"/>
                <a:gd name="connsiteY8" fmla="*/ 4759193 h 6725057"/>
                <a:gd name="connsiteX9" fmla="*/ 399495 w 6126139"/>
                <a:gd name="connsiteY9" fmla="*/ 4591458 h 6725057"/>
                <a:gd name="connsiteX10" fmla="*/ 511032 w 6126139"/>
                <a:gd name="connsiteY10" fmla="*/ 4438582 h 6725057"/>
                <a:gd name="connsiteX11" fmla="*/ 363490 w 6126139"/>
                <a:gd name="connsiteY11" fmla="*/ 4273513 h 6725057"/>
                <a:gd name="connsiteX12" fmla="*/ 454549 w 6126139"/>
                <a:gd name="connsiteY12" fmla="*/ 4036341 h 6725057"/>
                <a:gd name="connsiteX13" fmla="*/ 477695 w 6126139"/>
                <a:gd name="connsiteY13" fmla="*/ 3793644 h 6725057"/>
                <a:gd name="connsiteX14" fmla="*/ 386541 w 6126139"/>
                <a:gd name="connsiteY14" fmla="*/ 3771451 h 6725057"/>
                <a:gd name="connsiteX15" fmla="*/ 96314 w 6126139"/>
                <a:gd name="connsiteY15" fmla="*/ 3645911 h 6725057"/>
                <a:gd name="connsiteX16" fmla="*/ 8112 w 6126139"/>
                <a:gd name="connsiteY16" fmla="*/ 3529611 h 6725057"/>
                <a:gd name="connsiteX17" fmla="*/ 57642 w 6126139"/>
                <a:gd name="connsiteY17" fmla="*/ 3296534 h 6725057"/>
                <a:gd name="connsiteX18" fmla="*/ 512842 w 6126139"/>
                <a:gd name="connsiteY18" fmla="*/ 2672551 h 6725057"/>
                <a:gd name="connsiteX19" fmla="*/ 829739 w 6126139"/>
                <a:gd name="connsiteY19" fmla="*/ 2257547 h 6725057"/>
                <a:gd name="connsiteX20" fmla="*/ 834120 w 6126139"/>
                <a:gd name="connsiteY20" fmla="*/ 2216971 h 6725057"/>
                <a:gd name="connsiteX21" fmla="*/ 1065387 w 6126139"/>
                <a:gd name="connsiteY21" fmla="*/ 1136550 h 6725057"/>
                <a:gd name="connsiteX22" fmla="*/ 1956165 w 6126139"/>
                <a:gd name="connsiteY22" fmla="*/ 298350 h 6725057"/>
                <a:gd name="connsiteX23" fmla="*/ 3503978 w 6126139"/>
                <a:gd name="connsiteY23" fmla="*/ 7551 h 6725057"/>
                <a:gd name="connsiteX24" fmla="*/ 5464032 w 6126139"/>
                <a:gd name="connsiteY24" fmla="*/ 777743 h 6725057"/>
                <a:gd name="connsiteX25" fmla="*/ 5967238 w 6126139"/>
                <a:gd name="connsiteY25" fmla="*/ 3418740 h 6725057"/>
                <a:gd name="connsiteX26" fmla="*/ 5624720 w 6126139"/>
                <a:gd name="connsiteY26" fmla="*/ 4085204 h 6725057"/>
                <a:gd name="connsiteX27" fmla="*/ 5268580 w 6126139"/>
                <a:gd name="connsiteY27" fmla="*/ 4724237 h 6725057"/>
                <a:gd name="connsiteX28" fmla="*/ 5352780 w 6126139"/>
                <a:gd name="connsiteY28" fmla="*/ 6013731 h 6725057"/>
                <a:gd name="connsiteX29" fmla="*/ 5400882 w 6126139"/>
                <a:gd name="connsiteY29" fmla="*/ 6292813 h 6725057"/>
                <a:gd name="connsiteX30" fmla="*/ 5303060 w 6126139"/>
                <a:gd name="connsiteY30" fmla="*/ 6518175 h 6725057"/>
                <a:gd name="connsiteX31" fmla="*/ 5056458 w 6126139"/>
                <a:gd name="connsiteY31" fmla="*/ 6629141 h 6725057"/>
                <a:gd name="connsiteX32" fmla="*/ 4201780 w 6126139"/>
                <a:gd name="connsiteY32" fmla="*/ 6537606 h 6725057"/>
                <a:gd name="connsiteX33" fmla="*/ 3504168 w 6126139"/>
                <a:gd name="connsiteY33" fmla="*/ 6062023 h 6725057"/>
                <a:gd name="connsiteX34" fmla="*/ 3196035 w 6126139"/>
                <a:gd name="connsiteY34" fmla="*/ 5247444 h 6725057"/>
                <a:gd name="connsiteX35" fmla="*/ 3196225 w 6126139"/>
                <a:gd name="connsiteY35" fmla="*/ 4708520 h 6725057"/>
                <a:gd name="connsiteX36" fmla="*/ 3280902 w 6126139"/>
                <a:gd name="connsiteY36" fmla="*/ 4708425 h 6725057"/>
                <a:gd name="connsiteX37" fmla="*/ 3265377 w 6126139"/>
                <a:gd name="connsiteY37" fmla="*/ 5088187 h 6725057"/>
                <a:gd name="connsiteX38" fmla="*/ 3635709 w 6126139"/>
                <a:gd name="connsiteY38" fmla="*/ 6097170 h 6725057"/>
                <a:gd name="connsiteX39" fmla="*/ 4317127 w 6126139"/>
                <a:gd name="connsiteY39" fmla="*/ 6482932 h 6725057"/>
                <a:gd name="connsiteX40" fmla="*/ 5247244 w 6126139"/>
                <a:gd name="connsiteY40" fmla="*/ 6454548 h 6725057"/>
                <a:gd name="connsiteX41" fmla="*/ 5312490 w 6126139"/>
                <a:gd name="connsiteY41" fmla="*/ 6278716 h 6725057"/>
                <a:gd name="connsiteX42" fmla="*/ 5179711 w 6126139"/>
                <a:gd name="connsiteY42" fmla="*/ 5377652 h 6725057"/>
                <a:gd name="connsiteX43" fmla="*/ 5250101 w 6126139"/>
                <a:gd name="connsiteY43" fmla="*/ 4534308 h 6725057"/>
                <a:gd name="connsiteX44" fmla="*/ 5631673 w 6126139"/>
                <a:gd name="connsiteY44" fmla="*/ 3916230 h 6725057"/>
                <a:gd name="connsiteX45" fmla="*/ 5932853 w 6126139"/>
                <a:gd name="connsiteY45" fmla="*/ 3243670 h 6725057"/>
                <a:gd name="connsiteX46" fmla="*/ 5303917 w 6126139"/>
                <a:gd name="connsiteY46" fmla="*/ 746691 h 6725057"/>
                <a:gd name="connsiteX47" fmla="*/ 3209084 w 6126139"/>
                <a:gd name="connsiteY47" fmla="*/ 85466 h 6725057"/>
                <a:gd name="connsiteX48" fmla="*/ 1982169 w 6126139"/>
                <a:gd name="connsiteY48" fmla="*/ 383789 h 6725057"/>
                <a:gd name="connsiteX49" fmla="*/ 1173210 w 6126139"/>
                <a:gd name="connsiteY49" fmla="*/ 1118262 h 6725057"/>
                <a:gd name="connsiteX50" fmla="*/ 890889 w 6126139"/>
                <a:gd name="connsiteY50" fmla="*/ 2059332 h 6725057"/>
                <a:gd name="connsiteX51" fmla="*/ 909844 w 6126139"/>
                <a:gd name="connsiteY51" fmla="*/ 2294695 h 6725057"/>
                <a:gd name="connsiteX52" fmla="*/ 849456 w 6126139"/>
                <a:gd name="connsiteY52" fmla="*/ 2389087 h 6725057"/>
                <a:gd name="connsiteX53" fmla="*/ 412925 w 6126139"/>
                <a:gd name="connsiteY53" fmla="*/ 2916296 h 6725057"/>
                <a:gd name="connsiteX54" fmla="*/ 90599 w 6126139"/>
                <a:gd name="connsiteY54" fmla="*/ 3448172 h 6725057"/>
                <a:gd name="connsiteX55" fmla="*/ 93933 w 6126139"/>
                <a:gd name="connsiteY55" fmla="*/ 3512847 h 6725057"/>
                <a:gd name="connsiteX56" fmla="*/ 147558 w 6126139"/>
                <a:gd name="connsiteY56" fmla="*/ 3579331 h 6725057"/>
                <a:gd name="connsiteX57" fmla="*/ 327962 w 6126139"/>
                <a:gd name="connsiteY57" fmla="*/ 3670867 h 6725057"/>
                <a:gd name="connsiteX58" fmla="*/ 576183 w 6126139"/>
                <a:gd name="connsiteY58" fmla="*/ 3769546 h 6725057"/>
                <a:gd name="connsiteX59" fmla="*/ 496554 w 6126139"/>
                <a:gd name="connsiteY59" fmla="*/ 4125019 h 6725057"/>
                <a:gd name="connsiteX60" fmla="*/ 446453 w 6126139"/>
                <a:gd name="connsiteY60" fmla="*/ 4265512 h 6725057"/>
                <a:gd name="connsiteX61" fmla="*/ 599139 w 6126139"/>
                <a:gd name="connsiteY61" fmla="*/ 4450107 h 6725057"/>
                <a:gd name="connsiteX62" fmla="*/ 486267 w 6126139"/>
                <a:gd name="connsiteY62" fmla="*/ 4641655 h 6725057"/>
                <a:gd name="connsiteX63" fmla="*/ 546370 w 6126139"/>
                <a:gd name="connsiteY63" fmla="*/ 4717855 h 6725057"/>
                <a:gd name="connsiteX64" fmla="*/ 546942 w 6126139"/>
                <a:gd name="connsiteY64" fmla="*/ 5328217 h 6725057"/>
                <a:gd name="connsiteX65" fmla="*/ 541608 w 6126139"/>
                <a:gd name="connsiteY65" fmla="*/ 5507382 h 6725057"/>
                <a:gd name="connsiteX66" fmla="*/ 939181 w 6126139"/>
                <a:gd name="connsiteY66" fmla="*/ 5820945 h 6725057"/>
                <a:gd name="connsiteX67" fmla="*/ 1403334 w 6126139"/>
                <a:gd name="connsiteY67" fmla="*/ 5838185 h 6725057"/>
                <a:gd name="connsiteX68" fmla="*/ 1929591 w 6126139"/>
                <a:gd name="connsiteY68" fmla="*/ 5900384 h 6725057"/>
                <a:gd name="connsiteX69" fmla="*/ 2225247 w 6126139"/>
                <a:gd name="connsiteY69" fmla="*/ 6706579 h 6725057"/>
                <a:gd name="connsiteX70" fmla="*/ 2224866 w 6126139"/>
                <a:gd name="connsiteY70" fmla="*/ 6724963 h 6725057"/>
                <a:gd name="connsiteX71" fmla="*/ 2177431 w 6126139"/>
                <a:gd name="connsiteY71" fmla="*/ 6725058 h 67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126139" h="6725057">
                  <a:moveTo>
                    <a:pt x="2177431" y="6725058"/>
                  </a:moveTo>
                  <a:cubicBezTo>
                    <a:pt x="2176955" y="6724296"/>
                    <a:pt x="2176669" y="6723058"/>
                    <a:pt x="2176098" y="6722867"/>
                  </a:cubicBezTo>
                  <a:cubicBezTo>
                    <a:pt x="2139141" y="6711152"/>
                    <a:pt x="2139903" y="6711247"/>
                    <a:pt x="2142665" y="6671527"/>
                  </a:cubicBezTo>
                  <a:cubicBezTo>
                    <a:pt x="2158572" y="6437593"/>
                    <a:pt x="2095230" y="6076786"/>
                    <a:pt x="1859677" y="5963820"/>
                  </a:cubicBezTo>
                  <a:cubicBezTo>
                    <a:pt x="1660414" y="5868284"/>
                    <a:pt x="1420479" y="5926863"/>
                    <a:pt x="1209310" y="5928196"/>
                  </a:cubicBezTo>
                  <a:cubicBezTo>
                    <a:pt x="933942" y="5929911"/>
                    <a:pt x="646668" y="5869808"/>
                    <a:pt x="495602" y="5616729"/>
                  </a:cubicBezTo>
                  <a:cubicBezTo>
                    <a:pt x="385017" y="5431563"/>
                    <a:pt x="497507" y="5212679"/>
                    <a:pt x="552752" y="5027703"/>
                  </a:cubicBezTo>
                  <a:cubicBezTo>
                    <a:pt x="563801" y="4990555"/>
                    <a:pt x="575040" y="4951979"/>
                    <a:pt x="569325" y="4913689"/>
                  </a:cubicBezTo>
                  <a:cubicBezTo>
                    <a:pt x="559991" y="4851300"/>
                    <a:pt x="509223" y="4805104"/>
                    <a:pt x="465979" y="4759193"/>
                  </a:cubicBezTo>
                  <a:cubicBezTo>
                    <a:pt x="422736" y="4713283"/>
                    <a:pt x="382159" y="4652037"/>
                    <a:pt x="399495" y="4591458"/>
                  </a:cubicBezTo>
                  <a:cubicBezTo>
                    <a:pt x="417021" y="4530212"/>
                    <a:pt x="486458" y="4497256"/>
                    <a:pt x="511032" y="4438582"/>
                  </a:cubicBezTo>
                  <a:cubicBezTo>
                    <a:pt x="436737" y="4416103"/>
                    <a:pt x="377587" y="4349809"/>
                    <a:pt x="363490" y="4273513"/>
                  </a:cubicBezTo>
                  <a:cubicBezTo>
                    <a:pt x="344916" y="4172358"/>
                    <a:pt x="408924" y="4114922"/>
                    <a:pt x="454549" y="4036341"/>
                  </a:cubicBezTo>
                  <a:cubicBezTo>
                    <a:pt x="485505" y="3982905"/>
                    <a:pt x="553514" y="3839078"/>
                    <a:pt x="477695" y="3793644"/>
                  </a:cubicBezTo>
                  <a:cubicBezTo>
                    <a:pt x="450644" y="3777451"/>
                    <a:pt x="417783" y="3775546"/>
                    <a:pt x="386541" y="3771451"/>
                  </a:cubicBezTo>
                  <a:cubicBezTo>
                    <a:pt x="280623" y="3757639"/>
                    <a:pt x="178896" y="3713538"/>
                    <a:pt x="96314" y="3645911"/>
                  </a:cubicBezTo>
                  <a:cubicBezTo>
                    <a:pt x="58119" y="3614574"/>
                    <a:pt x="22971" y="3576664"/>
                    <a:pt x="8112" y="3529611"/>
                  </a:cubicBezTo>
                  <a:cubicBezTo>
                    <a:pt x="-16462" y="3451696"/>
                    <a:pt x="19066" y="3368543"/>
                    <a:pt x="57642" y="3296534"/>
                  </a:cubicBezTo>
                  <a:cubicBezTo>
                    <a:pt x="180515" y="3067458"/>
                    <a:pt x="350060" y="2873243"/>
                    <a:pt x="512842" y="2672551"/>
                  </a:cubicBezTo>
                  <a:cubicBezTo>
                    <a:pt x="622570" y="2537296"/>
                    <a:pt x="734203" y="2403661"/>
                    <a:pt x="829739" y="2257547"/>
                  </a:cubicBezTo>
                  <a:cubicBezTo>
                    <a:pt x="838883" y="2243545"/>
                    <a:pt x="840883" y="2232592"/>
                    <a:pt x="834120" y="2216971"/>
                  </a:cubicBezTo>
                  <a:cubicBezTo>
                    <a:pt x="689912" y="1883310"/>
                    <a:pt x="888794" y="1421061"/>
                    <a:pt x="1065387" y="1136550"/>
                  </a:cubicBezTo>
                  <a:cubicBezTo>
                    <a:pt x="1282748" y="786125"/>
                    <a:pt x="1593263" y="494088"/>
                    <a:pt x="1956165" y="298350"/>
                  </a:cubicBezTo>
                  <a:cubicBezTo>
                    <a:pt x="2426796" y="44508"/>
                    <a:pt x="2976865" y="-25215"/>
                    <a:pt x="3503978" y="7551"/>
                  </a:cubicBezTo>
                  <a:cubicBezTo>
                    <a:pt x="4206447" y="51271"/>
                    <a:pt x="4951207" y="275013"/>
                    <a:pt x="5464032" y="777743"/>
                  </a:cubicBezTo>
                  <a:cubicBezTo>
                    <a:pt x="6165168" y="1465067"/>
                    <a:pt x="6267371" y="2522056"/>
                    <a:pt x="5967238" y="3418740"/>
                  </a:cubicBezTo>
                  <a:cubicBezTo>
                    <a:pt x="5886466" y="3659913"/>
                    <a:pt x="5770452" y="3877559"/>
                    <a:pt x="5624720" y="4085204"/>
                  </a:cubicBezTo>
                  <a:cubicBezTo>
                    <a:pt x="5484702" y="4284562"/>
                    <a:pt x="5331254" y="4484492"/>
                    <a:pt x="5268580" y="4724237"/>
                  </a:cubicBezTo>
                  <a:cubicBezTo>
                    <a:pt x="5163329" y="5126858"/>
                    <a:pt x="5284296" y="5611586"/>
                    <a:pt x="5352780" y="6013731"/>
                  </a:cubicBezTo>
                  <a:cubicBezTo>
                    <a:pt x="5368592" y="6106790"/>
                    <a:pt x="5388023" y="6199373"/>
                    <a:pt x="5400882" y="6292813"/>
                  </a:cubicBezTo>
                  <a:cubicBezTo>
                    <a:pt x="5413741" y="6385968"/>
                    <a:pt x="5373259" y="6459977"/>
                    <a:pt x="5303060" y="6518175"/>
                  </a:cubicBezTo>
                  <a:cubicBezTo>
                    <a:pt x="5231337" y="6577706"/>
                    <a:pt x="5145422" y="6607805"/>
                    <a:pt x="5056458" y="6629141"/>
                  </a:cubicBezTo>
                  <a:cubicBezTo>
                    <a:pt x="4772613" y="6697245"/>
                    <a:pt x="4470289" y="6638857"/>
                    <a:pt x="4201780" y="6537606"/>
                  </a:cubicBezTo>
                  <a:cubicBezTo>
                    <a:pt x="3936603" y="6437498"/>
                    <a:pt x="3664950" y="6303100"/>
                    <a:pt x="3504168" y="6062023"/>
                  </a:cubicBezTo>
                  <a:cubicBezTo>
                    <a:pt x="3338815" y="5814087"/>
                    <a:pt x="3237183" y="5542243"/>
                    <a:pt x="3196035" y="5247444"/>
                  </a:cubicBezTo>
                  <a:cubicBezTo>
                    <a:pt x="3170889" y="5067708"/>
                    <a:pt x="3170222" y="4888162"/>
                    <a:pt x="3196225" y="4708520"/>
                  </a:cubicBezTo>
                  <a:cubicBezTo>
                    <a:pt x="3226229" y="4707472"/>
                    <a:pt x="3252708" y="4705758"/>
                    <a:pt x="3280902" y="4708425"/>
                  </a:cubicBezTo>
                  <a:cubicBezTo>
                    <a:pt x="3263376" y="4834536"/>
                    <a:pt x="3256804" y="4961218"/>
                    <a:pt x="3265377" y="5088187"/>
                  </a:cubicBezTo>
                  <a:cubicBezTo>
                    <a:pt x="3290427" y="5460424"/>
                    <a:pt x="3406728" y="5799704"/>
                    <a:pt x="3635709" y="6097170"/>
                  </a:cubicBezTo>
                  <a:cubicBezTo>
                    <a:pt x="3788109" y="6295100"/>
                    <a:pt x="4084146" y="6415210"/>
                    <a:pt x="4317127" y="6482932"/>
                  </a:cubicBezTo>
                  <a:cubicBezTo>
                    <a:pt x="4580684" y="6559608"/>
                    <a:pt x="5014738" y="6644953"/>
                    <a:pt x="5247244" y="6454548"/>
                  </a:cubicBezTo>
                  <a:cubicBezTo>
                    <a:pt x="5303060" y="6408828"/>
                    <a:pt x="5325634" y="6353583"/>
                    <a:pt x="5312490" y="6278716"/>
                  </a:cubicBezTo>
                  <a:cubicBezTo>
                    <a:pt x="5259531" y="5978774"/>
                    <a:pt x="5217049" y="5679022"/>
                    <a:pt x="5179711" y="5377652"/>
                  </a:cubicBezTo>
                  <a:cubicBezTo>
                    <a:pt x="5143040" y="5081900"/>
                    <a:pt x="5130467" y="4816724"/>
                    <a:pt x="5250101" y="4534308"/>
                  </a:cubicBezTo>
                  <a:cubicBezTo>
                    <a:pt x="5345161" y="4309994"/>
                    <a:pt x="5496894" y="4117113"/>
                    <a:pt x="5631673" y="3916230"/>
                  </a:cubicBezTo>
                  <a:cubicBezTo>
                    <a:pt x="5774738" y="3702966"/>
                    <a:pt x="5862559" y="3489320"/>
                    <a:pt x="5932853" y="3243670"/>
                  </a:cubicBezTo>
                  <a:cubicBezTo>
                    <a:pt x="6184123" y="2365751"/>
                    <a:pt x="6018578" y="1365150"/>
                    <a:pt x="5303917" y="746691"/>
                  </a:cubicBezTo>
                  <a:cubicBezTo>
                    <a:pt x="4742419" y="260821"/>
                    <a:pt x="3936889" y="74988"/>
                    <a:pt x="3209084" y="85466"/>
                  </a:cubicBezTo>
                  <a:cubicBezTo>
                    <a:pt x="2777982" y="91752"/>
                    <a:pt x="2365169" y="178811"/>
                    <a:pt x="1982169" y="383789"/>
                  </a:cubicBezTo>
                  <a:cubicBezTo>
                    <a:pt x="1651365" y="560859"/>
                    <a:pt x="1373807" y="798317"/>
                    <a:pt x="1173210" y="1118262"/>
                  </a:cubicBezTo>
                  <a:cubicBezTo>
                    <a:pt x="1004808" y="1386867"/>
                    <a:pt x="820976" y="1732434"/>
                    <a:pt x="890889" y="2059332"/>
                  </a:cubicBezTo>
                  <a:cubicBezTo>
                    <a:pt x="907558" y="2137437"/>
                    <a:pt x="936895" y="2219447"/>
                    <a:pt x="909844" y="2294695"/>
                  </a:cubicBezTo>
                  <a:cubicBezTo>
                    <a:pt x="897176" y="2330032"/>
                    <a:pt x="873078" y="2359941"/>
                    <a:pt x="849456" y="2389087"/>
                  </a:cubicBezTo>
                  <a:cubicBezTo>
                    <a:pt x="699246" y="2560823"/>
                    <a:pt x="551133" y="2734749"/>
                    <a:pt x="412925" y="2916296"/>
                  </a:cubicBezTo>
                  <a:cubicBezTo>
                    <a:pt x="300720" y="3063553"/>
                    <a:pt x="118888" y="3258148"/>
                    <a:pt x="90599" y="3448172"/>
                  </a:cubicBezTo>
                  <a:cubicBezTo>
                    <a:pt x="87360" y="3469698"/>
                    <a:pt x="86884" y="3492273"/>
                    <a:pt x="93933" y="3512847"/>
                  </a:cubicBezTo>
                  <a:cubicBezTo>
                    <a:pt x="103362" y="3540184"/>
                    <a:pt x="124984" y="3561329"/>
                    <a:pt x="147558" y="3579331"/>
                  </a:cubicBezTo>
                  <a:cubicBezTo>
                    <a:pt x="200517" y="3621813"/>
                    <a:pt x="262335" y="3653150"/>
                    <a:pt x="327962" y="3670867"/>
                  </a:cubicBezTo>
                  <a:cubicBezTo>
                    <a:pt x="404638" y="3691536"/>
                    <a:pt x="526939" y="3696584"/>
                    <a:pt x="576183" y="3769546"/>
                  </a:cubicBezTo>
                  <a:cubicBezTo>
                    <a:pt x="640382" y="3864891"/>
                    <a:pt x="550656" y="4042342"/>
                    <a:pt x="496554" y="4125019"/>
                  </a:cubicBezTo>
                  <a:cubicBezTo>
                    <a:pt x="468360" y="4167976"/>
                    <a:pt x="433023" y="4215887"/>
                    <a:pt x="446453" y="4265512"/>
                  </a:cubicBezTo>
                  <a:cubicBezTo>
                    <a:pt x="468075" y="4345427"/>
                    <a:pt x="601044" y="4367335"/>
                    <a:pt x="599139" y="4450107"/>
                  </a:cubicBezTo>
                  <a:cubicBezTo>
                    <a:pt x="597424" y="4527069"/>
                    <a:pt x="473218" y="4565740"/>
                    <a:pt x="486267" y="4641655"/>
                  </a:cubicBezTo>
                  <a:cubicBezTo>
                    <a:pt x="491887" y="4674230"/>
                    <a:pt x="521796" y="4695757"/>
                    <a:pt x="546370" y="4717855"/>
                  </a:cubicBezTo>
                  <a:cubicBezTo>
                    <a:pt x="749253" y="4899877"/>
                    <a:pt x="594852" y="5120381"/>
                    <a:pt x="546942" y="5328217"/>
                  </a:cubicBezTo>
                  <a:cubicBezTo>
                    <a:pt x="533226" y="5387653"/>
                    <a:pt x="524367" y="5448136"/>
                    <a:pt x="541608" y="5507382"/>
                  </a:cubicBezTo>
                  <a:cubicBezTo>
                    <a:pt x="592662" y="5683499"/>
                    <a:pt x="769255" y="5783892"/>
                    <a:pt x="939181" y="5820945"/>
                  </a:cubicBezTo>
                  <a:cubicBezTo>
                    <a:pt x="1090914" y="5853997"/>
                    <a:pt x="1248172" y="5844757"/>
                    <a:pt x="1403334" y="5838185"/>
                  </a:cubicBezTo>
                  <a:cubicBezTo>
                    <a:pt x="1576118" y="5830946"/>
                    <a:pt x="1772428" y="5812372"/>
                    <a:pt x="1929591" y="5900384"/>
                  </a:cubicBezTo>
                  <a:cubicBezTo>
                    <a:pt x="2183051" y="6042306"/>
                    <a:pt x="2250583" y="6444547"/>
                    <a:pt x="2225247" y="6706579"/>
                  </a:cubicBezTo>
                  <a:cubicBezTo>
                    <a:pt x="2224675" y="6712675"/>
                    <a:pt x="2224961" y="6718771"/>
                    <a:pt x="2224866" y="6724963"/>
                  </a:cubicBezTo>
                  <a:cubicBezTo>
                    <a:pt x="2208959" y="6725058"/>
                    <a:pt x="2193147" y="6725058"/>
                    <a:pt x="2177431" y="67250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6B96F42-0748-440F-AAC7-FC4A30A8D248}"/>
                </a:ext>
              </a:extLst>
            </p:cNvPr>
            <p:cNvSpPr/>
            <p:nvPr/>
          </p:nvSpPr>
          <p:spPr>
            <a:xfrm>
              <a:off x="5925620" y="4385213"/>
              <a:ext cx="776730" cy="131447"/>
            </a:xfrm>
            <a:custGeom>
              <a:avLst/>
              <a:gdLst>
                <a:gd name="connsiteX0" fmla="*/ 751118 w 776730"/>
                <a:gd name="connsiteY0" fmla="*/ 2 h 131447"/>
                <a:gd name="connsiteX1" fmla="*/ 776550 w 776730"/>
                <a:gd name="connsiteY1" fmla="*/ 24576 h 131447"/>
                <a:gd name="connsiteX2" fmla="*/ 776550 w 776730"/>
                <a:gd name="connsiteY2" fmla="*/ 103348 h 131447"/>
                <a:gd name="connsiteX3" fmla="*/ 748927 w 776730"/>
                <a:gd name="connsiteY3" fmla="*/ 131446 h 131447"/>
                <a:gd name="connsiteX4" fmla="*/ 24170 w 776730"/>
                <a:gd name="connsiteY4" fmla="*/ 131351 h 131447"/>
                <a:gd name="connsiteX5" fmla="*/ 262 w 776730"/>
                <a:gd name="connsiteY5" fmla="*/ 107824 h 131447"/>
                <a:gd name="connsiteX6" fmla="*/ 167 w 776730"/>
                <a:gd name="connsiteY6" fmla="*/ 26481 h 131447"/>
                <a:gd name="connsiteX7" fmla="*/ 26265 w 776730"/>
                <a:gd name="connsiteY7" fmla="*/ 97 h 131447"/>
                <a:gd name="connsiteX8" fmla="*/ 751118 w 776730"/>
                <a:gd name="connsiteY8" fmla="*/ 2 h 13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30" h="131447">
                  <a:moveTo>
                    <a:pt x="751118" y="2"/>
                  </a:moveTo>
                  <a:cubicBezTo>
                    <a:pt x="770263" y="-94"/>
                    <a:pt x="777883" y="4288"/>
                    <a:pt x="776550" y="24576"/>
                  </a:cubicBezTo>
                  <a:cubicBezTo>
                    <a:pt x="774835" y="50770"/>
                    <a:pt x="774835" y="77154"/>
                    <a:pt x="776550" y="103348"/>
                  </a:cubicBezTo>
                  <a:cubicBezTo>
                    <a:pt x="777978" y="124969"/>
                    <a:pt x="771120" y="131542"/>
                    <a:pt x="748927" y="131446"/>
                  </a:cubicBezTo>
                  <a:cubicBezTo>
                    <a:pt x="587002" y="130494"/>
                    <a:pt x="103799" y="130494"/>
                    <a:pt x="24170" y="131351"/>
                  </a:cubicBezTo>
                  <a:cubicBezTo>
                    <a:pt x="6072" y="131542"/>
                    <a:pt x="-690" y="126589"/>
                    <a:pt x="262" y="107824"/>
                  </a:cubicBezTo>
                  <a:cubicBezTo>
                    <a:pt x="1691" y="80773"/>
                    <a:pt x="1881" y="53532"/>
                    <a:pt x="167" y="26481"/>
                  </a:cubicBezTo>
                  <a:cubicBezTo>
                    <a:pt x="-1167" y="5907"/>
                    <a:pt x="5310" y="-94"/>
                    <a:pt x="26265" y="97"/>
                  </a:cubicBezTo>
                  <a:cubicBezTo>
                    <a:pt x="147995" y="954"/>
                    <a:pt x="631198" y="859"/>
                    <a:pt x="751118" y="2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536B03-63B4-4F70-9F60-3B10A9232987}"/>
                </a:ext>
              </a:extLst>
            </p:cNvPr>
            <p:cNvSpPr/>
            <p:nvPr/>
          </p:nvSpPr>
          <p:spPr>
            <a:xfrm>
              <a:off x="5925624" y="4127274"/>
              <a:ext cx="776759" cy="128687"/>
            </a:xfrm>
            <a:custGeom>
              <a:avLst/>
              <a:gdLst>
                <a:gd name="connsiteX0" fmla="*/ 750829 w 776759"/>
                <a:gd name="connsiteY0" fmla="*/ 3 h 128687"/>
                <a:gd name="connsiteX1" fmla="*/ 776451 w 776759"/>
                <a:gd name="connsiteY1" fmla="*/ 27340 h 128687"/>
                <a:gd name="connsiteX2" fmla="*/ 776546 w 776759"/>
                <a:gd name="connsiteY2" fmla="*/ 100778 h 128687"/>
                <a:gd name="connsiteX3" fmla="*/ 748828 w 776759"/>
                <a:gd name="connsiteY3" fmla="*/ 128686 h 128687"/>
                <a:gd name="connsiteX4" fmla="*/ 24452 w 776759"/>
                <a:gd name="connsiteY4" fmla="*/ 128496 h 128687"/>
                <a:gd name="connsiteX5" fmla="*/ 259 w 776759"/>
                <a:gd name="connsiteY5" fmla="*/ 105350 h 128687"/>
                <a:gd name="connsiteX6" fmla="*/ 163 w 776759"/>
                <a:gd name="connsiteY6" fmla="*/ 26673 h 128687"/>
                <a:gd name="connsiteX7" fmla="*/ 26357 w 776759"/>
                <a:gd name="connsiteY7" fmla="*/ 99 h 128687"/>
                <a:gd name="connsiteX8" fmla="*/ 750829 w 776759"/>
                <a:gd name="connsiteY8" fmla="*/ 3 h 1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759" h="128687">
                  <a:moveTo>
                    <a:pt x="750829" y="3"/>
                  </a:moveTo>
                  <a:cubicBezTo>
                    <a:pt x="772831" y="-187"/>
                    <a:pt x="777594" y="7719"/>
                    <a:pt x="776451" y="27340"/>
                  </a:cubicBezTo>
                  <a:cubicBezTo>
                    <a:pt x="775117" y="51724"/>
                    <a:pt x="774736" y="76394"/>
                    <a:pt x="776546" y="100778"/>
                  </a:cubicBezTo>
                  <a:cubicBezTo>
                    <a:pt x="778165" y="122781"/>
                    <a:pt x="770736" y="128781"/>
                    <a:pt x="748828" y="128686"/>
                  </a:cubicBezTo>
                  <a:cubicBezTo>
                    <a:pt x="574711" y="127829"/>
                    <a:pt x="91794" y="127734"/>
                    <a:pt x="24452" y="128496"/>
                  </a:cubicBezTo>
                  <a:cubicBezTo>
                    <a:pt x="6831" y="128686"/>
                    <a:pt x="-789" y="124400"/>
                    <a:pt x="259" y="105350"/>
                  </a:cubicBezTo>
                  <a:cubicBezTo>
                    <a:pt x="1782" y="79156"/>
                    <a:pt x="1973" y="52772"/>
                    <a:pt x="163" y="26673"/>
                  </a:cubicBezTo>
                  <a:cubicBezTo>
                    <a:pt x="-1170" y="5909"/>
                    <a:pt x="5497" y="-92"/>
                    <a:pt x="26357" y="99"/>
                  </a:cubicBezTo>
                  <a:cubicBezTo>
                    <a:pt x="147134" y="956"/>
                    <a:pt x="630147" y="1051"/>
                    <a:pt x="750829" y="3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9C4F1DF-D51B-4C9D-AF7A-7FAD76E46610}"/>
                </a:ext>
              </a:extLst>
            </p:cNvPr>
            <p:cNvSpPr/>
            <p:nvPr/>
          </p:nvSpPr>
          <p:spPr>
            <a:xfrm>
              <a:off x="6055020" y="4643056"/>
              <a:ext cx="517365" cy="131170"/>
            </a:xfrm>
            <a:custGeom>
              <a:avLst/>
              <a:gdLst>
                <a:gd name="connsiteX0" fmla="*/ 25454 w 517365"/>
                <a:gd name="connsiteY0" fmla="*/ 131159 h 131170"/>
                <a:gd name="connsiteX1" fmla="*/ 117 w 517365"/>
                <a:gd name="connsiteY1" fmla="*/ 106299 h 131170"/>
                <a:gd name="connsiteX2" fmla="*/ 308 w 517365"/>
                <a:gd name="connsiteY2" fmla="*/ 19717 h 131170"/>
                <a:gd name="connsiteX3" fmla="*/ 19834 w 517365"/>
                <a:gd name="connsiteY3" fmla="*/ 0 h 131170"/>
                <a:gd name="connsiteX4" fmla="*/ 497322 w 517365"/>
                <a:gd name="connsiteY4" fmla="*/ 0 h 131170"/>
                <a:gd name="connsiteX5" fmla="*/ 517229 w 517365"/>
                <a:gd name="connsiteY5" fmla="*/ 19050 h 131170"/>
                <a:gd name="connsiteX6" fmla="*/ 517325 w 517365"/>
                <a:gd name="connsiteY6" fmla="*/ 110871 h 131170"/>
                <a:gd name="connsiteX7" fmla="*/ 495608 w 517365"/>
                <a:gd name="connsiteY7" fmla="*/ 130874 h 131170"/>
                <a:gd name="connsiteX8" fmla="*/ 25454 w 517365"/>
                <a:gd name="connsiteY8" fmla="*/ 131159 h 13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365" h="131170">
                  <a:moveTo>
                    <a:pt x="25454" y="131159"/>
                  </a:moveTo>
                  <a:cubicBezTo>
                    <a:pt x="6118" y="131445"/>
                    <a:pt x="-1026" y="126397"/>
                    <a:pt x="117" y="106299"/>
                  </a:cubicBezTo>
                  <a:cubicBezTo>
                    <a:pt x="1736" y="77534"/>
                    <a:pt x="1165" y="48578"/>
                    <a:pt x="308" y="19717"/>
                  </a:cubicBezTo>
                  <a:cubicBezTo>
                    <a:pt x="-73" y="5048"/>
                    <a:pt x="4879" y="0"/>
                    <a:pt x="19834" y="0"/>
                  </a:cubicBezTo>
                  <a:cubicBezTo>
                    <a:pt x="178996" y="381"/>
                    <a:pt x="338159" y="381"/>
                    <a:pt x="497322" y="0"/>
                  </a:cubicBezTo>
                  <a:cubicBezTo>
                    <a:pt x="511610" y="0"/>
                    <a:pt x="517705" y="3715"/>
                    <a:pt x="517229" y="19050"/>
                  </a:cubicBezTo>
                  <a:cubicBezTo>
                    <a:pt x="516277" y="49625"/>
                    <a:pt x="516086" y="80296"/>
                    <a:pt x="517325" y="110871"/>
                  </a:cubicBezTo>
                  <a:cubicBezTo>
                    <a:pt x="517991" y="128111"/>
                    <a:pt x="510467" y="130874"/>
                    <a:pt x="495608" y="130874"/>
                  </a:cubicBezTo>
                  <a:cubicBezTo>
                    <a:pt x="416836" y="130874"/>
                    <a:pt x="75269" y="130302"/>
                    <a:pt x="25454" y="131159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1CA7F6-9DF6-41EF-9473-74E458A60221}"/>
                </a:ext>
              </a:extLst>
            </p:cNvPr>
            <p:cNvSpPr/>
            <p:nvPr/>
          </p:nvSpPr>
          <p:spPr>
            <a:xfrm>
              <a:off x="5147286" y="1162502"/>
              <a:ext cx="2325139" cy="2834763"/>
            </a:xfrm>
            <a:custGeom>
              <a:avLst/>
              <a:gdLst>
                <a:gd name="connsiteX0" fmla="*/ 2301359 w 2325139"/>
                <a:gd name="connsiteY0" fmla="*/ 902042 h 2834763"/>
                <a:gd name="connsiteX1" fmla="*/ 1949886 w 2325139"/>
                <a:gd name="connsiteY1" fmla="*/ 307015 h 2834763"/>
                <a:gd name="connsiteX2" fmla="*/ 971002 w 2325139"/>
                <a:gd name="connsiteY2" fmla="*/ 15836 h 2834763"/>
                <a:gd name="connsiteX3" fmla="*/ 242720 w 2325139"/>
                <a:gd name="connsiteY3" fmla="*/ 442270 h 2834763"/>
                <a:gd name="connsiteX4" fmla="*/ 6405 w 2325139"/>
                <a:gd name="connsiteY4" fmla="*/ 1229987 h 2834763"/>
                <a:gd name="connsiteX5" fmla="*/ 249483 w 2325139"/>
                <a:gd name="connsiteY5" fmla="*/ 1818633 h 2834763"/>
                <a:gd name="connsiteX6" fmla="*/ 495800 w 2325139"/>
                <a:gd name="connsiteY6" fmla="*/ 2180678 h 2834763"/>
                <a:gd name="connsiteX7" fmla="*/ 644485 w 2325139"/>
                <a:gd name="connsiteY7" fmla="*/ 2806756 h 2834763"/>
                <a:gd name="connsiteX8" fmla="*/ 671250 w 2325139"/>
                <a:gd name="connsiteY8" fmla="*/ 2834760 h 2834763"/>
                <a:gd name="connsiteX9" fmla="*/ 1162264 w 2325139"/>
                <a:gd name="connsiteY9" fmla="*/ 2834188 h 2834763"/>
                <a:gd name="connsiteX10" fmla="*/ 1653278 w 2325139"/>
                <a:gd name="connsiteY10" fmla="*/ 2834760 h 2834763"/>
                <a:gd name="connsiteX11" fmla="*/ 1681567 w 2325139"/>
                <a:gd name="connsiteY11" fmla="*/ 2805327 h 2834763"/>
                <a:gd name="connsiteX12" fmla="*/ 1702712 w 2325139"/>
                <a:gd name="connsiteY12" fmla="*/ 2525959 h 2834763"/>
                <a:gd name="connsiteX13" fmla="*/ 1892546 w 2325139"/>
                <a:gd name="connsiteY13" fmla="*/ 2067140 h 2834763"/>
                <a:gd name="connsiteX14" fmla="*/ 2127718 w 2325139"/>
                <a:gd name="connsiteY14" fmla="*/ 1741670 h 2834763"/>
                <a:gd name="connsiteX15" fmla="*/ 2301359 w 2325139"/>
                <a:gd name="connsiteY15" fmla="*/ 902042 h 2834763"/>
                <a:gd name="connsiteX16" fmla="*/ 1992272 w 2325139"/>
                <a:gd name="connsiteY16" fmla="*/ 1704809 h 2834763"/>
                <a:gd name="connsiteX17" fmla="*/ 1679948 w 2325139"/>
                <a:gd name="connsiteY17" fmla="*/ 2179059 h 2834763"/>
                <a:gd name="connsiteX18" fmla="*/ 1552694 w 2325139"/>
                <a:gd name="connsiteY18" fmla="*/ 2678550 h 2834763"/>
                <a:gd name="connsiteX19" fmla="*/ 1524595 w 2325139"/>
                <a:gd name="connsiteY19" fmla="*/ 2706648 h 2834763"/>
                <a:gd name="connsiteX20" fmla="*/ 1448490 w 2325139"/>
                <a:gd name="connsiteY20" fmla="*/ 2706553 h 2834763"/>
                <a:gd name="connsiteX21" fmla="*/ 1423630 w 2325139"/>
                <a:gd name="connsiteY21" fmla="*/ 2681407 h 2834763"/>
                <a:gd name="connsiteX22" fmla="*/ 1424106 w 2325139"/>
                <a:gd name="connsiteY22" fmla="*/ 2250687 h 2834763"/>
                <a:gd name="connsiteX23" fmla="*/ 1423916 w 2325139"/>
                <a:gd name="connsiteY23" fmla="*/ 1827776 h 2834763"/>
                <a:gd name="connsiteX24" fmla="*/ 1434393 w 2325139"/>
                <a:gd name="connsiteY24" fmla="*/ 1782628 h 2834763"/>
                <a:gd name="connsiteX25" fmla="*/ 1669185 w 2325139"/>
                <a:gd name="connsiteY25" fmla="*/ 1313522 h 2834763"/>
                <a:gd name="connsiteX26" fmla="*/ 1653754 w 2325139"/>
                <a:gd name="connsiteY26" fmla="*/ 1286852 h 2834763"/>
                <a:gd name="connsiteX27" fmla="*/ 1561838 w 2325139"/>
                <a:gd name="connsiteY27" fmla="*/ 1286566 h 2834763"/>
                <a:gd name="connsiteX28" fmla="*/ 1535549 w 2325139"/>
                <a:gd name="connsiteY28" fmla="*/ 1302949 h 2834763"/>
                <a:gd name="connsiteX29" fmla="*/ 1298567 w 2325139"/>
                <a:gd name="connsiteY29" fmla="*/ 1791582 h 2834763"/>
                <a:gd name="connsiteX30" fmla="*/ 1292947 w 2325139"/>
                <a:gd name="connsiteY30" fmla="*/ 1827300 h 2834763"/>
                <a:gd name="connsiteX31" fmla="*/ 1293423 w 2325139"/>
                <a:gd name="connsiteY31" fmla="*/ 2675692 h 2834763"/>
                <a:gd name="connsiteX32" fmla="*/ 1263705 w 2325139"/>
                <a:gd name="connsiteY32" fmla="*/ 2706744 h 2834763"/>
                <a:gd name="connsiteX33" fmla="*/ 1061489 w 2325139"/>
                <a:gd name="connsiteY33" fmla="*/ 2706553 h 2834763"/>
                <a:gd name="connsiteX34" fmla="*/ 1035391 w 2325139"/>
                <a:gd name="connsiteY34" fmla="*/ 2679883 h 2834763"/>
                <a:gd name="connsiteX35" fmla="*/ 1036058 w 2325139"/>
                <a:gd name="connsiteY35" fmla="*/ 1828919 h 2834763"/>
                <a:gd name="connsiteX36" fmla="*/ 1025389 w 2325139"/>
                <a:gd name="connsiteY36" fmla="*/ 1781199 h 2834763"/>
                <a:gd name="connsiteX37" fmla="*/ 797742 w 2325139"/>
                <a:gd name="connsiteY37" fmla="*/ 1311426 h 2834763"/>
                <a:gd name="connsiteX38" fmla="*/ 758118 w 2325139"/>
                <a:gd name="connsiteY38" fmla="*/ 1286376 h 2834763"/>
                <a:gd name="connsiteX39" fmla="*/ 671536 w 2325139"/>
                <a:gd name="connsiteY39" fmla="*/ 1286566 h 2834763"/>
                <a:gd name="connsiteX40" fmla="*/ 657915 w 2325139"/>
                <a:gd name="connsiteY40" fmla="*/ 1310188 h 2834763"/>
                <a:gd name="connsiteX41" fmla="*/ 891944 w 2325139"/>
                <a:gd name="connsiteY41" fmla="*/ 1776913 h 2834763"/>
                <a:gd name="connsiteX42" fmla="*/ 905184 w 2325139"/>
                <a:gd name="connsiteY42" fmla="*/ 1831968 h 2834763"/>
                <a:gd name="connsiteX43" fmla="*/ 905470 w 2325139"/>
                <a:gd name="connsiteY43" fmla="*/ 2675120 h 2834763"/>
                <a:gd name="connsiteX44" fmla="*/ 873561 w 2325139"/>
                <a:gd name="connsiteY44" fmla="*/ 2706744 h 2834763"/>
                <a:gd name="connsiteX45" fmla="*/ 797456 w 2325139"/>
                <a:gd name="connsiteY45" fmla="*/ 2706458 h 2834763"/>
                <a:gd name="connsiteX46" fmla="*/ 777073 w 2325139"/>
                <a:gd name="connsiteY46" fmla="*/ 2687503 h 2834763"/>
                <a:gd name="connsiteX47" fmla="*/ 498371 w 2325139"/>
                <a:gd name="connsiteY47" fmla="*/ 1926170 h 2834763"/>
                <a:gd name="connsiteX48" fmla="*/ 317206 w 2325139"/>
                <a:gd name="connsiteY48" fmla="*/ 1681377 h 2834763"/>
                <a:gd name="connsiteX49" fmla="*/ 445031 w 2325139"/>
                <a:gd name="connsiteY49" fmla="*/ 423125 h 2834763"/>
                <a:gd name="connsiteX50" fmla="*/ 844129 w 2325139"/>
                <a:gd name="connsiteY50" fmla="*/ 178237 h 2834763"/>
                <a:gd name="connsiteX51" fmla="*/ 1855112 w 2325139"/>
                <a:gd name="connsiteY51" fmla="*/ 399026 h 2834763"/>
                <a:gd name="connsiteX52" fmla="*/ 2128861 w 2325139"/>
                <a:gd name="connsiteY52" fmla="*/ 778217 h 2834763"/>
                <a:gd name="connsiteX53" fmla="*/ 1992272 w 2325139"/>
                <a:gd name="connsiteY53" fmla="*/ 1704809 h 283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325139" h="2834763">
                  <a:moveTo>
                    <a:pt x="2301359" y="902042"/>
                  </a:moveTo>
                  <a:cubicBezTo>
                    <a:pt x="2251353" y="664488"/>
                    <a:pt x="2130480" y="467702"/>
                    <a:pt x="1949886" y="307015"/>
                  </a:cubicBezTo>
                  <a:cubicBezTo>
                    <a:pt x="1669185" y="57174"/>
                    <a:pt x="1341524" y="-41505"/>
                    <a:pt x="971002" y="15836"/>
                  </a:cubicBezTo>
                  <a:cubicBezTo>
                    <a:pt x="673917" y="61841"/>
                    <a:pt x="431411" y="210146"/>
                    <a:pt x="242720" y="442270"/>
                  </a:cubicBezTo>
                  <a:cubicBezTo>
                    <a:pt x="56507" y="671251"/>
                    <a:pt x="-24456" y="935093"/>
                    <a:pt x="6405" y="1229987"/>
                  </a:cubicBezTo>
                  <a:cubicBezTo>
                    <a:pt x="29456" y="1449539"/>
                    <a:pt x="114514" y="1644420"/>
                    <a:pt x="249483" y="1818633"/>
                  </a:cubicBezTo>
                  <a:cubicBezTo>
                    <a:pt x="339018" y="1934171"/>
                    <a:pt x="426077" y="2052185"/>
                    <a:pt x="495800" y="2180678"/>
                  </a:cubicBezTo>
                  <a:cubicBezTo>
                    <a:pt x="601337" y="2375178"/>
                    <a:pt x="648009" y="2585586"/>
                    <a:pt x="644485" y="2806756"/>
                  </a:cubicBezTo>
                  <a:cubicBezTo>
                    <a:pt x="644104" y="2828283"/>
                    <a:pt x="648676" y="2834950"/>
                    <a:pt x="671250" y="2834760"/>
                  </a:cubicBezTo>
                  <a:cubicBezTo>
                    <a:pt x="834889" y="2833807"/>
                    <a:pt x="998624" y="2834188"/>
                    <a:pt x="1162264" y="2834188"/>
                  </a:cubicBezTo>
                  <a:cubicBezTo>
                    <a:pt x="1325903" y="2834188"/>
                    <a:pt x="1489638" y="2833617"/>
                    <a:pt x="1653278" y="2834760"/>
                  </a:cubicBezTo>
                  <a:cubicBezTo>
                    <a:pt x="1677185" y="2834950"/>
                    <a:pt x="1682519" y="2828092"/>
                    <a:pt x="1681567" y="2805327"/>
                  </a:cubicBezTo>
                  <a:cubicBezTo>
                    <a:pt x="1677471" y="2711411"/>
                    <a:pt x="1684234" y="2618161"/>
                    <a:pt x="1702712" y="2525959"/>
                  </a:cubicBezTo>
                  <a:cubicBezTo>
                    <a:pt x="1735860" y="2360605"/>
                    <a:pt x="1789866" y="2204204"/>
                    <a:pt x="1892546" y="2067140"/>
                  </a:cubicBezTo>
                  <a:cubicBezTo>
                    <a:pt x="1972841" y="1959984"/>
                    <a:pt x="2053899" y="1853208"/>
                    <a:pt x="2127718" y="1741670"/>
                  </a:cubicBezTo>
                  <a:cubicBezTo>
                    <a:pt x="2297168" y="1485734"/>
                    <a:pt x="2365557" y="1206747"/>
                    <a:pt x="2301359" y="902042"/>
                  </a:cubicBezTo>
                  <a:close/>
                  <a:moveTo>
                    <a:pt x="1992272" y="1704809"/>
                  </a:moveTo>
                  <a:cubicBezTo>
                    <a:pt x="1878830" y="1856637"/>
                    <a:pt x="1766625" y="2009609"/>
                    <a:pt x="1679948" y="2179059"/>
                  </a:cubicBezTo>
                  <a:cubicBezTo>
                    <a:pt x="1599842" y="2335650"/>
                    <a:pt x="1559266" y="2503004"/>
                    <a:pt x="1552694" y="2678550"/>
                  </a:cubicBezTo>
                  <a:cubicBezTo>
                    <a:pt x="1551932" y="2699504"/>
                    <a:pt x="1547074" y="2708363"/>
                    <a:pt x="1524595" y="2706648"/>
                  </a:cubicBezTo>
                  <a:cubicBezTo>
                    <a:pt x="1499354" y="2704648"/>
                    <a:pt x="1473827" y="2705029"/>
                    <a:pt x="1448490" y="2706553"/>
                  </a:cubicBezTo>
                  <a:cubicBezTo>
                    <a:pt x="1428678" y="2707791"/>
                    <a:pt x="1423535" y="2700933"/>
                    <a:pt x="1423630" y="2681407"/>
                  </a:cubicBezTo>
                  <a:cubicBezTo>
                    <a:pt x="1424487" y="2537865"/>
                    <a:pt x="1424106" y="2394228"/>
                    <a:pt x="1424106" y="2250687"/>
                  </a:cubicBezTo>
                  <a:cubicBezTo>
                    <a:pt x="1424106" y="2109717"/>
                    <a:pt x="1424297" y="1968746"/>
                    <a:pt x="1423916" y="1827776"/>
                  </a:cubicBezTo>
                  <a:cubicBezTo>
                    <a:pt x="1423916" y="1811584"/>
                    <a:pt x="1427059" y="1797201"/>
                    <a:pt x="1434393" y="1782628"/>
                  </a:cubicBezTo>
                  <a:cubicBezTo>
                    <a:pt x="1512974" y="1626418"/>
                    <a:pt x="1591079" y="1469922"/>
                    <a:pt x="1669185" y="1313522"/>
                  </a:cubicBezTo>
                  <a:cubicBezTo>
                    <a:pt x="1682424" y="1287042"/>
                    <a:pt x="1682329" y="1286947"/>
                    <a:pt x="1653754" y="1286852"/>
                  </a:cubicBezTo>
                  <a:cubicBezTo>
                    <a:pt x="1623083" y="1286756"/>
                    <a:pt x="1592413" y="1287423"/>
                    <a:pt x="1561838" y="1286566"/>
                  </a:cubicBezTo>
                  <a:cubicBezTo>
                    <a:pt x="1548503" y="1286185"/>
                    <a:pt x="1541359" y="1291138"/>
                    <a:pt x="1535549" y="1302949"/>
                  </a:cubicBezTo>
                  <a:cubicBezTo>
                    <a:pt x="1456872" y="1465922"/>
                    <a:pt x="1377815" y="1628799"/>
                    <a:pt x="1298567" y="1791582"/>
                  </a:cubicBezTo>
                  <a:cubicBezTo>
                    <a:pt x="1292852" y="1803297"/>
                    <a:pt x="1292947" y="1815108"/>
                    <a:pt x="1292947" y="1827300"/>
                  </a:cubicBezTo>
                  <a:cubicBezTo>
                    <a:pt x="1292947" y="2110097"/>
                    <a:pt x="1292661" y="2392895"/>
                    <a:pt x="1293423" y="2675692"/>
                  </a:cubicBezTo>
                  <a:cubicBezTo>
                    <a:pt x="1293519" y="2698743"/>
                    <a:pt x="1288851" y="2707410"/>
                    <a:pt x="1263705" y="2706744"/>
                  </a:cubicBezTo>
                  <a:cubicBezTo>
                    <a:pt x="1196363" y="2704934"/>
                    <a:pt x="1128927" y="2705315"/>
                    <a:pt x="1061489" y="2706553"/>
                  </a:cubicBezTo>
                  <a:cubicBezTo>
                    <a:pt x="1040534" y="2706934"/>
                    <a:pt x="1035391" y="2700267"/>
                    <a:pt x="1035391" y="2679883"/>
                  </a:cubicBezTo>
                  <a:cubicBezTo>
                    <a:pt x="1036058" y="2396228"/>
                    <a:pt x="1035772" y="2112574"/>
                    <a:pt x="1036058" y="1828919"/>
                  </a:cubicBezTo>
                  <a:cubicBezTo>
                    <a:pt x="1036058" y="1811870"/>
                    <a:pt x="1032914" y="1796630"/>
                    <a:pt x="1025389" y="1781199"/>
                  </a:cubicBezTo>
                  <a:cubicBezTo>
                    <a:pt x="948999" y="1624799"/>
                    <a:pt x="872989" y="1468303"/>
                    <a:pt x="797742" y="1311426"/>
                  </a:cubicBezTo>
                  <a:cubicBezTo>
                    <a:pt x="788979" y="1293043"/>
                    <a:pt x="779073" y="1284947"/>
                    <a:pt x="758118" y="1286376"/>
                  </a:cubicBezTo>
                  <a:cubicBezTo>
                    <a:pt x="729353" y="1288376"/>
                    <a:pt x="700301" y="1287899"/>
                    <a:pt x="671536" y="1286566"/>
                  </a:cubicBezTo>
                  <a:cubicBezTo>
                    <a:pt x="649057" y="1285518"/>
                    <a:pt x="649247" y="1292948"/>
                    <a:pt x="657915" y="1310188"/>
                  </a:cubicBezTo>
                  <a:cubicBezTo>
                    <a:pt x="736211" y="1465636"/>
                    <a:pt x="813649" y="1621465"/>
                    <a:pt x="891944" y="1776913"/>
                  </a:cubicBezTo>
                  <a:cubicBezTo>
                    <a:pt x="900898" y="1794629"/>
                    <a:pt x="905184" y="1812060"/>
                    <a:pt x="905184" y="1831968"/>
                  </a:cubicBezTo>
                  <a:cubicBezTo>
                    <a:pt x="904803" y="2113050"/>
                    <a:pt x="904517" y="2394038"/>
                    <a:pt x="905470" y="2675120"/>
                  </a:cubicBezTo>
                  <a:cubicBezTo>
                    <a:pt x="905565" y="2700647"/>
                    <a:pt x="898993" y="2709029"/>
                    <a:pt x="873561" y="2706744"/>
                  </a:cubicBezTo>
                  <a:cubicBezTo>
                    <a:pt x="848415" y="2704553"/>
                    <a:pt x="822793" y="2705696"/>
                    <a:pt x="797456" y="2706458"/>
                  </a:cubicBezTo>
                  <a:cubicBezTo>
                    <a:pt x="783455" y="2706839"/>
                    <a:pt x="777359" y="2703029"/>
                    <a:pt x="777073" y="2687503"/>
                  </a:cubicBezTo>
                  <a:cubicBezTo>
                    <a:pt x="771358" y="2401848"/>
                    <a:pt x="662106" y="2153912"/>
                    <a:pt x="498371" y="1926170"/>
                  </a:cubicBezTo>
                  <a:cubicBezTo>
                    <a:pt x="439126" y="1843778"/>
                    <a:pt x="377880" y="1762721"/>
                    <a:pt x="317206" y="1681377"/>
                  </a:cubicBezTo>
                  <a:cubicBezTo>
                    <a:pt x="27170" y="1292090"/>
                    <a:pt x="84415" y="747070"/>
                    <a:pt x="445031" y="423125"/>
                  </a:cubicBezTo>
                  <a:cubicBezTo>
                    <a:pt x="563998" y="316254"/>
                    <a:pt x="690776" y="224814"/>
                    <a:pt x="844129" y="178237"/>
                  </a:cubicBezTo>
                  <a:cubicBezTo>
                    <a:pt x="1221414" y="63556"/>
                    <a:pt x="1558885" y="137470"/>
                    <a:pt x="1855112" y="399026"/>
                  </a:cubicBezTo>
                  <a:cubicBezTo>
                    <a:pt x="1975127" y="504944"/>
                    <a:pt x="2073044" y="627055"/>
                    <a:pt x="2128861" y="778217"/>
                  </a:cubicBezTo>
                  <a:cubicBezTo>
                    <a:pt x="2252210" y="1111306"/>
                    <a:pt x="2205061" y="1420011"/>
                    <a:pt x="1992272" y="1704809"/>
                  </a:cubicBezTo>
                  <a:close/>
                </a:path>
              </a:pathLst>
            </a:custGeom>
            <a:grpFill/>
            <a:ln w="127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9E4CB2C1-3032-48B9-BE41-ABA2C2CB62C5}"/>
              </a:ext>
            </a:extLst>
          </p:cNvPr>
          <p:cNvGrpSpPr/>
          <p:nvPr/>
        </p:nvGrpSpPr>
        <p:grpSpPr>
          <a:xfrm>
            <a:off x="4079368" y="1970852"/>
            <a:ext cx="4033264" cy="3172231"/>
            <a:chOff x="2444748" y="555045"/>
            <a:chExt cx="7282048" cy="57274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378C7DC-D0CB-48B8-8DA8-B570527B808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6C7114D-86F7-4064-9194-D4B08DBA637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85C816-A12F-4D6E-AFD3-17BF983E8F0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8175F2-10FD-4111-89E0-4A16EB77670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A62D23-0084-4AB3-8DEE-B20153EF1B4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0446B5-953C-429E-81CC-EDBA10F7C16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4D7AD4-CB36-40DF-86F0-AF8053A3298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4A8588-499A-406E-86C6-F6091CA00056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3DB903-E652-412B-9018-1FAD228C2495}"/>
              </a:ext>
            </a:extLst>
          </p:cNvPr>
          <p:cNvGrpSpPr/>
          <p:nvPr/>
        </p:nvGrpSpPr>
        <p:grpSpPr>
          <a:xfrm>
            <a:off x="8766546" y="1684865"/>
            <a:ext cx="2664296" cy="4683693"/>
            <a:chOff x="8766546" y="1684865"/>
            <a:chExt cx="2664296" cy="4683693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1AC214BE-63FC-4039-820A-755DF60BC863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4" name="Rounded Rectangle 5">
                <a:extLst>
                  <a:ext uri="{FF2B5EF4-FFF2-40B4-BE49-F238E27FC236}">
                    <a16:creationId xmlns:a16="http://schemas.microsoft.com/office/drawing/2014/main" id="{2532F211-2A8A-4CDF-BCC6-DCABC33F463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865AADEC-918C-4F4D-AF66-5F570221C1C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6" name="Group 7">
                <a:extLst>
                  <a:ext uri="{FF2B5EF4-FFF2-40B4-BE49-F238E27FC236}">
                    <a16:creationId xmlns:a16="http://schemas.microsoft.com/office/drawing/2014/main" id="{2016F05F-80AB-4823-A422-FF29655D899A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7" name="Oval 8">
                  <a:extLst>
                    <a:ext uri="{FF2B5EF4-FFF2-40B4-BE49-F238E27FC236}">
                      <a16:creationId xmlns:a16="http://schemas.microsoft.com/office/drawing/2014/main" id="{98B17B2D-2441-43C1-AEEB-3ADE82BDA92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8" name="Rounded Rectangle 10">
                  <a:extLst>
                    <a:ext uri="{FF2B5EF4-FFF2-40B4-BE49-F238E27FC236}">
                      <a16:creationId xmlns:a16="http://schemas.microsoft.com/office/drawing/2014/main" id="{77ABBC3F-9A44-4933-B71D-D920CF52D04A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D114422-7A40-4E2E-A0A6-6B504771A1EC}"/>
                </a:ext>
              </a:extLst>
            </p:cNvPr>
            <p:cNvGrpSpPr/>
            <p:nvPr/>
          </p:nvGrpSpPr>
          <p:grpSpPr>
            <a:xfrm>
              <a:off x="8891888" y="2082553"/>
              <a:ext cx="2438721" cy="3757505"/>
              <a:chOff x="8891888" y="2082554"/>
              <a:chExt cx="3697660" cy="208524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F0FB187-08F6-43DC-96B2-D9B73A80D289}"/>
                  </a:ext>
                </a:extLst>
              </p:cNvPr>
              <p:cNvSpPr/>
              <p:nvPr/>
            </p:nvSpPr>
            <p:spPr>
              <a:xfrm>
                <a:off x="8891888" y="2082554"/>
                <a:ext cx="3697660" cy="2084609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560E4D2-0DAD-4E1C-B487-FB15EE935E49}"/>
                  </a:ext>
                </a:extLst>
              </p:cNvPr>
              <p:cNvSpPr/>
              <p:nvPr/>
            </p:nvSpPr>
            <p:spPr>
              <a:xfrm>
                <a:off x="10501902" y="2098368"/>
                <a:ext cx="2087646" cy="2069426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659D4B-36E4-44C0-8CBF-8EC9C23B73E3}"/>
              </a:ext>
            </a:extLst>
          </p:cNvPr>
          <p:cNvGrpSpPr/>
          <p:nvPr/>
        </p:nvGrpSpPr>
        <p:grpSpPr>
          <a:xfrm flipH="1">
            <a:off x="265241" y="1458480"/>
            <a:ext cx="5044473" cy="4931640"/>
            <a:chOff x="2206" y="1614522"/>
            <a:chExt cx="5044473" cy="4931640"/>
          </a:xfrm>
        </p:grpSpPr>
        <p:grpSp>
          <p:nvGrpSpPr>
            <p:cNvPr id="23" name="그룹 1">
              <a:extLst>
                <a:ext uri="{FF2B5EF4-FFF2-40B4-BE49-F238E27FC236}">
                  <a16:creationId xmlns:a16="http://schemas.microsoft.com/office/drawing/2014/main" id="{A35C3DC9-ABD6-440A-B460-CF5C7128B6F6}"/>
                </a:ext>
              </a:extLst>
            </p:cNvPr>
            <p:cNvGrpSpPr/>
            <p:nvPr/>
          </p:nvGrpSpPr>
          <p:grpSpPr>
            <a:xfrm>
              <a:off x="2348561" y="1614522"/>
              <a:ext cx="2698118" cy="3783853"/>
              <a:chOff x="1424711" y="1905228"/>
              <a:chExt cx="2209824" cy="3099065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53AE7732-A4F5-45E9-86FB-F16B672E574E}"/>
                  </a:ext>
                </a:extLst>
              </p:cNvPr>
              <p:cNvSpPr/>
              <p:nvPr/>
            </p:nvSpPr>
            <p:spPr>
              <a:xfrm rot="12941625">
                <a:off x="1424711" y="4433696"/>
                <a:ext cx="404735" cy="570597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ounded Rectangle 3">
                <a:extLst>
                  <a:ext uri="{FF2B5EF4-FFF2-40B4-BE49-F238E27FC236}">
                    <a16:creationId xmlns:a16="http://schemas.microsoft.com/office/drawing/2014/main" id="{CD4466AC-6C99-4DD7-AF3C-F24E438E4A1D}"/>
                  </a:ext>
                </a:extLst>
              </p:cNvPr>
              <p:cNvSpPr/>
              <p:nvPr/>
            </p:nvSpPr>
            <p:spPr>
              <a:xfrm rot="12941625">
                <a:off x="1766893" y="3906380"/>
                <a:ext cx="403335" cy="685009"/>
              </a:xfrm>
              <a:custGeom>
                <a:avLst/>
                <a:gdLst/>
                <a:ahLst/>
                <a:cxnLst/>
                <a:rect l="l" t="t" r="r" b="b"/>
                <a:pathLst>
                  <a:path w="720775" h="1224135">
                    <a:moveTo>
                      <a:pt x="720775" y="768849"/>
                    </a:moveTo>
                    <a:lnTo>
                      <a:pt x="720775" y="1224135"/>
                    </a:lnTo>
                    <a:lnTo>
                      <a:pt x="0" y="1224135"/>
                    </a:lnTo>
                    <a:lnTo>
                      <a:pt x="0" y="768850"/>
                    </a:lnTo>
                    <a:lnTo>
                      <a:pt x="0" y="120129"/>
                    </a:lnTo>
                    <a:cubicBezTo>
                      <a:pt x="0" y="53784"/>
                      <a:pt x="53784" y="0"/>
                      <a:pt x="120129" y="0"/>
                    </a:cubicBezTo>
                    <a:cubicBezTo>
                      <a:pt x="186474" y="0"/>
                      <a:pt x="240258" y="53784"/>
                      <a:pt x="240258" y="120129"/>
                    </a:cubicBezTo>
                    <a:lnTo>
                      <a:pt x="240258" y="120152"/>
                    </a:lnTo>
                    <a:cubicBezTo>
                      <a:pt x="240258" y="53807"/>
                      <a:pt x="294042" y="23"/>
                      <a:pt x="360387" y="23"/>
                    </a:cubicBezTo>
                    <a:cubicBezTo>
                      <a:pt x="426733" y="23"/>
                      <a:pt x="480516" y="53807"/>
                      <a:pt x="480516" y="120152"/>
                    </a:cubicBezTo>
                    <a:lnTo>
                      <a:pt x="480516" y="120175"/>
                    </a:lnTo>
                    <a:cubicBezTo>
                      <a:pt x="480516" y="53829"/>
                      <a:pt x="534300" y="45"/>
                      <a:pt x="600645" y="45"/>
                    </a:cubicBezTo>
                    <a:cubicBezTo>
                      <a:pt x="666991" y="45"/>
                      <a:pt x="720775" y="53829"/>
                      <a:pt x="720775" y="120175"/>
                    </a:cubicBezTo>
                    <a:lnTo>
                      <a:pt x="720775" y="7688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500378-4CD5-483D-8785-43416F1E1512}"/>
                  </a:ext>
                </a:extLst>
              </p:cNvPr>
              <p:cNvSpPr/>
              <p:nvPr/>
            </p:nvSpPr>
            <p:spPr>
              <a:xfrm rot="18341625">
                <a:off x="2017334" y="3474526"/>
                <a:ext cx="725305" cy="40333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E7FF1A6-2218-4512-A996-6E6D84CCAADE}"/>
                  </a:ext>
                </a:extLst>
              </p:cNvPr>
              <p:cNvSpPr/>
              <p:nvPr/>
            </p:nvSpPr>
            <p:spPr>
              <a:xfrm rot="18341625">
                <a:off x="2440514" y="2885471"/>
                <a:ext cx="725305" cy="4033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4A499E-83C7-4D9F-BA21-3890B1C169FD}"/>
                  </a:ext>
                </a:extLst>
              </p:cNvPr>
              <p:cNvSpPr/>
              <p:nvPr/>
            </p:nvSpPr>
            <p:spPr>
              <a:xfrm rot="18341625">
                <a:off x="2860653" y="2294232"/>
                <a:ext cx="725305" cy="40333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Isosceles Triangle 37">
                <a:extLst>
                  <a:ext uri="{FF2B5EF4-FFF2-40B4-BE49-F238E27FC236}">
                    <a16:creationId xmlns:a16="http://schemas.microsoft.com/office/drawing/2014/main" id="{DBEA3751-24B9-4E6B-8E53-1A5C053E6597}"/>
                  </a:ext>
                </a:extLst>
              </p:cNvPr>
              <p:cNvSpPr/>
              <p:nvPr/>
            </p:nvSpPr>
            <p:spPr>
              <a:xfrm rot="12941625">
                <a:off x="1459371" y="4842093"/>
                <a:ext cx="78768" cy="111048"/>
              </a:xfrm>
              <a:custGeom>
                <a:avLst/>
                <a:gdLst/>
                <a:ahLst/>
                <a:cxnLst/>
                <a:rect l="l" t="t" r="r" b="b"/>
                <a:pathLst>
                  <a:path w="140762" h="198446">
                    <a:moveTo>
                      <a:pt x="140762" y="198446"/>
                    </a:moveTo>
                    <a:lnTo>
                      <a:pt x="0" y="198446"/>
                    </a:lnTo>
                    <a:lnTo>
                      <a:pt x="7038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45FD555F-2530-4B84-AB4F-672E52D422C9}"/>
                  </a:ext>
                </a:extLst>
              </p:cNvPr>
              <p:cNvSpPr/>
              <p:nvPr/>
            </p:nvSpPr>
            <p:spPr>
              <a:xfrm rot="12941625">
                <a:off x="2416025" y="1905228"/>
                <a:ext cx="407082" cy="2860923"/>
              </a:xfrm>
              <a:custGeom>
                <a:avLst/>
                <a:gdLst/>
                <a:ahLst/>
                <a:cxnLst/>
                <a:rect l="l" t="t" r="r" b="b"/>
                <a:pathLst>
                  <a:path w="727470" h="5112569">
                    <a:moveTo>
                      <a:pt x="727470" y="3816423"/>
                    </a:moveTo>
                    <a:lnTo>
                      <a:pt x="727470" y="5112569"/>
                    </a:lnTo>
                    <a:lnTo>
                      <a:pt x="6695" y="5112569"/>
                    </a:lnTo>
                    <a:lnTo>
                      <a:pt x="6695" y="3816425"/>
                    </a:lnTo>
                    <a:lnTo>
                      <a:pt x="1" y="3816425"/>
                    </a:lnTo>
                    <a:lnTo>
                      <a:pt x="1" y="2520281"/>
                    </a:lnTo>
                    <a:lnTo>
                      <a:pt x="0" y="2520281"/>
                    </a:lnTo>
                    <a:lnTo>
                      <a:pt x="0" y="1224135"/>
                    </a:lnTo>
                    <a:lnTo>
                      <a:pt x="0" y="768850"/>
                    </a:lnTo>
                    <a:lnTo>
                      <a:pt x="0" y="120129"/>
                    </a:lnTo>
                    <a:cubicBezTo>
                      <a:pt x="0" y="53784"/>
                      <a:pt x="53784" y="0"/>
                      <a:pt x="120129" y="0"/>
                    </a:cubicBezTo>
                    <a:cubicBezTo>
                      <a:pt x="186474" y="0"/>
                      <a:pt x="240258" y="53784"/>
                      <a:pt x="240258" y="120129"/>
                    </a:cubicBezTo>
                    <a:lnTo>
                      <a:pt x="240258" y="120152"/>
                    </a:lnTo>
                    <a:cubicBezTo>
                      <a:pt x="240258" y="53807"/>
                      <a:pt x="294042" y="23"/>
                      <a:pt x="360387" y="23"/>
                    </a:cubicBezTo>
                    <a:cubicBezTo>
                      <a:pt x="426733" y="23"/>
                      <a:pt x="480516" y="53807"/>
                      <a:pt x="480516" y="120152"/>
                    </a:cubicBezTo>
                    <a:lnTo>
                      <a:pt x="480516" y="120175"/>
                    </a:lnTo>
                    <a:cubicBezTo>
                      <a:pt x="480516" y="53829"/>
                      <a:pt x="534300" y="45"/>
                      <a:pt x="600645" y="45"/>
                    </a:cubicBezTo>
                    <a:cubicBezTo>
                      <a:pt x="666991" y="45"/>
                      <a:pt x="720775" y="53829"/>
                      <a:pt x="720775" y="120175"/>
                    </a:cubicBezTo>
                    <a:lnTo>
                      <a:pt x="720775" y="768849"/>
                    </a:lnTo>
                    <a:lnTo>
                      <a:pt x="720775" y="1224135"/>
                    </a:lnTo>
                    <a:lnTo>
                      <a:pt x="720775" y="2520279"/>
                    </a:lnTo>
                    <a:lnTo>
                      <a:pt x="720776" y="2520279"/>
                    </a:lnTo>
                    <a:lnTo>
                      <a:pt x="720776" y="3816423"/>
                    </a:lnTo>
                    <a:close/>
                  </a:path>
                </a:pathLst>
              </a:custGeom>
              <a:gradFill>
                <a:gsLst>
                  <a:gs pos="48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5BA60E9-D1E4-4F43-AE2E-ADF84A814ACD}"/>
                  </a:ext>
                </a:extLst>
              </p:cNvPr>
              <p:cNvSpPr/>
              <p:nvPr/>
            </p:nvSpPr>
            <p:spPr>
              <a:xfrm rot="18341625">
                <a:off x="3393219" y="2003381"/>
                <a:ext cx="80589" cy="40204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D53128-4B29-4CF7-9F5B-3DC2CE43DBE6}"/>
                  </a:ext>
                </a:extLst>
              </p:cNvPr>
              <p:cNvSpPr/>
              <p:nvPr/>
            </p:nvSpPr>
            <p:spPr>
              <a:xfrm rot="18341625" flipH="1">
                <a:off x="3425271" y="2162553"/>
                <a:ext cx="26247" cy="9064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81D7CBF1-BB0C-4527-9221-EA4B4DCB47A9}"/>
                </a:ext>
              </a:extLst>
            </p:cNvPr>
            <p:cNvSpPr/>
            <p:nvPr/>
          </p:nvSpPr>
          <p:spPr>
            <a:xfrm flipH="1">
              <a:off x="2206" y="5306386"/>
              <a:ext cx="2410675" cy="1239776"/>
            </a:xfrm>
            <a:custGeom>
              <a:avLst/>
              <a:gdLst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09550 w 4124325"/>
                <a:gd name="connsiteY4" fmla="*/ 28575 h 838200"/>
                <a:gd name="connsiteX5" fmla="*/ 285750 w 4124325"/>
                <a:gd name="connsiteY5" fmla="*/ 38100 h 838200"/>
                <a:gd name="connsiteX6" fmla="*/ 323850 w 4124325"/>
                <a:gd name="connsiteY6" fmla="*/ 57150 h 838200"/>
                <a:gd name="connsiteX7" fmla="*/ 323850 w 4124325"/>
                <a:gd name="connsiteY7" fmla="*/ 57150 h 838200"/>
                <a:gd name="connsiteX8" fmla="*/ 238125 w 4124325"/>
                <a:gd name="connsiteY8" fmla="*/ 352425 h 838200"/>
                <a:gd name="connsiteX9" fmla="*/ 971550 w 4124325"/>
                <a:gd name="connsiteY9" fmla="*/ 257175 h 838200"/>
                <a:gd name="connsiteX10" fmla="*/ 800100 w 4124325"/>
                <a:gd name="connsiteY10" fmla="*/ 609600 h 838200"/>
                <a:gd name="connsiteX11" fmla="*/ 2524125 w 4124325"/>
                <a:gd name="connsiteY11" fmla="*/ 495300 h 838200"/>
                <a:gd name="connsiteX12" fmla="*/ 2190750 w 4124325"/>
                <a:gd name="connsiteY12" fmla="*/ 838200 h 838200"/>
                <a:gd name="connsiteX13" fmla="*/ 4124325 w 4124325"/>
                <a:gd name="connsiteY13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123825 w 4124325"/>
                <a:gd name="connsiteY3" fmla="*/ 19050 h 838200"/>
                <a:gd name="connsiteX4" fmla="*/ 285750 w 4124325"/>
                <a:gd name="connsiteY4" fmla="*/ 38100 h 838200"/>
                <a:gd name="connsiteX5" fmla="*/ 323850 w 4124325"/>
                <a:gd name="connsiteY5" fmla="*/ 57150 h 838200"/>
                <a:gd name="connsiteX6" fmla="*/ 323850 w 4124325"/>
                <a:gd name="connsiteY6" fmla="*/ 57150 h 838200"/>
                <a:gd name="connsiteX7" fmla="*/ 238125 w 4124325"/>
                <a:gd name="connsiteY7" fmla="*/ 352425 h 838200"/>
                <a:gd name="connsiteX8" fmla="*/ 971550 w 4124325"/>
                <a:gd name="connsiteY8" fmla="*/ 257175 h 838200"/>
                <a:gd name="connsiteX9" fmla="*/ 800100 w 4124325"/>
                <a:gd name="connsiteY9" fmla="*/ 609600 h 838200"/>
                <a:gd name="connsiteX10" fmla="*/ 2524125 w 4124325"/>
                <a:gd name="connsiteY10" fmla="*/ 495300 h 838200"/>
                <a:gd name="connsiteX11" fmla="*/ 2190750 w 4124325"/>
                <a:gd name="connsiteY11" fmla="*/ 838200 h 838200"/>
                <a:gd name="connsiteX12" fmla="*/ 4124325 w 4124325"/>
                <a:gd name="connsiteY12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85725 w 4124325"/>
                <a:gd name="connsiteY2" fmla="*/ 9525 h 838200"/>
                <a:gd name="connsiteX3" fmla="*/ 285750 w 4124325"/>
                <a:gd name="connsiteY3" fmla="*/ 38100 h 838200"/>
                <a:gd name="connsiteX4" fmla="*/ 323850 w 4124325"/>
                <a:gd name="connsiteY4" fmla="*/ 57150 h 838200"/>
                <a:gd name="connsiteX5" fmla="*/ 323850 w 4124325"/>
                <a:gd name="connsiteY5" fmla="*/ 57150 h 838200"/>
                <a:gd name="connsiteX6" fmla="*/ 238125 w 4124325"/>
                <a:gd name="connsiteY6" fmla="*/ 352425 h 838200"/>
                <a:gd name="connsiteX7" fmla="*/ 971550 w 4124325"/>
                <a:gd name="connsiteY7" fmla="*/ 257175 h 838200"/>
                <a:gd name="connsiteX8" fmla="*/ 800100 w 4124325"/>
                <a:gd name="connsiteY8" fmla="*/ 609600 h 838200"/>
                <a:gd name="connsiteX9" fmla="*/ 2524125 w 4124325"/>
                <a:gd name="connsiteY9" fmla="*/ 495300 h 838200"/>
                <a:gd name="connsiteX10" fmla="*/ 2190750 w 4124325"/>
                <a:gd name="connsiteY10" fmla="*/ 838200 h 838200"/>
                <a:gd name="connsiteX11" fmla="*/ 4124325 w 4124325"/>
                <a:gd name="connsiteY11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285750 w 4124325"/>
                <a:gd name="connsiteY2" fmla="*/ 38100 h 838200"/>
                <a:gd name="connsiteX3" fmla="*/ 323850 w 4124325"/>
                <a:gd name="connsiteY3" fmla="*/ 57150 h 838200"/>
                <a:gd name="connsiteX4" fmla="*/ 323850 w 4124325"/>
                <a:gd name="connsiteY4" fmla="*/ 57150 h 838200"/>
                <a:gd name="connsiteX5" fmla="*/ 238125 w 4124325"/>
                <a:gd name="connsiteY5" fmla="*/ 352425 h 838200"/>
                <a:gd name="connsiteX6" fmla="*/ 971550 w 4124325"/>
                <a:gd name="connsiteY6" fmla="*/ 257175 h 838200"/>
                <a:gd name="connsiteX7" fmla="*/ 800100 w 4124325"/>
                <a:gd name="connsiteY7" fmla="*/ 609600 h 838200"/>
                <a:gd name="connsiteX8" fmla="*/ 2524125 w 4124325"/>
                <a:gd name="connsiteY8" fmla="*/ 495300 h 838200"/>
                <a:gd name="connsiteX9" fmla="*/ 2190750 w 4124325"/>
                <a:gd name="connsiteY9" fmla="*/ 838200 h 838200"/>
                <a:gd name="connsiteX10" fmla="*/ 4124325 w 4124325"/>
                <a:gd name="connsiteY10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323850 w 4124325"/>
                <a:gd name="connsiteY3" fmla="*/ 57150 h 838200"/>
                <a:gd name="connsiteX4" fmla="*/ 238125 w 4124325"/>
                <a:gd name="connsiteY4" fmla="*/ 352425 h 838200"/>
                <a:gd name="connsiteX5" fmla="*/ 971550 w 4124325"/>
                <a:gd name="connsiteY5" fmla="*/ 257175 h 838200"/>
                <a:gd name="connsiteX6" fmla="*/ 800100 w 4124325"/>
                <a:gd name="connsiteY6" fmla="*/ 60960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19050 h 857250"/>
                <a:gd name="connsiteX1" fmla="*/ 0 w 4124325"/>
                <a:gd name="connsiteY1" fmla="*/ 19050 h 857250"/>
                <a:gd name="connsiteX2" fmla="*/ 323850 w 4124325"/>
                <a:gd name="connsiteY2" fmla="*/ 76200 h 857250"/>
                <a:gd name="connsiteX3" fmla="*/ 400050 w 4124325"/>
                <a:gd name="connsiteY3" fmla="*/ 0 h 857250"/>
                <a:gd name="connsiteX4" fmla="*/ 238125 w 4124325"/>
                <a:gd name="connsiteY4" fmla="*/ 371475 h 857250"/>
                <a:gd name="connsiteX5" fmla="*/ 971550 w 4124325"/>
                <a:gd name="connsiteY5" fmla="*/ 276225 h 857250"/>
                <a:gd name="connsiteX6" fmla="*/ 800100 w 4124325"/>
                <a:gd name="connsiteY6" fmla="*/ 628650 h 857250"/>
                <a:gd name="connsiteX7" fmla="*/ 2524125 w 4124325"/>
                <a:gd name="connsiteY7" fmla="*/ 514350 h 857250"/>
                <a:gd name="connsiteX8" fmla="*/ 2190750 w 4124325"/>
                <a:gd name="connsiteY8" fmla="*/ 857250 h 857250"/>
                <a:gd name="connsiteX9" fmla="*/ 4124325 w 4124325"/>
                <a:gd name="connsiteY9" fmla="*/ 723900 h 85725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800100 w 4124325"/>
                <a:gd name="connsiteY5" fmla="*/ 609600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284758 w 4124325"/>
                <a:gd name="connsiteY6" fmla="*/ 437570 h 838200"/>
                <a:gd name="connsiteX7" fmla="*/ 2524125 w 4124325"/>
                <a:gd name="connsiteY7" fmla="*/ 495300 h 838200"/>
                <a:gd name="connsiteX8" fmla="*/ 2190750 w 4124325"/>
                <a:gd name="connsiteY8" fmla="*/ 838200 h 838200"/>
                <a:gd name="connsiteX9" fmla="*/ 4124325 w 4124325"/>
                <a:gd name="connsiteY9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200"/>
                <a:gd name="connsiteX1" fmla="*/ 0 w 4124325"/>
                <a:gd name="connsiteY1" fmla="*/ 0 h 838200"/>
                <a:gd name="connsiteX2" fmla="*/ 323850 w 4124325"/>
                <a:gd name="connsiteY2" fmla="*/ 57150 h 838200"/>
                <a:gd name="connsiteX3" fmla="*/ 238125 w 4124325"/>
                <a:gd name="connsiteY3" fmla="*/ 352425 h 838200"/>
                <a:gd name="connsiteX4" fmla="*/ 971550 w 4124325"/>
                <a:gd name="connsiteY4" fmla="*/ 257175 h 838200"/>
                <a:gd name="connsiteX5" fmla="*/ 704684 w 4124325"/>
                <a:gd name="connsiteY5" fmla="*/ 629478 h 838200"/>
                <a:gd name="connsiteX6" fmla="*/ 2524125 w 4124325"/>
                <a:gd name="connsiteY6" fmla="*/ 495300 h 838200"/>
                <a:gd name="connsiteX7" fmla="*/ 2190750 w 4124325"/>
                <a:gd name="connsiteY7" fmla="*/ 838200 h 838200"/>
                <a:gd name="connsiteX8" fmla="*/ 4124325 w 4124325"/>
                <a:gd name="connsiteY8" fmla="*/ 704850 h 838200"/>
                <a:gd name="connsiteX0" fmla="*/ 0 w 4124325"/>
                <a:gd name="connsiteY0" fmla="*/ 0 h 838698"/>
                <a:gd name="connsiteX1" fmla="*/ 0 w 4124325"/>
                <a:gd name="connsiteY1" fmla="*/ 0 h 838698"/>
                <a:gd name="connsiteX2" fmla="*/ 323850 w 4124325"/>
                <a:gd name="connsiteY2" fmla="*/ 57150 h 838698"/>
                <a:gd name="connsiteX3" fmla="*/ 238125 w 4124325"/>
                <a:gd name="connsiteY3" fmla="*/ 352425 h 838698"/>
                <a:gd name="connsiteX4" fmla="*/ 971550 w 4124325"/>
                <a:gd name="connsiteY4" fmla="*/ 257175 h 838698"/>
                <a:gd name="connsiteX5" fmla="*/ 704684 w 4124325"/>
                <a:gd name="connsiteY5" fmla="*/ 629478 h 838698"/>
                <a:gd name="connsiteX6" fmla="*/ 2524125 w 4124325"/>
                <a:gd name="connsiteY6" fmla="*/ 495300 h 838698"/>
                <a:gd name="connsiteX7" fmla="*/ 2190750 w 4124325"/>
                <a:gd name="connsiteY7" fmla="*/ 838200 h 838698"/>
                <a:gd name="connsiteX8" fmla="*/ 4124325 w 4124325"/>
                <a:gd name="connsiteY8" fmla="*/ 704850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704684 w 5281240"/>
                <a:gd name="connsiteY5" fmla="*/ 629478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396571 w 5281240"/>
                <a:gd name="connsiteY5" fmla="*/ 798444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396571 w 5281240"/>
                <a:gd name="connsiteY5" fmla="*/ 798444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5281240"/>
                <a:gd name="connsiteY0" fmla="*/ 0 h 838698"/>
                <a:gd name="connsiteX1" fmla="*/ 0 w 5281240"/>
                <a:gd name="connsiteY1" fmla="*/ 0 h 838698"/>
                <a:gd name="connsiteX2" fmla="*/ 323850 w 5281240"/>
                <a:gd name="connsiteY2" fmla="*/ 57150 h 838698"/>
                <a:gd name="connsiteX3" fmla="*/ 238125 w 5281240"/>
                <a:gd name="connsiteY3" fmla="*/ 352425 h 838698"/>
                <a:gd name="connsiteX4" fmla="*/ 971550 w 5281240"/>
                <a:gd name="connsiteY4" fmla="*/ 257175 h 838698"/>
                <a:gd name="connsiteX5" fmla="*/ 396571 w 5281240"/>
                <a:gd name="connsiteY5" fmla="*/ 798444 h 838698"/>
                <a:gd name="connsiteX6" fmla="*/ 2524125 w 5281240"/>
                <a:gd name="connsiteY6" fmla="*/ 495300 h 838698"/>
                <a:gd name="connsiteX7" fmla="*/ 2190750 w 5281240"/>
                <a:gd name="connsiteY7" fmla="*/ 838200 h 838698"/>
                <a:gd name="connsiteX8" fmla="*/ 5281240 w 5281240"/>
                <a:gd name="connsiteY8" fmla="*/ 617385 h 838698"/>
                <a:gd name="connsiteX0" fmla="*/ 0 w 5281240"/>
                <a:gd name="connsiteY0" fmla="*/ 0 h 839532"/>
                <a:gd name="connsiteX1" fmla="*/ 0 w 5281240"/>
                <a:gd name="connsiteY1" fmla="*/ 0 h 839532"/>
                <a:gd name="connsiteX2" fmla="*/ 323850 w 5281240"/>
                <a:gd name="connsiteY2" fmla="*/ 57150 h 839532"/>
                <a:gd name="connsiteX3" fmla="*/ 238125 w 5281240"/>
                <a:gd name="connsiteY3" fmla="*/ 352425 h 839532"/>
                <a:gd name="connsiteX4" fmla="*/ 971550 w 5281240"/>
                <a:gd name="connsiteY4" fmla="*/ 257175 h 839532"/>
                <a:gd name="connsiteX5" fmla="*/ 396571 w 5281240"/>
                <a:gd name="connsiteY5" fmla="*/ 798444 h 839532"/>
                <a:gd name="connsiteX6" fmla="*/ 2295525 w 5281240"/>
                <a:gd name="connsiteY6" fmla="*/ 654326 h 839532"/>
                <a:gd name="connsiteX7" fmla="*/ 2190750 w 5281240"/>
                <a:gd name="connsiteY7" fmla="*/ 838200 h 839532"/>
                <a:gd name="connsiteX8" fmla="*/ 5281240 w 5281240"/>
                <a:gd name="connsiteY8" fmla="*/ 617385 h 839532"/>
                <a:gd name="connsiteX0" fmla="*/ 0 w 5281240"/>
                <a:gd name="connsiteY0" fmla="*/ 0 h 839532"/>
                <a:gd name="connsiteX1" fmla="*/ 0 w 5281240"/>
                <a:gd name="connsiteY1" fmla="*/ 0 h 839532"/>
                <a:gd name="connsiteX2" fmla="*/ 323850 w 5281240"/>
                <a:gd name="connsiteY2" fmla="*/ 57150 h 839532"/>
                <a:gd name="connsiteX3" fmla="*/ 238125 w 5281240"/>
                <a:gd name="connsiteY3" fmla="*/ 352425 h 839532"/>
                <a:gd name="connsiteX4" fmla="*/ 971550 w 5281240"/>
                <a:gd name="connsiteY4" fmla="*/ 257175 h 839532"/>
                <a:gd name="connsiteX5" fmla="*/ 396571 w 5281240"/>
                <a:gd name="connsiteY5" fmla="*/ 798444 h 839532"/>
                <a:gd name="connsiteX6" fmla="*/ 2295525 w 5281240"/>
                <a:gd name="connsiteY6" fmla="*/ 654326 h 839532"/>
                <a:gd name="connsiteX7" fmla="*/ 2190750 w 5281240"/>
                <a:gd name="connsiteY7" fmla="*/ 838200 h 839532"/>
                <a:gd name="connsiteX8" fmla="*/ 5281240 w 5281240"/>
                <a:gd name="connsiteY8" fmla="*/ 617385 h 839532"/>
                <a:gd name="connsiteX0" fmla="*/ 0 w 5281240"/>
                <a:gd name="connsiteY0" fmla="*/ 0 h 1146626"/>
                <a:gd name="connsiteX1" fmla="*/ 0 w 5281240"/>
                <a:gd name="connsiteY1" fmla="*/ 0 h 1146626"/>
                <a:gd name="connsiteX2" fmla="*/ 323850 w 5281240"/>
                <a:gd name="connsiteY2" fmla="*/ 57150 h 1146626"/>
                <a:gd name="connsiteX3" fmla="*/ 238125 w 5281240"/>
                <a:gd name="connsiteY3" fmla="*/ 352425 h 1146626"/>
                <a:gd name="connsiteX4" fmla="*/ 971550 w 5281240"/>
                <a:gd name="connsiteY4" fmla="*/ 257175 h 1146626"/>
                <a:gd name="connsiteX5" fmla="*/ 396571 w 5281240"/>
                <a:gd name="connsiteY5" fmla="*/ 798444 h 1146626"/>
                <a:gd name="connsiteX6" fmla="*/ 2295525 w 5281240"/>
                <a:gd name="connsiteY6" fmla="*/ 654326 h 1146626"/>
                <a:gd name="connsiteX7" fmla="*/ 1773307 w 5281240"/>
                <a:gd name="connsiteY7" fmla="*/ 1146313 h 1146626"/>
                <a:gd name="connsiteX8" fmla="*/ 5281240 w 5281240"/>
                <a:gd name="connsiteY8" fmla="*/ 617385 h 1146626"/>
                <a:gd name="connsiteX0" fmla="*/ 0 w 5281240"/>
                <a:gd name="connsiteY0" fmla="*/ 0 h 1146626"/>
                <a:gd name="connsiteX1" fmla="*/ 0 w 5281240"/>
                <a:gd name="connsiteY1" fmla="*/ 0 h 1146626"/>
                <a:gd name="connsiteX2" fmla="*/ 323850 w 5281240"/>
                <a:gd name="connsiteY2" fmla="*/ 57150 h 1146626"/>
                <a:gd name="connsiteX3" fmla="*/ 238125 w 5281240"/>
                <a:gd name="connsiteY3" fmla="*/ 352425 h 1146626"/>
                <a:gd name="connsiteX4" fmla="*/ 971550 w 5281240"/>
                <a:gd name="connsiteY4" fmla="*/ 257175 h 1146626"/>
                <a:gd name="connsiteX5" fmla="*/ 545658 w 5281240"/>
                <a:gd name="connsiteY5" fmla="*/ 778565 h 1146626"/>
                <a:gd name="connsiteX6" fmla="*/ 2295525 w 5281240"/>
                <a:gd name="connsiteY6" fmla="*/ 654326 h 1146626"/>
                <a:gd name="connsiteX7" fmla="*/ 1773307 w 5281240"/>
                <a:gd name="connsiteY7" fmla="*/ 1146313 h 1146626"/>
                <a:gd name="connsiteX8" fmla="*/ 5281240 w 5281240"/>
                <a:gd name="connsiteY8" fmla="*/ 617385 h 1146626"/>
                <a:gd name="connsiteX0" fmla="*/ 0 w 5281240"/>
                <a:gd name="connsiteY0" fmla="*/ 0 h 1146775"/>
                <a:gd name="connsiteX1" fmla="*/ 0 w 5281240"/>
                <a:gd name="connsiteY1" fmla="*/ 0 h 1146775"/>
                <a:gd name="connsiteX2" fmla="*/ 323850 w 5281240"/>
                <a:gd name="connsiteY2" fmla="*/ 57150 h 1146775"/>
                <a:gd name="connsiteX3" fmla="*/ 238125 w 5281240"/>
                <a:gd name="connsiteY3" fmla="*/ 352425 h 1146775"/>
                <a:gd name="connsiteX4" fmla="*/ 971550 w 5281240"/>
                <a:gd name="connsiteY4" fmla="*/ 257175 h 1146775"/>
                <a:gd name="connsiteX5" fmla="*/ 545658 w 5281240"/>
                <a:gd name="connsiteY5" fmla="*/ 778565 h 1146775"/>
                <a:gd name="connsiteX6" fmla="*/ 2255768 w 5281240"/>
                <a:gd name="connsiteY6" fmla="*/ 783534 h 1146775"/>
                <a:gd name="connsiteX7" fmla="*/ 1773307 w 5281240"/>
                <a:gd name="connsiteY7" fmla="*/ 1146313 h 1146775"/>
                <a:gd name="connsiteX8" fmla="*/ 5281240 w 5281240"/>
                <a:gd name="connsiteY8" fmla="*/ 617385 h 1146775"/>
                <a:gd name="connsiteX0" fmla="*/ 0 w 5281240"/>
                <a:gd name="connsiteY0" fmla="*/ 0 h 1246043"/>
                <a:gd name="connsiteX1" fmla="*/ 0 w 5281240"/>
                <a:gd name="connsiteY1" fmla="*/ 0 h 1246043"/>
                <a:gd name="connsiteX2" fmla="*/ 323850 w 5281240"/>
                <a:gd name="connsiteY2" fmla="*/ 57150 h 1246043"/>
                <a:gd name="connsiteX3" fmla="*/ 238125 w 5281240"/>
                <a:gd name="connsiteY3" fmla="*/ 352425 h 1246043"/>
                <a:gd name="connsiteX4" fmla="*/ 971550 w 5281240"/>
                <a:gd name="connsiteY4" fmla="*/ 257175 h 1246043"/>
                <a:gd name="connsiteX5" fmla="*/ 545658 w 5281240"/>
                <a:gd name="connsiteY5" fmla="*/ 778565 h 1246043"/>
                <a:gd name="connsiteX6" fmla="*/ 2255768 w 5281240"/>
                <a:gd name="connsiteY6" fmla="*/ 783534 h 1246043"/>
                <a:gd name="connsiteX7" fmla="*/ 1663976 w 5281240"/>
                <a:gd name="connsiteY7" fmla="*/ 1245705 h 1246043"/>
                <a:gd name="connsiteX8" fmla="*/ 5281240 w 5281240"/>
                <a:gd name="connsiteY8" fmla="*/ 617385 h 1246043"/>
                <a:gd name="connsiteX0" fmla="*/ 0 w 5281240"/>
                <a:gd name="connsiteY0" fmla="*/ 0 h 797420"/>
                <a:gd name="connsiteX1" fmla="*/ 0 w 5281240"/>
                <a:gd name="connsiteY1" fmla="*/ 0 h 797420"/>
                <a:gd name="connsiteX2" fmla="*/ 323850 w 5281240"/>
                <a:gd name="connsiteY2" fmla="*/ 57150 h 797420"/>
                <a:gd name="connsiteX3" fmla="*/ 238125 w 5281240"/>
                <a:gd name="connsiteY3" fmla="*/ 352425 h 797420"/>
                <a:gd name="connsiteX4" fmla="*/ 971550 w 5281240"/>
                <a:gd name="connsiteY4" fmla="*/ 257175 h 797420"/>
                <a:gd name="connsiteX5" fmla="*/ 545658 w 5281240"/>
                <a:gd name="connsiteY5" fmla="*/ 778565 h 797420"/>
                <a:gd name="connsiteX6" fmla="*/ 2255768 w 5281240"/>
                <a:gd name="connsiteY6" fmla="*/ 783534 h 797420"/>
                <a:gd name="connsiteX7" fmla="*/ 5281240 w 5281240"/>
                <a:gd name="connsiteY7" fmla="*/ 617385 h 797420"/>
                <a:gd name="connsiteX0" fmla="*/ 0 w 2256166"/>
                <a:gd name="connsiteY0" fmla="*/ 0 h 797420"/>
                <a:gd name="connsiteX1" fmla="*/ 0 w 2256166"/>
                <a:gd name="connsiteY1" fmla="*/ 0 h 797420"/>
                <a:gd name="connsiteX2" fmla="*/ 323850 w 2256166"/>
                <a:gd name="connsiteY2" fmla="*/ 57150 h 797420"/>
                <a:gd name="connsiteX3" fmla="*/ 238125 w 2256166"/>
                <a:gd name="connsiteY3" fmla="*/ 352425 h 797420"/>
                <a:gd name="connsiteX4" fmla="*/ 971550 w 2256166"/>
                <a:gd name="connsiteY4" fmla="*/ 257175 h 797420"/>
                <a:gd name="connsiteX5" fmla="*/ 545658 w 2256166"/>
                <a:gd name="connsiteY5" fmla="*/ 778565 h 797420"/>
                <a:gd name="connsiteX6" fmla="*/ 2255768 w 2256166"/>
                <a:gd name="connsiteY6" fmla="*/ 783534 h 797420"/>
                <a:gd name="connsiteX0" fmla="*/ 0 w 2255768"/>
                <a:gd name="connsiteY0" fmla="*/ 0 h 825368"/>
                <a:gd name="connsiteX1" fmla="*/ 0 w 2255768"/>
                <a:gd name="connsiteY1" fmla="*/ 0 h 825368"/>
                <a:gd name="connsiteX2" fmla="*/ 323850 w 2255768"/>
                <a:gd name="connsiteY2" fmla="*/ 57150 h 825368"/>
                <a:gd name="connsiteX3" fmla="*/ 238125 w 2255768"/>
                <a:gd name="connsiteY3" fmla="*/ 352425 h 825368"/>
                <a:gd name="connsiteX4" fmla="*/ 971550 w 2255768"/>
                <a:gd name="connsiteY4" fmla="*/ 257175 h 825368"/>
                <a:gd name="connsiteX5" fmla="*/ 545658 w 2255768"/>
                <a:gd name="connsiteY5" fmla="*/ 778565 h 825368"/>
                <a:gd name="connsiteX6" fmla="*/ 2255768 w 2255768"/>
                <a:gd name="connsiteY6" fmla="*/ 783534 h 825368"/>
                <a:gd name="connsiteX0" fmla="*/ 0 w 3100594"/>
                <a:gd name="connsiteY0" fmla="*/ 0 h 909785"/>
                <a:gd name="connsiteX1" fmla="*/ 0 w 3100594"/>
                <a:gd name="connsiteY1" fmla="*/ 0 h 909785"/>
                <a:gd name="connsiteX2" fmla="*/ 323850 w 3100594"/>
                <a:gd name="connsiteY2" fmla="*/ 57150 h 909785"/>
                <a:gd name="connsiteX3" fmla="*/ 238125 w 3100594"/>
                <a:gd name="connsiteY3" fmla="*/ 352425 h 909785"/>
                <a:gd name="connsiteX4" fmla="*/ 971550 w 3100594"/>
                <a:gd name="connsiteY4" fmla="*/ 257175 h 909785"/>
                <a:gd name="connsiteX5" fmla="*/ 545658 w 3100594"/>
                <a:gd name="connsiteY5" fmla="*/ 778565 h 909785"/>
                <a:gd name="connsiteX6" fmla="*/ 3100594 w 3100594"/>
                <a:gd name="connsiteY6" fmla="*/ 902803 h 909785"/>
                <a:gd name="connsiteX0" fmla="*/ 0 w 2683151"/>
                <a:gd name="connsiteY0" fmla="*/ 0 h 1153011"/>
                <a:gd name="connsiteX1" fmla="*/ 0 w 2683151"/>
                <a:gd name="connsiteY1" fmla="*/ 0 h 1153011"/>
                <a:gd name="connsiteX2" fmla="*/ 323850 w 2683151"/>
                <a:gd name="connsiteY2" fmla="*/ 57150 h 1153011"/>
                <a:gd name="connsiteX3" fmla="*/ 238125 w 2683151"/>
                <a:gd name="connsiteY3" fmla="*/ 352425 h 1153011"/>
                <a:gd name="connsiteX4" fmla="*/ 971550 w 2683151"/>
                <a:gd name="connsiteY4" fmla="*/ 257175 h 1153011"/>
                <a:gd name="connsiteX5" fmla="*/ 545658 w 2683151"/>
                <a:gd name="connsiteY5" fmla="*/ 778565 h 1153011"/>
                <a:gd name="connsiteX6" fmla="*/ 2683151 w 2683151"/>
                <a:gd name="connsiteY6" fmla="*/ 1151281 h 115301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323850 w 2683151"/>
                <a:gd name="connsiteY2" fmla="*/ 57150 h 1151281"/>
                <a:gd name="connsiteX3" fmla="*/ 238125 w 2683151"/>
                <a:gd name="connsiteY3" fmla="*/ 352425 h 1151281"/>
                <a:gd name="connsiteX4" fmla="*/ 971550 w 2683151"/>
                <a:gd name="connsiteY4" fmla="*/ 257175 h 1151281"/>
                <a:gd name="connsiteX5" fmla="*/ 545658 w 2683151"/>
                <a:gd name="connsiteY5" fmla="*/ 778565 h 1151281"/>
                <a:gd name="connsiteX6" fmla="*/ 2683151 w 2683151"/>
                <a:gd name="connsiteY6" fmla="*/ 1151281 h 115128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323850 w 2683151"/>
                <a:gd name="connsiteY2" fmla="*/ 57150 h 1151281"/>
                <a:gd name="connsiteX3" fmla="*/ 238125 w 2683151"/>
                <a:gd name="connsiteY3" fmla="*/ 352425 h 1151281"/>
                <a:gd name="connsiteX4" fmla="*/ 971550 w 2683151"/>
                <a:gd name="connsiteY4" fmla="*/ 257175 h 1151281"/>
                <a:gd name="connsiteX5" fmla="*/ 545658 w 2683151"/>
                <a:gd name="connsiteY5" fmla="*/ 778565 h 1151281"/>
                <a:gd name="connsiteX6" fmla="*/ 2683151 w 2683151"/>
                <a:gd name="connsiteY6" fmla="*/ 1151281 h 115128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323850 w 2683151"/>
                <a:gd name="connsiteY2" fmla="*/ 57150 h 1151281"/>
                <a:gd name="connsiteX3" fmla="*/ 238125 w 2683151"/>
                <a:gd name="connsiteY3" fmla="*/ 352425 h 1151281"/>
                <a:gd name="connsiteX4" fmla="*/ 971550 w 2683151"/>
                <a:gd name="connsiteY4" fmla="*/ 257175 h 1151281"/>
                <a:gd name="connsiteX5" fmla="*/ 386632 w 2683151"/>
                <a:gd name="connsiteY5" fmla="*/ 887896 h 1151281"/>
                <a:gd name="connsiteX6" fmla="*/ 2683151 w 2683151"/>
                <a:gd name="connsiteY6" fmla="*/ 1151281 h 115128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323850 w 2683151"/>
                <a:gd name="connsiteY2" fmla="*/ 57150 h 1151281"/>
                <a:gd name="connsiteX3" fmla="*/ 238125 w 2683151"/>
                <a:gd name="connsiteY3" fmla="*/ 352425 h 1151281"/>
                <a:gd name="connsiteX4" fmla="*/ 1220028 w 2683151"/>
                <a:gd name="connsiteY4" fmla="*/ 386384 h 1151281"/>
                <a:gd name="connsiteX5" fmla="*/ 386632 w 2683151"/>
                <a:gd name="connsiteY5" fmla="*/ 887896 h 1151281"/>
                <a:gd name="connsiteX6" fmla="*/ 2683151 w 2683151"/>
                <a:gd name="connsiteY6" fmla="*/ 1151281 h 115128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323850 w 2683151"/>
                <a:gd name="connsiteY2" fmla="*/ 57150 h 1151281"/>
                <a:gd name="connsiteX3" fmla="*/ 168551 w 2683151"/>
                <a:gd name="connsiteY3" fmla="*/ 421999 h 1151281"/>
                <a:gd name="connsiteX4" fmla="*/ 1220028 w 2683151"/>
                <a:gd name="connsiteY4" fmla="*/ 386384 h 1151281"/>
                <a:gd name="connsiteX5" fmla="*/ 386632 w 2683151"/>
                <a:gd name="connsiteY5" fmla="*/ 887896 h 1151281"/>
                <a:gd name="connsiteX6" fmla="*/ 2683151 w 2683151"/>
                <a:gd name="connsiteY6" fmla="*/ 1151281 h 115128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413302 w 2683151"/>
                <a:gd name="connsiteY2" fmla="*/ 47211 h 1151281"/>
                <a:gd name="connsiteX3" fmla="*/ 168551 w 2683151"/>
                <a:gd name="connsiteY3" fmla="*/ 421999 h 1151281"/>
                <a:gd name="connsiteX4" fmla="*/ 1220028 w 2683151"/>
                <a:gd name="connsiteY4" fmla="*/ 386384 h 1151281"/>
                <a:gd name="connsiteX5" fmla="*/ 386632 w 2683151"/>
                <a:gd name="connsiteY5" fmla="*/ 887896 h 1151281"/>
                <a:gd name="connsiteX6" fmla="*/ 2683151 w 2683151"/>
                <a:gd name="connsiteY6" fmla="*/ 1151281 h 115128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413302 w 2683151"/>
                <a:gd name="connsiteY2" fmla="*/ 47211 h 1151281"/>
                <a:gd name="connsiteX3" fmla="*/ 168551 w 2683151"/>
                <a:gd name="connsiteY3" fmla="*/ 421999 h 1151281"/>
                <a:gd name="connsiteX4" fmla="*/ 1220028 w 2683151"/>
                <a:gd name="connsiteY4" fmla="*/ 386384 h 1151281"/>
                <a:gd name="connsiteX5" fmla="*/ 366753 w 2683151"/>
                <a:gd name="connsiteY5" fmla="*/ 838200 h 1151281"/>
                <a:gd name="connsiteX6" fmla="*/ 2683151 w 2683151"/>
                <a:gd name="connsiteY6" fmla="*/ 1151281 h 1151281"/>
                <a:gd name="connsiteX0" fmla="*/ 0 w 2683151"/>
                <a:gd name="connsiteY0" fmla="*/ 0 h 1151281"/>
                <a:gd name="connsiteX1" fmla="*/ 0 w 2683151"/>
                <a:gd name="connsiteY1" fmla="*/ 0 h 1151281"/>
                <a:gd name="connsiteX2" fmla="*/ 413302 w 2683151"/>
                <a:gd name="connsiteY2" fmla="*/ 47211 h 1151281"/>
                <a:gd name="connsiteX3" fmla="*/ 168551 w 2683151"/>
                <a:gd name="connsiteY3" fmla="*/ 421999 h 1151281"/>
                <a:gd name="connsiteX4" fmla="*/ 1220028 w 2683151"/>
                <a:gd name="connsiteY4" fmla="*/ 386384 h 1151281"/>
                <a:gd name="connsiteX5" fmla="*/ 376692 w 2683151"/>
                <a:gd name="connsiteY5" fmla="*/ 947530 h 1151281"/>
                <a:gd name="connsiteX6" fmla="*/ 2683151 w 2683151"/>
                <a:gd name="connsiteY6" fmla="*/ 1151281 h 1151281"/>
                <a:gd name="connsiteX0" fmla="*/ 0 w 2683151"/>
                <a:gd name="connsiteY0" fmla="*/ 7216 h 1158497"/>
                <a:gd name="connsiteX1" fmla="*/ 0 w 2683151"/>
                <a:gd name="connsiteY1" fmla="*/ 7216 h 1158497"/>
                <a:gd name="connsiteX2" fmla="*/ 433181 w 2683151"/>
                <a:gd name="connsiteY2" fmla="*/ 34549 h 1158497"/>
                <a:gd name="connsiteX3" fmla="*/ 168551 w 2683151"/>
                <a:gd name="connsiteY3" fmla="*/ 429215 h 1158497"/>
                <a:gd name="connsiteX4" fmla="*/ 1220028 w 2683151"/>
                <a:gd name="connsiteY4" fmla="*/ 393600 h 1158497"/>
                <a:gd name="connsiteX5" fmla="*/ 376692 w 2683151"/>
                <a:gd name="connsiteY5" fmla="*/ 954746 h 1158497"/>
                <a:gd name="connsiteX6" fmla="*/ 2683151 w 2683151"/>
                <a:gd name="connsiteY6" fmla="*/ 1158497 h 1158497"/>
                <a:gd name="connsiteX0" fmla="*/ 0 w 2683151"/>
                <a:gd name="connsiteY0" fmla="*/ 14163 h 1165444"/>
                <a:gd name="connsiteX1" fmla="*/ 0 w 2683151"/>
                <a:gd name="connsiteY1" fmla="*/ 14163 h 1165444"/>
                <a:gd name="connsiteX2" fmla="*/ 353668 w 2683151"/>
                <a:gd name="connsiteY2" fmla="*/ 31557 h 1165444"/>
                <a:gd name="connsiteX3" fmla="*/ 168551 w 2683151"/>
                <a:gd name="connsiteY3" fmla="*/ 436162 h 1165444"/>
                <a:gd name="connsiteX4" fmla="*/ 1220028 w 2683151"/>
                <a:gd name="connsiteY4" fmla="*/ 400547 h 1165444"/>
                <a:gd name="connsiteX5" fmla="*/ 376692 w 2683151"/>
                <a:gd name="connsiteY5" fmla="*/ 961693 h 1165444"/>
                <a:gd name="connsiteX6" fmla="*/ 2683151 w 2683151"/>
                <a:gd name="connsiteY6" fmla="*/ 1165444 h 1165444"/>
                <a:gd name="connsiteX0" fmla="*/ 0 w 2683151"/>
                <a:gd name="connsiteY0" fmla="*/ 8280 h 1159561"/>
                <a:gd name="connsiteX1" fmla="*/ 0 w 2683151"/>
                <a:gd name="connsiteY1" fmla="*/ 8280 h 1159561"/>
                <a:gd name="connsiteX2" fmla="*/ 353668 w 2683151"/>
                <a:gd name="connsiteY2" fmla="*/ 25674 h 1159561"/>
                <a:gd name="connsiteX3" fmla="*/ 89038 w 2683151"/>
                <a:gd name="connsiteY3" fmla="*/ 350766 h 1159561"/>
                <a:gd name="connsiteX4" fmla="*/ 1220028 w 2683151"/>
                <a:gd name="connsiteY4" fmla="*/ 394664 h 1159561"/>
                <a:gd name="connsiteX5" fmla="*/ 376692 w 2683151"/>
                <a:gd name="connsiteY5" fmla="*/ 955810 h 1159561"/>
                <a:gd name="connsiteX6" fmla="*/ 2683151 w 2683151"/>
                <a:gd name="connsiteY6" fmla="*/ 1159561 h 1159561"/>
                <a:gd name="connsiteX0" fmla="*/ 0 w 2683151"/>
                <a:gd name="connsiteY0" fmla="*/ 8280 h 1159561"/>
                <a:gd name="connsiteX1" fmla="*/ 0 w 2683151"/>
                <a:gd name="connsiteY1" fmla="*/ 8280 h 1159561"/>
                <a:gd name="connsiteX2" fmla="*/ 353668 w 2683151"/>
                <a:gd name="connsiteY2" fmla="*/ 25674 h 1159561"/>
                <a:gd name="connsiteX3" fmla="*/ 89038 w 2683151"/>
                <a:gd name="connsiteY3" fmla="*/ 350766 h 1159561"/>
                <a:gd name="connsiteX4" fmla="*/ 1279663 w 2683151"/>
                <a:gd name="connsiteY4" fmla="*/ 335029 h 1159561"/>
                <a:gd name="connsiteX5" fmla="*/ 376692 w 2683151"/>
                <a:gd name="connsiteY5" fmla="*/ 955810 h 1159561"/>
                <a:gd name="connsiteX6" fmla="*/ 2683151 w 2683151"/>
                <a:gd name="connsiteY6" fmla="*/ 1159561 h 1159561"/>
                <a:gd name="connsiteX0" fmla="*/ 0 w 2683151"/>
                <a:gd name="connsiteY0" fmla="*/ 8280 h 1159561"/>
                <a:gd name="connsiteX1" fmla="*/ 0 w 2683151"/>
                <a:gd name="connsiteY1" fmla="*/ 8280 h 1159561"/>
                <a:gd name="connsiteX2" fmla="*/ 353668 w 2683151"/>
                <a:gd name="connsiteY2" fmla="*/ 25674 h 1159561"/>
                <a:gd name="connsiteX3" fmla="*/ 89038 w 2683151"/>
                <a:gd name="connsiteY3" fmla="*/ 350766 h 1159561"/>
                <a:gd name="connsiteX4" fmla="*/ 1279663 w 2683151"/>
                <a:gd name="connsiteY4" fmla="*/ 335029 h 1159561"/>
                <a:gd name="connsiteX5" fmla="*/ 575475 w 2683151"/>
                <a:gd name="connsiteY5" fmla="*/ 965749 h 1159561"/>
                <a:gd name="connsiteX6" fmla="*/ 2683151 w 2683151"/>
                <a:gd name="connsiteY6" fmla="*/ 1159561 h 1159561"/>
                <a:gd name="connsiteX0" fmla="*/ 0 w 2683151"/>
                <a:gd name="connsiteY0" fmla="*/ 8280 h 1159561"/>
                <a:gd name="connsiteX1" fmla="*/ 0 w 2683151"/>
                <a:gd name="connsiteY1" fmla="*/ 8280 h 1159561"/>
                <a:gd name="connsiteX2" fmla="*/ 353668 w 2683151"/>
                <a:gd name="connsiteY2" fmla="*/ 25674 h 1159561"/>
                <a:gd name="connsiteX3" fmla="*/ 89038 w 2683151"/>
                <a:gd name="connsiteY3" fmla="*/ 350766 h 1159561"/>
                <a:gd name="connsiteX4" fmla="*/ 1279663 w 2683151"/>
                <a:gd name="connsiteY4" fmla="*/ 335029 h 1159561"/>
                <a:gd name="connsiteX5" fmla="*/ 714623 w 2683151"/>
                <a:gd name="connsiteY5" fmla="*/ 955810 h 1159561"/>
                <a:gd name="connsiteX6" fmla="*/ 2683151 w 2683151"/>
                <a:gd name="connsiteY6" fmla="*/ 1159561 h 1159561"/>
                <a:gd name="connsiteX0" fmla="*/ 0 w 2732846"/>
                <a:gd name="connsiteY0" fmla="*/ 8280 h 1149622"/>
                <a:gd name="connsiteX1" fmla="*/ 0 w 2732846"/>
                <a:gd name="connsiteY1" fmla="*/ 8280 h 1149622"/>
                <a:gd name="connsiteX2" fmla="*/ 353668 w 2732846"/>
                <a:gd name="connsiteY2" fmla="*/ 25674 h 1149622"/>
                <a:gd name="connsiteX3" fmla="*/ 89038 w 2732846"/>
                <a:gd name="connsiteY3" fmla="*/ 350766 h 1149622"/>
                <a:gd name="connsiteX4" fmla="*/ 1279663 w 2732846"/>
                <a:gd name="connsiteY4" fmla="*/ 335029 h 1149622"/>
                <a:gd name="connsiteX5" fmla="*/ 714623 w 2732846"/>
                <a:gd name="connsiteY5" fmla="*/ 955810 h 1149622"/>
                <a:gd name="connsiteX6" fmla="*/ 2732846 w 2732846"/>
                <a:gd name="connsiteY6" fmla="*/ 1149622 h 1149622"/>
                <a:gd name="connsiteX0" fmla="*/ 0 w 2732846"/>
                <a:gd name="connsiteY0" fmla="*/ 8280 h 1149894"/>
                <a:gd name="connsiteX1" fmla="*/ 0 w 2732846"/>
                <a:gd name="connsiteY1" fmla="*/ 8280 h 1149894"/>
                <a:gd name="connsiteX2" fmla="*/ 353668 w 2732846"/>
                <a:gd name="connsiteY2" fmla="*/ 25674 h 1149894"/>
                <a:gd name="connsiteX3" fmla="*/ 89038 w 2732846"/>
                <a:gd name="connsiteY3" fmla="*/ 350766 h 1149894"/>
                <a:gd name="connsiteX4" fmla="*/ 1279663 w 2732846"/>
                <a:gd name="connsiteY4" fmla="*/ 335029 h 1149894"/>
                <a:gd name="connsiteX5" fmla="*/ 714623 w 2732846"/>
                <a:gd name="connsiteY5" fmla="*/ 955810 h 1149894"/>
                <a:gd name="connsiteX6" fmla="*/ 2732846 w 2732846"/>
                <a:gd name="connsiteY6" fmla="*/ 1149622 h 1149894"/>
                <a:gd name="connsiteX0" fmla="*/ 0 w 2732846"/>
                <a:gd name="connsiteY0" fmla="*/ 8280 h 1149826"/>
                <a:gd name="connsiteX1" fmla="*/ 0 w 2732846"/>
                <a:gd name="connsiteY1" fmla="*/ 8280 h 1149826"/>
                <a:gd name="connsiteX2" fmla="*/ 353668 w 2732846"/>
                <a:gd name="connsiteY2" fmla="*/ 25674 h 1149826"/>
                <a:gd name="connsiteX3" fmla="*/ 89038 w 2732846"/>
                <a:gd name="connsiteY3" fmla="*/ 350766 h 1149826"/>
                <a:gd name="connsiteX4" fmla="*/ 1319420 w 2732846"/>
                <a:gd name="connsiteY4" fmla="*/ 474177 h 1149826"/>
                <a:gd name="connsiteX5" fmla="*/ 714623 w 2732846"/>
                <a:gd name="connsiteY5" fmla="*/ 955810 h 1149826"/>
                <a:gd name="connsiteX6" fmla="*/ 2732846 w 2732846"/>
                <a:gd name="connsiteY6" fmla="*/ 1149622 h 1149826"/>
                <a:gd name="connsiteX0" fmla="*/ 0 w 2732846"/>
                <a:gd name="connsiteY0" fmla="*/ 8280 h 1149826"/>
                <a:gd name="connsiteX1" fmla="*/ 0 w 2732846"/>
                <a:gd name="connsiteY1" fmla="*/ 8280 h 1149826"/>
                <a:gd name="connsiteX2" fmla="*/ 353668 w 2732846"/>
                <a:gd name="connsiteY2" fmla="*/ 25674 h 1149826"/>
                <a:gd name="connsiteX3" fmla="*/ 89038 w 2732846"/>
                <a:gd name="connsiteY3" fmla="*/ 350766 h 1149826"/>
                <a:gd name="connsiteX4" fmla="*/ 1319420 w 2732846"/>
                <a:gd name="connsiteY4" fmla="*/ 474177 h 1149826"/>
                <a:gd name="connsiteX5" fmla="*/ 714623 w 2732846"/>
                <a:gd name="connsiteY5" fmla="*/ 955810 h 1149826"/>
                <a:gd name="connsiteX6" fmla="*/ 2732846 w 2732846"/>
                <a:gd name="connsiteY6" fmla="*/ 1149622 h 1149826"/>
                <a:gd name="connsiteX0" fmla="*/ 0 w 2732846"/>
                <a:gd name="connsiteY0" fmla="*/ 8280 h 1149826"/>
                <a:gd name="connsiteX1" fmla="*/ 0 w 2732846"/>
                <a:gd name="connsiteY1" fmla="*/ 8280 h 1149826"/>
                <a:gd name="connsiteX2" fmla="*/ 353668 w 2732846"/>
                <a:gd name="connsiteY2" fmla="*/ 25674 h 1149826"/>
                <a:gd name="connsiteX3" fmla="*/ 89038 w 2732846"/>
                <a:gd name="connsiteY3" fmla="*/ 350766 h 1149826"/>
                <a:gd name="connsiteX4" fmla="*/ 1319420 w 2732846"/>
                <a:gd name="connsiteY4" fmla="*/ 474177 h 1149826"/>
                <a:gd name="connsiteX5" fmla="*/ 714623 w 2732846"/>
                <a:gd name="connsiteY5" fmla="*/ 955810 h 1149826"/>
                <a:gd name="connsiteX6" fmla="*/ 2732846 w 2732846"/>
                <a:gd name="connsiteY6" fmla="*/ 1149622 h 1149826"/>
                <a:gd name="connsiteX0" fmla="*/ 0 w 2732846"/>
                <a:gd name="connsiteY0" fmla="*/ 8280 h 1149826"/>
                <a:gd name="connsiteX1" fmla="*/ 0 w 2732846"/>
                <a:gd name="connsiteY1" fmla="*/ 8280 h 1149826"/>
                <a:gd name="connsiteX2" fmla="*/ 353668 w 2732846"/>
                <a:gd name="connsiteY2" fmla="*/ 25674 h 1149826"/>
                <a:gd name="connsiteX3" fmla="*/ 89038 w 2732846"/>
                <a:gd name="connsiteY3" fmla="*/ 350766 h 1149826"/>
                <a:gd name="connsiteX4" fmla="*/ 1319420 w 2732846"/>
                <a:gd name="connsiteY4" fmla="*/ 474177 h 1149826"/>
                <a:gd name="connsiteX5" fmla="*/ 714623 w 2732846"/>
                <a:gd name="connsiteY5" fmla="*/ 955810 h 1149826"/>
                <a:gd name="connsiteX6" fmla="*/ 2732846 w 2732846"/>
                <a:gd name="connsiteY6" fmla="*/ 1149622 h 1149826"/>
                <a:gd name="connsiteX0" fmla="*/ 0 w 2732846"/>
                <a:gd name="connsiteY0" fmla="*/ 8280 h 1149826"/>
                <a:gd name="connsiteX1" fmla="*/ 0 w 2732846"/>
                <a:gd name="connsiteY1" fmla="*/ 8280 h 1149826"/>
                <a:gd name="connsiteX2" fmla="*/ 353668 w 2732846"/>
                <a:gd name="connsiteY2" fmla="*/ 25674 h 1149826"/>
                <a:gd name="connsiteX3" fmla="*/ 89038 w 2732846"/>
                <a:gd name="connsiteY3" fmla="*/ 350766 h 1149826"/>
                <a:gd name="connsiteX4" fmla="*/ 1319420 w 2732846"/>
                <a:gd name="connsiteY4" fmla="*/ 474177 h 1149826"/>
                <a:gd name="connsiteX5" fmla="*/ 714623 w 2732846"/>
                <a:gd name="connsiteY5" fmla="*/ 955810 h 1149826"/>
                <a:gd name="connsiteX6" fmla="*/ 2732846 w 2732846"/>
                <a:gd name="connsiteY6" fmla="*/ 1149622 h 1149826"/>
                <a:gd name="connsiteX0" fmla="*/ 0 w 2732846"/>
                <a:gd name="connsiteY0" fmla="*/ 8280 h 1149976"/>
                <a:gd name="connsiteX1" fmla="*/ 0 w 2732846"/>
                <a:gd name="connsiteY1" fmla="*/ 8280 h 1149976"/>
                <a:gd name="connsiteX2" fmla="*/ 353668 w 2732846"/>
                <a:gd name="connsiteY2" fmla="*/ 25674 h 1149976"/>
                <a:gd name="connsiteX3" fmla="*/ 89038 w 2732846"/>
                <a:gd name="connsiteY3" fmla="*/ 350766 h 1149976"/>
                <a:gd name="connsiteX4" fmla="*/ 1319420 w 2732846"/>
                <a:gd name="connsiteY4" fmla="*/ 474177 h 1149976"/>
                <a:gd name="connsiteX5" fmla="*/ 714623 w 2732846"/>
                <a:gd name="connsiteY5" fmla="*/ 955810 h 1149976"/>
                <a:gd name="connsiteX6" fmla="*/ 2732846 w 2732846"/>
                <a:gd name="connsiteY6" fmla="*/ 1149622 h 1149976"/>
                <a:gd name="connsiteX0" fmla="*/ 0 w 2732846"/>
                <a:gd name="connsiteY0" fmla="*/ 8280 h 1150350"/>
                <a:gd name="connsiteX1" fmla="*/ 0 w 2732846"/>
                <a:gd name="connsiteY1" fmla="*/ 8280 h 1150350"/>
                <a:gd name="connsiteX2" fmla="*/ 353668 w 2732846"/>
                <a:gd name="connsiteY2" fmla="*/ 25674 h 1150350"/>
                <a:gd name="connsiteX3" fmla="*/ 89038 w 2732846"/>
                <a:gd name="connsiteY3" fmla="*/ 350766 h 1150350"/>
                <a:gd name="connsiteX4" fmla="*/ 1319420 w 2732846"/>
                <a:gd name="connsiteY4" fmla="*/ 474177 h 1150350"/>
                <a:gd name="connsiteX5" fmla="*/ 714623 w 2732846"/>
                <a:gd name="connsiteY5" fmla="*/ 955810 h 1150350"/>
                <a:gd name="connsiteX6" fmla="*/ 2732846 w 2732846"/>
                <a:gd name="connsiteY6" fmla="*/ 1149622 h 1150350"/>
                <a:gd name="connsiteX0" fmla="*/ 0 w 2732846"/>
                <a:gd name="connsiteY0" fmla="*/ 8280 h 1150350"/>
                <a:gd name="connsiteX1" fmla="*/ 0 w 2732846"/>
                <a:gd name="connsiteY1" fmla="*/ 8280 h 1150350"/>
                <a:gd name="connsiteX2" fmla="*/ 353668 w 2732846"/>
                <a:gd name="connsiteY2" fmla="*/ 25674 h 1150350"/>
                <a:gd name="connsiteX3" fmla="*/ 89038 w 2732846"/>
                <a:gd name="connsiteY3" fmla="*/ 350766 h 1150350"/>
                <a:gd name="connsiteX4" fmla="*/ 1319420 w 2732846"/>
                <a:gd name="connsiteY4" fmla="*/ 474177 h 1150350"/>
                <a:gd name="connsiteX5" fmla="*/ 714623 w 2732846"/>
                <a:gd name="connsiteY5" fmla="*/ 955810 h 1150350"/>
                <a:gd name="connsiteX6" fmla="*/ 2732846 w 2732846"/>
                <a:gd name="connsiteY6" fmla="*/ 1149622 h 1150350"/>
                <a:gd name="connsiteX0" fmla="*/ 0 w 2732846"/>
                <a:gd name="connsiteY0" fmla="*/ 8280 h 1150350"/>
                <a:gd name="connsiteX1" fmla="*/ 0 w 2732846"/>
                <a:gd name="connsiteY1" fmla="*/ 8280 h 1150350"/>
                <a:gd name="connsiteX2" fmla="*/ 353668 w 2732846"/>
                <a:gd name="connsiteY2" fmla="*/ 25674 h 1150350"/>
                <a:gd name="connsiteX3" fmla="*/ 89038 w 2732846"/>
                <a:gd name="connsiteY3" fmla="*/ 350766 h 1150350"/>
                <a:gd name="connsiteX4" fmla="*/ 1319420 w 2732846"/>
                <a:gd name="connsiteY4" fmla="*/ 474177 h 1150350"/>
                <a:gd name="connsiteX5" fmla="*/ 714623 w 2732846"/>
                <a:gd name="connsiteY5" fmla="*/ 955810 h 1150350"/>
                <a:gd name="connsiteX6" fmla="*/ 2732846 w 2732846"/>
                <a:gd name="connsiteY6" fmla="*/ 1149622 h 1150350"/>
                <a:gd name="connsiteX0" fmla="*/ 0 w 2732846"/>
                <a:gd name="connsiteY0" fmla="*/ 8280 h 1150350"/>
                <a:gd name="connsiteX1" fmla="*/ 0 w 2732846"/>
                <a:gd name="connsiteY1" fmla="*/ 8280 h 1150350"/>
                <a:gd name="connsiteX2" fmla="*/ 353668 w 2732846"/>
                <a:gd name="connsiteY2" fmla="*/ 25674 h 1150350"/>
                <a:gd name="connsiteX3" fmla="*/ 89038 w 2732846"/>
                <a:gd name="connsiteY3" fmla="*/ 350766 h 1150350"/>
                <a:gd name="connsiteX4" fmla="*/ 1319420 w 2732846"/>
                <a:gd name="connsiteY4" fmla="*/ 474177 h 1150350"/>
                <a:gd name="connsiteX5" fmla="*/ 714623 w 2732846"/>
                <a:gd name="connsiteY5" fmla="*/ 955810 h 1150350"/>
                <a:gd name="connsiteX6" fmla="*/ 2732846 w 2732846"/>
                <a:gd name="connsiteY6" fmla="*/ 1149622 h 1150350"/>
                <a:gd name="connsiteX0" fmla="*/ 0 w 2732846"/>
                <a:gd name="connsiteY0" fmla="*/ 8280 h 1150350"/>
                <a:gd name="connsiteX1" fmla="*/ 0 w 2732846"/>
                <a:gd name="connsiteY1" fmla="*/ 8280 h 1150350"/>
                <a:gd name="connsiteX2" fmla="*/ 353668 w 2732846"/>
                <a:gd name="connsiteY2" fmla="*/ 25674 h 1150350"/>
                <a:gd name="connsiteX3" fmla="*/ 89038 w 2732846"/>
                <a:gd name="connsiteY3" fmla="*/ 350766 h 1150350"/>
                <a:gd name="connsiteX4" fmla="*/ 1319420 w 2732846"/>
                <a:gd name="connsiteY4" fmla="*/ 474177 h 1150350"/>
                <a:gd name="connsiteX5" fmla="*/ 714623 w 2732846"/>
                <a:gd name="connsiteY5" fmla="*/ 955810 h 1150350"/>
                <a:gd name="connsiteX6" fmla="*/ 2732846 w 2732846"/>
                <a:gd name="connsiteY6" fmla="*/ 1149622 h 1150350"/>
                <a:gd name="connsiteX0" fmla="*/ 0 w 2732846"/>
                <a:gd name="connsiteY0" fmla="*/ 8280 h 1150350"/>
                <a:gd name="connsiteX1" fmla="*/ 0 w 2732846"/>
                <a:gd name="connsiteY1" fmla="*/ 8280 h 1150350"/>
                <a:gd name="connsiteX2" fmla="*/ 353668 w 2732846"/>
                <a:gd name="connsiteY2" fmla="*/ 25674 h 1150350"/>
                <a:gd name="connsiteX3" fmla="*/ 89038 w 2732846"/>
                <a:gd name="connsiteY3" fmla="*/ 350766 h 1150350"/>
                <a:gd name="connsiteX4" fmla="*/ 1319420 w 2732846"/>
                <a:gd name="connsiteY4" fmla="*/ 474177 h 1150350"/>
                <a:gd name="connsiteX5" fmla="*/ 714623 w 2732846"/>
                <a:gd name="connsiteY5" fmla="*/ 955810 h 1150350"/>
                <a:gd name="connsiteX6" fmla="*/ 2732846 w 2732846"/>
                <a:gd name="connsiteY6" fmla="*/ 1149622 h 1150350"/>
                <a:gd name="connsiteX0" fmla="*/ 0 w 2732846"/>
                <a:gd name="connsiteY0" fmla="*/ 34768 h 1176838"/>
                <a:gd name="connsiteX1" fmla="*/ 0 w 2732846"/>
                <a:gd name="connsiteY1" fmla="*/ 34768 h 1176838"/>
                <a:gd name="connsiteX2" fmla="*/ 353668 w 2732846"/>
                <a:gd name="connsiteY2" fmla="*/ 52162 h 1176838"/>
                <a:gd name="connsiteX3" fmla="*/ 89038 w 2732846"/>
                <a:gd name="connsiteY3" fmla="*/ 377254 h 1176838"/>
                <a:gd name="connsiteX4" fmla="*/ 1319420 w 2732846"/>
                <a:gd name="connsiteY4" fmla="*/ 500665 h 1176838"/>
                <a:gd name="connsiteX5" fmla="*/ 714623 w 2732846"/>
                <a:gd name="connsiteY5" fmla="*/ 982298 h 1176838"/>
                <a:gd name="connsiteX6" fmla="*/ 2732846 w 2732846"/>
                <a:gd name="connsiteY6" fmla="*/ 1176110 h 1176838"/>
                <a:gd name="connsiteX0" fmla="*/ 0 w 2732846"/>
                <a:gd name="connsiteY0" fmla="*/ 27158 h 1169228"/>
                <a:gd name="connsiteX1" fmla="*/ 0 w 2732846"/>
                <a:gd name="connsiteY1" fmla="*/ 27158 h 1169228"/>
                <a:gd name="connsiteX2" fmla="*/ 353668 w 2732846"/>
                <a:gd name="connsiteY2" fmla="*/ 44552 h 1169228"/>
                <a:gd name="connsiteX3" fmla="*/ 89038 w 2732846"/>
                <a:gd name="connsiteY3" fmla="*/ 369644 h 1169228"/>
                <a:gd name="connsiteX4" fmla="*/ 1319420 w 2732846"/>
                <a:gd name="connsiteY4" fmla="*/ 493055 h 1169228"/>
                <a:gd name="connsiteX5" fmla="*/ 714623 w 2732846"/>
                <a:gd name="connsiteY5" fmla="*/ 974688 h 1169228"/>
                <a:gd name="connsiteX6" fmla="*/ 2732846 w 2732846"/>
                <a:gd name="connsiteY6" fmla="*/ 1168500 h 1169228"/>
                <a:gd name="connsiteX0" fmla="*/ 0 w 2732846"/>
                <a:gd name="connsiteY0" fmla="*/ 13166 h 1155236"/>
                <a:gd name="connsiteX1" fmla="*/ 24714 w 2732846"/>
                <a:gd name="connsiteY1" fmla="*/ 809 h 1155236"/>
                <a:gd name="connsiteX2" fmla="*/ 353668 w 2732846"/>
                <a:gd name="connsiteY2" fmla="*/ 30560 h 1155236"/>
                <a:gd name="connsiteX3" fmla="*/ 89038 w 2732846"/>
                <a:gd name="connsiteY3" fmla="*/ 355652 h 1155236"/>
                <a:gd name="connsiteX4" fmla="*/ 1319420 w 2732846"/>
                <a:gd name="connsiteY4" fmla="*/ 479063 h 1155236"/>
                <a:gd name="connsiteX5" fmla="*/ 714623 w 2732846"/>
                <a:gd name="connsiteY5" fmla="*/ 960696 h 1155236"/>
                <a:gd name="connsiteX6" fmla="*/ 2732846 w 2732846"/>
                <a:gd name="connsiteY6" fmla="*/ 1154508 h 1155236"/>
                <a:gd name="connsiteX0" fmla="*/ 0 w 2732846"/>
                <a:gd name="connsiteY0" fmla="*/ 0 h 1142070"/>
                <a:gd name="connsiteX1" fmla="*/ 353668 w 2732846"/>
                <a:gd name="connsiteY1" fmla="*/ 17394 h 1142070"/>
                <a:gd name="connsiteX2" fmla="*/ 89038 w 2732846"/>
                <a:gd name="connsiteY2" fmla="*/ 342486 h 1142070"/>
                <a:gd name="connsiteX3" fmla="*/ 1319420 w 2732846"/>
                <a:gd name="connsiteY3" fmla="*/ 465897 h 1142070"/>
                <a:gd name="connsiteX4" fmla="*/ 714623 w 2732846"/>
                <a:gd name="connsiteY4" fmla="*/ 947530 h 1142070"/>
                <a:gd name="connsiteX5" fmla="*/ 2732846 w 2732846"/>
                <a:gd name="connsiteY5" fmla="*/ 1141342 h 1142070"/>
                <a:gd name="connsiteX0" fmla="*/ 0 w 2732846"/>
                <a:gd name="connsiteY0" fmla="*/ 0 h 1142070"/>
                <a:gd name="connsiteX1" fmla="*/ 353668 w 2732846"/>
                <a:gd name="connsiteY1" fmla="*/ 17394 h 1142070"/>
                <a:gd name="connsiteX2" fmla="*/ 89038 w 2732846"/>
                <a:gd name="connsiteY2" fmla="*/ 342486 h 1142070"/>
                <a:gd name="connsiteX3" fmla="*/ 1319420 w 2732846"/>
                <a:gd name="connsiteY3" fmla="*/ 465897 h 1142070"/>
                <a:gd name="connsiteX4" fmla="*/ 714623 w 2732846"/>
                <a:gd name="connsiteY4" fmla="*/ 947530 h 1142070"/>
                <a:gd name="connsiteX5" fmla="*/ 2732846 w 2732846"/>
                <a:gd name="connsiteY5" fmla="*/ 1141342 h 1142070"/>
                <a:gd name="connsiteX0" fmla="*/ 0 w 2732846"/>
                <a:gd name="connsiteY0" fmla="*/ 13890 h 1155960"/>
                <a:gd name="connsiteX1" fmla="*/ 353668 w 2732846"/>
                <a:gd name="connsiteY1" fmla="*/ 31284 h 1155960"/>
                <a:gd name="connsiteX2" fmla="*/ 89038 w 2732846"/>
                <a:gd name="connsiteY2" fmla="*/ 356376 h 1155960"/>
                <a:gd name="connsiteX3" fmla="*/ 1319420 w 2732846"/>
                <a:gd name="connsiteY3" fmla="*/ 479787 h 1155960"/>
                <a:gd name="connsiteX4" fmla="*/ 714623 w 2732846"/>
                <a:gd name="connsiteY4" fmla="*/ 961420 h 1155960"/>
                <a:gd name="connsiteX5" fmla="*/ 2732846 w 2732846"/>
                <a:gd name="connsiteY5" fmla="*/ 1155232 h 1155960"/>
                <a:gd name="connsiteX0" fmla="*/ 0 w 2732846"/>
                <a:gd name="connsiteY0" fmla="*/ 10746 h 1152816"/>
                <a:gd name="connsiteX1" fmla="*/ 353668 w 2732846"/>
                <a:gd name="connsiteY1" fmla="*/ 28140 h 1152816"/>
                <a:gd name="connsiteX2" fmla="*/ 89038 w 2732846"/>
                <a:gd name="connsiteY2" fmla="*/ 353232 h 1152816"/>
                <a:gd name="connsiteX3" fmla="*/ 1319420 w 2732846"/>
                <a:gd name="connsiteY3" fmla="*/ 476643 h 1152816"/>
                <a:gd name="connsiteX4" fmla="*/ 714623 w 2732846"/>
                <a:gd name="connsiteY4" fmla="*/ 958276 h 1152816"/>
                <a:gd name="connsiteX5" fmla="*/ 2732846 w 2732846"/>
                <a:gd name="connsiteY5" fmla="*/ 1152088 h 1152816"/>
                <a:gd name="connsiteX0" fmla="*/ 0 w 2732846"/>
                <a:gd name="connsiteY0" fmla="*/ 10746 h 1152816"/>
                <a:gd name="connsiteX1" fmla="*/ 353668 w 2732846"/>
                <a:gd name="connsiteY1" fmla="*/ 28140 h 1152816"/>
                <a:gd name="connsiteX2" fmla="*/ 89038 w 2732846"/>
                <a:gd name="connsiteY2" fmla="*/ 353232 h 1152816"/>
                <a:gd name="connsiteX3" fmla="*/ 1319420 w 2732846"/>
                <a:gd name="connsiteY3" fmla="*/ 476643 h 1152816"/>
                <a:gd name="connsiteX4" fmla="*/ 714623 w 2732846"/>
                <a:gd name="connsiteY4" fmla="*/ 958276 h 1152816"/>
                <a:gd name="connsiteX5" fmla="*/ 2732846 w 2732846"/>
                <a:gd name="connsiteY5" fmla="*/ 1152088 h 1152816"/>
                <a:gd name="connsiteX0" fmla="*/ 16003 w 2748849"/>
                <a:gd name="connsiteY0" fmla="*/ 10875 h 1152945"/>
                <a:gd name="connsiteX1" fmla="*/ 369671 w 2748849"/>
                <a:gd name="connsiteY1" fmla="*/ 28269 h 1152945"/>
                <a:gd name="connsiteX2" fmla="*/ 67971 w 2748849"/>
                <a:gd name="connsiteY2" fmla="*/ 324528 h 1152945"/>
                <a:gd name="connsiteX3" fmla="*/ 1335423 w 2748849"/>
                <a:gd name="connsiteY3" fmla="*/ 476772 h 1152945"/>
                <a:gd name="connsiteX4" fmla="*/ 730626 w 2748849"/>
                <a:gd name="connsiteY4" fmla="*/ 958405 h 1152945"/>
                <a:gd name="connsiteX5" fmla="*/ 2748849 w 2748849"/>
                <a:gd name="connsiteY5" fmla="*/ 1152217 h 1152945"/>
                <a:gd name="connsiteX0" fmla="*/ 0 w 2732846"/>
                <a:gd name="connsiteY0" fmla="*/ 10875 h 1152945"/>
                <a:gd name="connsiteX1" fmla="*/ 353668 w 2732846"/>
                <a:gd name="connsiteY1" fmla="*/ 28269 h 1152945"/>
                <a:gd name="connsiteX2" fmla="*/ 51968 w 2732846"/>
                <a:gd name="connsiteY2" fmla="*/ 324528 h 1152945"/>
                <a:gd name="connsiteX3" fmla="*/ 1319420 w 2732846"/>
                <a:gd name="connsiteY3" fmla="*/ 476772 h 1152945"/>
                <a:gd name="connsiteX4" fmla="*/ 714623 w 2732846"/>
                <a:gd name="connsiteY4" fmla="*/ 958405 h 1152945"/>
                <a:gd name="connsiteX5" fmla="*/ 2732846 w 2732846"/>
                <a:gd name="connsiteY5" fmla="*/ 1152217 h 1152945"/>
                <a:gd name="connsiteX0" fmla="*/ 0 w 2732846"/>
                <a:gd name="connsiteY0" fmla="*/ 10179 h 1152249"/>
                <a:gd name="connsiteX1" fmla="*/ 353668 w 2732846"/>
                <a:gd name="connsiteY1" fmla="*/ 27573 h 1152249"/>
                <a:gd name="connsiteX2" fmla="*/ 51968 w 2732846"/>
                <a:gd name="connsiteY2" fmla="*/ 323832 h 1152249"/>
                <a:gd name="connsiteX3" fmla="*/ 1319420 w 2732846"/>
                <a:gd name="connsiteY3" fmla="*/ 476076 h 1152249"/>
                <a:gd name="connsiteX4" fmla="*/ 714623 w 2732846"/>
                <a:gd name="connsiteY4" fmla="*/ 957709 h 1152249"/>
                <a:gd name="connsiteX5" fmla="*/ 2732846 w 2732846"/>
                <a:gd name="connsiteY5" fmla="*/ 1151521 h 1152249"/>
                <a:gd name="connsiteX0" fmla="*/ 0 w 2732846"/>
                <a:gd name="connsiteY0" fmla="*/ 19019 h 1161089"/>
                <a:gd name="connsiteX1" fmla="*/ 353668 w 2732846"/>
                <a:gd name="connsiteY1" fmla="*/ 36413 h 1161089"/>
                <a:gd name="connsiteX2" fmla="*/ 51968 w 2732846"/>
                <a:gd name="connsiteY2" fmla="*/ 332672 h 1161089"/>
                <a:gd name="connsiteX3" fmla="*/ 1319420 w 2732846"/>
                <a:gd name="connsiteY3" fmla="*/ 484916 h 1161089"/>
                <a:gd name="connsiteX4" fmla="*/ 714623 w 2732846"/>
                <a:gd name="connsiteY4" fmla="*/ 966549 h 1161089"/>
                <a:gd name="connsiteX5" fmla="*/ 2732846 w 2732846"/>
                <a:gd name="connsiteY5" fmla="*/ 1160361 h 1161089"/>
                <a:gd name="connsiteX0" fmla="*/ 0 w 2732846"/>
                <a:gd name="connsiteY0" fmla="*/ 17544 h 1159614"/>
                <a:gd name="connsiteX1" fmla="*/ 353668 w 2732846"/>
                <a:gd name="connsiteY1" fmla="*/ 34938 h 1159614"/>
                <a:gd name="connsiteX2" fmla="*/ 51968 w 2732846"/>
                <a:gd name="connsiteY2" fmla="*/ 331197 h 1159614"/>
                <a:gd name="connsiteX3" fmla="*/ 1319420 w 2732846"/>
                <a:gd name="connsiteY3" fmla="*/ 483441 h 1159614"/>
                <a:gd name="connsiteX4" fmla="*/ 714623 w 2732846"/>
                <a:gd name="connsiteY4" fmla="*/ 965074 h 1159614"/>
                <a:gd name="connsiteX5" fmla="*/ 2732846 w 2732846"/>
                <a:gd name="connsiteY5" fmla="*/ 1158886 h 1159614"/>
                <a:gd name="connsiteX0" fmla="*/ 0 w 2732846"/>
                <a:gd name="connsiteY0" fmla="*/ 19330 h 1161400"/>
                <a:gd name="connsiteX1" fmla="*/ 353668 w 2732846"/>
                <a:gd name="connsiteY1" fmla="*/ 36724 h 1161400"/>
                <a:gd name="connsiteX2" fmla="*/ 51968 w 2732846"/>
                <a:gd name="connsiteY2" fmla="*/ 332983 h 1161400"/>
                <a:gd name="connsiteX3" fmla="*/ 1319420 w 2732846"/>
                <a:gd name="connsiteY3" fmla="*/ 485227 h 1161400"/>
                <a:gd name="connsiteX4" fmla="*/ 714623 w 2732846"/>
                <a:gd name="connsiteY4" fmla="*/ 966860 h 1161400"/>
                <a:gd name="connsiteX5" fmla="*/ 2732846 w 2732846"/>
                <a:gd name="connsiteY5" fmla="*/ 1160672 h 1161400"/>
                <a:gd name="connsiteX0" fmla="*/ 0 w 2732846"/>
                <a:gd name="connsiteY0" fmla="*/ 21123 h 1163193"/>
                <a:gd name="connsiteX1" fmla="*/ 353668 w 2732846"/>
                <a:gd name="connsiteY1" fmla="*/ 38517 h 1163193"/>
                <a:gd name="connsiteX2" fmla="*/ 51968 w 2732846"/>
                <a:gd name="connsiteY2" fmla="*/ 334776 h 1163193"/>
                <a:gd name="connsiteX3" fmla="*/ 1319420 w 2732846"/>
                <a:gd name="connsiteY3" fmla="*/ 487020 h 1163193"/>
                <a:gd name="connsiteX4" fmla="*/ 714623 w 2732846"/>
                <a:gd name="connsiteY4" fmla="*/ 968653 h 1163193"/>
                <a:gd name="connsiteX5" fmla="*/ 2732846 w 2732846"/>
                <a:gd name="connsiteY5" fmla="*/ 1162465 h 1163193"/>
                <a:gd name="connsiteX0" fmla="*/ 0 w 2732846"/>
                <a:gd name="connsiteY0" fmla="*/ 21123 h 1163193"/>
                <a:gd name="connsiteX1" fmla="*/ 353668 w 2732846"/>
                <a:gd name="connsiteY1" fmla="*/ 38517 h 1163193"/>
                <a:gd name="connsiteX2" fmla="*/ 51968 w 2732846"/>
                <a:gd name="connsiteY2" fmla="*/ 334776 h 1163193"/>
                <a:gd name="connsiteX3" fmla="*/ 1319420 w 2732846"/>
                <a:gd name="connsiteY3" fmla="*/ 487020 h 1163193"/>
                <a:gd name="connsiteX4" fmla="*/ 714623 w 2732846"/>
                <a:gd name="connsiteY4" fmla="*/ 968653 h 1163193"/>
                <a:gd name="connsiteX5" fmla="*/ 2732846 w 2732846"/>
                <a:gd name="connsiteY5" fmla="*/ 1162465 h 1163193"/>
                <a:gd name="connsiteX0" fmla="*/ 0 w 2732846"/>
                <a:gd name="connsiteY0" fmla="*/ 21123 h 1163193"/>
                <a:gd name="connsiteX1" fmla="*/ 353668 w 2732846"/>
                <a:gd name="connsiteY1" fmla="*/ 38517 h 1163193"/>
                <a:gd name="connsiteX2" fmla="*/ 51968 w 2732846"/>
                <a:gd name="connsiteY2" fmla="*/ 334776 h 1163193"/>
                <a:gd name="connsiteX3" fmla="*/ 1319420 w 2732846"/>
                <a:gd name="connsiteY3" fmla="*/ 487020 h 1163193"/>
                <a:gd name="connsiteX4" fmla="*/ 714623 w 2732846"/>
                <a:gd name="connsiteY4" fmla="*/ 968653 h 1163193"/>
                <a:gd name="connsiteX5" fmla="*/ 2732846 w 2732846"/>
                <a:gd name="connsiteY5" fmla="*/ 1162465 h 1163193"/>
                <a:gd name="connsiteX0" fmla="*/ 0 w 2732846"/>
                <a:gd name="connsiteY0" fmla="*/ 21123 h 1163193"/>
                <a:gd name="connsiteX1" fmla="*/ 353668 w 2732846"/>
                <a:gd name="connsiteY1" fmla="*/ 38517 h 1163193"/>
                <a:gd name="connsiteX2" fmla="*/ 51968 w 2732846"/>
                <a:gd name="connsiteY2" fmla="*/ 334776 h 1163193"/>
                <a:gd name="connsiteX3" fmla="*/ 1319420 w 2732846"/>
                <a:gd name="connsiteY3" fmla="*/ 487020 h 1163193"/>
                <a:gd name="connsiteX4" fmla="*/ 714623 w 2732846"/>
                <a:gd name="connsiteY4" fmla="*/ 968653 h 1163193"/>
                <a:gd name="connsiteX5" fmla="*/ 2732846 w 2732846"/>
                <a:gd name="connsiteY5" fmla="*/ 1162465 h 1163193"/>
                <a:gd name="connsiteX0" fmla="*/ 0 w 2732846"/>
                <a:gd name="connsiteY0" fmla="*/ 21123 h 1163193"/>
                <a:gd name="connsiteX1" fmla="*/ 353668 w 2732846"/>
                <a:gd name="connsiteY1" fmla="*/ 38517 h 1163193"/>
                <a:gd name="connsiteX2" fmla="*/ 51968 w 2732846"/>
                <a:gd name="connsiteY2" fmla="*/ 334776 h 1163193"/>
                <a:gd name="connsiteX3" fmla="*/ 1319420 w 2732846"/>
                <a:gd name="connsiteY3" fmla="*/ 487020 h 1163193"/>
                <a:gd name="connsiteX4" fmla="*/ 714623 w 2732846"/>
                <a:gd name="connsiteY4" fmla="*/ 968653 h 1163193"/>
                <a:gd name="connsiteX5" fmla="*/ 2732846 w 2732846"/>
                <a:gd name="connsiteY5" fmla="*/ 1162465 h 1163193"/>
                <a:gd name="connsiteX0" fmla="*/ 0 w 2732846"/>
                <a:gd name="connsiteY0" fmla="*/ 21123 h 1163193"/>
                <a:gd name="connsiteX1" fmla="*/ 353668 w 2732846"/>
                <a:gd name="connsiteY1" fmla="*/ 38517 h 1163193"/>
                <a:gd name="connsiteX2" fmla="*/ 51968 w 2732846"/>
                <a:gd name="connsiteY2" fmla="*/ 334776 h 1163193"/>
                <a:gd name="connsiteX3" fmla="*/ 1319420 w 2732846"/>
                <a:gd name="connsiteY3" fmla="*/ 487020 h 1163193"/>
                <a:gd name="connsiteX4" fmla="*/ 714623 w 2732846"/>
                <a:gd name="connsiteY4" fmla="*/ 968653 h 1163193"/>
                <a:gd name="connsiteX5" fmla="*/ 2732846 w 2732846"/>
                <a:gd name="connsiteY5" fmla="*/ 1162465 h 1163193"/>
                <a:gd name="connsiteX0" fmla="*/ 0 w 2732846"/>
                <a:gd name="connsiteY0" fmla="*/ 21123 h 1163193"/>
                <a:gd name="connsiteX1" fmla="*/ 353668 w 2732846"/>
                <a:gd name="connsiteY1" fmla="*/ 38517 h 1163193"/>
                <a:gd name="connsiteX2" fmla="*/ 51968 w 2732846"/>
                <a:gd name="connsiteY2" fmla="*/ 334776 h 1163193"/>
                <a:gd name="connsiteX3" fmla="*/ 1319420 w 2732846"/>
                <a:gd name="connsiteY3" fmla="*/ 487020 h 1163193"/>
                <a:gd name="connsiteX4" fmla="*/ 714623 w 2732846"/>
                <a:gd name="connsiteY4" fmla="*/ 968653 h 1163193"/>
                <a:gd name="connsiteX5" fmla="*/ 2732846 w 2732846"/>
                <a:gd name="connsiteY5" fmla="*/ 1162465 h 1163193"/>
                <a:gd name="connsiteX0" fmla="*/ 0 w 2732846"/>
                <a:gd name="connsiteY0" fmla="*/ 21123 h 1168643"/>
                <a:gd name="connsiteX1" fmla="*/ 353668 w 2732846"/>
                <a:gd name="connsiteY1" fmla="*/ 38517 h 1168643"/>
                <a:gd name="connsiteX2" fmla="*/ 51968 w 2732846"/>
                <a:gd name="connsiteY2" fmla="*/ 334776 h 1168643"/>
                <a:gd name="connsiteX3" fmla="*/ 1319420 w 2732846"/>
                <a:gd name="connsiteY3" fmla="*/ 487020 h 1168643"/>
                <a:gd name="connsiteX4" fmla="*/ 714623 w 2732846"/>
                <a:gd name="connsiteY4" fmla="*/ 968653 h 1168643"/>
                <a:gd name="connsiteX5" fmla="*/ 2732846 w 2732846"/>
                <a:gd name="connsiteY5" fmla="*/ 1162465 h 1168643"/>
                <a:gd name="connsiteX0" fmla="*/ 0 w 2732846"/>
                <a:gd name="connsiteY0" fmla="*/ 21123 h 1164454"/>
                <a:gd name="connsiteX1" fmla="*/ 353668 w 2732846"/>
                <a:gd name="connsiteY1" fmla="*/ 38517 h 1164454"/>
                <a:gd name="connsiteX2" fmla="*/ 51968 w 2732846"/>
                <a:gd name="connsiteY2" fmla="*/ 334776 h 1164454"/>
                <a:gd name="connsiteX3" fmla="*/ 1319420 w 2732846"/>
                <a:gd name="connsiteY3" fmla="*/ 487020 h 1164454"/>
                <a:gd name="connsiteX4" fmla="*/ 714623 w 2732846"/>
                <a:gd name="connsiteY4" fmla="*/ 968653 h 1164454"/>
                <a:gd name="connsiteX5" fmla="*/ 2732846 w 2732846"/>
                <a:gd name="connsiteY5" fmla="*/ 1162465 h 1164454"/>
                <a:gd name="connsiteX0" fmla="*/ 0 w 2732846"/>
                <a:gd name="connsiteY0" fmla="*/ 21123 h 1163162"/>
                <a:gd name="connsiteX1" fmla="*/ 353668 w 2732846"/>
                <a:gd name="connsiteY1" fmla="*/ 38517 h 1163162"/>
                <a:gd name="connsiteX2" fmla="*/ 51968 w 2732846"/>
                <a:gd name="connsiteY2" fmla="*/ 334776 h 1163162"/>
                <a:gd name="connsiteX3" fmla="*/ 1319420 w 2732846"/>
                <a:gd name="connsiteY3" fmla="*/ 487020 h 1163162"/>
                <a:gd name="connsiteX4" fmla="*/ 714623 w 2732846"/>
                <a:gd name="connsiteY4" fmla="*/ 968653 h 1163162"/>
                <a:gd name="connsiteX5" fmla="*/ 2732846 w 2732846"/>
                <a:gd name="connsiteY5" fmla="*/ 1162465 h 1163162"/>
                <a:gd name="connsiteX0" fmla="*/ 0 w 2732846"/>
                <a:gd name="connsiteY0" fmla="*/ 21123 h 1163261"/>
                <a:gd name="connsiteX1" fmla="*/ 353668 w 2732846"/>
                <a:gd name="connsiteY1" fmla="*/ 38517 h 1163261"/>
                <a:gd name="connsiteX2" fmla="*/ 51968 w 2732846"/>
                <a:gd name="connsiteY2" fmla="*/ 334776 h 1163261"/>
                <a:gd name="connsiteX3" fmla="*/ 1319420 w 2732846"/>
                <a:gd name="connsiteY3" fmla="*/ 487020 h 1163261"/>
                <a:gd name="connsiteX4" fmla="*/ 813478 w 2732846"/>
                <a:gd name="connsiteY4" fmla="*/ 972771 h 1163261"/>
                <a:gd name="connsiteX5" fmla="*/ 2732846 w 2732846"/>
                <a:gd name="connsiteY5" fmla="*/ 1162465 h 1163261"/>
                <a:gd name="connsiteX0" fmla="*/ 0 w 2732846"/>
                <a:gd name="connsiteY0" fmla="*/ 12921 h 1155059"/>
                <a:gd name="connsiteX1" fmla="*/ 353668 w 2732846"/>
                <a:gd name="connsiteY1" fmla="*/ 30315 h 1155059"/>
                <a:gd name="connsiteX2" fmla="*/ 113752 w 2732846"/>
                <a:gd name="connsiteY2" fmla="*/ 355407 h 1155059"/>
                <a:gd name="connsiteX3" fmla="*/ 1319420 w 2732846"/>
                <a:gd name="connsiteY3" fmla="*/ 478818 h 1155059"/>
                <a:gd name="connsiteX4" fmla="*/ 813478 w 2732846"/>
                <a:gd name="connsiteY4" fmla="*/ 964569 h 1155059"/>
                <a:gd name="connsiteX5" fmla="*/ 2732846 w 2732846"/>
                <a:gd name="connsiteY5" fmla="*/ 1154263 h 1155059"/>
                <a:gd name="connsiteX0" fmla="*/ 0 w 2728727"/>
                <a:gd name="connsiteY0" fmla="*/ 12921 h 1269694"/>
                <a:gd name="connsiteX1" fmla="*/ 353668 w 2728727"/>
                <a:gd name="connsiteY1" fmla="*/ 30315 h 1269694"/>
                <a:gd name="connsiteX2" fmla="*/ 113752 w 2728727"/>
                <a:gd name="connsiteY2" fmla="*/ 355407 h 1269694"/>
                <a:gd name="connsiteX3" fmla="*/ 1319420 w 2728727"/>
                <a:gd name="connsiteY3" fmla="*/ 478818 h 1269694"/>
                <a:gd name="connsiteX4" fmla="*/ 813478 w 2728727"/>
                <a:gd name="connsiteY4" fmla="*/ 964569 h 1269694"/>
                <a:gd name="connsiteX5" fmla="*/ 2728727 w 2728727"/>
                <a:gd name="connsiteY5" fmla="*/ 1269593 h 1269694"/>
                <a:gd name="connsiteX0" fmla="*/ 0 w 2728727"/>
                <a:gd name="connsiteY0" fmla="*/ 12921 h 1269593"/>
                <a:gd name="connsiteX1" fmla="*/ 353668 w 2728727"/>
                <a:gd name="connsiteY1" fmla="*/ 30315 h 1269593"/>
                <a:gd name="connsiteX2" fmla="*/ 113752 w 2728727"/>
                <a:gd name="connsiteY2" fmla="*/ 355407 h 1269593"/>
                <a:gd name="connsiteX3" fmla="*/ 1319420 w 2728727"/>
                <a:gd name="connsiteY3" fmla="*/ 478818 h 1269593"/>
                <a:gd name="connsiteX4" fmla="*/ 813478 w 2728727"/>
                <a:gd name="connsiteY4" fmla="*/ 964569 h 1269593"/>
                <a:gd name="connsiteX5" fmla="*/ 2728727 w 2728727"/>
                <a:gd name="connsiteY5" fmla="*/ 1269593 h 1269593"/>
                <a:gd name="connsiteX0" fmla="*/ 0 w 2728727"/>
                <a:gd name="connsiteY0" fmla="*/ 12921 h 1269593"/>
                <a:gd name="connsiteX1" fmla="*/ 353668 w 2728727"/>
                <a:gd name="connsiteY1" fmla="*/ 30315 h 1269593"/>
                <a:gd name="connsiteX2" fmla="*/ 113752 w 2728727"/>
                <a:gd name="connsiteY2" fmla="*/ 355407 h 1269593"/>
                <a:gd name="connsiteX3" fmla="*/ 1319420 w 2728727"/>
                <a:gd name="connsiteY3" fmla="*/ 478818 h 1269593"/>
                <a:gd name="connsiteX4" fmla="*/ 813478 w 2728727"/>
                <a:gd name="connsiteY4" fmla="*/ 964569 h 1269593"/>
                <a:gd name="connsiteX5" fmla="*/ 2728727 w 2728727"/>
                <a:gd name="connsiteY5" fmla="*/ 1269593 h 1269593"/>
                <a:gd name="connsiteX0" fmla="*/ 0 w 2410675"/>
                <a:gd name="connsiteY0" fmla="*/ 12921 h 1239776"/>
                <a:gd name="connsiteX1" fmla="*/ 353668 w 2410675"/>
                <a:gd name="connsiteY1" fmla="*/ 30315 h 1239776"/>
                <a:gd name="connsiteX2" fmla="*/ 113752 w 2410675"/>
                <a:gd name="connsiteY2" fmla="*/ 355407 h 1239776"/>
                <a:gd name="connsiteX3" fmla="*/ 1319420 w 2410675"/>
                <a:gd name="connsiteY3" fmla="*/ 478818 h 1239776"/>
                <a:gd name="connsiteX4" fmla="*/ 813478 w 2410675"/>
                <a:gd name="connsiteY4" fmla="*/ 964569 h 1239776"/>
                <a:gd name="connsiteX5" fmla="*/ 2410675 w 2410675"/>
                <a:gd name="connsiteY5" fmla="*/ 1239776 h 123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0675" h="1239776">
                  <a:moveTo>
                    <a:pt x="0" y="12921"/>
                  </a:moveTo>
                  <a:cubicBezTo>
                    <a:pt x="138484" y="14600"/>
                    <a:pt x="334709" y="-26766"/>
                    <a:pt x="353668" y="30315"/>
                  </a:cubicBezTo>
                  <a:cubicBezTo>
                    <a:pt x="372627" y="87396"/>
                    <a:pt x="-3918" y="286589"/>
                    <a:pt x="113752" y="355407"/>
                  </a:cubicBezTo>
                  <a:cubicBezTo>
                    <a:pt x="296985" y="462569"/>
                    <a:pt x="1202799" y="377291"/>
                    <a:pt x="1319420" y="478818"/>
                  </a:cubicBezTo>
                  <a:cubicBezTo>
                    <a:pt x="1436041" y="580345"/>
                    <a:pt x="631602" y="837743"/>
                    <a:pt x="813478" y="964569"/>
                  </a:cubicBezTo>
                  <a:cubicBezTo>
                    <a:pt x="995354" y="1091395"/>
                    <a:pt x="1904649" y="1178843"/>
                    <a:pt x="2410675" y="1239776"/>
                  </a:cubicBezTo>
                </a:path>
              </a:pathLst>
            </a:cu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2275FDE2-2994-449B-88FB-4B767BD2C830}"/>
              </a:ext>
            </a:extLst>
          </p:cNvPr>
          <p:cNvGrpSpPr/>
          <p:nvPr/>
        </p:nvGrpSpPr>
        <p:grpSpPr>
          <a:xfrm>
            <a:off x="884392" y="3823328"/>
            <a:ext cx="2292846" cy="3034672"/>
            <a:chOff x="919228" y="3823327"/>
            <a:chExt cx="2292846" cy="30346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DEF125-1956-4BD5-92C2-1718AEC2729A}"/>
                </a:ext>
              </a:extLst>
            </p:cNvPr>
            <p:cNvSpPr/>
            <p:nvPr userDrawn="1"/>
          </p:nvSpPr>
          <p:spPr>
            <a:xfrm>
              <a:off x="919228" y="3823327"/>
              <a:ext cx="2292846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237EE7-9618-457E-8C2A-166188B24606}"/>
                </a:ext>
              </a:extLst>
            </p:cNvPr>
            <p:cNvSpPr/>
            <p:nvPr userDrawn="1"/>
          </p:nvSpPr>
          <p:spPr>
            <a:xfrm>
              <a:off x="919228" y="4183368"/>
              <a:ext cx="2292846" cy="267463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7" name="그룹 1">
            <a:extLst>
              <a:ext uri="{FF2B5EF4-FFF2-40B4-BE49-F238E27FC236}">
                <a16:creationId xmlns:a16="http://schemas.microsoft.com/office/drawing/2014/main" id="{55CB7A07-5D42-4473-B3DE-03C9D6F322C4}"/>
              </a:ext>
            </a:extLst>
          </p:cNvPr>
          <p:cNvGrpSpPr/>
          <p:nvPr/>
        </p:nvGrpSpPr>
        <p:grpSpPr>
          <a:xfrm>
            <a:off x="3590890" y="3823328"/>
            <a:ext cx="2292846" cy="3034672"/>
            <a:chOff x="3362631" y="3823327"/>
            <a:chExt cx="2292846" cy="30346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84E16B-EF93-455F-AFCD-25A058B455D9}"/>
                </a:ext>
              </a:extLst>
            </p:cNvPr>
            <p:cNvSpPr/>
            <p:nvPr userDrawn="1"/>
          </p:nvSpPr>
          <p:spPr>
            <a:xfrm>
              <a:off x="3362631" y="3823327"/>
              <a:ext cx="2292846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C524A3-936E-45C4-B74B-38533E793C29}"/>
                </a:ext>
              </a:extLst>
            </p:cNvPr>
            <p:cNvSpPr/>
            <p:nvPr userDrawn="1"/>
          </p:nvSpPr>
          <p:spPr>
            <a:xfrm>
              <a:off x="3362631" y="4183368"/>
              <a:ext cx="2292846" cy="2674631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1EDBC806-3C4E-4155-BD52-974F8A60B8A6}"/>
              </a:ext>
            </a:extLst>
          </p:cNvPr>
          <p:cNvGrpSpPr/>
          <p:nvPr/>
        </p:nvGrpSpPr>
        <p:grpSpPr>
          <a:xfrm>
            <a:off x="9003886" y="3823328"/>
            <a:ext cx="2292846" cy="3034672"/>
            <a:chOff x="9038721" y="3823327"/>
            <a:chExt cx="2292846" cy="30346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816617-A662-4258-82C4-16F56DB3C8EE}"/>
                </a:ext>
              </a:extLst>
            </p:cNvPr>
            <p:cNvSpPr/>
            <p:nvPr userDrawn="1"/>
          </p:nvSpPr>
          <p:spPr>
            <a:xfrm>
              <a:off x="9038721" y="3823327"/>
              <a:ext cx="2292846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B70154-A8F4-467F-A300-36E3388EAA6F}"/>
                </a:ext>
              </a:extLst>
            </p:cNvPr>
            <p:cNvSpPr/>
            <p:nvPr userDrawn="1"/>
          </p:nvSpPr>
          <p:spPr>
            <a:xfrm>
              <a:off x="9038721" y="4183368"/>
              <a:ext cx="2292846" cy="2674631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D00BAC75-386B-42CA-AB4B-7E42902A895B}"/>
              </a:ext>
            </a:extLst>
          </p:cNvPr>
          <p:cNvGrpSpPr/>
          <p:nvPr/>
        </p:nvGrpSpPr>
        <p:grpSpPr>
          <a:xfrm>
            <a:off x="6297388" y="3823328"/>
            <a:ext cx="2292846" cy="3034672"/>
            <a:chOff x="6200676" y="3823327"/>
            <a:chExt cx="2292846" cy="30346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EC7154-94A6-4EDD-A872-9C3B2ADAA026}"/>
                </a:ext>
              </a:extLst>
            </p:cNvPr>
            <p:cNvSpPr/>
            <p:nvPr userDrawn="1"/>
          </p:nvSpPr>
          <p:spPr>
            <a:xfrm>
              <a:off x="6200676" y="3823327"/>
              <a:ext cx="2292846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BFA7F1-BCC5-4A6A-8365-45426639D7FF}"/>
                </a:ext>
              </a:extLst>
            </p:cNvPr>
            <p:cNvSpPr/>
            <p:nvPr userDrawn="1"/>
          </p:nvSpPr>
          <p:spPr>
            <a:xfrm>
              <a:off x="6200676" y="4183368"/>
              <a:ext cx="2292846" cy="2674631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15E7D8-DF72-4E52-A2E3-CBE0BFA7DA56}"/>
              </a:ext>
            </a:extLst>
          </p:cNvPr>
          <p:cNvSpPr txBox="1">
            <a:spLocks/>
          </p:cNvSpPr>
          <p:nvPr/>
        </p:nvSpPr>
        <p:spPr>
          <a:xfrm>
            <a:off x="1016881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Manager</a:t>
            </a:r>
            <a:endParaRPr lang="en-US" sz="1400" b="1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B6987EEE-6731-4DF4-A72A-6331921350E5}"/>
              </a:ext>
            </a:extLst>
          </p:cNvPr>
          <p:cNvSpPr txBox="1">
            <a:spLocks/>
          </p:cNvSpPr>
          <p:nvPr/>
        </p:nvSpPr>
        <p:spPr>
          <a:xfrm>
            <a:off x="3735115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Designer</a:t>
            </a:r>
            <a:endParaRPr lang="en-US" sz="1400" b="1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3A1D25AA-675C-4954-ADEB-A4E8E8E5C029}"/>
              </a:ext>
            </a:extLst>
          </p:cNvPr>
          <p:cNvSpPr txBox="1">
            <a:spLocks/>
          </p:cNvSpPr>
          <p:nvPr/>
        </p:nvSpPr>
        <p:spPr>
          <a:xfrm>
            <a:off x="6453349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Programmer</a:t>
            </a:r>
            <a:endParaRPr lang="en-US" sz="1400" b="1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DEF334A7-B830-40FD-BBF9-75BA2D0B10A9}"/>
              </a:ext>
            </a:extLst>
          </p:cNvPr>
          <p:cNvSpPr txBox="1">
            <a:spLocks/>
          </p:cNvSpPr>
          <p:nvPr/>
        </p:nvSpPr>
        <p:spPr>
          <a:xfrm>
            <a:off x="9171584" y="38642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Marketing</a:t>
            </a:r>
            <a:endParaRPr lang="en-US" sz="1400" b="1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DFA7003-6790-4403-B198-F41F36EBECD2}"/>
              </a:ext>
            </a:extLst>
          </p:cNvPr>
          <p:cNvSpPr txBox="1">
            <a:spLocks/>
          </p:cNvSpPr>
          <p:nvPr/>
        </p:nvSpPr>
        <p:spPr>
          <a:xfrm>
            <a:off x="1023208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3EB49021-BCFE-46B6-85AE-84A94B654F05}"/>
              </a:ext>
            </a:extLst>
          </p:cNvPr>
          <p:cNvSpPr txBox="1">
            <a:spLocks/>
          </p:cNvSpPr>
          <p:nvPr/>
        </p:nvSpPr>
        <p:spPr>
          <a:xfrm>
            <a:off x="1023208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Here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6E64D-958A-45E6-9A9D-8924DB3844BF}"/>
              </a:ext>
            </a:extLst>
          </p:cNvPr>
          <p:cNvSpPr txBox="1"/>
          <p:nvPr/>
        </p:nvSpPr>
        <p:spPr>
          <a:xfrm>
            <a:off x="1027507" y="4925412"/>
            <a:ext cx="195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83EDD37E-FA16-46DB-A7C7-66A7937F3E91}"/>
              </a:ext>
            </a:extLst>
          </p:cNvPr>
          <p:cNvSpPr txBox="1">
            <a:spLocks/>
          </p:cNvSpPr>
          <p:nvPr/>
        </p:nvSpPr>
        <p:spPr>
          <a:xfrm>
            <a:off x="3741442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2"/>
                </a:solidFill>
              </a:rPr>
              <a:t>Here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26A99A5A-C06A-4691-A26C-81292B6B01DB}"/>
              </a:ext>
            </a:extLst>
          </p:cNvPr>
          <p:cNvSpPr txBox="1">
            <a:spLocks/>
          </p:cNvSpPr>
          <p:nvPr/>
        </p:nvSpPr>
        <p:spPr>
          <a:xfrm>
            <a:off x="3741442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Contents Here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73190A-B690-4EA3-AEA3-758042DECF78}"/>
              </a:ext>
            </a:extLst>
          </p:cNvPr>
          <p:cNvSpPr txBox="1"/>
          <p:nvPr/>
        </p:nvSpPr>
        <p:spPr>
          <a:xfrm>
            <a:off x="3745741" y="4925412"/>
            <a:ext cx="195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417A6D45-F31D-4120-8ED2-88BFB86B3679}"/>
              </a:ext>
            </a:extLst>
          </p:cNvPr>
          <p:cNvSpPr txBox="1">
            <a:spLocks/>
          </p:cNvSpPr>
          <p:nvPr/>
        </p:nvSpPr>
        <p:spPr>
          <a:xfrm>
            <a:off x="6459676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3"/>
                </a:solidFill>
              </a:rPr>
              <a:t>Here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16214FBB-0BD3-4F2F-ADF6-C57B4316A5AD}"/>
              </a:ext>
            </a:extLst>
          </p:cNvPr>
          <p:cNvSpPr txBox="1">
            <a:spLocks/>
          </p:cNvSpPr>
          <p:nvPr/>
        </p:nvSpPr>
        <p:spPr>
          <a:xfrm>
            <a:off x="6459676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Contents Here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6B8E2-717D-4BA6-B351-0F33655F5738}"/>
              </a:ext>
            </a:extLst>
          </p:cNvPr>
          <p:cNvSpPr txBox="1"/>
          <p:nvPr/>
        </p:nvSpPr>
        <p:spPr>
          <a:xfrm>
            <a:off x="6463975" y="4925412"/>
            <a:ext cx="195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7E6537DB-A0A9-43E9-87BC-BAD1C6E4261D}"/>
              </a:ext>
            </a:extLst>
          </p:cNvPr>
          <p:cNvSpPr txBox="1">
            <a:spLocks/>
          </p:cNvSpPr>
          <p:nvPr/>
        </p:nvSpPr>
        <p:spPr>
          <a:xfrm>
            <a:off x="9177910" y="4255528"/>
            <a:ext cx="1963266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Name </a:t>
            </a:r>
            <a:r>
              <a:rPr lang="en-US" altLang="ko-KR" dirty="0">
                <a:solidFill>
                  <a:schemeClr val="accent4"/>
                </a:solidFill>
              </a:rPr>
              <a:t>Here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EECA57AE-3641-45F2-9E6D-A3749C69A273}"/>
              </a:ext>
            </a:extLst>
          </p:cNvPr>
          <p:cNvSpPr txBox="1">
            <a:spLocks/>
          </p:cNvSpPr>
          <p:nvPr/>
        </p:nvSpPr>
        <p:spPr>
          <a:xfrm>
            <a:off x="9177910" y="464894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Here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8D8257-DBBD-4474-8774-801F59EA7344}"/>
              </a:ext>
            </a:extLst>
          </p:cNvPr>
          <p:cNvSpPr txBox="1"/>
          <p:nvPr/>
        </p:nvSpPr>
        <p:spPr>
          <a:xfrm>
            <a:off x="9182209" y="4925412"/>
            <a:ext cx="195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DF718006-A1F6-4D20-A10F-70F760C7F7F6}"/>
              </a:ext>
            </a:extLst>
          </p:cNvPr>
          <p:cNvSpPr txBox="1">
            <a:spLocks/>
          </p:cNvSpPr>
          <p:nvPr/>
        </p:nvSpPr>
        <p:spPr>
          <a:xfrm>
            <a:off x="1023208" y="582627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 Here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A209C7D8-B2DF-446F-9F2B-89478241157C}"/>
              </a:ext>
            </a:extLst>
          </p:cNvPr>
          <p:cNvSpPr txBox="1">
            <a:spLocks/>
          </p:cNvSpPr>
          <p:nvPr/>
        </p:nvSpPr>
        <p:spPr>
          <a:xfrm>
            <a:off x="3741442" y="582627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Text Here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E4726AAF-2A28-41EA-9594-3C22805E1327}"/>
              </a:ext>
            </a:extLst>
          </p:cNvPr>
          <p:cNvSpPr txBox="1">
            <a:spLocks/>
          </p:cNvSpPr>
          <p:nvPr/>
        </p:nvSpPr>
        <p:spPr>
          <a:xfrm>
            <a:off x="6459676" y="582627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Text Here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28B03025-8281-47D4-AF2B-680C4D24D71F}"/>
              </a:ext>
            </a:extLst>
          </p:cNvPr>
          <p:cNvSpPr txBox="1">
            <a:spLocks/>
          </p:cNvSpPr>
          <p:nvPr/>
        </p:nvSpPr>
        <p:spPr>
          <a:xfrm>
            <a:off x="9177910" y="5826277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Text Here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818D146-317A-40AC-BEA4-E69F003451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5946072-318F-441B-B6E9-411D150EE7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89EF39E-4C96-4E18-B078-3CD9A2206B2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6166D9D-21E8-482D-8C61-6D6C03AAFD5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318BA-9A86-4702-BF45-655AB9F9D4D4}"/>
              </a:ext>
            </a:extLst>
          </p:cNvPr>
          <p:cNvGrpSpPr/>
          <p:nvPr/>
        </p:nvGrpSpPr>
        <p:grpSpPr>
          <a:xfrm>
            <a:off x="7053942" y="1369638"/>
            <a:ext cx="5170498" cy="5521778"/>
            <a:chOff x="0" y="1250309"/>
            <a:chExt cx="5170498" cy="5521778"/>
          </a:xfrm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2969544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2287078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485 h 498633"/>
                <a:gd name="connsiteX6" fmla="*/ 45244 w 498633"/>
                <a:gd name="connsiteY6" fmla="*/ 453485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485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485"/>
                  </a:moveTo>
                  <a:lnTo>
                    <a:pt x="45244" y="453485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485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4334477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3652011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0" y="5016943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888203" y="1250309"/>
              <a:ext cx="4282295" cy="5521778"/>
            </a:xfrm>
            <a:custGeom>
              <a:avLst/>
              <a:gdLst>
                <a:gd name="connsiteX0" fmla="*/ 1901956 w 4094127"/>
                <a:gd name="connsiteY0" fmla="*/ 1955317 h 4477730"/>
                <a:gd name="connsiteX1" fmla="*/ 2162941 w 4094127"/>
                <a:gd name="connsiteY1" fmla="*/ 1728717 h 4477730"/>
                <a:gd name="connsiteX2" fmla="*/ 2425260 w 4094127"/>
                <a:gd name="connsiteY2" fmla="*/ 1467256 h 4477730"/>
                <a:gd name="connsiteX3" fmla="*/ 2620903 w 4094127"/>
                <a:gd name="connsiteY3" fmla="*/ 1246085 h 4477730"/>
                <a:gd name="connsiteX4" fmla="*/ 2795877 w 4094127"/>
                <a:gd name="connsiteY4" fmla="*/ 1029392 h 4477730"/>
                <a:gd name="connsiteX5" fmla="*/ 2963327 w 4094127"/>
                <a:gd name="connsiteY5" fmla="*/ 734498 h 4477730"/>
                <a:gd name="connsiteX6" fmla="*/ 3094867 w 4094127"/>
                <a:gd name="connsiteY6" fmla="*/ 321970 h 4477730"/>
                <a:gd name="connsiteX7" fmla="*/ 3097534 w 4094127"/>
                <a:gd name="connsiteY7" fmla="*/ 308540 h 4477730"/>
                <a:gd name="connsiteX8" fmla="*/ 3103820 w 4094127"/>
                <a:gd name="connsiteY8" fmla="*/ 265772 h 4477730"/>
                <a:gd name="connsiteX9" fmla="*/ 3111250 w 4094127"/>
                <a:gd name="connsiteY9" fmla="*/ 259772 h 4477730"/>
                <a:gd name="connsiteX10" fmla="*/ 3738376 w 4094127"/>
                <a:gd name="connsiteY10" fmla="*/ 977 h 4477730"/>
                <a:gd name="connsiteX11" fmla="*/ 3756283 w 4094127"/>
                <a:gd name="connsiteY11" fmla="*/ 59651 h 4477730"/>
                <a:gd name="connsiteX12" fmla="*/ 3764094 w 4094127"/>
                <a:gd name="connsiteY12" fmla="*/ 160997 h 4477730"/>
                <a:gd name="connsiteX13" fmla="*/ 3825911 w 4094127"/>
                <a:gd name="connsiteY13" fmla="*/ 963479 h 4477730"/>
                <a:gd name="connsiteX14" fmla="*/ 3887252 w 4094127"/>
                <a:gd name="connsiteY14" fmla="*/ 1761007 h 4477730"/>
                <a:gd name="connsiteX15" fmla="*/ 3948307 w 4094127"/>
                <a:gd name="connsiteY15" fmla="*/ 2557392 h 4477730"/>
                <a:gd name="connsiteX16" fmla="*/ 4009838 w 4094127"/>
                <a:gd name="connsiteY16" fmla="*/ 3358254 h 4477730"/>
                <a:gd name="connsiteX17" fmla="*/ 4071751 w 4094127"/>
                <a:gd name="connsiteY17" fmla="*/ 4157116 h 4477730"/>
                <a:gd name="connsiteX18" fmla="*/ 4093754 w 4094127"/>
                <a:gd name="connsiteY18" fmla="*/ 4445247 h 4477730"/>
                <a:gd name="connsiteX19" fmla="*/ 4090706 w 4094127"/>
                <a:gd name="connsiteY19" fmla="*/ 4467250 h 4477730"/>
                <a:gd name="connsiteX20" fmla="*/ 4015078 w 4094127"/>
                <a:gd name="connsiteY20" fmla="*/ 4474203 h 4477730"/>
                <a:gd name="connsiteX21" fmla="*/ 3905540 w 4094127"/>
                <a:gd name="connsiteY21" fmla="*/ 4474489 h 4477730"/>
                <a:gd name="connsiteX22" fmla="*/ 3656270 w 4094127"/>
                <a:gd name="connsiteY22" fmla="*/ 4477727 h 4477730"/>
                <a:gd name="connsiteX23" fmla="*/ 3633887 w 4094127"/>
                <a:gd name="connsiteY23" fmla="*/ 4421149 h 4477730"/>
                <a:gd name="connsiteX24" fmla="*/ 3619980 w 4094127"/>
                <a:gd name="connsiteY24" fmla="*/ 4320279 h 4477730"/>
                <a:gd name="connsiteX25" fmla="*/ 3592167 w 4094127"/>
                <a:gd name="connsiteY25" fmla="*/ 4118635 h 4477730"/>
                <a:gd name="connsiteX26" fmla="*/ 3536541 w 4094127"/>
                <a:gd name="connsiteY26" fmla="*/ 3715251 h 4477730"/>
                <a:gd name="connsiteX27" fmla="*/ 3426718 w 4094127"/>
                <a:gd name="connsiteY27" fmla="*/ 2925533 h 4477730"/>
                <a:gd name="connsiteX28" fmla="*/ 3392333 w 4094127"/>
                <a:gd name="connsiteY28" fmla="*/ 2671692 h 4477730"/>
                <a:gd name="connsiteX29" fmla="*/ 3355852 w 4094127"/>
                <a:gd name="connsiteY29" fmla="*/ 2435853 h 4477730"/>
                <a:gd name="connsiteX30" fmla="*/ 3352995 w 4094127"/>
                <a:gd name="connsiteY30" fmla="*/ 2438615 h 4477730"/>
                <a:gd name="connsiteX31" fmla="*/ 3343374 w 4094127"/>
                <a:gd name="connsiteY31" fmla="*/ 2447950 h 4477730"/>
                <a:gd name="connsiteX32" fmla="*/ 3336993 w 4094127"/>
                <a:gd name="connsiteY32" fmla="*/ 2453951 h 4477730"/>
                <a:gd name="connsiteX33" fmla="*/ 3278128 w 4094127"/>
                <a:gd name="connsiteY33" fmla="*/ 2510910 h 4477730"/>
                <a:gd name="connsiteX34" fmla="*/ 3204024 w 4094127"/>
                <a:gd name="connsiteY34" fmla="*/ 2580348 h 4477730"/>
                <a:gd name="connsiteX35" fmla="*/ 3055815 w 4094127"/>
                <a:gd name="connsiteY35" fmla="*/ 2719127 h 4477730"/>
                <a:gd name="connsiteX36" fmla="*/ 2759397 w 4094127"/>
                <a:gd name="connsiteY36" fmla="*/ 2996685 h 4477730"/>
                <a:gd name="connsiteX37" fmla="*/ 2600329 w 4094127"/>
                <a:gd name="connsiteY37" fmla="*/ 3144799 h 4477730"/>
                <a:gd name="connsiteX38" fmla="*/ 2420497 w 4094127"/>
                <a:gd name="connsiteY38" fmla="*/ 3315201 h 4477730"/>
                <a:gd name="connsiteX39" fmla="*/ 2199327 w 4094127"/>
                <a:gd name="connsiteY39" fmla="*/ 3520656 h 4477730"/>
                <a:gd name="connsiteX40" fmla="*/ 1775369 w 4094127"/>
                <a:gd name="connsiteY40" fmla="*/ 3664197 h 4477730"/>
                <a:gd name="connsiteX41" fmla="*/ 1410466 w 4094127"/>
                <a:gd name="connsiteY41" fmla="*/ 3655339 h 4477730"/>
                <a:gd name="connsiteX42" fmla="*/ 1125478 w 4094127"/>
                <a:gd name="connsiteY42" fmla="*/ 3559327 h 4477730"/>
                <a:gd name="connsiteX43" fmla="*/ 689995 w 4094127"/>
                <a:gd name="connsiteY43" fmla="*/ 3272148 h 4477730"/>
                <a:gd name="connsiteX44" fmla="*/ 543215 w 4094127"/>
                <a:gd name="connsiteY44" fmla="*/ 3155943 h 4477730"/>
                <a:gd name="connsiteX45" fmla="*/ 264037 w 4094127"/>
                <a:gd name="connsiteY45" fmla="*/ 2916485 h 4477730"/>
                <a:gd name="connsiteX46" fmla="*/ 98492 w 4094127"/>
                <a:gd name="connsiteY46" fmla="*/ 2740177 h 4477730"/>
                <a:gd name="connsiteX47" fmla="*/ 6671 w 4094127"/>
                <a:gd name="connsiteY47" fmla="*/ 2595397 h 4477730"/>
                <a:gd name="connsiteX48" fmla="*/ 21435 w 4094127"/>
                <a:gd name="connsiteY48" fmla="*/ 2435186 h 4477730"/>
                <a:gd name="connsiteX49" fmla="*/ 110399 w 4094127"/>
                <a:gd name="connsiteY49" fmla="*/ 2384132 h 4477730"/>
                <a:gd name="connsiteX50" fmla="*/ 141641 w 4094127"/>
                <a:gd name="connsiteY50" fmla="*/ 2396991 h 4477730"/>
                <a:gd name="connsiteX51" fmla="*/ 321663 w 4094127"/>
                <a:gd name="connsiteY51" fmla="*/ 2843714 h 4477730"/>
                <a:gd name="connsiteX52" fmla="*/ 554740 w 4094127"/>
                <a:gd name="connsiteY52" fmla="*/ 2944393 h 4477730"/>
                <a:gd name="connsiteX53" fmla="*/ 756194 w 4094127"/>
                <a:gd name="connsiteY53" fmla="*/ 2765799 h 4477730"/>
                <a:gd name="connsiteX54" fmla="*/ 1066137 w 4094127"/>
                <a:gd name="connsiteY54" fmla="*/ 2178393 h 4477730"/>
                <a:gd name="connsiteX55" fmla="*/ 1072805 w 4094127"/>
                <a:gd name="connsiteY55" fmla="*/ 1921598 h 4477730"/>
                <a:gd name="connsiteX56" fmla="*/ 1053279 w 4094127"/>
                <a:gd name="connsiteY56" fmla="*/ 1911311 h 4477730"/>
                <a:gd name="connsiteX57" fmla="*/ 1040134 w 4094127"/>
                <a:gd name="connsiteY57" fmla="*/ 1911597 h 4477730"/>
                <a:gd name="connsiteX58" fmla="*/ 1038801 w 4094127"/>
                <a:gd name="connsiteY58" fmla="*/ 1853114 h 4477730"/>
                <a:gd name="connsiteX59" fmla="*/ 1119954 w 4094127"/>
                <a:gd name="connsiteY59" fmla="*/ 1912454 h 4477730"/>
                <a:gd name="connsiteX60" fmla="*/ 1206060 w 4094127"/>
                <a:gd name="connsiteY60" fmla="*/ 1986654 h 4477730"/>
                <a:gd name="connsiteX61" fmla="*/ 1500572 w 4094127"/>
                <a:gd name="connsiteY61" fmla="*/ 2153818 h 4477730"/>
                <a:gd name="connsiteX62" fmla="*/ 1670213 w 4094127"/>
                <a:gd name="connsiteY62" fmla="*/ 2118480 h 4477730"/>
                <a:gd name="connsiteX63" fmla="*/ 1820232 w 4094127"/>
                <a:gd name="connsiteY63" fmla="*/ 2018849 h 4477730"/>
                <a:gd name="connsiteX64" fmla="*/ 1901956 w 4094127"/>
                <a:gd name="connsiteY64" fmla="*/ 1955317 h 4477730"/>
                <a:gd name="connsiteX0" fmla="*/ 1901956 w 4094127"/>
                <a:gd name="connsiteY0" fmla="*/ 1955317 h 4477729"/>
                <a:gd name="connsiteX1" fmla="*/ 2162941 w 4094127"/>
                <a:gd name="connsiteY1" fmla="*/ 1728717 h 4477729"/>
                <a:gd name="connsiteX2" fmla="*/ 2425260 w 4094127"/>
                <a:gd name="connsiteY2" fmla="*/ 1467256 h 4477729"/>
                <a:gd name="connsiteX3" fmla="*/ 2620903 w 4094127"/>
                <a:gd name="connsiteY3" fmla="*/ 1246085 h 4477729"/>
                <a:gd name="connsiteX4" fmla="*/ 2795877 w 4094127"/>
                <a:gd name="connsiteY4" fmla="*/ 1029392 h 4477729"/>
                <a:gd name="connsiteX5" fmla="*/ 2963327 w 4094127"/>
                <a:gd name="connsiteY5" fmla="*/ 734498 h 4477729"/>
                <a:gd name="connsiteX6" fmla="*/ 3094867 w 4094127"/>
                <a:gd name="connsiteY6" fmla="*/ 321970 h 4477729"/>
                <a:gd name="connsiteX7" fmla="*/ 3097534 w 4094127"/>
                <a:gd name="connsiteY7" fmla="*/ 308540 h 4477729"/>
                <a:gd name="connsiteX8" fmla="*/ 3103820 w 4094127"/>
                <a:gd name="connsiteY8" fmla="*/ 265772 h 4477729"/>
                <a:gd name="connsiteX9" fmla="*/ 3111250 w 4094127"/>
                <a:gd name="connsiteY9" fmla="*/ 259772 h 4477729"/>
                <a:gd name="connsiteX10" fmla="*/ 3738376 w 4094127"/>
                <a:gd name="connsiteY10" fmla="*/ 977 h 4477729"/>
                <a:gd name="connsiteX11" fmla="*/ 3756283 w 4094127"/>
                <a:gd name="connsiteY11" fmla="*/ 59651 h 4477729"/>
                <a:gd name="connsiteX12" fmla="*/ 3764094 w 4094127"/>
                <a:gd name="connsiteY12" fmla="*/ 160997 h 4477729"/>
                <a:gd name="connsiteX13" fmla="*/ 3887252 w 4094127"/>
                <a:gd name="connsiteY13" fmla="*/ 1761007 h 4477729"/>
                <a:gd name="connsiteX14" fmla="*/ 3948307 w 4094127"/>
                <a:gd name="connsiteY14" fmla="*/ 2557392 h 4477729"/>
                <a:gd name="connsiteX15" fmla="*/ 4009838 w 4094127"/>
                <a:gd name="connsiteY15" fmla="*/ 3358254 h 4477729"/>
                <a:gd name="connsiteX16" fmla="*/ 4071751 w 4094127"/>
                <a:gd name="connsiteY16" fmla="*/ 4157116 h 4477729"/>
                <a:gd name="connsiteX17" fmla="*/ 4093754 w 4094127"/>
                <a:gd name="connsiteY17" fmla="*/ 4445247 h 4477729"/>
                <a:gd name="connsiteX18" fmla="*/ 4090706 w 4094127"/>
                <a:gd name="connsiteY18" fmla="*/ 4467250 h 4477729"/>
                <a:gd name="connsiteX19" fmla="*/ 4015078 w 4094127"/>
                <a:gd name="connsiteY19" fmla="*/ 4474203 h 4477729"/>
                <a:gd name="connsiteX20" fmla="*/ 3905540 w 4094127"/>
                <a:gd name="connsiteY20" fmla="*/ 4474489 h 4477729"/>
                <a:gd name="connsiteX21" fmla="*/ 3656270 w 4094127"/>
                <a:gd name="connsiteY21" fmla="*/ 4477727 h 4477729"/>
                <a:gd name="connsiteX22" fmla="*/ 3633887 w 4094127"/>
                <a:gd name="connsiteY22" fmla="*/ 4421149 h 4477729"/>
                <a:gd name="connsiteX23" fmla="*/ 3619980 w 4094127"/>
                <a:gd name="connsiteY23" fmla="*/ 4320279 h 4477729"/>
                <a:gd name="connsiteX24" fmla="*/ 3592167 w 4094127"/>
                <a:gd name="connsiteY24" fmla="*/ 4118635 h 4477729"/>
                <a:gd name="connsiteX25" fmla="*/ 3536541 w 4094127"/>
                <a:gd name="connsiteY25" fmla="*/ 3715251 h 4477729"/>
                <a:gd name="connsiteX26" fmla="*/ 3426718 w 4094127"/>
                <a:gd name="connsiteY26" fmla="*/ 2925533 h 4477729"/>
                <a:gd name="connsiteX27" fmla="*/ 3392333 w 4094127"/>
                <a:gd name="connsiteY27" fmla="*/ 2671692 h 4477729"/>
                <a:gd name="connsiteX28" fmla="*/ 3355852 w 4094127"/>
                <a:gd name="connsiteY28" fmla="*/ 2435853 h 4477729"/>
                <a:gd name="connsiteX29" fmla="*/ 3352995 w 4094127"/>
                <a:gd name="connsiteY29" fmla="*/ 2438615 h 4477729"/>
                <a:gd name="connsiteX30" fmla="*/ 3343374 w 4094127"/>
                <a:gd name="connsiteY30" fmla="*/ 2447950 h 4477729"/>
                <a:gd name="connsiteX31" fmla="*/ 3336993 w 4094127"/>
                <a:gd name="connsiteY31" fmla="*/ 2453951 h 4477729"/>
                <a:gd name="connsiteX32" fmla="*/ 3278128 w 4094127"/>
                <a:gd name="connsiteY32" fmla="*/ 2510910 h 4477729"/>
                <a:gd name="connsiteX33" fmla="*/ 3204024 w 4094127"/>
                <a:gd name="connsiteY33" fmla="*/ 2580348 h 4477729"/>
                <a:gd name="connsiteX34" fmla="*/ 3055815 w 4094127"/>
                <a:gd name="connsiteY34" fmla="*/ 2719127 h 4477729"/>
                <a:gd name="connsiteX35" fmla="*/ 2759397 w 4094127"/>
                <a:gd name="connsiteY35" fmla="*/ 2996685 h 4477729"/>
                <a:gd name="connsiteX36" fmla="*/ 2600329 w 4094127"/>
                <a:gd name="connsiteY36" fmla="*/ 3144799 h 4477729"/>
                <a:gd name="connsiteX37" fmla="*/ 2420497 w 4094127"/>
                <a:gd name="connsiteY37" fmla="*/ 3315201 h 4477729"/>
                <a:gd name="connsiteX38" fmla="*/ 2199327 w 4094127"/>
                <a:gd name="connsiteY38" fmla="*/ 3520656 h 4477729"/>
                <a:gd name="connsiteX39" fmla="*/ 1775369 w 4094127"/>
                <a:gd name="connsiteY39" fmla="*/ 3664197 h 4477729"/>
                <a:gd name="connsiteX40" fmla="*/ 1410466 w 4094127"/>
                <a:gd name="connsiteY40" fmla="*/ 3655339 h 4477729"/>
                <a:gd name="connsiteX41" fmla="*/ 1125478 w 4094127"/>
                <a:gd name="connsiteY41" fmla="*/ 3559327 h 4477729"/>
                <a:gd name="connsiteX42" fmla="*/ 689995 w 4094127"/>
                <a:gd name="connsiteY42" fmla="*/ 3272148 h 4477729"/>
                <a:gd name="connsiteX43" fmla="*/ 543215 w 4094127"/>
                <a:gd name="connsiteY43" fmla="*/ 3155943 h 4477729"/>
                <a:gd name="connsiteX44" fmla="*/ 264037 w 4094127"/>
                <a:gd name="connsiteY44" fmla="*/ 2916485 h 4477729"/>
                <a:gd name="connsiteX45" fmla="*/ 98492 w 4094127"/>
                <a:gd name="connsiteY45" fmla="*/ 2740177 h 4477729"/>
                <a:gd name="connsiteX46" fmla="*/ 6671 w 4094127"/>
                <a:gd name="connsiteY46" fmla="*/ 2595397 h 4477729"/>
                <a:gd name="connsiteX47" fmla="*/ 21435 w 4094127"/>
                <a:gd name="connsiteY47" fmla="*/ 2435186 h 4477729"/>
                <a:gd name="connsiteX48" fmla="*/ 110399 w 4094127"/>
                <a:gd name="connsiteY48" fmla="*/ 2384132 h 4477729"/>
                <a:gd name="connsiteX49" fmla="*/ 141641 w 4094127"/>
                <a:gd name="connsiteY49" fmla="*/ 2396991 h 4477729"/>
                <a:gd name="connsiteX50" fmla="*/ 321663 w 4094127"/>
                <a:gd name="connsiteY50" fmla="*/ 2843714 h 4477729"/>
                <a:gd name="connsiteX51" fmla="*/ 554740 w 4094127"/>
                <a:gd name="connsiteY51" fmla="*/ 2944393 h 4477729"/>
                <a:gd name="connsiteX52" fmla="*/ 756194 w 4094127"/>
                <a:gd name="connsiteY52" fmla="*/ 2765799 h 4477729"/>
                <a:gd name="connsiteX53" fmla="*/ 1066137 w 4094127"/>
                <a:gd name="connsiteY53" fmla="*/ 2178393 h 4477729"/>
                <a:gd name="connsiteX54" fmla="*/ 1072805 w 4094127"/>
                <a:gd name="connsiteY54" fmla="*/ 1921598 h 4477729"/>
                <a:gd name="connsiteX55" fmla="*/ 1053279 w 4094127"/>
                <a:gd name="connsiteY55" fmla="*/ 1911311 h 4477729"/>
                <a:gd name="connsiteX56" fmla="*/ 1040134 w 4094127"/>
                <a:gd name="connsiteY56" fmla="*/ 1911597 h 4477729"/>
                <a:gd name="connsiteX57" fmla="*/ 1038801 w 4094127"/>
                <a:gd name="connsiteY57" fmla="*/ 1853114 h 4477729"/>
                <a:gd name="connsiteX58" fmla="*/ 1119954 w 4094127"/>
                <a:gd name="connsiteY58" fmla="*/ 1912454 h 4477729"/>
                <a:gd name="connsiteX59" fmla="*/ 1206060 w 4094127"/>
                <a:gd name="connsiteY59" fmla="*/ 1986654 h 4477729"/>
                <a:gd name="connsiteX60" fmla="*/ 1500572 w 4094127"/>
                <a:gd name="connsiteY60" fmla="*/ 2153818 h 4477729"/>
                <a:gd name="connsiteX61" fmla="*/ 1670213 w 4094127"/>
                <a:gd name="connsiteY61" fmla="*/ 2118480 h 4477729"/>
                <a:gd name="connsiteX62" fmla="*/ 1820232 w 4094127"/>
                <a:gd name="connsiteY62" fmla="*/ 2018849 h 4477729"/>
                <a:gd name="connsiteX63" fmla="*/ 1901956 w 4094127"/>
                <a:gd name="connsiteY63" fmla="*/ 1955317 h 4477729"/>
                <a:gd name="connsiteX0" fmla="*/ 3887252 w 4094127"/>
                <a:gd name="connsiteY0" fmla="*/ 1761007 h 4477729"/>
                <a:gd name="connsiteX1" fmla="*/ 3948307 w 4094127"/>
                <a:gd name="connsiteY1" fmla="*/ 2557392 h 4477729"/>
                <a:gd name="connsiteX2" fmla="*/ 4009838 w 4094127"/>
                <a:gd name="connsiteY2" fmla="*/ 3358254 h 4477729"/>
                <a:gd name="connsiteX3" fmla="*/ 4071751 w 4094127"/>
                <a:gd name="connsiteY3" fmla="*/ 4157116 h 4477729"/>
                <a:gd name="connsiteX4" fmla="*/ 4093754 w 4094127"/>
                <a:gd name="connsiteY4" fmla="*/ 4445247 h 4477729"/>
                <a:gd name="connsiteX5" fmla="*/ 4090706 w 4094127"/>
                <a:gd name="connsiteY5" fmla="*/ 4467250 h 4477729"/>
                <a:gd name="connsiteX6" fmla="*/ 4015078 w 4094127"/>
                <a:gd name="connsiteY6" fmla="*/ 4474203 h 4477729"/>
                <a:gd name="connsiteX7" fmla="*/ 3905540 w 4094127"/>
                <a:gd name="connsiteY7" fmla="*/ 4474489 h 4477729"/>
                <a:gd name="connsiteX8" fmla="*/ 3656270 w 4094127"/>
                <a:gd name="connsiteY8" fmla="*/ 4477727 h 4477729"/>
                <a:gd name="connsiteX9" fmla="*/ 3633887 w 4094127"/>
                <a:gd name="connsiteY9" fmla="*/ 4421149 h 4477729"/>
                <a:gd name="connsiteX10" fmla="*/ 3619980 w 4094127"/>
                <a:gd name="connsiteY10" fmla="*/ 4320279 h 4477729"/>
                <a:gd name="connsiteX11" fmla="*/ 3592167 w 4094127"/>
                <a:gd name="connsiteY11" fmla="*/ 4118635 h 4477729"/>
                <a:gd name="connsiteX12" fmla="*/ 3536541 w 4094127"/>
                <a:gd name="connsiteY12" fmla="*/ 3715251 h 4477729"/>
                <a:gd name="connsiteX13" fmla="*/ 3426718 w 4094127"/>
                <a:gd name="connsiteY13" fmla="*/ 2925533 h 4477729"/>
                <a:gd name="connsiteX14" fmla="*/ 3392333 w 4094127"/>
                <a:gd name="connsiteY14" fmla="*/ 2671692 h 4477729"/>
                <a:gd name="connsiteX15" fmla="*/ 3355852 w 4094127"/>
                <a:gd name="connsiteY15" fmla="*/ 2435853 h 4477729"/>
                <a:gd name="connsiteX16" fmla="*/ 3352995 w 4094127"/>
                <a:gd name="connsiteY16" fmla="*/ 2438615 h 4477729"/>
                <a:gd name="connsiteX17" fmla="*/ 3343374 w 4094127"/>
                <a:gd name="connsiteY17" fmla="*/ 2447950 h 4477729"/>
                <a:gd name="connsiteX18" fmla="*/ 3336993 w 4094127"/>
                <a:gd name="connsiteY18" fmla="*/ 2453951 h 4477729"/>
                <a:gd name="connsiteX19" fmla="*/ 3278128 w 4094127"/>
                <a:gd name="connsiteY19" fmla="*/ 2510910 h 4477729"/>
                <a:gd name="connsiteX20" fmla="*/ 3204024 w 4094127"/>
                <a:gd name="connsiteY20" fmla="*/ 2580348 h 4477729"/>
                <a:gd name="connsiteX21" fmla="*/ 3055815 w 4094127"/>
                <a:gd name="connsiteY21" fmla="*/ 2719127 h 4477729"/>
                <a:gd name="connsiteX22" fmla="*/ 2759397 w 4094127"/>
                <a:gd name="connsiteY22" fmla="*/ 2996685 h 4477729"/>
                <a:gd name="connsiteX23" fmla="*/ 2600329 w 4094127"/>
                <a:gd name="connsiteY23" fmla="*/ 3144799 h 4477729"/>
                <a:gd name="connsiteX24" fmla="*/ 2420497 w 4094127"/>
                <a:gd name="connsiteY24" fmla="*/ 3315201 h 4477729"/>
                <a:gd name="connsiteX25" fmla="*/ 2199327 w 4094127"/>
                <a:gd name="connsiteY25" fmla="*/ 3520656 h 4477729"/>
                <a:gd name="connsiteX26" fmla="*/ 1775369 w 4094127"/>
                <a:gd name="connsiteY26" fmla="*/ 3664197 h 4477729"/>
                <a:gd name="connsiteX27" fmla="*/ 1410466 w 4094127"/>
                <a:gd name="connsiteY27" fmla="*/ 3655339 h 4477729"/>
                <a:gd name="connsiteX28" fmla="*/ 1125478 w 4094127"/>
                <a:gd name="connsiteY28" fmla="*/ 3559327 h 4477729"/>
                <a:gd name="connsiteX29" fmla="*/ 689995 w 4094127"/>
                <a:gd name="connsiteY29" fmla="*/ 3272148 h 4477729"/>
                <a:gd name="connsiteX30" fmla="*/ 543215 w 4094127"/>
                <a:gd name="connsiteY30" fmla="*/ 3155943 h 4477729"/>
                <a:gd name="connsiteX31" fmla="*/ 264037 w 4094127"/>
                <a:gd name="connsiteY31" fmla="*/ 2916485 h 4477729"/>
                <a:gd name="connsiteX32" fmla="*/ 98492 w 4094127"/>
                <a:gd name="connsiteY32" fmla="*/ 2740177 h 4477729"/>
                <a:gd name="connsiteX33" fmla="*/ 6671 w 4094127"/>
                <a:gd name="connsiteY33" fmla="*/ 2595397 h 4477729"/>
                <a:gd name="connsiteX34" fmla="*/ 21435 w 4094127"/>
                <a:gd name="connsiteY34" fmla="*/ 2435186 h 4477729"/>
                <a:gd name="connsiteX35" fmla="*/ 110399 w 4094127"/>
                <a:gd name="connsiteY35" fmla="*/ 2384132 h 4477729"/>
                <a:gd name="connsiteX36" fmla="*/ 141641 w 4094127"/>
                <a:gd name="connsiteY36" fmla="*/ 2396991 h 4477729"/>
                <a:gd name="connsiteX37" fmla="*/ 321663 w 4094127"/>
                <a:gd name="connsiteY37" fmla="*/ 2843714 h 4477729"/>
                <a:gd name="connsiteX38" fmla="*/ 554740 w 4094127"/>
                <a:gd name="connsiteY38" fmla="*/ 2944393 h 4477729"/>
                <a:gd name="connsiteX39" fmla="*/ 756194 w 4094127"/>
                <a:gd name="connsiteY39" fmla="*/ 2765799 h 4477729"/>
                <a:gd name="connsiteX40" fmla="*/ 1066137 w 4094127"/>
                <a:gd name="connsiteY40" fmla="*/ 2178393 h 4477729"/>
                <a:gd name="connsiteX41" fmla="*/ 1072805 w 4094127"/>
                <a:gd name="connsiteY41" fmla="*/ 1921598 h 4477729"/>
                <a:gd name="connsiteX42" fmla="*/ 1053279 w 4094127"/>
                <a:gd name="connsiteY42" fmla="*/ 1911311 h 4477729"/>
                <a:gd name="connsiteX43" fmla="*/ 1040134 w 4094127"/>
                <a:gd name="connsiteY43" fmla="*/ 1911597 h 4477729"/>
                <a:gd name="connsiteX44" fmla="*/ 1038801 w 4094127"/>
                <a:gd name="connsiteY44" fmla="*/ 1853114 h 4477729"/>
                <a:gd name="connsiteX45" fmla="*/ 1119954 w 4094127"/>
                <a:gd name="connsiteY45" fmla="*/ 1912454 h 4477729"/>
                <a:gd name="connsiteX46" fmla="*/ 1206060 w 4094127"/>
                <a:gd name="connsiteY46" fmla="*/ 1986654 h 4477729"/>
                <a:gd name="connsiteX47" fmla="*/ 1500572 w 4094127"/>
                <a:gd name="connsiteY47" fmla="*/ 2153818 h 4477729"/>
                <a:gd name="connsiteX48" fmla="*/ 1670213 w 4094127"/>
                <a:gd name="connsiteY48" fmla="*/ 2118480 h 4477729"/>
                <a:gd name="connsiteX49" fmla="*/ 1820232 w 4094127"/>
                <a:gd name="connsiteY49" fmla="*/ 2018849 h 4477729"/>
                <a:gd name="connsiteX50" fmla="*/ 1901956 w 4094127"/>
                <a:gd name="connsiteY50" fmla="*/ 1955317 h 4477729"/>
                <a:gd name="connsiteX51" fmla="*/ 2162941 w 4094127"/>
                <a:gd name="connsiteY51" fmla="*/ 1728717 h 4477729"/>
                <a:gd name="connsiteX52" fmla="*/ 2425260 w 4094127"/>
                <a:gd name="connsiteY52" fmla="*/ 1467256 h 4477729"/>
                <a:gd name="connsiteX53" fmla="*/ 2620903 w 4094127"/>
                <a:gd name="connsiteY53" fmla="*/ 1246085 h 4477729"/>
                <a:gd name="connsiteX54" fmla="*/ 2795877 w 4094127"/>
                <a:gd name="connsiteY54" fmla="*/ 1029392 h 4477729"/>
                <a:gd name="connsiteX55" fmla="*/ 2963327 w 4094127"/>
                <a:gd name="connsiteY55" fmla="*/ 734498 h 4477729"/>
                <a:gd name="connsiteX56" fmla="*/ 3094867 w 4094127"/>
                <a:gd name="connsiteY56" fmla="*/ 321970 h 4477729"/>
                <a:gd name="connsiteX57" fmla="*/ 3097534 w 4094127"/>
                <a:gd name="connsiteY57" fmla="*/ 308540 h 4477729"/>
                <a:gd name="connsiteX58" fmla="*/ 3103820 w 4094127"/>
                <a:gd name="connsiteY58" fmla="*/ 265772 h 4477729"/>
                <a:gd name="connsiteX59" fmla="*/ 3111250 w 4094127"/>
                <a:gd name="connsiteY59" fmla="*/ 259772 h 4477729"/>
                <a:gd name="connsiteX60" fmla="*/ 3738376 w 4094127"/>
                <a:gd name="connsiteY60" fmla="*/ 977 h 4477729"/>
                <a:gd name="connsiteX61" fmla="*/ 3756283 w 4094127"/>
                <a:gd name="connsiteY61" fmla="*/ 59651 h 4477729"/>
                <a:gd name="connsiteX62" fmla="*/ 3855534 w 4094127"/>
                <a:gd name="connsiteY62" fmla="*/ 252437 h 4477729"/>
                <a:gd name="connsiteX0" fmla="*/ 3887252 w 4094127"/>
                <a:gd name="connsiteY0" fmla="*/ 1760036 h 4476758"/>
                <a:gd name="connsiteX1" fmla="*/ 3948307 w 4094127"/>
                <a:gd name="connsiteY1" fmla="*/ 2556421 h 4476758"/>
                <a:gd name="connsiteX2" fmla="*/ 4009838 w 4094127"/>
                <a:gd name="connsiteY2" fmla="*/ 3357283 h 4476758"/>
                <a:gd name="connsiteX3" fmla="*/ 4071751 w 4094127"/>
                <a:gd name="connsiteY3" fmla="*/ 4156145 h 4476758"/>
                <a:gd name="connsiteX4" fmla="*/ 4093754 w 4094127"/>
                <a:gd name="connsiteY4" fmla="*/ 4444276 h 4476758"/>
                <a:gd name="connsiteX5" fmla="*/ 4090706 w 4094127"/>
                <a:gd name="connsiteY5" fmla="*/ 4466279 h 4476758"/>
                <a:gd name="connsiteX6" fmla="*/ 4015078 w 4094127"/>
                <a:gd name="connsiteY6" fmla="*/ 4473232 h 4476758"/>
                <a:gd name="connsiteX7" fmla="*/ 3905540 w 4094127"/>
                <a:gd name="connsiteY7" fmla="*/ 4473518 h 4476758"/>
                <a:gd name="connsiteX8" fmla="*/ 3656270 w 4094127"/>
                <a:gd name="connsiteY8" fmla="*/ 4476756 h 4476758"/>
                <a:gd name="connsiteX9" fmla="*/ 3633887 w 4094127"/>
                <a:gd name="connsiteY9" fmla="*/ 4420178 h 4476758"/>
                <a:gd name="connsiteX10" fmla="*/ 3619980 w 4094127"/>
                <a:gd name="connsiteY10" fmla="*/ 4319308 h 4476758"/>
                <a:gd name="connsiteX11" fmla="*/ 3592167 w 4094127"/>
                <a:gd name="connsiteY11" fmla="*/ 4117664 h 4476758"/>
                <a:gd name="connsiteX12" fmla="*/ 3536541 w 4094127"/>
                <a:gd name="connsiteY12" fmla="*/ 3714280 h 4476758"/>
                <a:gd name="connsiteX13" fmla="*/ 3426718 w 4094127"/>
                <a:gd name="connsiteY13" fmla="*/ 2924562 h 4476758"/>
                <a:gd name="connsiteX14" fmla="*/ 3392333 w 4094127"/>
                <a:gd name="connsiteY14" fmla="*/ 2670721 h 4476758"/>
                <a:gd name="connsiteX15" fmla="*/ 3355852 w 4094127"/>
                <a:gd name="connsiteY15" fmla="*/ 2434882 h 4476758"/>
                <a:gd name="connsiteX16" fmla="*/ 3352995 w 4094127"/>
                <a:gd name="connsiteY16" fmla="*/ 2437644 h 4476758"/>
                <a:gd name="connsiteX17" fmla="*/ 3343374 w 4094127"/>
                <a:gd name="connsiteY17" fmla="*/ 2446979 h 4476758"/>
                <a:gd name="connsiteX18" fmla="*/ 3336993 w 4094127"/>
                <a:gd name="connsiteY18" fmla="*/ 2452980 h 4476758"/>
                <a:gd name="connsiteX19" fmla="*/ 3278128 w 4094127"/>
                <a:gd name="connsiteY19" fmla="*/ 2509939 h 4476758"/>
                <a:gd name="connsiteX20" fmla="*/ 3204024 w 4094127"/>
                <a:gd name="connsiteY20" fmla="*/ 2579377 h 4476758"/>
                <a:gd name="connsiteX21" fmla="*/ 3055815 w 4094127"/>
                <a:gd name="connsiteY21" fmla="*/ 2718156 h 4476758"/>
                <a:gd name="connsiteX22" fmla="*/ 2759397 w 4094127"/>
                <a:gd name="connsiteY22" fmla="*/ 2995714 h 4476758"/>
                <a:gd name="connsiteX23" fmla="*/ 2600329 w 4094127"/>
                <a:gd name="connsiteY23" fmla="*/ 3143828 h 4476758"/>
                <a:gd name="connsiteX24" fmla="*/ 2420497 w 4094127"/>
                <a:gd name="connsiteY24" fmla="*/ 3314230 h 4476758"/>
                <a:gd name="connsiteX25" fmla="*/ 2199327 w 4094127"/>
                <a:gd name="connsiteY25" fmla="*/ 3519685 h 4476758"/>
                <a:gd name="connsiteX26" fmla="*/ 1775369 w 4094127"/>
                <a:gd name="connsiteY26" fmla="*/ 3663226 h 4476758"/>
                <a:gd name="connsiteX27" fmla="*/ 1410466 w 4094127"/>
                <a:gd name="connsiteY27" fmla="*/ 3654368 h 4476758"/>
                <a:gd name="connsiteX28" fmla="*/ 1125478 w 4094127"/>
                <a:gd name="connsiteY28" fmla="*/ 3558356 h 4476758"/>
                <a:gd name="connsiteX29" fmla="*/ 689995 w 4094127"/>
                <a:gd name="connsiteY29" fmla="*/ 3271177 h 4476758"/>
                <a:gd name="connsiteX30" fmla="*/ 543215 w 4094127"/>
                <a:gd name="connsiteY30" fmla="*/ 3154972 h 4476758"/>
                <a:gd name="connsiteX31" fmla="*/ 264037 w 4094127"/>
                <a:gd name="connsiteY31" fmla="*/ 2915514 h 4476758"/>
                <a:gd name="connsiteX32" fmla="*/ 98492 w 4094127"/>
                <a:gd name="connsiteY32" fmla="*/ 2739206 h 4476758"/>
                <a:gd name="connsiteX33" fmla="*/ 6671 w 4094127"/>
                <a:gd name="connsiteY33" fmla="*/ 2594426 h 4476758"/>
                <a:gd name="connsiteX34" fmla="*/ 21435 w 4094127"/>
                <a:gd name="connsiteY34" fmla="*/ 2434215 h 4476758"/>
                <a:gd name="connsiteX35" fmla="*/ 110399 w 4094127"/>
                <a:gd name="connsiteY35" fmla="*/ 2383161 h 4476758"/>
                <a:gd name="connsiteX36" fmla="*/ 141641 w 4094127"/>
                <a:gd name="connsiteY36" fmla="*/ 2396020 h 4476758"/>
                <a:gd name="connsiteX37" fmla="*/ 321663 w 4094127"/>
                <a:gd name="connsiteY37" fmla="*/ 2842743 h 4476758"/>
                <a:gd name="connsiteX38" fmla="*/ 554740 w 4094127"/>
                <a:gd name="connsiteY38" fmla="*/ 2943422 h 4476758"/>
                <a:gd name="connsiteX39" fmla="*/ 756194 w 4094127"/>
                <a:gd name="connsiteY39" fmla="*/ 2764828 h 4476758"/>
                <a:gd name="connsiteX40" fmla="*/ 1066137 w 4094127"/>
                <a:gd name="connsiteY40" fmla="*/ 2177422 h 4476758"/>
                <a:gd name="connsiteX41" fmla="*/ 1072805 w 4094127"/>
                <a:gd name="connsiteY41" fmla="*/ 1920627 h 4476758"/>
                <a:gd name="connsiteX42" fmla="*/ 1053279 w 4094127"/>
                <a:gd name="connsiteY42" fmla="*/ 1910340 h 4476758"/>
                <a:gd name="connsiteX43" fmla="*/ 1040134 w 4094127"/>
                <a:gd name="connsiteY43" fmla="*/ 1910626 h 4476758"/>
                <a:gd name="connsiteX44" fmla="*/ 1038801 w 4094127"/>
                <a:gd name="connsiteY44" fmla="*/ 1852143 h 4476758"/>
                <a:gd name="connsiteX45" fmla="*/ 1119954 w 4094127"/>
                <a:gd name="connsiteY45" fmla="*/ 1911483 h 4476758"/>
                <a:gd name="connsiteX46" fmla="*/ 1206060 w 4094127"/>
                <a:gd name="connsiteY46" fmla="*/ 1985683 h 4476758"/>
                <a:gd name="connsiteX47" fmla="*/ 1500572 w 4094127"/>
                <a:gd name="connsiteY47" fmla="*/ 2152847 h 4476758"/>
                <a:gd name="connsiteX48" fmla="*/ 1670213 w 4094127"/>
                <a:gd name="connsiteY48" fmla="*/ 2117509 h 4476758"/>
                <a:gd name="connsiteX49" fmla="*/ 1820232 w 4094127"/>
                <a:gd name="connsiteY49" fmla="*/ 2017878 h 4476758"/>
                <a:gd name="connsiteX50" fmla="*/ 1901956 w 4094127"/>
                <a:gd name="connsiteY50" fmla="*/ 1954346 h 4476758"/>
                <a:gd name="connsiteX51" fmla="*/ 2162941 w 4094127"/>
                <a:gd name="connsiteY51" fmla="*/ 1727746 h 4476758"/>
                <a:gd name="connsiteX52" fmla="*/ 2425260 w 4094127"/>
                <a:gd name="connsiteY52" fmla="*/ 1466285 h 4476758"/>
                <a:gd name="connsiteX53" fmla="*/ 2620903 w 4094127"/>
                <a:gd name="connsiteY53" fmla="*/ 1245114 h 4476758"/>
                <a:gd name="connsiteX54" fmla="*/ 2795877 w 4094127"/>
                <a:gd name="connsiteY54" fmla="*/ 1028421 h 4476758"/>
                <a:gd name="connsiteX55" fmla="*/ 2963327 w 4094127"/>
                <a:gd name="connsiteY55" fmla="*/ 733527 h 4476758"/>
                <a:gd name="connsiteX56" fmla="*/ 3094867 w 4094127"/>
                <a:gd name="connsiteY56" fmla="*/ 320999 h 4476758"/>
                <a:gd name="connsiteX57" fmla="*/ 3097534 w 4094127"/>
                <a:gd name="connsiteY57" fmla="*/ 307569 h 4476758"/>
                <a:gd name="connsiteX58" fmla="*/ 3103820 w 4094127"/>
                <a:gd name="connsiteY58" fmla="*/ 264801 h 4476758"/>
                <a:gd name="connsiteX59" fmla="*/ 3111250 w 4094127"/>
                <a:gd name="connsiteY59" fmla="*/ 258801 h 4476758"/>
                <a:gd name="connsiteX60" fmla="*/ 3738376 w 4094127"/>
                <a:gd name="connsiteY60" fmla="*/ 6 h 4476758"/>
                <a:gd name="connsiteX61" fmla="*/ 3855534 w 4094127"/>
                <a:gd name="connsiteY61" fmla="*/ 251466 h 4476758"/>
                <a:gd name="connsiteX0" fmla="*/ 3887252 w 4094127"/>
                <a:gd name="connsiteY0" fmla="*/ 1760030 h 4476752"/>
                <a:gd name="connsiteX1" fmla="*/ 3948307 w 4094127"/>
                <a:gd name="connsiteY1" fmla="*/ 2556415 h 4476752"/>
                <a:gd name="connsiteX2" fmla="*/ 4009838 w 4094127"/>
                <a:gd name="connsiteY2" fmla="*/ 3357277 h 4476752"/>
                <a:gd name="connsiteX3" fmla="*/ 4071751 w 4094127"/>
                <a:gd name="connsiteY3" fmla="*/ 4156139 h 4476752"/>
                <a:gd name="connsiteX4" fmla="*/ 4093754 w 4094127"/>
                <a:gd name="connsiteY4" fmla="*/ 4444270 h 4476752"/>
                <a:gd name="connsiteX5" fmla="*/ 4090706 w 4094127"/>
                <a:gd name="connsiteY5" fmla="*/ 4466273 h 4476752"/>
                <a:gd name="connsiteX6" fmla="*/ 4015078 w 4094127"/>
                <a:gd name="connsiteY6" fmla="*/ 4473226 h 4476752"/>
                <a:gd name="connsiteX7" fmla="*/ 3905540 w 4094127"/>
                <a:gd name="connsiteY7" fmla="*/ 4473512 h 4476752"/>
                <a:gd name="connsiteX8" fmla="*/ 3656270 w 4094127"/>
                <a:gd name="connsiteY8" fmla="*/ 4476750 h 4476752"/>
                <a:gd name="connsiteX9" fmla="*/ 3633887 w 4094127"/>
                <a:gd name="connsiteY9" fmla="*/ 4420172 h 4476752"/>
                <a:gd name="connsiteX10" fmla="*/ 3619980 w 4094127"/>
                <a:gd name="connsiteY10" fmla="*/ 4319302 h 4476752"/>
                <a:gd name="connsiteX11" fmla="*/ 3592167 w 4094127"/>
                <a:gd name="connsiteY11" fmla="*/ 4117658 h 4476752"/>
                <a:gd name="connsiteX12" fmla="*/ 3536541 w 4094127"/>
                <a:gd name="connsiteY12" fmla="*/ 3714274 h 4476752"/>
                <a:gd name="connsiteX13" fmla="*/ 3426718 w 4094127"/>
                <a:gd name="connsiteY13" fmla="*/ 2924556 h 4476752"/>
                <a:gd name="connsiteX14" fmla="*/ 3392333 w 4094127"/>
                <a:gd name="connsiteY14" fmla="*/ 2670715 h 4476752"/>
                <a:gd name="connsiteX15" fmla="*/ 3355852 w 4094127"/>
                <a:gd name="connsiteY15" fmla="*/ 2434876 h 4476752"/>
                <a:gd name="connsiteX16" fmla="*/ 3352995 w 4094127"/>
                <a:gd name="connsiteY16" fmla="*/ 2437638 h 4476752"/>
                <a:gd name="connsiteX17" fmla="*/ 3343374 w 4094127"/>
                <a:gd name="connsiteY17" fmla="*/ 2446973 h 4476752"/>
                <a:gd name="connsiteX18" fmla="*/ 3336993 w 4094127"/>
                <a:gd name="connsiteY18" fmla="*/ 2452974 h 4476752"/>
                <a:gd name="connsiteX19" fmla="*/ 3278128 w 4094127"/>
                <a:gd name="connsiteY19" fmla="*/ 2509933 h 4476752"/>
                <a:gd name="connsiteX20" fmla="*/ 3204024 w 4094127"/>
                <a:gd name="connsiteY20" fmla="*/ 2579371 h 4476752"/>
                <a:gd name="connsiteX21" fmla="*/ 3055815 w 4094127"/>
                <a:gd name="connsiteY21" fmla="*/ 2718150 h 4476752"/>
                <a:gd name="connsiteX22" fmla="*/ 2759397 w 4094127"/>
                <a:gd name="connsiteY22" fmla="*/ 2995708 h 4476752"/>
                <a:gd name="connsiteX23" fmla="*/ 2600329 w 4094127"/>
                <a:gd name="connsiteY23" fmla="*/ 3143822 h 4476752"/>
                <a:gd name="connsiteX24" fmla="*/ 2420497 w 4094127"/>
                <a:gd name="connsiteY24" fmla="*/ 3314224 h 4476752"/>
                <a:gd name="connsiteX25" fmla="*/ 2199327 w 4094127"/>
                <a:gd name="connsiteY25" fmla="*/ 3519679 h 4476752"/>
                <a:gd name="connsiteX26" fmla="*/ 1775369 w 4094127"/>
                <a:gd name="connsiteY26" fmla="*/ 3663220 h 4476752"/>
                <a:gd name="connsiteX27" fmla="*/ 1410466 w 4094127"/>
                <a:gd name="connsiteY27" fmla="*/ 3654362 h 4476752"/>
                <a:gd name="connsiteX28" fmla="*/ 1125478 w 4094127"/>
                <a:gd name="connsiteY28" fmla="*/ 3558350 h 4476752"/>
                <a:gd name="connsiteX29" fmla="*/ 689995 w 4094127"/>
                <a:gd name="connsiteY29" fmla="*/ 3271171 h 4476752"/>
                <a:gd name="connsiteX30" fmla="*/ 543215 w 4094127"/>
                <a:gd name="connsiteY30" fmla="*/ 3154966 h 4476752"/>
                <a:gd name="connsiteX31" fmla="*/ 264037 w 4094127"/>
                <a:gd name="connsiteY31" fmla="*/ 2915508 h 4476752"/>
                <a:gd name="connsiteX32" fmla="*/ 98492 w 4094127"/>
                <a:gd name="connsiteY32" fmla="*/ 2739200 h 4476752"/>
                <a:gd name="connsiteX33" fmla="*/ 6671 w 4094127"/>
                <a:gd name="connsiteY33" fmla="*/ 2594420 h 4476752"/>
                <a:gd name="connsiteX34" fmla="*/ 21435 w 4094127"/>
                <a:gd name="connsiteY34" fmla="*/ 2434209 h 4476752"/>
                <a:gd name="connsiteX35" fmla="*/ 110399 w 4094127"/>
                <a:gd name="connsiteY35" fmla="*/ 2383155 h 4476752"/>
                <a:gd name="connsiteX36" fmla="*/ 141641 w 4094127"/>
                <a:gd name="connsiteY36" fmla="*/ 2396014 h 4476752"/>
                <a:gd name="connsiteX37" fmla="*/ 321663 w 4094127"/>
                <a:gd name="connsiteY37" fmla="*/ 2842737 h 4476752"/>
                <a:gd name="connsiteX38" fmla="*/ 554740 w 4094127"/>
                <a:gd name="connsiteY38" fmla="*/ 2943416 h 4476752"/>
                <a:gd name="connsiteX39" fmla="*/ 756194 w 4094127"/>
                <a:gd name="connsiteY39" fmla="*/ 2764822 h 4476752"/>
                <a:gd name="connsiteX40" fmla="*/ 1066137 w 4094127"/>
                <a:gd name="connsiteY40" fmla="*/ 2177416 h 4476752"/>
                <a:gd name="connsiteX41" fmla="*/ 1072805 w 4094127"/>
                <a:gd name="connsiteY41" fmla="*/ 1920621 h 4476752"/>
                <a:gd name="connsiteX42" fmla="*/ 1053279 w 4094127"/>
                <a:gd name="connsiteY42" fmla="*/ 1910334 h 4476752"/>
                <a:gd name="connsiteX43" fmla="*/ 1040134 w 4094127"/>
                <a:gd name="connsiteY43" fmla="*/ 1910620 h 4476752"/>
                <a:gd name="connsiteX44" fmla="*/ 1038801 w 4094127"/>
                <a:gd name="connsiteY44" fmla="*/ 1852137 h 4476752"/>
                <a:gd name="connsiteX45" fmla="*/ 1119954 w 4094127"/>
                <a:gd name="connsiteY45" fmla="*/ 1911477 h 4476752"/>
                <a:gd name="connsiteX46" fmla="*/ 1206060 w 4094127"/>
                <a:gd name="connsiteY46" fmla="*/ 1985677 h 4476752"/>
                <a:gd name="connsiteX47" fmla="*/ 1500572 w 4094127"/>
                <a:gd name="connsiteY47" fmla="*/ 2152841 h 4476752"/>
                <a:gd name="connsiteX48" fmla="*/ 1670213 w 4094127"/>
                <a:gd name="connsiteY48" fmla="*/ 2117503 h 4476752"/>
                <a:gd name="connsiteX49" fmla="*/ 1820232 w 4094127"/>
                <a:gd name="connsiteY49" fmla="*/ 2017872 h 4476752"/>
                <a:gd name="connsiteX50" fmla="*/ 1901956 w 4094127"/>
                <a:gd name="connsiteY50" fmla="*/ 1954340 h 4476752"/>
                <a:gd name="connsiteX51" fmla="*/ 2162941 w 4094127"/>
                <a:gd name="connsiteY51" fmla="*/ 1727740 h 4476752"/>
                <a:gd name="connsiteX52" fmla="*/ 2425260 w 4094127"/>
                <a:gd name="connsiteY52" fmla="*/ 1466279 h 4476752"/>
                <a:gd name="connsiteX53" fmla="*/ 2620903 w 4094127"/>
                <a:gd name="connsiteY53" fmla="*/ 1245108 h 4476752"/>
                <a:gd name="connsiteX54" fmla="*/ 2795877 w 4094127"/>
                <a:gd name="connsiteY54" fmla="*/ 1028415 h 4476752"/>
                <a:gd name="connsiteX55" fmla="*/ 2963327 w 4094127"/>
                <a:gd name="connsiteY55" fmla="*/ 733521 h 4476752"/>
                <a:gd name="connsiteX56" fmla="*/ 3094867 w 4094127"/>
                <a:gd name="connsiteY56" fmla="*/ 320993 h 4476752"/>
                <a:gd name="connsiteX57" fmla="*/ 3097534 w 4094127"/>
                <a:gd name="connsiteY57" fmla="*/ 307563 h 4476752"/>
                <a:gd name="connsiteX58" fmla="*/ 3103820 w 4094127"/>
                <a:gd name="connsiteY58" fmla="*/ 264795 h 4476752"/>
                <a:gd name="connsiteX59" fmla="*/ 3111250 w 4094127"/>
                <a:gd name="connsiteY59" fmla="*/ 258795 h 4476752"/>
                <a:gd name="connsiteX60" fmla="*/ 3738376 w 4094127"/>
                <a:gd name="connsiteY60" fmla="*/ 0 h 4476752"/>
                <a:gd name="connsiteX0" fmla="*/ 3948307 w 4094127"/>
                <a:gd name="connsiteY0" fmla="*/ 2556415 h 4476752"/>
                <a:gd name="connsiteX1" fmla="*/ 4009838 w 4094127"/>
                <a:gd name="connsiteY1" fmla="*/ 3357277 h 4476752"/>
                <a:gd name="connsiteX2" fmla="*/ 4071751 w 4094127"/>
                <a:gd name="connsiteY2" fmla="*/ 4156139 h 4476752"/>
                <a:gd name="connsiteX3" fmla="*/ 4093754 w 4094127"/>
                <a:gd name="connsiteY3" fmla="*/ 4444270 h 4476752"/>
                <a:gd name="connsiteX4" fmla="*/ 4090706 w 4094127"/>
                <a:gd name="connsiteY4" fmla="*/ 4466273 h 4476752"/>
                <a:gd name="connsiteX5" fmla="*/ 4015078 w 4094127"/>
                <a:gd name="connsiteY5" fmla="*/ 4473226 h 4476752"/>
                <a:gd name="connsiteX6" fmla="*/ 3905540 w 4094127"/>
                <a:gd name="connsiteY6" fmla="*/ 4473512 h 4476752"/>
                <a:gd name="connsiteX7" fmla="*/ 3656270 w 4094127"/>
                <a:gd name="connsiteY7" fmla="*/ 4476750 h 4476752"/>
                <a:gd name="connsiteX8" fmla="*/ 3633887 w 4094127"/>
                <a:gd name="connsiteY8" fmla="*/ 4420172 h 4476752"/>
                <a:gd name="connsiteX9" fmla="*/ 3619980 w 4094127"/>
                <a:gd name="connsiteY9" fmla="*/ 4319302 h 4476752"/>
                <a:gd name="connsiteX10" fmla="*/ 3592167 w 4094127"/>
                <a:gd name="connsiteY10" fmla="*/ 4117658 h 4476752"/>
                <a:gd name="connsiteX11" fmla="*/ 3536541 w 4094127"/>
                <a:gd name="connsiteY11" fmla="*/ 3714274 h 4476752"/>
                <a:gd name="connsiteX12" fmla="*/ 3426718 w 4094127"/>
                <a:gd name="connsiteY12" fmla="*/ 2924556 h 4476752"/>
                <a:gd name="connsiteX13" fmla="*/ 3392333 w 4094127"/>
                <a:gd name="connsiteY13" fmla="*/ 2670715 h 4476752"/>
                <a:gd name="connsiteX14" fmla="*/ 3355852 w 4094127"/>
                <a:gd name="connsiteY14" fmla="*/ 2434876 h 4476752"/>
                <a:gd name="connsiteX15" fmla="*/ 3352995 w 4094127"/>
                <a:gd name="connsiteY15" fmla="*/ 2437638 h 4476752"/>
                <a:gd name="connsiteX16" fmla="*/ 3343374 w 4094127"/>
                <a:gd name="connsiteY16" fmla="*/ 2446973 h 4476752"/>
                <a:gd name="connsiteX17" fmla="*/ 3336993 w 4094127"/>
                <a:gd name="connsiteY17" fmla="*/ 2452974 h 4476752"/>
                <a:gd name="connsiteX18" fmla="*/ 3278128 w 4094127"/>
                <a:gd name="connsiteY18" fmla="*/ 2509933 h 4476752"/>
                <a:gd name="connsiteX19" fmla="*/ 3204024 w 4094127"/>
                <a:gd name="connsiteY19" fmla="*/ 2579371 h 4476752"/>
                <a:gd name="connsiteX20" fmla="*/ 3055815 w 4094127"/>
                <a:gd name="connsiteY20" fmla="*/ 2718150 h 4476752"/>
                <a:gd name="connsiteX21" fmla="*/ 2759397 w 4094127"/>
                <a:gd name="connsiteY21" fmla="*/ 2995708 h 4476752"/>
                <a:gd name="connsiteX22" fmla="*/ 2600329 w 4094127"/>
                <a:gd name="connsiteY22" fmla="*/ 3143822 h 4476752"/>
                <a:gd name="connsiteX23" fmla="*/ 2420497 w 4094127"/>
                <a:gd name="connsiteY23" fmla="*/ 3314224 h 4476752"/>
                <a:gd name="connsiteX24" fmla="*/ 2199327 w 4094127"/>
                <a:gd name="connsiteY24" fmla="*/ 3519679 h 4476752"/>
                <a:gd name="connsiteX25" fmla="*/ 1775369 w 4094127"/>
                <a:gd name="connsiteY25" fmla="*/ 3663220 h 4476752"/>
                <a:gd name="connsiteX26" fmla="*/ 1410466 w 4094127"/>
                <a:gd name="connsiteY26" fmla="*/ 3654362 h 4476752"/>
                <a:gd name="connsiteX27" fmla="*/ 1125478 w 4094127"/>
                <a:gd name="connsiteY27" fmla="*/ 3558350 h 4476752"/>
                <a:gd name="connsiteX28" fmla="*/ 689995 w 4094127"/>
                <a:gd name="connsiteY28" fmla="*/ 3271171 h 4476752"/>
                <a:gd name="connsiteX29" fmla="*/ 543215 w 4094127"/>
                <a:gd name="connsiteY29" fmla="*/ 3154966 h 4476752"/>
                <a:gd name="connsiteX30" fmla="*/ 264037 w 4094127"/>
                <a:gd name="connsiteY30" fmla="*/ 2915508 h 4476752"/>
                <a:gd name="connsiteX31" fmla="*/ 98492 w 4094127"/>
                <a:gd name="connsiteY31" fmla="*/ 2739200 h 4476752"/>
                <a:gd name="connsiteX32" fmla="*/ 6671 w 4094127"/>
                <a:gd name="connsiteY32" fmla="*/ 2594420 h 4476752"/>
                <a:gd name="connsiteX33" fmla="*/ 21435 w 4094127"/>
                <a:gd name="connsiteY33" fmla="*/ 2434209 h 4476752"/>
                <a:gd name="connsiteX34" fmla="*/ 110399 w 4094127"/>
                <a:gd name="connsiteY34" fmla="*/ 2383155 h 4476752"/>
                <a:gd name="connsiteX35" fmla="*/ 141641 w 4094127"/>
                <a:gd name="connsiteY35" fmla="*/ 2396014 h 4476752"/>
                <a:gd name="connsiteX36" fmla="*/ 321663 w 4094127"/>
                <a:gd name="connsiteY36" fmla="*/ 2842737 h 4476752"/>
                <a:gd name="connsiteX37" fmla="*/ 554740 w 4094127"/>
                <a:gd name="connsiteY37" fmla="*/ 2943416 h 4476752"/>
                <a:gd name="connsiteX38" fmla="*/ 756194 w 4094127"/>
                <a:gd name="connsiteY38" fmla="*/ 2764822 h 4476752"/>
                <a:gd name="connsiteX39" fmla="*/ 1066137 w 4094127"/>
                <a:gd name="connsiteY39" fmla="*/ 2177416 h 4476752"/>
                <a:gd name="connsiteX40" fmla="*/ 1072805 w 4094127"/>
                <a:gd name="connsiteY40" fmla="*/ 1920621 h 4476752"/>
                <a:gd name="connsiteX41" fmla="*/ 1053279 w 4094127"/>
                <a:gd name="connsiteY41" fmla="*/ 1910334 h 4476752"/>
                <a:gd name="connsiteX42" fmla="*/ 1040134 w 4094127"/>
                <a:gd name="connsiteY42" fmla="*/ 1910620 h 4476752"/>
                <a:gd name="connsiteX43" fmla="*/ 1038801 w 4094127"/>
                <a:gd name="connsiteY43" fmla="*/ 1852137 h 4476752"/>
                <a:gd name="connsiteX44" fmla="*/ 1119954 w 4094127"/>
                <a:gd name="connsiteY44" fmla="*/ 1911477 h 4476752"/>
                <a:gd name="connsiteX45" fmla="*/ 1206060 w 4094127"/>
                <a:gd name="connsiteY45" fmla="*/ 1985677 h 4476752"/>
                <a:gd name="connsiteX46" fmla="*/ 1500572 w 4094127"/>
                <a:gd name="connsiteY46" fmla="*/ 2152841 h 4476752"/>
                <a:gd name="connsiteX47" fmla="*/ 1670213 w 4094127"/>
                <a:gd name="connsiteY47" fmla="*/ 2117503 h 4476752"/>
                <a:gd name="connsiteX48" fmla="*/ 1820232 w 4094127"/>
                <a:gd name="connsiteY48" fmla="*/ 2017872 h 4476752"/>
                <a:gd name="connsiteX49" fmla="*/ 1901956 w 4094127"/>
                <a:gd name="connsiteY49" fmla="*/ 1954340 h 4476752"/>
                <a:gd name="connsiteX50" fmla="*/ 2162941 w 4094127"/>
                <a:gd name="connsiteY50" fmla="*/ 1727740 h 4476752"/>
                <a:gd name="connsiteX51" fmla="*/ 2425260 w 4094127"/>
                <a:gd name="connsiteY51" fmla="*/ 1466279 h 4476752"/>
                <a:gd name="connsiteX52" fmla="*/ 2620903 w 4094127"/>
                <a:gd name="connsiteY52" fmla="*/ 1245108 h 4476752"/>
                <a:gd name="connsiteX53" fmla="*/ 2795877 w 4094127"/>
                <a:gd name="connsiteY53" fmla="*/ 1028415 h 4476752"/>
                <a:gd name="connsiteX54" fmla="*/ 2963327 w 4094127"/>
                <a:gd name="connsiteY54" fmla="*/ 733521 h 4476752"/>
                <a:gd name="connsiteX55" fmla="*/ 3094867 w 4094127"/>
                <a:gd name="connsiteY55" fmla="*/ 320993 h 4476752"/>
                <a:gd name="connsiteX56" fmla="*/ 3097534 w 4094127"/>
                <a:gd name="connsiteY56" fmla="*/ 307563 h 4476752"/>
                <a:gd name="connsiteX57" fmla="*/ 3103820 w 4094127"/>
                <a:gd name="connsiteY57" fmla="*/ 264795 h 4476752"/>
                <a:gd name="connsiteX58" fmla="*/ 3111250 w 4094127"/>
                <a:gd name="connsiteY58" fmla="*/ 258795 h 4476752"/>
                <a:gd name="connsiteX59" fmla="*/ 3738376 w 4094127"/>
                <a:gd name="connsiteY59" fmla="*/ 0 h 4476752"/>
                <a:gd name="connsiteX0" fmla="*/ 4009838 w 4094127"/>
                <a:gd name="connsiteY0" fmla="*/ 3357277 h 4476752"/>
                <a:gd name="connsiteX1" fmla="*/ 4071751 w 4094127"/>
                <a:gd name="connsiteY1" fmla="*/ 4156139 h 4476752"/>
                <a:gd name="connsiteX2" fmla="*/ 4093754 w 4094127"/>
                <a:gd name="connsiteY2" fmla="*/ 4444270 h 4476752"/>
                <a:gd name="connsiteX3" fmla="*/ 4090706 w 4094127"/>
                <a:gd name="connsiteY3" fmla="*/ 4466273 h 4476752"/>
                <a:gd name="connsiteX4" fmla="*/ 4015078 w 4094127"/>
                <a:gd name="connsiteY4" fmla="*/ 4473226 h 4476752"/>
                <a:gd name="connsiteX5" fmla="*/ 3905540 w 4094127"/>
                <a:gd name="connsiteY5" fmla="*/ 4473512 h 4476752"/>
                <a:gd name="connsiteX6" fmla="*/ 3656270 w 4094127"/>
                <a:gd name="connsiteY6" fmla="*/ 4476750 h 4476752"/>
                <a:gd name="connsiteX7" fmla="*/ 3633887 w 4094127"/>
                <a:gd name="connsiteY7" fmla="*/ 4420172 h 4476752"/>
                <a:gd name="connsiteX8" fmla="*/ 3619980 w 4094127"/>
                <a:gd name="connsiteY8" fmla="*/ 4319302 h 4476752"/>
                <a:gd name="connsiteX9" fmla="*/ 3592167 w 4094127"/>
                <a:gd name="connsiteY9" fmla="*/ 4117658 h 4476752"/>
                <a:gd name="connsiteX10" fmla="*/ 3536541 w 4094127"/>
                <a:gd name="connsiteY10" fmla="*/ 3714274 h 4476752"/>
                <a:gd name="connsiteX11" fmla="*/ 3426718 w 4094127"/>
                <a:gd name="connsiteY11" fmla="*/ 2924556 h 4476752"/>
                <a:gd name="connsiteX12" fmla="*/ 3392333 w 4094127"/>
                <a:gd name="connsiteY12" fmla="*/ 2670715 h 4476752"/>
                <a:gd name="connsiteX13" fmla="*/ 3355852 w 4094127"/>
                <a:gd name="connsiteY13" fmla="*/ 2434876 h 4476752"/>
                <a:gd name="connsiteX14" fmla="*/ 3352995 w 4094127"/>
                <a:gd name="connsiteY14" fmla="*/ 2437638 h 4476752"/>
                <a:gd name="connsiteX15" fmla="*/ 3343374 w 4094127"/>
                <a:gd name="connsiteY15" fmla="*/ 2446973 h 4476752"/>
                <a:gd name="connsiteX16" fmla="*/ 3336993 w 4094127"/>
                <a:gd name="connsiteY16" fmla="*/ 2452974 h 4476752"/>
                <a:gd name="connsiteX17" fmla="*/ 3278128 w 4094127"/>
                <a:gd name="connsiteY17" fmla="*/ 2509933 h 4476752"/>
                <a:gd name="connsiteX18" fmla="*/ 3204024 w 4094127"/>
                <a:gd name="connsiteY18" fmla="*/ 2579371 h 4476752"/>
                <a:gd name="connsiteX19" fmla="*/ 3055815 w 4094127"/>
                <a:gd name="connsiteY19" fmla="*/ 2718150 h 4476752"/>
                <a:gd name="connsiteX20" fmla="*/ 2759397 w 4094127"/>
                <a:gd name="connsiteY20" fmla="*/ 2995708 h 4476752"/>
                <a:gd name="connsiteX21" fmla="*/ 2600329 w 4094127"/>
                <a:gd name="connsiteY21" fmla="*/ 3143822 h 4476752"/>
                <a:gd name="connsiteX22" fmla="*/ 2420497 w 4094127"/>
                <a:gd name="connsiteY22" fmla="*/ 3314224 h 4476752"/>
                <a:gd name="connsiteX23" fmla="*/ 2199327 w 4094127"/>
                <a:gd name="connsiteY23" fmla="*/ 3519679 h 4476752"/>
                <a:gd name="connsiteX24" fmla="*/ 1775369 w 4094127"/>
                <a:gd name="connsiteY24" fmla="*/ 3663220 h 4476752"/>
                <a:gd name="connsiteX25" fmla="*/ 1410466 w 4094127"/>
                <a:gd name="connsiteY25" fmla="*/ 3654362 h 4476752"/>
                <a:gd name="connsiteX26" fmla="*/ 1125478 w 4094127"/>
                <a:gd name="connsiteY26" fmla="*/ 3558350 h 4476752"/>
                <a:gd name="connsiteX27" fmla="*/ 689995 w 4094127"/>
                <a:gd name="connsiteY27" fmla="*/ 3271171 h 4476752"/>
                <a:gd name="connsiteX28" fmla="*/ 543215 w 4094127"/>
                <a:gd name="connsiteY28" fmla="*/ 3154966 h 4476752"/>
                <a:gd name="connsiteX29" fmla="*/ 264037 w 4094127"/>
                <a:gd name="connsiteY29" fmla="*/ 2915508 h 4476752"/>
                <a:gd name="connsiteX30" fmla="*/ 98492 w 4094127"/>
                <a:gd name="connsiteY30" fmla="*/ 2739200 h 4476752"/>
                <a:gd name="connsiteX31" fmla="*/ 6671 w 4094127"/>
                <a:gd name="connsiteY31" fmla="*/ 2594420 h 4476752"/>
                <a:gd name="connsiteX32" fmla="*/ 21435 w 4094127"/>
                <a:gd name="connsiteY32" fmla="*/ 2434209 h 4476752"/>
                <a:gd name="connsiteX33" fmla="*/ 110399 w 4094127"/>
                <a:gd name="connsiteY33" fmla="*/ 2383155 h 4476752"/>
                <a:gd name="connsiteX34" fmla="*/ 141641 w 4094127"/>
                <a:gd name="connsiteY34" fmla="*/ 2396014 h 4476752"/>
                <a:gd name="connsiteX35" fmla="*/ 321663 w 4094127"/>
                <a:gd name="connsiteY35" fmla="*/ 2842737 h 4476752"/>
                <a:gd name="connsiteX36" fmla="*/ 554740 w 4094127"/>
                <a:gd name="connsiteY36" fmla="*/ 2943416 h 4476752"/>
                <a:gd name="connsiteX37" fmla="*/ 756194 w 4094127"/>
                <a:gd name="connsiteY37" fmla="*/ 2764822 h 4476752"/>
                <a:gd name="connsiteX38" fmla="*/ 1066137 w 4094127"/>
                <a:gd name="connsiteY38" fmla="*/ 2177416 h 4476752"/>
                <a:gd name="connsiteX39" fmla="*/ 1072805 w 4094127"/>
                <a:gd name="connsiteY39" fmla="*/ 1920621 h 4476752"/>
                <a:gd name="connsiteX40" fmla="*/ 1053279 w 4094127"/>
                <a:gd name="connsiteY40" fmla="*/ 1910334 h 4476752"/>
                <a:gd name="connsiteX41" fmla="*/ 1040134 w 4094127"/>
                <a:gd name="connsiteY41" fmla="*/ 1910620 h 4476752"/>
                <a:gd name="connsiteX42" fmla="*/ 1038801 w 4094127"/>
                <a:gd name="connsiteY42" fmla="*/ 1852137 h 4476752"/>
                <a:gd name="connsiteX43" fmla="*/ 1119954 w 4094127"/>
                <a:gd name="connsiteY43" fmla="*/ 1911477 h 4476752"/>
                <a:gd name="connsiteX44" fmla="*/ 1206060 w 4094127"/>
                <a:gd name="connsiteY44" fmla="*/ 1985677 h 4476752"/>
                <a:gd name="connsiteX45" fmla="*/ 1500572 w 4094127"/>
                <a:gd name="connsiteY45" fmla="*/ 2152841 h 4476752"/>
                <a:gd name="connsiteX46" fmla="*/ 1670213 w 4094127"/>
                <a:gd name="connsiteY46" fmla="*/ 2117503 h 4476752"/>
                <a:gd name="connsiteX47" fmla="*/ 1820232 w 4094127"/>
                <a:gd name="connsiteY47" fmla="*/ 2017872 h 4476752"/>
                <a:gd name="connsiteX48" fmla="*/ 1901956 w 4094127"/>
                <a:gd name="connsiteY48" fmla="*/ 1954340 h 4476752"/>
                <a:gd name="connsiteX49" fmla="*/ 2162941 w 4094127"/>
                <a:gd name="connsiteY49" fmla="*/ 1727740 h 4476752"/>
                <a:gd name="connsiteX50" fmla="*/ 2425260 w 4094127"/>
                <a:gd name="connsiteY50" fmla="*/ 1466279 h 4476752"/>
                <a:gd name="connsiteX51" fmla="*/ 2620903 w 4094127"/>
                <a:gd name="connsiteY51" fmla="*/ 1245108 h 4476752"/>
                <a:gd name="connsiteX52" fmla="*/ 2795877 w 4094127"/>
                <a:gd name="connsiteY52" fmla="*/ 1028415 h 4476752"/>
                <a:gd name="connsiteX53" fmla="*/ 2963327 w 4094127"/>
                <a:gd name="connsiteY53" fmla="*/ 733521 h 4476752"/>
                <a:gd name="connsiteX54" fmla="*/ 3094867 w 4094127"/>
                <a:gd name="connsiteY54" fmla="*/ 320993 h 4476752"/>
                <a:gd name="connsiteX55" fmla="*/ 3097534 w 4094127"/>
                <a:gd name="connsiteY55" fmla="*/ 307563 h 4476752"/>
                <a:gd name="connsiteX56" fmla="*/ 3103820 w 4094127"/>
                <a:gd name="connsiteY56" fmla="*/ 264795 h 4476752"/>
                <a:gd name="connsiteX57" fmla="*/ 3111250 w 4094127"/>
                <a:gd name="connsiteY57" fmla="*/ 258795 h 4476752"/>
                <a:gd name="connsiteX58" fmla="*/ 3738376 w 4094127"/>
                <a:gd name="connsiteY58" fmla="*/ 0 h 4476752"/>
                <a:gd name="connsiteX0" fmla="*/ 4071751 w 4094127"/>
                <a:gd name="connsiteY0" fmla="*/ 4156139 h 4476752"/>
                <a:gd name="connsiteX1" fmla="*/ 4093754 w 4094127"/>
                <a:gd name="connsiteY1" fmla="*/ 4444270 h 4476752"/>
                <a:gd name="connsiteX2" fmla="*/ 4090706 w 4094127"/>
                <a:gd name="connsiteY2" fmla="*/ 4466273 h 4476752"/>
                <a:gd name="connsiteX3" fmla="*/ 4015078 w 4094127"/>
                <a:gd name="connsiteY3" fmla="*/ 4473226 h 4476752"/>
                <a:gd name="connsiteX4" fmla="*/ 3905540 w 4094127"/>
                <a:gd name="connsiteY4" fmla="*/ 4473512 h 4476752"/>
                <a:gd name="connsiteX5" fmla="*/ 3656270 w 4094127"/>
                <a:gd name="connsiteY5" fmla="*/ 4476750 h 4476752"/>
                <a:gd name="connsiteX6" fmla="*/ 3633887 w 4094127"/>
                <a:gd name="connsiteY6" fmla="*/ 4420172 h 4476752"/>
                <a:gd name="connsiteX7" fmla="*/ 3619980 w 4094127"/>
                <a:gd name="connsiteY7" fmla="*/ 4319302 h 4476752"/>
                <a:gd name="connsiteX8" fmla="*/ 3592167 w 4094127"/>
                <a:gd name="connsiteY8" fmla="*/ 4117658 h 4476752"/>
                <a:gd name="connsiteX9" fmla="*/ 3536541 w 4094127"/>
                <a:gd name="connsiteY9" fmla="*/ 3714274 h 4476752"/>
                <a:gd name="connsiteX10" fmla="*/ 3426718 w 4094127"/>
                <a:gd name="connsiteY10" fmla="*/ 2924556 h 4476752"/>
                <a:gd name="connsiteX11" fmla="*/ 3392333 w 4094127"/>
                <a:gd name="connsiteY11" fmla="*/ 2670715 h 4476752"/>
                <a:gd name="connsiteX12" fmla="*/ 3355852 w 4094127"/>
                <a:gd name="connsiteY12" fmla="*/ 2434876 h 4476752"/>
                <a:gd name="connsiteX13" fmla="*/ 3352995 w 4094127"/>
                <a:gd name="connsiteY13" fmla="*/ 2437638 h 4476752"/>
                <a:gd name="connsiteX14" fmla="*/ 3343374 w 4094127"/>
                <a:gd name="connsiteY14" fmla="*/ 2446973 h 4476752"/>
                <a:gd name="connsiteX15" fmla="*/ 3336993 w 4094127"/>
                <a:gd name="connsiteY15" fmla="*/ 2452974 h 4476752"/>
                <a:gd name="connsiteX16" fmla="*/ 3278128 w 4094127"/>
                <a:gd name="connsiteY16" fmla="*/ 2509933 h 4476752"/>
                <a:gd name="connsiteX17" fmla="*/ 3204024 w 4094127"/>
                <a:gd name="connsiteY17" fmla="*/ 2579371 h 4476752"/>
                <a:gd name="connsiteX18" fmla="*/ 3055815 w 4094127"/>
                <a:gd name="connsiteY18" fmla="*/ 2718150 h 4476752"/>
                <a:gd name="connsiteX19" fmla="*/ 2759397 w 4094127"/>
                <a:gd name="connsiteY19" fmla="*/ 2995708 h 4476752"/>
                <a:gd name="connsiteX20" fmla="*/ 2600329 w 4094127"/>
                <a:gd name="connsiteY20" fmla="*/ 3143822 h 4476752"/>
                <a:gd name="connsiteX21" fmla="*/ 2420497 w 4094127"/>
                <a:gd name="connsiteY21" fmla="*/ 3314224 h 4476752"/>
                <a:gd name="connsiteX22" fmla="*/ 2199327 w 4094127"/>
                <a:gd name="connsiteY22" fmla="*/ 3519679 h 4476752"/>
                <a:gd name="connsiteX23" fmla="*/ 1775369 w 4094127"/>
                <a:gd name="connsiteY23" fmla="*/ 3663220 h 4476752"/>
                <a:gd name="connsiteX24" fmla="*/ 1410466 w 4094127"/>
                <a:gd name="connsiteY24" fmla="*/ 3654362 h 4476752"/>
                <a:gd name="connsiteX25" fmla="*/ 1125478 w 4094127"/>
                <a:gd name="connsiteY25" fmla="*/ 3558350 h 4476752"/>
                <a:gd name="connsiteX26" fmla="*/ 689995 w 4094127"/>
                <a:gd name="connsiteY26" fmla="*/ 3271171 h 4476752"/>
                <a:gd name="connsiteX27" fmla="*/ 543215 w 4094127"/>
                <a:gd name="connsiteY27" fmla="*/ 3154966 h 4476752"/>
                <a:gd name="connsiteX28" fmla="*/ 264037 w 4094127"/>
                <a:gd name="connsiteY28" fmla="*/ 2915508 h 4476752"/>
                <a:gd name="connsiteX29" fmla="*/ 98492 w 4094127"/>
                <a:gd name="connsiteY29" fmla="*/ 2739200 h 4476752"/>
                <a:gd name="connsiteX30" fmla="*/ 6671 w 4094127"/>
                <a:gd name="connsiteY30" fmla="*/ 2594420 h 4476752"/>
                <a:gd name="connsiteX31" fmla="*/ 21435 w 4094127"/>
                <a:gd name="connsiteY31" fmla="*/ 2434209 h 4476752"/>
                <a:gd name="connsiteX32" fmla="*/ 110399 w 4094127"/>
                <a:gd name="connsiteY32" fmla="*/ 2383155 h 4476752"/>
                <a:gd name="connsiteX33" fmla="*/ 141641 w 4094127"/>
                <a:gd name="connsiteY33" fmla="*/ 2396014 h 4476752"/>
                <a:gd name="connsiteX34" fmla="*/ 321663 w 4094127"/>
                <a:gd name="connsiteY34" fmla="*/ 2842737 h 4476752"/>
                <a:gd name="connsiteX35" fmla="*/ 554740 w 4094127"/>
                <a:gd name="connsiteY35" fmla="*/ 2943416 h 4476752"/>
                <a:gd name="connsiteX36" fmla="*/ 756194 w 4094127"/>
                <a:gd name="connsiteY36" fmla="*/ 2764822 h 4476752"/>
                <a:gd name="connsiteX37" fmla="*/ 1066137 w 4094127"/>
                <a:gd name="connsiteY37" fmla="*/ 2177416 h 4476752"/>
                <a:gd name="connsiteX38" fmla="*/ 1072805 w 4094127"/>
                <a:gd name="connsiteY38" fmla="*/ 1920621 h 4476752"/>
                <a:gd name="connsiteX39" fmla="*/ 1053279 w 4094127"/>
                <a:gd name="connsiteY39" fmla="*/ 1910334 h 4476752"/>
                <a:gd name="connsiteX40" fmla="*/ 1040134 w 4094127"/>
                <a:gd name="connsiteY40" fmla="*/ 1910620 h 4476752"/>
                <a:gd name="connsiteX41" fmla="*/ 1038801 w 4094127"/>
                <a:gd name="connsiteY41" fmla="*/ 1852137 h 4476752"/>
                <a:gd name="connsiteX42" fmla="*/ 1119954 w 4094127"/>
                <a:gd name="connsiteY42" fmla="*/ 1911477 h 4476752"/>
                <a:gd name="connsiteX43" fmla="*/ 1206060 w 4094127"/>
                <a:gd name="connsiteY43" fmla="*/ 1985677 h 4476752"/>
                <a:gd name="connsiteX44" fmla="*/ 1500572 w 4094127"/>
                <a:gd name="connsiteY44" fmla="*/ 2152841 h 4476752"/>
                <a:gd name="connsiteX45" fmla="*/ 1670213 w 4094127"/>
                <a:gd name="connsiteY45" fmla="*/ 2117503 h 4476752"/>
                <a:gd name="connsiteX46" fmla="*/ 1820232 w 4094127"/>
                <a:gd name="connsiteY46" fmla="*/ 2017872 h 4476752"/>
                <a:gd name="connsiteX47" fmla="*/ 1901956 w 4094127"/>
                <a:gd name="connsiteY47" fmla="*/ 1954340 h 4476752"/>
                <a:gd name="connsiteX48" fmla="*/ 2162941 w 4094127"/>
                <a:gd name="connsiteY48" fmla="*/ 1727740 h 4476752"/>
                <a:gd name="connsiteX49" fmla="*/ 2425260 w 4094127"/>
                <a:gd name="connsiteY49" fmla="*/ 1466279 h 4476752"/>
                <a:gd name="connsiteX50" fmla="*/ 2620903 w 4094127"/>
                <a:gd name="connsiteY50" fmla="*/ 1245108 h 4476752"/>
                <a:gd name="connsiteX51" fmla="*/ 2795877 w 4094127"/>
                <a:gd name="connsiteY51" fmla="*/ 1028415 h 4476752"/>
                <a:gd name="connsiteX52" fmla="*/ 2963327 w 4094127"/>
                <a:gd name="connsiteY52" fmla="*/ 733521 h 4476752"/>
                <a:gd name="connsiteX53" fmla="*/ 3094867 w 4094127"/>
                <a:gd name="connsiteY53" fmla="*/ 320993 h 4476752"/>
                <a:gd name="connsiteX54" fmla="*/ 3097534 w 4094127"/>
                <a:gd name="connsiteY54" fmla="*/ 307563 h 4476752"/>
                <a:gd name="connsiteX55" fmla="*/ 3103820 w 4094127"/>
                <a:gd name="connsiteY55" fmla="*/ 264795 h 4476752"/>
                <a:gd name="connsiteX56" fmla="*/ 3111250 w 4094127"/>
                <a:gd name="connsiteY56" fmla="*/ 258795 h 4476752"/>
                <a:gd name="connsiteX57" fmla="*/ 3738376 w 4094127"/>
                <a:gd name="connsiteY57" fmla="*/ 0 h 4476752"/>
                <a:gd name="connsiteX0" fmla="*/ 4093754 w 4094127"/>
                <a:gd name="connsiteY0" fmla="*/ 4444270 h 4476752"/>
                <a:gd name="connsiteX1" fmla="*/ 4090706 w 4094127"/>
                <a:gd name="connsiteY1" fmla="*/ 4466273 h 4476752"/>
                <a:gd name="connsiteX2" fmla="*/ 4015078 w 4094127"/>
                <a:gd name="connsiteY2" fmla="*/ 4473226 h 4476752"/>
                <a:gd name="connsiteX3" fmla="*/ 3905540 w 4094127"/>
                <a:gd name="connsiteY3" fmla="*/ 4473512 h 4476752"/>
                <a:gd name="connsiteX4" fmla="*/ 3656270 w 4094127"/>
                <a:gd name="connsiteY4" fmla="*/ 4476750 h 4476752"/>
                <a:gd name="connsiteX5" fmla="*/ 3633887 w 4094127"/>
                <a:gd name="connsiteY5" fmla="*/ 4420172 h 4476752"/>
                <a:gd name="connsiteX6" fmla="*/ 3619980 w 4094127"/>
                <a:gd name="connsiteY6" fmla="*/ 4319302 h 4476752"/>
                <a:gd name="connsiteX7" fmla="*/ 3592167 w 4094127"/>
                <a:gd name="connsiteY7" fmla="*/ 4117658 h 4476752"/>
                <a:gd name="connsiteX8" fmla="*/ 3536541 w 4094127"/>
                <a:gd name="connsiteY8" fmla="*/ 3714274 h 4476752"/>
                <a:gd name="connsiteX9" fmla="*/ 3426718 w 4094127"/>
                <a:gd name="connsiteY9" fmla="*/ 2924556 h 4476752"/>
                <a:gd name="connsiteX10" fmla="*/ 3392333 w 4094127"/>
                <a:gd name="connsiteY10" fmla="*/ 2670715 h 4476752"/>
                <a:gd name="connsiteX11" fmla="*/ 3355852 w 4094127"/>
                <a:gd name="connsiteY11" fmla="*/ 2434876 h 4476752"/>
                <a:gd name="connsiteX12" fmla="*/ 3352995 w 4094127"/>
                <a:gd name="connsiteY12" fmla="*/ 2437638 h 4476752"/>
                <a:gd name="connsiteX13" fmla="*/ 3343374 w 4094127"/>
                <a:gd name="connsiteY13" fmla="*/ 2446973 h 4476752"/>
                <a:gd name="connsiteX14" fmla="*/ 3336993 w 4094127"/>
                <a:gd name="connsiteY14" fmla="*/ 2452974 h 4476752"/>
                <a:gd name="connsiteX15" fmla="*/ 3278128 w 4094127"/>
                <a:gd name="connsiteY15" fmla="*/ 2509933 h 4476752"/>
                <a:gd name="connsiteX16" fmla="*/ 3204024 w 4094127"/>
                <a:gd name="connsiteY16" fmla="*/ 2579371 h 4476752"/>
                <a:gd name="connsiteX17" fmla="*/ 3055815 w 4094127"/>
                <a:gd name="connsiteY17" fmla="*/ 2718150 h 4476752"/>
                <a:gd name="connsiteX18" fmla="*/ 2759397 w 4094127"/>
                <a:gd name="connsiteY18" fmla="*/ 2995708 h 4476752"/>
                <a:gd name="connsiteX19" fmla="*/ 2600329 w 4094127"/>
                <a:gd name="connsiteY19" fmla="*/ 3143822 h 4476752"/>
                <a:gd name="connsiteX20" fmla="*/ 2420497 w 4094127"/>
                <a:gd name="connsiteY20" fmla="*/ 3314224 h 4476752"/>
                <a:gd name="connsiteX21" fmla="*/ 2199327 w 4094127"/>
                <a:gd name="connsiteY21" fmla="*/ 3519679 h 4476752"/>
                <a:gd name="connsiteX22" fmla="*/ 1775369 w 4094127"/>
                <a:gd name="connsiteY22" fmla="*/ 3663220 h 4476752"/>
                <a:gd name="connsiteX23" fmla="*/ 1410466 w 4094127"/>
                <a:gd name="connsiteY23" fmla="*/ 3654362 h 4476752"/>
                <a:gd name="connsiteX24" fmla="*/ 1125478 w 4094127"/>
                <a:gd name="connsiteY24" fmla="*/ 3558350 h 4476752"/>
                <a:gd name="connsiteX25" fmla="*/ 689995 w 4094127"/>
                <a:gd name="connsiteY25" fmla="*/ 3271171 h 4476752"/>
                <a:gd name="connsiteX26" fmla="*/ 543215 w 4094127"/>
                <a:gd name="connsiteY26" fmla="*/ 3154966 h 4476752"/>
                <a:gd name="connsiteX27" fmla="*/ 264037 w 4094127"/>
                <a:gd name="connsiteY27" fmla="*/ 2915508 h 4476752"/>
                <a:gd name="connsiteX28" fmla="*/ 98492 w 4094127"/>
                <a:gd name="connsiteY28" fmla="*/ 2739200 h 4476752"/>
                <a:gd name="connsiteX29" fmla="*/ 6671 w 4094127"/>
                <a:gd name="connsiteY29" fmla="*/ 2594420 h 4476752"/>
                <a:gd name="connsiteX30" fmla="*/ 21435 w 4094127"/>
                <a:gd name="connsiteY30" fmla="*/ 2434209 h 4476752"/>
                <a:gd name="connsiteX31" fmla="*/ 110399 w 4094127"/>
                <a:gd name="connsiteY31" fmla="*/ 2383155 h 4476752"/>
                <a:gd name="connsiteX32" fmla="*/ 141641 w 4094127"/>
                <a:gd name="connsiteY32" fmla="*/ 2396014 h 4476752"/>
                <a:gd name="connsiteX33" fmla="*/ 321663 w 4094127"/>
                <a:gd name="connsiteY33" fmla="*/ 2842737 h 4476752"/>
                <a:gd name="connsiteX34" fmla="*/ 554740 w 4094127"/>
                <a:gd name="connsiteY34" fmla="*/ 2943416 h 4476752"/>
                <a:gd name="connsiteX35" fmla="*/ 756194 w 4094127"/>
                <a:gd name="connsiteY35" fmla="*/ 2764822 h 4476752"/>
                <a:gd name="connsiteX36" fmla="*/ 1066137 w 4094127"/>
                <a:gd name="connsiteY36" fmla="*/ 2177416 h 4476752"/>
                <a:gd name="connsiteX37" fmla="*/ 1072805 w 4094127"/>
                <a:gd name="connsiteY37" fmla="*/ 1920621 h 4476752"/>
                <a:gd name="connsiteX38" fmla="*/ 1053279 w 4094127"/>
                <a:gd name="connsiteY38" fmla="*/ 1910334 h 4476752"/>
                <a:gd name="connsiteX39" fmla="*/ 1040134 w 4094127"/>
                <a:gd name="connsiteY39" fmla="*/ 1910620 h 4476752"/>
                <a:gd name="connsiteX40" fmla="*/ 1038801 w 4094127"/>
                <a:gd name="connsiteY40" fmla="*/ 1852137 h 4476752"/>
                <a:gd name="connsiteX41" fmla="*/ 1119954 w 4094127"/>
                <a:gd name="connsiteY41" fmla="*/ 1911477 h 4476752"/>
                <a:gd name="connsiteX42" fmla="*/ 1206060 w 4094127"/>
                <a:gd name="connsiteY42" fmla="*/ 1985677 h 4476752"/>
                <a:gd name="connsiteX43" fmla="*/ 1500572 w 4094127"/>
                <a:gd name="connsiteY43" fmla="*/ 2152841 h 4476752"/>
                <a:gd name="connsiteX44" fmla="*/ 1670213 w 4094127"/>
                <a:gd name="connsiteY44" fmla="*/ 2117503 h 4476752"/>
                <a:gd name="connsiteX45" fmla="*/ 1820232 w 4094127"/>
                <a:gd name="connsiteY45" fmla="*/ 2017872 h 4476752"/>
                <a:gd name="connsiteX46" fmla="*/ 1901956 w 4094127"/>
                <a:gd name="connsiteY46" fmla="*/ 1954340 h 4476752"/>
                <a:gd name="connsiteX47" fmla="*/ 2162941 w 4094127"/>
                <a:gd name="connsiteY47" fmla="*/ 1727740 h 4476752"/>
                <a:gd name="connsiteX48" fmla="*/ 2425260 w 4094127"/>
                <a:gd name="connsiteY48" fmla="*/ 1466279 h 4476752"/>
                <a:gd name="connsiteX49" fmla="*/ 2620903 w 4094127"/>
                <a:gd name="connsiteY49" fmla="*/ 1245108 h 4476752"/>
                <a:gd name="connsiteX50" fmla="*/ 2795877 w 4094127"/>
                <a:gd name="connsiteY50" fmla="*/ 1028415 h 4476752"/>
                <a:gd name="connsiteX51" fmla="*/ 2963327 w 4094127"/>
                <a:gd name="connsiteY51" fmla="*/ 733521 h 4476752"/>
                <a:gd name="connsiteX52" fmla="*/ 3094867 w 4094127"/>
                <a:gd name="connsiteY52" fmla="*/ 320993 h 4476752"/>
                <a:gd name="connsiteX53" fmla="*/ 3097534 w 4094127"/>
                <a:gd name="connsiteY53" fmla="*/ 307563 h 4476752"/>
                <a:gd name="connsiteX54" fmla="*/ 3103820 w 4094127"/>
                <a:gd name="connsiteY54" fmla="*/ 264795 h 4476752"/>
                <a:gd name="connsiteX55" fmla="*/ 3111250 w 4094127"/>
                <a:gd name="connsiteY55" fmla="*/ 258795 h 4476752"/>
                <a:gd name="connsiteX56" fmla="*/ 3738376 w 4094127"/>
                <a:gd name="connsiteY56" fmla="*/ 0 h 4476752"/>
                <a:gd name="connsiteX0" fmla="*/ 4093754 w 4105625"/>
                <a:gd name="connsiteY0" fmla="*/ 4444270 h 4476752"/>
                <a:gd name="connsiteX1" fmla="*/ 4090706 w 4105625"/>
                <a:gd name="connsiteY1" fmla="*/ 4466273 h 4476752"/>
                <a:gd name="connsiteX2" fmla="*/ 3905540 w 4105625"/>
                <a:gd name="connsiteY2" fmla="*/ 4473512 h 4476752"/>
                <a:gd name="connsiteX3" fmla="*/ 3656270 w 4105625"/>
                <a:gd name="connsiteY3" fmla="*/ 4476750 h 4476752"/>
                <a:gd name="connsiteX4" fmla="*/ 3633887 w 4105625"/>
                <a:gd name="connsiteY4" fmla="*/ 4420172 h 4476752"/>
                <a:gd name="connsiteX5" fmla="*/ 3619980 w 4105625"/>
                <a:gd name="connsiteY5" fmla="*/ 4319302 h 4476752"/>
                <a:gd name="connsiteX6" fmla="*/ 3592167 w 4105625"/>
                <a:gd name="connsiteY6" fmla="*/ 4117658 h 4476752"/>
                <a:gd name="connsiteX7" fmla="*/ 3536541 w 4105625"/>
                <a:gd name="connsiteY7" fmla="*/ 3714274 h 4476752"/>
                <a:gd name="connsiteX8" fmla="*/ 3426718 w 4105625"/>
                <a:gd name="connsiteY8" fmla="*/ 2924556 h 4476752"/>
                <a:gd name="connsiteX9" fmla="*/ 3392333 w 4105625"/>
                <a:gd name="connsiteY9" fmla="*/ 2670715 h 4476752"/>
                <a:gd name="connsiteX10" fmla="*/ 3355852 w 4105625"/>
                <a:gd name="connsiteY10" fmla="*/ 2434876 h 4476752"/>
                <a:gd name="connsiteX11" fmla="*/ 3352995 w 4105625"/>
                <a:gd name="connsiteY11" fmla="*/ 2437638 h 4476752"/>
                <a:gd name="connsiteX12" fmla="*/ 3343374 w 4105625"/>
                <a:gd name="connsiteY12" fmla="*/ 2446973 h 4476752"/>
                <a:gd name="connsiteX13" fmla="*/ 3336993 w 4105625"/>
                <a:gd name="connsiteY13" fmla="*/ 2452974 h 4476752"/>
                <a:gd name="connsiteX14" fmla="*/ 3278128 w 4105625"/>
                <a:gd name="connsiteY14" fmla="*/ 2509933 h 4476752"/>
                <a:gd name="connsiteX15" fmla="*/ 3204024 w 4105625"/>
                <a:gd name="connsiteY15" fmla="*/ 2579371 h 4476752"/>
                <a:gd name="connsiteX16" fmla="*/ 3055815 w 4105625"/>
                <a:gd name="connsiteY16" fmla="*/ 2718150 h 4476752"/>
                <a:gd name="connsiteX17" fmla="*/ 2759397 w 4105625"/>
                <a:gd name="connsiteY17" fmla="*/ 2995708 h 4476752"/>
                <a:gd name="connsiteX18" fmla="*/ 2600329 w 4105625"/>
                <a:gd name="connsiteY18" fmla="*/ 3143822 h 4476752"/>
                <a:gd name="connsiteX19" fmla="*/ 2420497 w 4105625"/>
                <a:gd name="connsiteY19" fmla="*/ 3314224 h 4476752"/>
                <a:gd name="connsiteX20" fmla="*/ 2199327 w 4105625"/>
                <a:gd name="connsiteY20" fmla="*/ 3519679 h 4476752"/>
                <a:gd name="connsiteX21" fmla="*/ 1775369 w 4105625"/>
                <a:gd name="connsiteY21" fmla="*/ 3663220 h 4476752"/>
                <a:gd name="connsiteX22" fmla="*/ 1410466 w 4105625"/>
                <a:gd name="connsiteY22" fmla="*/ 3654362 h 4476752"/>
                <a:gd name="connsiteX23" fmla="*/ 1125478 w 4105625"/>
                <a:gd name="connsiteY23" fmla="*/ 3558350 h 4476752"/>
                <a:gd name="connsiteX24" fmla="*/ 689995 w 4105625"/>
                <a:gd name="connsiteY24" fmla="*/ 3271171 h 4476752"/>
                <a:gd name="connsiteX25" fmla="*/ 543215 w 4105625"/>
                <a:gd name="connsiteY25" fmla="*/ 3154966 h 4476752"/>
                <a:gd name="connsiteX26" fmla="*/ 264037 w 4105625"/>
                <a:gd name="connsiteY26" fmla="*/ 2915508 h 4476752"/>
                <a:gd name="connsiteX27" fmla="*/ 98492 w 4105625"/>
                <a:gd name="connsiteY27" fmla="*/ 2739200 h 4476752"/>
                <a:gd name="connsiteX28" fmla="*/ 6671 w 4105625"/>
                <a:gd name="connsiteY28" fmla="*/ 2594420 h 4476752"/>
                <a:gd name="connsiteX29" fmla="*/ 21435 w 4105625"/>
                <a:gd name="connsiteY29" fmla="*/ 2434209 h 4476752"/>
                <a:gd name="connsiteX30" fmla="*/ 110399 w 4105625"/>
                <a:gd name="connsiteY30" fmla="*/ 2383155 h 4476752"/>
                <a:gd name="connsiteX31" fmla="*/ 141641 w 4105625"/>
                <a:gd name="connsiteY31" fmla="*/ 2396014 h 4476752"/>
                <a:gd name="connsiteX32" fmla="*/ 321663 w 4105625"/>
                <a:gd name="connsiteY32" fmla="*/ 2842737 h 4476752"/>
                <a:gd name="connsiteX33" fmla="*/ 554740 w 4105625"/>
                <a:gd name="connsiteY33" fmla="*/ 2943416 h 4476752"/>
                <a:gd name="connsiteX34" fmla="*/ 756194 w 4105625"/>
                <a:gd name="connsiteY34" fmla="*/ 2764822 h 4476752"/>
                <a:gd name="connsiteX35" fmla="*/ 1066137 w 4105625"/>
                <a:gd name="connsiteY35" fmla="*/ 2177416 h 4476752"/>
                <a:gd name="connsiteX36" fmla="*/ 1072805 w 4105625"/>
                <a:gd name="connsiteY36" fmla="*/ 1920621 h 4476752"/>
                <a:gd name="connsiteX37" fmla="*/ 1053279 w 4105625"/>
                <a:gd name="connsiteY37" fmla="*/ 1910334 h 4476752"/>
                <a:gd name="connsiteX38" fmla="*/ 1040134 w 4105625"/>
                <a:gd name="connsiteY38" fmla="*/ 1910620 h 4476752"/>
                <a:gd name="connsiteX39" fmla="*/ 1038801 w 4105625"/>
                <a:gd name="connsiteY39" fmla="*/ 1852137 h 4476752"/>
                <a:gd name="connsiteX40" fmla="*/ 1119954 w 4105625"/>
                <a:gd name="connsiteY40" fmla="*/ 1911477 h 4476752"/>
                <a:gd name="connsiteX41" fmla="*/ 1206060 w 4105625"/>
                <a:gd name="connsiteY41" fmla="*/ 1985677 h 4476752"/>
                <a:gd name="connsiteX42" fmla="*/ 1500572 w 4105625"/>
                <a:gd name="connsiteY42" fmla="*/ 2152841 h 4476752"/>
                <a:gd name="connsiteX43" fmla="*/ 1670213 w 4105625"/>
                <a:gd name="connsiteY43" fmla="*/ 2117503 h 4476752"/>
                <a:gd name="connsiteX44" fmla="*/ 1820232 w 4105625"/>
                <a:gd name="connsiteY44" fmla="*/ 2017872 h 4476752"/>
                <a:gd name="connsiteX45" fmla="*/ 1901956 w 4105625"/>
                <a:gd name="connsiteY45" fmla="*/ 1954340 h 4476752"/>
                <a:gd name="connsiteX46" fmla="*/ 2162941 w 4105625"/>
                <a:gd name="connsiteY46" fmla="*/ 1727740 h 4476752"/>
                <a:gd name="connsiteX47" fmla="*/ 2425260 w 4105625"/>
                <a:gd name="connsiteY47" fmla="*/ 1466279 h 4476752"/>
                <a:gd name="connsiteX48" fmla="*/ 2620903 w 4105625"/>
                <a:gd name="connsiteY48" fmla="*/ 1245108 h 4476752"/>
                <a:gd name="connsiteX49" fmla="*/ 2795877 w 4105625"/>
                <a:gd name="connsiteY49" fmla="*/ 1028415 h 4476752"/>
                <a:gd name="connsiteX50" fmla="*/ 2963327 w 4105625"/>
                <a:gd name="connsiteY50" fmla="*/ 733521 h 4476752"/>
                <a:gd name="connsiteX51" fmla="*/ 3094867 w 4105625"/>
                <a:gd name="connsiteY51" fmla="*/ 320993 h 4476752"/>
                <a:gd name="connsiteX52" fmla="*/ 3097534 w 4105625"/>
                <a:gd name="connsiteY52" fmla="*/ 307563 h 4476752"/>
                <a:gd name="connsiteX53" fmla="*/ 3103820 w 4105625"/>
                <a:gd name="connsiteY53" fmla="*/ 264795 h 4476752"/>
                <a:gd name="connsiteX54" fmla="*/ 3111250 w 4105625"/>
                <a:gd name="connsiteY54" fmla="*/ 258795 h 4476752"/>
                <a:gd name="connsiteX55" fmla="*/ 3738376 w 4105625"/>
                <a:gd name="connsiteY55" fmla="*/ 0 h 4476752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92167 w 4124054"/>
                <a:gd name="connsiteY5" fmla="*/ 4117658 h 4479150"/>
                <a:gd name="connsiteX6" fmla="*/ 3536541 w 4124054"/>
                <a:gd name="connsiteY6" fmla="*/ 3714274 h 4479150"/>
                <a:gd name="connsiteX7" fmla="*/ 3426718 w 4124054"/>
                <a:gd name="connsiteY7" fmla="*/ 2924556 h 4479150"/>
                <a:gd name="connsiteX8" fmla="*/ 3392333 w 4124054"/>
                <a:gd name="connsiteY8" fmla="*/ 2670715 h 4479150"/>
                <a:gd name="connsiteX9" fmla="*/ 3355852 w 4124054"/>
                <a:gd name="connsiteY9" fmla="*/ 2434876 h 4479150"/>
                <a:gd name="connsiteX10" fmla="*/ 3352995 w 4124054"/>
                <a:gd name="connsiteY10" fmla="*/ 2437638 h 4479150"/>
                <a:gd name="connsiteX11" fmla="*/ 3343374 w 4124054"/>
                <a:gd name="connsiteY11" fmla="*/ 2446973 h 4479150"/>
                <a:gd name="connsiteX12" fmla="*/ 3336993 w 4124054"/>
                <a:gd name="connsiteY12" fmla="*/ 2452974 h 4479150"/>
                <a:gd name="connsiteX13" fmla="*/ 3278128 w 4124054"/>
                <a:gd name="connsiteY13" fmla="*/ 2509933 h 4479150"/>
                <a:gd name="connsiteX14" fmla="*/ 3204024 w 4124054"/>
                <a:gd name="connsiteY14" fmla="*/ 2579371 h 4479150"/>
                <a:gd name="connsiteX15" fmla="*/ 3055815 w 4124054"/>
                <a:gd name="connsiteY15" fmla="*/ 2718150 h 4479150"/>
                <a:gd name="connsiteX16" fmla="*/ 2759397 w 4124054"/>
                <a:gd name="connsiteY16" fmla="*/ 2995708 h 4479150"/>
                <a:gd name="connsiteX17" fmla="*/ 2600329 w 4124054"/>
                <a:gd name="connsiteY17" fmla="*/ 3143822 h 4479150"/>
                <a:gd name="connsiteX18" fmla="*/ 2420497 w 4124054"/>
                <a:gd name="connsiteY18" fmla="*/ 3314224 h 4479150"/>
                <a:gd name="connsiteX19" fmla="*/ 2199327 w 4124054"/>
                <a:gd name="connsiteY19" fmla="*/ 3519679 h 4479150"/>
                <a:gd name="connsiteX20" fmla="*/ 1775369 w 4124054"/>
                <a:gd name="connsiteY20" fmla="*/ 3663220 h 4479150"/>
                <a:gd name="connsiteX21" fmla="*/ 1410466 w 4124054"/>
                <a:gd name="connsiteY21" fmla="*/ 3654362 h 4479150"/>
                <a:gd name="connsiteX22" fmla="*/ 1125478 w 4124054"/>
                <a:gd name="connsiteY22" fmla="*/ 3558350 h 4479150"/>
                <a:gd name="connsiteX23" fmla="*/ 689995 w 4124054"/>
                <a:gd name="connsiteY23" fmla="*/ 3271171 h 4479150"/>
                <a:gd name="connsiteX24" fmla="*/ 543215 w 4124054"/>
                <a:gd name="connsiteY24" fmla="*/ 3154966 h 4479150"/>
                <a:gd name="connsiteX25" fmla="*/ 264037 w 4124054"/>
                <a:gd name="connsiteY25" fmla="*/ 2915508 h 4479150"/>
                <a:gd name="connsiteX26" fmla="*/ 98492 w 4124054"/>
                <a:gd name="connsiteY26" fmla="*/ 2739200 h 4479150"/>
                <a:gd name="connsiteX27" fmla="*/ 6671 w 4124054"/>
                <a:gd name="connsiteY27" fmla="*/ 2594420 h 4479150"/>
                <a:gd name="connsiteX28" fmla="*/ 21435 w 4124054"/>
                <a:gd name="connsiteY28" fmla="*/ 2434209 h 4479150"/>
                <a:gd name="connsiteX29" fmla="*/ 110399 w 4124054"/>
                <a:gd name="connsiteY29" fmla="*/ 2383155 h 4479150"/>
                <a:gd name="connsiteX30" fmla="*/ 141641 w 4124054"/>
                <a:gd name="connsiteY30" fmla="*/ 2396014 h 4479150"/>
                <a:gd name="connsiteX31" fmla="*/ 321663 w 4124054"/>
                <a:gd name="connsiteY31" fmla="*/ 2842737 h 4479150"/>
                <a:gd name="connsiteX32" fmla="*/ 554740 w 4124054"/>
                <a:gd name="connsiteY32" fmla="*/ 2943416 h 4479150"/>
                <a:gd name="connsiteX33" fmla="*/ 756194 w 4124054"/>
                <a:gd name="connsiteY33" fmla="*/ 2764822 h 4479150"/>
                <a:gd name="connsiteX34" fmla="*/ 1066137 w 4124054"/>
                <a:gd name="connsiteY34" fmla="*/ 2177416 h 4479150"/>
                <a:gd name="connsiteX35" fmla="*/ 1072805 w 4124054"/>
                <a:gd name="connsiteY35" fmla="*/ 1920621 h 4479150"/>
                <a:gd name="connsiteX36" fmla="*/ 1053279 w 4124054"/>
                <a:gd name="connsiteY36" fmla="*/ 1910334 h 4479150"/>
                <a:gd name="connsiteX37" fmla="*/ 1040134 w 4124054"/>
                <a:gd name="connsiteY37" fmla="*/ 1910620 h 4479150"/>
                <a:gd name="connsiteX38" fmla="*/ 1038801 w 4124054"/>
                <a:gd name="connsiteY38" fmla="*/ 1852137 h 4479150"/>
                <a:gd name="connsiteX39" fmla="*/ 1119954 w 4124054"/>
                <a:gd name="connsiteY39" fmla="*/ 1911477 h 4479150"/>
                <a:gd name="connsiteX40" fmla="*/ 1206060 w 4124054"/>
                <a:gd name="connsiteY40" fmla="*/ 1985677 h 4479150"/>
                <a:gd name="connsiteX41" fmla="*/ 1500572 w 4124054"/>
                <a:gd name="connsiteY41" fmla="*/ 2152841 h 4479150"/>
                <a:gd name="connsiteX42" fmla="*/ 1670213 w 4124054"/>
                <a:gd name="connsiteY42" fmla="*/ 2117503 h 4479150"/>
                <a:gd name="connsiteX43" fmla="*/ 1820232 w 4124054"/>
                <a:gd name="connsiteY43" fmla="*/ 2017872 h 4479150"/>
                <a:gd name="connsiteX44" fmla="*/ 1901956 w 4124054"/>
                <a:gd name="connsiteY44" fmla="*/ 1954340 h 4479150"/>
                <a:gd name="connsiteX45" fmla="*/ 2162941 w 4124054"/>
                <a:gd name="connsiteY45" fmla="*/ 1727740 h 4479150"/>
                <a:gd name="connsiteX46" fmla="*/ 2425260 w 4124054"/>
                <a:gd name="connsiteY46" fmla="*/ 1466279 h 4479150"/>
                <a:gd name="connsiteX47" fmla="*/ 2620903 w 4124054"/>
                <a:gd name="connsiteY47" fmla="*/ 1245108 h 4479150"/>
                <a:gd name="connsiteX48" fmla="*/ 2795877 w 4124054"/>
                <a:gd name="connsiteY48" fmla="*/ 1028415 h 4479150"/>
                <a:gd name="connsiteX49" fmla="*/ 2963327 w 4124054"/>
                <a:gd name="connsiteY49" fmla="*/ 733521 h 4479150"/>
                <a:gd name="connsiteX50" fmla="*/ 3094867 w 4124054"/>
                <a:gd name="connsiteY50" fmla="*/ 320993 h 4479150"/>
                <a:gd name="connsiteX51" fmla="*/ 3097534 w 4124054"/>
                <a:gd name="connsiteY51" fmla="*/ 307563 h 4479150"/>
                <a:gd name="connsiteX52" fmla="*/ 3103820 w 4124054"/>
                <a:gd name="connsiteY52" fmla="*/ 264795 h 4479150"/>
                <a:gd name="connsiteX53" fmla="*/ 3111250 w 4124054"/>
                <a:gd name="connsiteY53" fmla="*/ 258795 h 4479150"/>
                <a:gd name="connsiteX54" fmla="*/ 3738376 w 4124054"/>
                <a:gd name="connsiteY54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36541 w 4124054"/>
                <a:gd name="connsiteY5" fmla="*/ 3714274 h 4479150"/>
                <a:gd name="connsiteX6" fmla="*/ 3426718 w 4124054"/>
                <a:gd name="connsiteY6" fmla="*/ 2924556 h 4479150"/>
                <a:gd name="connsiteX7" fmla="*/ 3392333 w 4124054"/>
                <a:gd name="connsiteY7" fmla="*/ 2670715 h 4479150"/>
                <a:gd name="connsiteX8" fmla="*/ 3355852 w 4124054"/>
                <a:gd name="connsiteY8" fmla="*/ 2434876 h 4479150"/>
                <a:gd name="connsiteX9" fmla="*/ 3352995 w 4124054"/>
                <a:gd name="connsiteY9" fmla="*/ 2437638 h 4479150"/>
                <a:gd name="connsiteX10" fmla="*/ 3343374 w 4124054"/>
                <a:gd name="connsiteY10" fmla="*/ 2446973 h 4479150"/>
                <a:gd name="connsiteX11" fmla="*/ 3336993 w 4124054"/>
                <a:gd name="connsiteY11" fmla="*/ 2452974 h 4479150"/>
                <a:gd name="connsiteX12" fmla="*/ 3278128 w 4124054"/>
                <a:gd name="connsiteY12" fmla="*/ 2509933 h 4479150"/>
                <a:gd name="connsiteX13" fmla="*/ 3204024 w 4124054"/>
                <a:gd name="connsiteY13" fmla="*/ 2579371 h 4479150"/>
                <a:gd name="connsiteX14" fmla="*/ 3055815 w 4124054"/>
                <a:gd name="connsiteY14" fmla="*/ 2718150 h 4479150"/>
                <a:gd name="connsiteX15" fmla="*/ 2759397 w 4124054"/>
                <a:gd name="connsiteY15" fmla="*/ 2995708 h 4479150"/>
                <a:gd name="connsiteX16" fmla="*/ 2600329 w 4124054"/>
                <a:gd name="connsiteY16" fmla="*/ 3143822 h 4479150"/>
                <a:gd name="connsiteX17" fmla="*/ 2420497 w 4124054"/>
                <a:gd name="connsiteY17" fmla="*/ 3314224 h 4479150"/>
                <a:gd name="connsiteX18" fmla="*/ 2199327 w 4124054"/>
                <a:gd name="connsiteY18" fmla="*/ 3519679 h 4479150"/>
                <a:gd name="connsiteX19" fmla="*/ 1775369 w 4124054"/>
                <a:gd name="connsiteY19" fmla="*/ 3663220 h 4479150"/>
                <a:gd name="connsiteX20" fmla="*/ 1410466 w 4124054"/>
                <a:gd name="connsiteY20" fmla="*/ 3654362 h 4479150"/>
                <a:gd name="connsiteX21" fmla="*/ 1125478 w 4124054"/>
                <a:gd name="connsiteY21" fmla="*/ 3558350 h 4479150"/>
                <a:gd name="connsiteX22" fmla="*/ 689995 w 4124054"/>
                <a:gd name="connsiteY22" fmla="*/ 3271171 h 4479150"/>
                <a:gd name="connsiteX23" fmla="*/ 543215 w 4124054"/>
                <a:gd name="connsiteY23" fmla="*/ 3154966 h 4479150"/>
                <a:gd name="connsiteX24" fmla="*/ 264037 w 4124054"/>
                <a:gd name="connsiteY24" fmla="*/ 2915508 h 4479150"/>
                <a:gd name="connsiteX25" fmla="*/ 98492 w 4124054"/>
                <a:gd name="connsiteY25" fmla="*/ 2739200 h 4479150"/>
                <a:gd name="connsiteX26" fmla="*/ 6671 w 4124054"/>
                <a:gd name="connsiteY26" fmla="*/ 2594420 h 4479150"/>
                <a:gd name="connsiteX27" fmla="*/ 21435 w 4124054"/>
                <a:gd name="connsiteY27" fmla="*/ 2434209 h 4479150"/>
                <a:gd name="connsiteX28" fmla="*/ 110399 w 4124054"/>
                <a:gd name="connsiteY28" fmla="*/ 2383155 h 4479150"/>
                <a:gd name="connsiteX29" fmla="*/ 141641 w 4124054"/>
                <a:gd name="connsiteY29" fmla="*/ 2396014 h 4479150"/>
                <a:gd name="connsiteX30" fmla="*/ 321663 w 4124054"/>
                <a:gd name="connsiteY30" fmla="*/ 2842737 h 4479150"/>
                <a:gd name="connsiteX31" fmla="*/ 554740 w 4124054"/>
                <a:gd name="connsiteY31" fmla="*/ 2943416 h 4479150"/>
                <a:gd name="connsiteX32" fmla="*/ 756194 w 4124054"/>
                <a:gd name="connsiteY32" fmla="*/ 2764822 h 4479150"/>
                <a:gd name="connsiteX33" fmla="*/ 1066137 w 4124054"/>
                <a:gd name="connsiteY33" fmla="*/ 2177416 h 4479150"/>
                <a:gd name="connsiteX34" fmla="*/ 1072805 w 4124054"/>
                <a:gd name="connsiteY34" fmla="*/ 1920621 h 4479150"/>
                <a:gd name="connsiteX35" fmla="*/ 1053279 w 4124054"/>
                <a:gd name="connsiteY35" fmla="*/ 1910334 h 4479150"/>
                <a:gd name="connsiteX36" fmla="*/ 1040134 w 4124054"/>
                <a:gd name="connsiteY36" fmla="*/ 1910620 h 4479150"/>
                <a:gd name="connsiteX37" fmla="*/ 1038801 w 4124054"/>
                <a:gd name="connsiteY37" fmla="*/ 1852137 h 4479150"/>
                <a:gd name="connsiteX38" fmla="*/ 1119954 w 4124054"/>
                <a:gd name="connsiteY38" fmla="*/ 1911477 h 4479150"/>
                <a:gd name="connsiteX39" fmla="*/ 1206060 w 4124054"/>
                <a:gd name="connsiteY39" fmla="*/ 1985677 h 4479150"/>
                <a:gd name="connsiteX40" fmla="*/ 1500572 w 4124054"/>
                <a:gd name="connsiteY40" fmla="*/ 2152841 h 4479150"/>
                <a:gd name="connsiteX41" fmla="*/ 1670213 w 4124054"/>
                <a:gd name="connsiteY41" fmla="*/ 2117503 h 4479150"/>
                <a:gd name="connsiteX42" fmla="*/ 1820232 w 4124054"/>
                <a:gd name="connsiteY42" fmla="*/ 2017872 h 4479150"/>
                <a:gd name="connsiteX43" fmla="*/ 1901956 w 4124054"/>
                <a:gd name="connsiteY43" fmla="*/ 1954340 h 4479150"/>
                <a:gd name="connsiteX44" fmla="*/ 2162941 w 4124054"/>
                <a:gd name="connsiteY44" fmla="*/ 1727740 h 4479150"/>
                <a:gd name="connsiteX45" fmla="*/ 2425260 w 4124054"/>
                <a:gd name="connsiteY45" fmla="*/ 1466279 h 4479150"/>
                <a:gd name="connsiteX46" fmla="*/ 2620903 w 4124054"/>
                <a:gd name="connsiteY46" fmla="*/ 1245108 h 4479150"/>
                <a:gd name="connsiteX47" fmla="*/ 2795877 w 4124054"/>
                <a:gd name="connsiteY47" fmla="*/ 1028415 h 4479150"/>
                <a:gd name="connsiteX48" fmla="*/ 2963327 w 4124054"/>
                <a:gd name="connsiteY48" fmla="*/ 733521 h 4479150"/>
                <a:gd name="connsiteX49" fmla="*/ 3094867 w 4124054"/>
                <a:gd name="connsiteY49" fmla="*/ 320993 h 4479150"/>
                <a:gd name="connsiteX50" fmla="*/ 3097534 w 4124054"/>
                <a:gd name="connsiteY50" fmla="*/ 307563 h 4479150"/>
                <a:gd name="connsiteX51" fmla="*/ 3103820 w 4124054"/>
                <a:gd name="connsiteY51" fmla="*/ 264795 h 4479150"/>
                <a:gd name="connsiteX52" fmla="*/ 3111250 w 4124054"/>
                <a:gd name="connsiteY52" fmla="*/ 258795 h 4479150"/>
                <a:gd name="connsiteX53" fmla="*/ 3738376 w 4124054"/>
                <a:gd name="connsiteY53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426718 w 4124054"/>
                <a:gd name="connsiteY5" fmla="*/ 2924556 h 4479150"/>
                <a:gd name="connsiteX6" fmla="*/ 3392333 w 4124054"/>
                <a:gd name="connsiteY6" fmla="*/ 2670715 h 4479150"/>
                <a:gd name="connsiteX7" fmla="*/ 3355852 w 4124054"/>
                <a:gd name="connsiteY7" fmla="*/ 2434876 h 4479150"/>
                <a:gd name="connsiteX8" fmla="*/ 3352995 w 4124054"/>
                <a:gd name="connsiteY8" fmla="*/ 2437638 h 4479150"/>
                <a:gd name="connsiteX9" fmla="*/ 3343374 w 4124054"/>
                <a:gd name="connsiteY9" fmla="*/ 2446973 h 4479150"/>
                <a:gd name="connsiteX10" fmla="*/ 3336993 w 4124054"/>
                <a:gd name="connsiteY10" fmla="*/ 2452974 h 4479150"/>
                <a:gd name="connsiteX11" fmla="*/ 3278128 w 4124054"/>
                <a:gd name="connsiteY11" fmla="*/ 2509933 h 4479150"/>
                <a:gd name="connsiteX12" fmla="*/ 3204024 w 4124054"/>
                <a:gd name="connsiteY12" fmla="*/ 2579371 h 4479150"/>
                <a:gd name="connsiteX13" fmla="*/ 3055815 w 4124054"/>
                <a:gd name="connsiteY13" fmla="*/ 2718150 h 4479150"/>
                <a:gd name="connsiteX14" fmla="*/ 2759397 w 4124054"/>
                <a:gd name="connsiteY14" fmla="*/ 2995708 h 4479150"/>
                <a:gd name="connsiteX15" fmla="*/ 2600329 w 4124054"/>
                <a:gd name="connsiteY15" fmla="*/ 3143822 h 4479150"/>
                <a:gd name="connsiteX16" fmla="*/ 2420497 w 4124054"/>
                <a:gd name="connsiteY16" fmla="*/ 3314224 h 4479150"/>
                <a:gd name="connsiteX17" fmla="*/ 2199327 w 4124054"/>
                <a:gd name="connsiteY17" fmla="*/ 3519679 h 4479150"/>
                <a:gd name="connsiteX18" fmla="*/ 1775369 w 4124054"/>
                <a:gd name="connsiteY18" fmla="*/ 3663220 h 4479150"/>
                <a:gd name="connsiteX19" fmla="*/ 1410466 w 4124054"/>
                <a:gd name="connsiteY19" fmla="*/ 3654362 h 4479150"/>
                <a:gd name="connsiteX20" fmla="*/ 1125478 w 4124054"/>
                <a:gd name="connsiteY20" fmla="*/ 3558350 h 4479150"/>
                <a:gd name="connsiteX21" fmla="*/ 689995 w 4124054"/>
                <a:gd name="connsiteY21" fmla="*/ 3271171 h 4479150"/>
                <a:gd name="connsiteX22" fmla="*/ 543215 w 4124054"/>
                <a:gd name="connsiteY22" fmla="*/ 3154966 h 4479150"/>
                <a:gd name="connsiteX23" fmla="*/ 264037 w 4124054"/>
                <a:gd name="connsiteY23" fmla="*/ 2915508 h 4479150"/>
                <a:gd name="connsiteX24" fmla="*/ 98492 w 4124054"/>
                <a:gd name="connsiteY24" fmla="*/ 2739200 h 4479150"/>
                <a:gd name="connsiteX25" fmla="*/ 6671 w 4124054"/>
                <a:gd name="connsiteY25" fmla="*/ 2594420 h 4479150"/>
                <a:gd name="connsiteX26" fmla="*/ 21435 w 4124054"/>
                <a:gd name="connsiteY26" fmla="*/ 2434209 h 4479150"/>
                <a:gd name="connsiteX27" fmla="*/ 110399 w 4124054"/>
                <a:gd name="connsiteY27" fmla="*/ 2383155 h 4479150"/>
                <a:gd name="connsiteX28" fmla="*/ 141641 w 4124054"/>
                <a:gd name="connsiteY28" fmla="*/ 2396014 h 4479150"/>
                <a:gd name="connsiteX29" fmla="*/ 321663 w 4124054"/>
                <a:gd name="connsiteY29" fmla="*/ 2842737 h 4479150"/>
                <a:gd name="connsiteX30" fmla="*/ 554740 w 4124054"/>
                <a:gd name="connsiteY30" fmla="*/ 2943416 h 4479150"/>
                <a:gd name="connsiteX31" fmla="*/ 756194 w 4124054"/>
                <a:gd name="connsiteY31" fmla="*/ 2764822 h 4479150"/>
                <a:gd name="connsiteX32" fmla="*/ 1066137 w 4124054"/>
                <a:gd name="connsiteY32" fmla="*/ 2177416 h 4479150"/>
                <a:gd name="connsiteX33" fmla="*/ 1072805 w 4124054"/>
                <a:gd name="connsiteY33" fmla="*/ 1920621 h 4479150"/>
                <a:gd name="connsiteX34" fmla="*/ 1053279 w 4124054"/>
                <a:gd name="connsiteY34" fmla="*/ 1910334 h 4479150"/>
                <a:gd name="connsiteX35" fmla="*/ 1040134 w 4124054"/>
                <a:gd name="connsiteY35" fmla="*/ 1910620 h 4479150"/>
                <a:gd name="connsiteX36" fmla="*/ 1038801 w 4124054"/>
                <a:gd name="connsiteY36" fmla="*/ 1852137 h 4479150"/>
                <a:gd name="connsiteX37" fmla="*/ 1119954 w 4124054"/>
                <a:gd name="connsiteY37" fmla="*/ 1911477 h 4479150"/>
                <a:gd name="connsiteX38" fmla="*/ 1206060 w 4124054"/>
                <a:gd name="connsiteY38" fmla="*/ 1985677 h 4479150"/>
                <a:gd name="connsiteX39" fmla="*/ 1500572 w 4124054"/>
                <a:gd name="connsiteY39" fmla="*/ 2152841 h 4479150"/>
                <a:gd name="connsiteX40" fmla="*/ 1670213 w 4124054"/>
                <a:gd name="connsiteY40" fmla="*/ 2117503 h 4479150"/>
                <a:gd name="connsiteX41" fmla="*/ 1820232 w 4124054"/>
                <a:gd name="connsiteY41" fmla="*/ 2017872 h 4479150"/>
                <a:gd name="connsiteX42" fmla="*/ 1901956 w 4124054"/>
                <a:gd name="connsiteY42" fmla="*/ 1954340 h 4479150"/>
                <a:gd name="connsiteX43" fmla="*/ 2162941 w 4124054"/>
                <a:gd name="connsiteY43" fmla="*/ 1727740 h 4479150"/>
                <a:gd name="connsiteX44" fmla="*/ 2425260 w 4124054"/>
                <a:gd name="connsiteY44" fmla="*/ 1466279 h 4479150"/>
                <a:gd name="connsiteX45" fmla="*/ 2620903 w 4124054"/>
                <a:gd name="connsiteY45" fmla="*/ 1245108 h 4479150"/>
                <a:gd name="connsiteX46" fmla="*/ 2795877 w 4124054"/>
                <a:gd name="connsiteY46" fmla="*/ 1028415 h 4479150"/>
                <a:gd name="connsiteX47" fmla="*/ 2963327 w 4124054"/>
                <a:gd name="connsiteY47" fmla="*/ 733521 h 4479150"/>
                <a:gd name="connsiteX48" fmla="*/ 3094867 w 4124054"/>
                <a:gd name="connsiteY48" fmla="*/ 320993 h 4479150"/>
                <a:gd name="connsiteX49" fmla="*/ 3097534 w 4124054"/>
                <a:gd name="connsiteY49" fmla="*/ 307563 h 4479150"/>
                <a:gd name="connsiteX50" fmla="*/ 3103820 w 4124054"/>
                <a:gd name="connsiteY50" fmla="*/ 264795 h 4479150"/>
                <a:gd name="connsiteX51" fmla="*/ 3111250 w 4124054"/>
                <a:gd name="connsiteY51" fmla="*/ 258795 h 4479150"/>
                <a:gd name="connsiteX52" fmla="*/ 3738376 w 4124054"/>
                <a:gd name="connsiteY52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92333 w 4124054"/>
                <a:gd name="connsiteY5" fmla="*/ 2670715 h 4479150"/>
                <a:gd name="connsiteX6" fmla="*/ 3355852 w 4124054"/>
                <a:gd name="connsiteY6" fmla="*/ 2434876 h 4479150"/>
                <a:gd name="connsiteX7" fmla="*/ 3352995 w 4124054"/>
                <a:gd name="connsiteY7" fmla="*/ 2437638 h 4479150"/>
                <a:gd name="connsiteX8" fmla="*/ 3343374 w 4124054"/>
                <a:gd name="connsiteY8" fmla="*/ 2446973 h 4479150"/>
                <a:gd name="connsiteX9" fmla="*/ 3336993 w 4124054"/>
                <a:gd name="connsiteY9" fmla="*/ 2452974 h 4479150"/>
                <a:gd name="connsiteX10" fmla="*/ 3278128 w 4124054"/>
                <a:gd name="connsiteY10" fmla="*/ 2509933 h 4479150"/>
                <a:gd name="connsiteX11" fmla="*/ 3204024 w 4124054"/>
                <a:gd name="connsiteY11" fmla="*/ 2579371 h 4479150"/>
                <a:gd name="connsiteX12" fmla="*/ 3055815 w 4124054"/>
                <a:gd name="connsiteY12" fmla="*/ 2718150 h 4479150"/>
                <a:gd name="connsiteX13" fmla="*/ 2759397 w 4124054"/>
                <a:gd name="connsiteY13" fmla="*/ 2995708 h 4479150"/>
                <a:gd name="connsiteX14" fmla="*/ 2600329 w 4124054"/>
                <a:gd name="connsiteY14" fmla="*/ 3143822 h 4479150"/>
                <a:gd name="connsiteX15" fmla="*/ 2420497 w 4124054"/>
                <a:gd name="connsiteY15" fmla="*/ 3314224 h 4479150"/>
                <a:gd name="connsiteX16" fmla="*/ 2199327 w 4124054"/>
                <a:gd name="connsiteY16" fmla="*/ 3519679 h 4479150"/>
                <a:gd name="connsiteX17" fmla="*/ 1775369 w 4124054"/>
                <a:gd name="connsiteY17" fmla="*/ 3663220 h 4479150"/>
                <a:gd name="connsiteX18" fmla="*/ 1410466 w 4124054"/>
                <a:gd name="connsiteY18" fmla="*/ 3654362 h 4479150"/>
                <a:gd name="connsiteX19" fmla="*/ 1125478 w 4124054"/>
                <a:gd name="connsiteY19" fmla="*/ 3558350 h 4479150"/>
                <a:gd name="connsiteX20" fmla="*/ 689995 w 4124054"/>
                <a:gd name="connsiteY20" fmla="*/ 3271171 h 4479150"/>
                <a:gd name="connsiteX21" fmla="*/ 543215 w 4124054"/>
                <a:gd name="connsiteY21" fmla="*/ 3154966 h 4479150"/>
                <a:gd name="connsiteX22" fmla="*/ 264037 w 4124054"/>
                <a:gd name="connsiteY22" fmla="*/ 2915508 h 4479150"/>
                <a:gd name="connsiteX23" fmla="*/ 98492 w 4124054"/>
                <a:gd name="connsiteY23" fmla="*/ 2739200 h 4479150"/>
                <a:gd name="connsiteX24" fmla="*/ 6671 w 4124054"/>
                <a:gd name="connsiteY24" fmla="*/ 2594420 h 4479150"/>
                <a:gd name="connsiteX25" fmla="*/ 21435 w 4124054"/>
                <a:gd name="connsiteY25" fmla="*/ 2434209 h 4479150"/>
                <a:gd name="connsiteX26" fmla="*/ 110399 w 4124054"/>
                <a:gd name="connsiteY26" fmla="*/ 2383155 h 4479150"/>
                <a:gd name="connsiteX27" fmla="*/ 141641 w 4124054"/>
                <a:gd name="connsiteY27" fmla="*/ 2396014 h 4479150"/>
                <a:gd name="connsiteX28" fmla="*/ 321663 w 4124054"/>
                <a:gd name="connsiteY28" fmla="*/ 2842737 h 4479150"/>
                <a:gd name="connsiteX29" fmla="*/ 554740 w 4124054"/>
                <a:gd name="connsiteY29" fmla="*/ 2943416 h 4479150"/>
                <a:gd name="connsiteX30" fmla="*/ 756194 w 4124054"/>
                <a:gd name="connsiteY30" fmla="*/ 2764822 h 4479150"/>
                <a:gd name="connsiteX31" fmla="*/ 1066137 w 4124054"/>
                <a:gd name="connsiteY31" fmla="*/ 2177416 h 4479150"/>
                <a:gd name="connsiteX32" fmla="*/ 1072805 w 4124054"/>
                <a:gd name="connsiteY32" fmla="*/ 1920621 h 4479150"/>
                <a:gd name="connsiteX33" fmla="*/ 1053279 w 4124054"/>
                <a:gd name="connsiteY33" fmla="*/ 1910334 h 4479150"/>
                <a:gd name="connsiteX34" fmla="*/ 1040134 w 4124054"/>
                <a:gd name="connsiteY34" fmla="*/ 1910620 h 4479150"/>
                <a:gd name="connsiteX35" fmla="*/ 1038801 w 4124054"/>
                <a:gd name="connsiteY35" fmla="*/ 1852137 h 4479150"/>
                <a:gd name="connsiteX36" fmla="*/ 1119954 w 4124054"/>
                <a:gd name="connsiteY36" fmla="*/ 1911477 h 4479150"/>
                <a:gd name="connsiteX37" fmla="*/ 1206060 w 4124054"/>
                <a:gd name="connsiteY37" fmla="*/ 1985677 h 4479150"/>
                <a:gd name="connsiteX38" fmla="*/ 1500572 w 4124054"/>
                <a:gd name="connsiteY38" fmla="*/ 2152841 h 4479150"/>
                <a:gd name="connsiteX39" fmla="*/ 1670213 w 4124054"/>
                <a:gd name="connsiteY39" fmla="*/ 2117503 h 4479150"/>
                <a:gd name="connsiteX40" fmla="*/ 1820232 w 4124054"/>
                <a:gd name="connsiteY40" fmla="*/ 2017872 h 4479150"/>
                <a:gd name="connsiteX41" fmla="*/ 1901956 w 4124054"/>
                <a:gd name="connsiteY41" fmla="*/ 1954340 h 4479150"/>
                <a:gd name="connsiteX42" fmla="*/ 2162941 w 4124054"/>
                <a:gd name="connsiteY42" fmla="*/ 1727740 h 4479150"/>
                <a:gd name="connsiteX43" fmla="*/ 2425260 w 4124054"/>
                <a:gd name="connsiteY43" fmla="*/ 1466279 h 4479150"/>
                <a:gd name="connsiteX44" fmla="*/ 2620903 w 4124054"/>
                <a:gd name="connsiteY44" fmla="*/ 1245108 h 4479150"/>
                <a:gd name="connsiteX45" fmla="*/ 2795877 w 4124054"/>
                <a:gd name="connsiteY45" fmla="*/ 1028415 h 4479150"/>
                <a:gd name="connsiteX46" fmla="*/ 2963327 w 4124054"/>
                <a:gd name="connsiteY46" fmla="*/ 733521 h 4479150"/>
                <a:gd name="connsiteX47" fmla="*/ 3094867 w 4124054"/>
                <a:gd name="connsiteY47" fmla="*/ 320993 h 4479150"/>
                <a:gd name="connsiteX48" fmla="*/ 3097534 w 4124054"/>
                <a:gd name="connsiteY48" fmla="*/ 307563 h 4479150"/>
                <a:gd name="connsiteX49" fmla="*/ 3103820 w 4124054"/>
                <a:gd name="connsiteY49" fmla="*/ 264795 h 4479150"/>
                <a:gd name="connsiteX50" fmla="*/ 3111250 w 4124054"/>
                <a:gd name="connsiteY50" fmla="*/ 258795 h 4479150"/>
                <a:gd name="connsiteX51" fmla="*/ 3738376 w 4124054"/>
                <a:gd name="connsiteY51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55852 w 4124054"/>
                <a:gd name="connsiteY5" fmla="*/ 2434876 h 4479150"/>
                <a:gd name="connsiteX6" fmla="*/ 3352995 w 4124054"/>
                <a:gd name="connsiteY6" fmla="*/ 2437638 h 4479150"/>
                <a:gd name="connsiteX7" fmla="*/ 3343374 w 4124054"/>
                <a:gd name="connsiteY7" fmla="*/ 2446973 h 4479150"/>
                <a:gd name="connsiteX8" fmla="*/ 3336993 w 4124054"/>
                <a:gd name="connsiteY8" fmla="*/ 2452974 h 4479150"/>
                <a:gd name="connsiteX9" fmla="*/ 3278128 w 4124054"/>
                <a:gd name="connsiteY9" fmla="*/ 2509933 h 4479150"/>
                <a:gd name="connsiteX10" fmla="*/ 3204024 w 4124054"/>
                <a:gd name="connsiteY10" fmla="*/ 2579371 h 4479150"/>
                <a:gd name="connsiteX11" fmla="*/ 3055815 w 4124054"/>
                <a:gd name="connsiteY11" fmla="*/ 2718150 h 4479150"/>
                <a:gd name="connsiteX12" fmla="*/ 2759397 w 4124054"/>
                <a:gd name="connsiteY12" fmla="*/ 2995708 h 4479150"/>
                <a:gd name="connsiteX13" fmla="*/ 2600329 w 4124054"/>
                <a:gd name="connsiteY13" fmla="*/ 3143822 h 4479150"/>
                <a:gd name="connsiteX14" fmla="*/ 2420497 w 4124054"/>
                <a:gd name="connsiteY14" fmla="*/ 3314224 h 4479150"/>
                <a:gd name="connsiteX15" fmla="*/ 2199327 w 4124054"/>
                <a:gd name="connsiteY15" fmla="*/ 3519679 h 4479150"/>
                <a:gd name="connsiteX16" fmla="*/ 1775369 w 4124054"/>
                <a:gd name="connsiteY16" fmla="*/ 3663220 h 4479150"/>
                <a:gd name="connsiteX17" fmla="*/ 1410466 w 4124054"/>
                <a:gd name="connsiteY17" fmla="*/ 3654362 h 4479150"/>
                <a:gd name="connsiteX18" fmla="*/ 1125478 w 4124054"/>
                <a:gd name="connsiteY18" fmla="*/ 3558350 h 4479150"/>
                <a:gd name="connsiteX19" fmla="*/ 689995 w 4124054"/>
                <a:gd name="connsiteY19" fmla="*/ 3271171 h 4479150"/>
                <a:gd name="connsiteX20" fmla="*/ 543215 w 4124054"/>
                <a:gd name="connsiteY20" fmla="*/ 3154966 h 4479150"/>
                <a:gd name="connsiteX21" fmla="*/ 264037 w 4124054"/>
                <a:gd name="connsiteY21" fmla="*/ 2915508 h 4479150"/>
                <a:gd name="connsiteX22" fmla="*/ 98492 w 4124054"/>
                <a:gd name="connsiteY22" fmla="*/ 2739200 h 4479150"/>
                <a:gd name="connsiteX23" fmla="*/ 6671 w 4124054"/>
                <a:gd name="connsiteY23" fmla="*/ 2594420 h 4479150"/>
                <a:gd name="connsiteX24" fmla="*/ 21435 w 4124054"/>
                <a:gd name="connsiteY24" fmla="*/ 2434209 h 4479150"/>
                <a:gd name="connsiteX25" fmla="*/ 110399 w 4124054"/>
                <a:gd name="connsiteY25" fmla="*/ 2383155 h 4479150"/>
                <a:gd name="connsiteX26" fmla="*/ 141641 w 4124054"/>
                <a:gd name="connsiteY26" fmla="*/ 2396014 h 4479150"/>
                <a:gd name="connsiteX27" fmla="*/ 321663 w 4124054"/>
                <a:gd name="connsiteY27" fmla="*/ 2842737 h 4479150"/>
                <a:gd name="connsiteX28" fmla="*/ 554740 w 4124054"/>
                <a:gd name="connsiteY28" fmla="*/ 2943416 h 4479150"/>
                <a:gd name="connsiteX29" fmla="*/ 756194 w 4124054"/>
                <a:gd name="connsiteY29" fmla="*/ 2764822 h 4479150"/>
                <a:gd name="connsiteX30" fmla="*/ 1066137 w 4124054"/>
                <a:gd name="connsiteY30" fmla="*/ 2177416 h 4479150"/>
                <a:gd name="connsiteX31" fmla="*/ 1072805 w 4124054"/>
                <a:gd name="connsiteY31" fmla="*/ 1920621 h 4479150"/>
                <a:gd name="connsiteX32" fmla="*/ 1053279 w 4124054"/>
                <a:gd name="connsiteY32" fmla="*/ 1910334 h 4479150"/>
                <a:gd name="connsiteX33" fmla="*/ 1040134 w 4124054"/>
                <a:gd name="connsiteY33" fmla="*/ 1910620 h 4479150"/>
                <a:gd name="connsiteX34" fmla="*/ 1038801 w 4124054"/>
                <a:gd name="connsiteY34" fmla="*/ 1852137 h 4479150"/>
                <a:gd name="connsiteX35" fmla="*/ 1119954 w 4124054"/>
                <a:gd name="connsiteY35" fmla="*/ 1911477 h 4479150"/>
                <a:gd name="connsiteX36" fmla="*/ 1206060 w 4124054"/>
                <a:gd name="connsiteY36" fmla="*/ 1985677 h 4479150"/>
                <a:gd name="connsiteX37" fmla="*/ 1500572 w 4124054"/>
                <a:gd name="connsiteY37" fmla="*/ 2152841 h 4479150"/>
                <a:gd name="connsiteX38" fmla="*/ 1670213 w 4124054"/>
                <a:gd name="connsiteY38" fmla="*/ 2117503 h 4479150"/>
                <a:gd name="connsiteX39" fmla="*/ 1820232 w 4124054"/>
                <a:gd name="connsiteY39" fmla="*/ 2017872 h 4479150"/>
                <a:gd name="connsiteX40" fmla="*/ 1901956 w 4124054"/>
                <a:gd name="connsiteY40" fmla="*/ 1954340 h 4479150"/>
                <a:gd name="connsiteX41" fmla="*/ 2162941 w 4124054"/>
                <a:gd name="connsiteY41" fmla="*/ 1727740 h 4479150"/>
                <a:gd name="connsiteX42" fmla="*/ 2425260 w 4124054"/>
                <a:gd name="connsiteY42" fmla="*/ 1466279 h 4479150"/>
                <a:gd name="connsiteX43" fmla="*/ 2620903 w 4124054"/>
                <a:gd name="connsiteY43" fmla="*/ 1245108 h 4479150"/>
                <a:gd name="connsiteX44" fmla="*/ 2795877 w 4124054"/>
                <a:gd name="connsiteY44" fmla="*/ 1028415 h 4479150"/>
                <a:gd name="connsiteX45" fmla="*/ 2963327 w 4124054"/>
                <a:gd name="connsiteY45" fmla="*/ 733521 h 4479150"/>
                <a:gd name="connsiteX46" fmla="*/ 3094867 w 4124054"/>
                <a:gd name="connsiteY46" fmla="*/ 320993 h 4479150"/>
                <a:gd name="connsiteX47" fmla="*/ 3097534 w 4124054"/>
                <a:gd name="connsiteY47" fmla="*/ 307563 h 4479150"/>
                <a:gd name="connsiteX48" fmla="*/ 3103820 w 4124054"/>
                <a:gd name="connsiteY48" fmla="*/ 264795 h 4479150"/>
                <a:gd name="connsiteX49" fmla="*/ 3111250 w 4124054"/>
                <a:gd name="connsiteY49" fmla="*/ 258795 h 4479150"/>
                <a:gd name="connsiteX50" fmla="*/ 3738376 w 4124054"/>
                <a:gd name="connsiteY50" fmla="*/ 0 h 4479150"/>
                <a:gd name="connsiteX0" fmla="*/ 4093754 w 4124054"/>
                <a:gd name="connsiteY0" fmla="*/ 4444270 h 4585616"/>
                <a:gd name="connsiteX1" fmla="*/ 4090706 w 4124054"/>
                <a:gd name="connsiteY1" fmla="*/ 4466273 h 4585616"/>
                <a:gd name="connsiteX2" fmla="*/ 3656270 w 4124054"/>
                <a:gd name="connsiteY2" fmla="*/ 4476750 h 4585616"/>
                <a:gd name="connsiteX3" fmla="*/ 3633887 w 4124054"/>
                <a:gd name="connsiteY3" fmla="*/ 4420172 h 4585616"/>
                <a:gd name="connsiteX4" fmla="*/ 3355852 w 4124054"/>
                <a:gd name="connsiteY4" fmla="*/ 2434876 h 4585616"/>
                <a:gd name="connsiteX5" fmla="*/ 3352995 w 4124054"/>
                <a:gd name="connsiteY5" fmla="*/ 2437638 h 4585616"/>
                <a:gd name="connsiteX6" fmla="*/ 3343374 w 4124054"/>
                <a:gd name="connsiteY6" fmla="*/ 2446973 h 4585616"/>
                <a:gd name="connsiteX7" fmla="*/ 3336993 w 4124054"/>
                <a:gd name="connsiteY7" fmla="*/ 2452974 h 4585616"/>
                <a:gd name="connsiteX8" fmla="*/ 3278128 w 4124054"/>
                <a:gd name="connsiteY8" fmla="*/ 2509933 h 4585616"/>
                <a:gd name="connsiteX9" fmla="*/ 3204024 w 4124054"/>
                <a:gd name="connsiteY9" fmla="*/ 2579371 h 4585616"/>
                <a:gd name="connsiteX10" fmla="*/ 3055815 w 4124054"/>
                <a:gd name="connsiteY10" fmla="*/ 2718150 h 4585616"/>
                <a:gd name="connsiteX11" fmla="*/ 2759397 w 4124054"/>
                <a:gd name="connsiteY11" fmla="*/ 2995708 h 4585616"/>
                <a:gd name="connsiteX12" fmla="*/ 2600329 w 4124054"/>
                <a:gd name="connsiteY12" fmla="*/ 3143822 h 4585616"/>
                <a:gd name="connsiteX13" fmla="*/ 2420497 w 4124054"/>
                <a:gd name="connsiteY13" fmla="*/ 3314224 h 4585616"/>
                <a:gd name="connsiteX14" fmla="*/ 2199327 w 4124054"/>
                <a:gd name="connsiteY14" fmla="*/ 3519679 h 4585616"/>
                <a:gd name="connsiteX15" fmla="*/ 1775369 w 4124054"/>
                <a:gd name="connsiteY15" fmla="*/ 3663220 h 4585616"/>
                <a:gd name="connsiteX16" fmla="*/ 1410466 w 4124054"/>
                <a:gd name="connsiteY16" fmla="*/ 3654362 h 4585616"/>
                <a:gd name="connsiteX17" fmla="*/ 1125478 w 4124054"/>
                <a:gd name="connsiteY17" fmla="*/ 3558350 h 4585616"/>
                <a:gd name="connsiteX18" fmla="*/ 689995 w 4124054"/>
                <a:gd name="connsiteY18" fmla="*/ 3271171 h 4585616"/>
                <a:gd name="connsiteX19" fmla="*/ 543215 w 4124054"/>
                <a:gd name="connsiteY19" fmla="*/ 3154966 h 4585616"/>
                <a:gd name="connsiteX20" fmla="*/ 264037 w 4124054"/>
                <a:gd name="connsiteY20" fmla="*/ 2915508 h 4585616"/>
                <a:gd name="connsiteX21" fmla="*/ 98492 w 4124054"/>
                <a:gd name="connsiteY21" fmla="*/ 2739200 h 4585616"/>
                <a:gd name="connsiteX22" fmla="*/ 6671 w 4124054"/>
                <a:gd name="connsiteY22" fmla="*/ 2594420 h 4585616"/>
                <a:gd name="connsiteX23" fmla="*/ 21435 w 4124054"/>
                <a:gd name="connsiteY23" fmla="*/ 2434209 h 4585616"/>
                <a:gd name="connsiteX24" fmla="*/ 110399 w 4124054"/>
                <a:gd name="connsiteY24" fmla="*/ 2383155 h 4585616"/>
                <a:gd name="connsiteX25" fmla="*/ 141641 w 4124054"/>
                <a:gd name="connsiteY25" fmla="*/ 2396014 h 4585616"/>
                <a:gd name="connsiteX26" fmla="*/ 321663 w 4124054"/>
                <a:gd name="connsiteY26" fmla="*/ 2842737 h 4585616"/>
                <a:gd name="connsiteX27" fmla="*/ 554740 w 4124054"/>
                <a:gd name="connsiteY27" fmla="*/ 2943416 h 4585616"/>
                <a:gd name="connsiteX28" fmla="*/ 756194 w 4124054"/>
                <a:gd name="connsiteY28" fmla="*/ 2764822 h 4585616"/>
                <a:gd name="connsiteX29" fmla="*/ 1066137 w 4124054"/>
                <a:gd name="connsiteY29" fmla="*/ 2177416 h 4585616"/>
                <a:gd name="connsiteX30" fmla="*/ 1072805 w 4124054"/>
                <a:gd name="connsiteY30" fmla="*/ 1920621 h 4585616"/>
                <a:gd name="connsiteX31" fmla="*/ 1053279 w 4124054"/>
                <a:gd name="connsiteY31" fmla="*/ 1910334 h 4585616"/>
                <a:gd name="connsiteX32" fmla="*/ 1040134 w 4124054"/>
                <a:gd name="connsiteY32" fmla="*/ 1910620 h 4585616"/>
                <a:gd name="connsiteX33" fmla="*/ 1038801 w 4124054"/>
                <a:gd name="connsiteY33" fmla="*/ 1852137 h 4585616"/>
                <a:gd name="connsiteX34" fmla="*/ 1119954 w 4124054"/>
                <a:gd name="connsiteY34" fmla="*/ 1911477 h 4585616"/>
                <a:gd name="connsiteX35" fmla="*/ 1206060 w 4124054"/>
                <a:gd name="connsiteY35" fmla="*/ 1985677 h 4585616"/>
                <a:gd name="connsiteX36" fmla="*/ 1500572 w 4124054"/>
                <a:gd name="connsiteY36" fmla="*/ 2152841 h 4585616"/>
                <a:gd name="connsiteX37" fmla="*/ 1670213 w 4124054"/>
                <a:gd name="connsiteY37" fmla="*/ 2117503 h 4585616"/>
                <a:gd name="connsiteX38" fmla="*/ 1820232 w 4124054"/>
                <a:gd name="connsiteY38" fmla="*/ 2017872 h 4585616"/>
                <a:gd name="connsiteX39" fmla="*/ 1901956 w 4124054"/>
                <a:gd name="connsiteY39" fmla="*/ 1954340 h 4585616"/>
                <a:gd name="connsiteX40" fmla="*/ 2162941 w 4124054"/>
                <a:gd name="connsiteY40" fmla="*/ 1727740 h 4585616"/>
                <a:gd name="connsiteX41" fmla="*/ 2425260 w 4124054"/>
                <a:gd name="connsiteY41" fmla="*/ 1466279 h 4585616"/>
                <a:gd name="connsiteX42" fmla="*/ 2620903 w 4124054"/>
                <a:gd name="connsiteY42" fmla="*/ 1245108 h 4585616"/>
                <a:gd name="connsiteX43" fmla="*/ 2795877 w 4124054"/>
                <a:gd name="connsiteY43" fmla="*/ 1028415 h 4585616"/>
                <a:gd name="connsiteX44" fmla="*/ 2963327 w 4124054"/>
                <a:gd name="connsiteY44" fmla="*/ 733521 h 4585616"/>
                <a:gd name="connsiteX45" fmla="*/ 3094867 w 4124054"/>
                <a:gd name="connsiteY45" fmla="*/ 320993 h 4585616"/>
                <a:gd name="connsiteX46" fmla="*/ 3097534 w 4124054"/>
                <a:gd name="connsiteY46" fmla="*/ 307563 h 4585616"/>
                <a:gd name="connsiteX47" fmla="*/ 3103820 w 4124054"/>
                <a:gd name="connsiteY47" fmla="*/ 264795 h 4585616"/>
                <a:gd name="connsiteX48" fmla="*/ 3111250 w 4124054"/>
                <a:gd name="connsiteY48" fmla="*/ 258795 h 4585616"/>
                <a:gd name="connsiteX49" fmla="*/ 3738376 w 4124054"/>
                <a:gd name="connsiteY49" fmla="*/ 0 h 4585616"/>
                <a:gd name="connsiteX0" fmla="*/ 4093754 w 4124054"/>
                <a:gd name="connsiteY0" fmla="*/ 4444270 h 4625728"/>
                <a:gd name="connsiteX1" fmla="*/ 4090706 w 4124054"/>
                <a:gd name="connsiteY1" fmla="*/ 4466273 h 4625728"/>
                <a:gd name="connsiteX2" fmla="*/ 3656270 w 4124054"/>
                <a:gd name="connsiteY2" fmla="*/ 4476750 h 4625728"/>
                <a:gd name="connsiteX3" fmla="*/ 3355852 w 4124054"/>
                <a:gd name="connsiteY3" fmla="*/ 2434876 h 4625728"/>
                <a:gd name="connsiteX4" fmla="*/ 3352995 w 4124054"/>
                <a:gd name="connsiteY4" fmla="*/ 2437638 h 4625728"/>
                <a:gd name="connsiteX5" fmla="*/ 3343374 w 4124054"/>
                <a:gd name="connsiteY5" fmla="*/ 2446973 h 4625728"/>
                <a:gd name="connsiteX6" fmla="*/ 3336993 w 4124054"/>
                <a:gd name="connsiteY6" fmla="*/ 2452974 h 4625728"/>
                <a:gd name="connsiteX7" fmla="*/ 3278128 w 4124054"/>
                <a:gd name="connsiteY7" fmla="*/ 2509933 h 4625728"/>
                <a:gd name="connsiteX8" fmla="*/ 3204024 w 4124054"/>
                <a:gd name="connsiteY8" fmla="*/ 2579371 h 4625728"/>
                <a:gd name="connsiteX9" fmla="*/ 3055815 w 4124054"/>
                <a:gd name="connsiteY9" fmla="*/ 2718150 h 4625728"/>
                <a:gd name="connsiteX10" fmla="*/ 2759397 w 4124054"/>
                <a:gd name="connsiteY10" fmla="*/ 2995708 h 4625728"/>
                <a:gd name="connsiteX11" fmla="*/ 2600329 w 4124054"/>
                <a:gd name="connsiteY11" fmla="*/ 3143822 h 4625728"/>
                <a:gd name="connsiteX12" fmla="*/ 2420497 w 4124054"/>
                <a:gd name="connsiteY12" fmla="*/ 3314224 h 4625728"/>
                <a:gd name="connsiteX13" fmla="*/ 2199327 w 4124054"/>
                <a:gd name="connsiteY13" fmla="*/ 3519679 h 4625728"/>
                <a:gd name="connsiteX14" fmla="*/ 1775369 w 4124054"/>
                <a:gd name="connsiteY14" fmla="*/ 3663220 h 4625728"/>
                <a:gd name="connsiteX15" fmla="*/ 1410466 w 4124054"/>
                <a:gd name="connsiteY15" fmla="*/ 3654362 h 4625728"/>
                <a:gd name="connsiteX16" fmla="*/ 1125478 w 4124054"/>
                <a:gd name="connsiteY16" fmla="*/ 3558350 h 4625728"/>
                <a:gd name="connsiteX17" fmla="*/ 689995 w 4124054"/>
                <a:gd name="connsiteY17" fmla="*/ 3271171 h 4625728"/>
                <a:gd name="connsiteX18" fmla="*/ 543215 w 4124054"/>
                <a:gd name="connsiteY18" fmla="*/ 3154966 h 4625728"/>
                <a:gd name="connsiteX19" fmla="*/ 264037 w 4124054"/>
                <a:gd name="connsiteY19" fmla="*/ 2915508 h 4625728"/>
                <a:gd name="connsiteX20" fmla="*/ 98492 w 4124054"/>
                <a:gd name="connsiteY20" fmla="*/ 2739200 h 4625728"/>
                <a:gd name="connsiteX21" fmla="*/ 6671 w 4124054"/>
                <a:gd name="connsiteY21" fmla="*/ 2594420 h 4625728"/>
                <a:gd name="connsiteX22" fmla="*/ 21435 w 4124054"/>
                <a:gd name="connsiteY22" fmla="*/ 2434209 h 4625728"/>
                <a:gd name="connsiteX23" fmla="*/ 110399 w 4124054"/>
                <a:gd name="connsiteY23" fmla="*/ 2383155 h 4625728"/>
                <a:gd name="connsiteX24" fmla="*/ 141641 w 4124054"/>
                <a:gd name="connsiteY24" fmla="*/ 2396014 h 4625728"/>
                <a:gd name="connsiteX25" fmla="*/ 321663 w 4124054"/>
                <a:gd name="connsiteY25" fmla="*/ 2842737 h 4625728"/>
                <a:gd name="connsiteX26" fmla="*/ 554740 w 4124054"/>
                <a:gd name="connsiteY26" fmla="*/ 2943416 h 4625728"/>
                <a:gd name="connsiteX27" fmla="*/ 756194 w 4124054"/>
                <a:gd name="connsiteY27" fmla="*/ 2764822 h 4625728"/>
                <a:gd name="connsiteX28" fmla="*/ 1066137 w 4124054"/>
                <a:gd name="connsiteY28" fmla="*/ 2177416 h 4625728"/>
                <a:gd name="connsiteX29" fmla="*/ 1072805 w 4124054"/>
                <a:gd name="connsiteY29" fmla="*/ 1920621 h 4625728"/>
                <a:gd name="connsiteX30" fmla="*/ 1053279 w 4124054"/>
                <a:gd name="connsiteY30" fmla="*/ 1910334 h 4625728"/>
                <a:gd name="connsiteX31" fmla="*/ 1040134 w 4124054"/>
                <a:gd name="connsiteY31" fmla="*/ 1910620 h 4625728"/>
                <a:gd name="connsiteX32" fmla="*/ 1038801 w 4124054"/>
                <a:gd name="connsiteY32" fmla="*/ 1852137 h 4625728"/>
                <a:gd name="connsiteX33" fmla="*/ 1119954 w 4124054"/>
                <a:gd name="connsiteY33" fmla="*/ 1911477 h 4625728"/>
                <a:gd name="connsiteX34" fmla="*/ 1206060 w 4124054"/>
                <a:gd name="connsiteY34" fmla="*/ 1985677 h 4625728"/>
                <a:gd name="connsiteX35" fmla="*/ 1500572 w 4124054"/>
                <a:gd name="connsiteY35" fmla="*/ 2152841 h 4625728"/>
                <a:gd name="connsiteX36" fmla="*/ 1670213 w 4124054"/>
                <a:gd name="connsiteY36" fmla="*/ 2117503 h 4625728"/>
                <a:gd name="connsiteX37" fmla="*/ 1820232 w 4124054"/>
                <a:gd name="connsiteY37" fmla="*/ 2017872 h 4625728"/>
                <a:gd name="connsiteX38" fmla="*/ 1901956 w 4124054"/>
                <a:gd name="connsiteY38" fmla="*/ 1954340 h 4625728"/>
                <a:gd name="connsiteX39" fmla="*/ 2162941 w 4124054"/>
                <a:gd name="connsiteY39" fmla="*/ 1727740 h 4625728"/>
                <a:gd name="connsiteX40" fmla="*/ 2425260 w 4124054"/>
                <a:gd name="connsiteY40" fmla="*/ 1466279 h 4625728"/>
                <a:gd name="connsiteX41" fmla="*/ 2620903 w 4124054"/>
                <a:gd name="connsiteY41" fmla="*/ 1245108 h 4625728"/>
                <a:gd name="connsiteX42" fmla="*/ 2795877 w 4124054"/>
                <a:gd name="connsiteY42" fmla="*/ 1028415 h 4625728"/>
                <a:gd name="connsiteX43" fmla="*/ 2963327 w 4124054"/>
                <a:gd name="connsiteY43" fmla="*/ 733521 h 4625728"/>
                <a:gd name="connsiteX44" fmla="*/ 3094867 w 4124054"/>
                <a:gd name="connsiteY44" fmla="*/ 320993 h 4625728"/>
                <a:gd name="connsiteX45" fmla="*/ 3097534 w 4124054"/>
                <a:gd name="connsiteY45" fmla="*/ 307563 h 4625728"/>
                <a:gd name="connsiteX46" fmla="*/ 3103820 w 4124054"/>
                <a:gd name="connsiteY46" fmla="*/ 264795 h 4625728"/>
                <a:gd name="connsiteX47" fmla="*/ 3111250 w 4124054"/>
                <a:gd name="connsiteY47" fmla="*/ 258795 h 4625728"/>
                <a:gd name="connsiteX48" fmla="*/ 3738376 w 4124054"/>
                <a:gd name="connsiteY48" fmla="*/ 0 h 4625728"/>
                <a:gd name="connsiteX0" fmla="*/ 4093754 w 4115033"/>
                <a:gd name="connsiteY0" fmla="*/ 4444270 h 5313685"/>
                <a:gd name="connsiteX1" fmla="*/ 4090706 w 4115033"/>
                <a:gd name="connsiteY1" fmla="*/ 4466273 h 5313685"/>
                <a:gd name="connsiteX2" fmla="*/ 3778190 w 4115033"/>
                <a:gd name="connsiteY2" fmla="*/ 5243104 h 5313685"/>
                <a:gd name="connsiteX3" fmla="*/ 3355852 w 4115033"/>
                <a:gd name="connsiteY3" fmla="*/ 2434876 h 5313685"/>
                <a:gd name="connsiteX4" fmla="*/ 3352995 w 4115033"/>
                <a:gd name="connsiteY4" fmla="*/ 2437638 h 5313685"/>
                <a:gd name="connsiteX5" fmla="*/ 3343374 w 4115033"/>
                <a:gd name="connsiteY5" fmla="*/ 2446973 h 5313685"/>
                <a:gd name="connsiteX6" fmla="*/ 3336993 w 4115033"/>
                <a:gd name="connsiteY6" fmla="*/ 2452974 h 5313685"/>
                <a:gd name="connsiteX7" fmla="*/ 3278128 w 4115033"/>
                <a:gd name="connsiteY7" fmla="*/ 2509933 h 5313685"/>
                <a:gd name="connsiteX8" fmla="*/ 3204024 w 4115033"/>
                <a:gd name="connsiteY8" fmla="*/ 2579371 h 5313685"/>
                <a:gd name="connsiteX9" fmla="*/ 3055815 w 4115033"/>
                <a:gd name="connsiteY9" fmla="*/ 2718150 h 5313685"/>
                <a:gd name="connsiteX10" fmla="*/ 2759397 w 4115033"/>
                <a:gd name="connsiteY10" fmla="*/ 2995708 h 5313685"/>
                <a:gd name="connsiteX11" fmla="*/ 2600329 w 4115033"/>
                <a:gd name="connsiteY11" fmla="*/ 3143822 h 5313685"/>
                <a:gd name="connsiteX12" fmla="*/ 2420497 w 4115033"/>
                <a:gd name="connsiteY12" fmla="*/ 3314224 h 5313685"/>
                <a:gd name="connsiteX13" fmla="*/ 2199327 w 4115033"/>
                <a:gd name="connsiteY13" fmla="*/ 3519679 h 5313685"/>
                <a:gd name="connsiteX14" fmla="*/ 1775369 w 4115033"/>
                <a:gd name="connsiteY14" fmla="*/ 3663220 h 5313685"/>
                <a:gd name="connsiteX15" fmla="*/ 1410466 w 4115033"/>
                <a:gd name="connsiteY15" fmla="*/ 3654362 h 5313685"/>
                <a:gd name="connsiteX16" fmla="*/ 1125478 w 4115033"/>
                <a:gd name="connsiteY16" fmla="*/ 3558350 h 5313685"/>
                <a:gd name="connsiteX17" fmla="*/ 689995 w 4115033"/>
                <a:gd name="connsiteY17" fmla="*/ 3271171 h 5313685"/>
                <a:gd name="connsiteX18" fmla="*/ 543215 w 4115033"/>
                <a:gd name="connsiteY18" fmla="*/ 3154966 h 5313685"/>
                <a:gd name="connsiteX19" fmla="*/ 264037 w 4115033"/>
                <a:gd name="connsiteY19" fmla="*/ 2915508 h 5313685"/>
                <a:gd name="connsiteX20" fmla="*/ 98492 w 4115033"/>
                <a:gd name="connsiteY20" fmla="*/ 2739200 h 5313685"/>
                <a:gd name="connsiteX21" fmla="*/ 6671 w 4115033"/>
                <a:gd name="connsiteY21" fmla="*/ 2594420 h 5313685"/>
                <a:gd name="connsiteX22" fmla="*/ 21435 w 4115033"/>
                <a:gd name="connsiteY22" fmla="*/ 2434209 h 5313685"/>
                <a:gd name="connsiteX23" fmla="*/ 110399 w 4115033"/>
                <a:gd name="connsiteY23" fmla="*/ 2383155 h 5313685"/>
                <a:gd name="connsiteX24" fmla="*/ 141641 w 4115033"/>
                <a:gd name="connsiteY24" fmla="*/ 2396014 h 5313685"/>
                <a:gd name="connsiteX25" fmla="*/ 321663 w 4115033"/>
                <a:gd name="connsiteY25" fmla="*/ 2842737 h 5313685"/>
                <a:gd name="connsiteX26" fmla="*/ 554740 w 4115033"/>
                <a:gd name="connsiteY26" fmla="*/ 2943416 h 5313685"/>
                <a:gd name="connsiteX27" fmla="*/ 756194 w 4115033"/>
                <a:gd name="connsiteY27" fmla="*/ 2764822 h 5313685"/>
                <a:gd name="connsiteX28" fmla="*/ 1066137 w 4115033"/>
                <a:gd name="connsiteY28" fmla="*/ 2177416 h 5313685"/>
                <a:gd name="connsiteX29" fmla="*/ 1072805 w 4115033"/>
                <a:gd name="connsiteY29" fmla="*/ 1920621 h 5313685"/>
                <a:gd name="connsiteX30" fmla="*/ 1053279 w 4115033"/>
                <a:gd name="connsiteY30" fmla="*/ 1910334 h 5313685"/>
                <a:gd name="connsiteX31" fmla="*/ 1040134 w 4115033"/>
                <a:gd name="connsiteY31" fmla="*/ 1910620 h 5313685"/>
                <a:gd name="connsiteX32" fmla="*/ 1038801 w 4115033"/>
                <a:gd name="connsiteY32" fmla="*/ 1852137 h 5313685"/>
                <a:gd name="connsiteX33" fmla="*/ 1119954 w 4115033"/>
                <a:gd name="connsiteY33" fmla="*/ 1911477 h 5313685"/>
                <a:gd name="connsiteX34" fmla="*/ 1206060 w 4115033"/>
                <a:gd name="connsiteY34" fmla="*/ 1985677 h 5313685"/>
                <a:gd name="connsiteX35" fmla="*/ 1500572 w 4115033"/>
                <a:gd name="connsiteY35" fmla="*/ 2152841 h 5313685"/>
                <a:gd name="connsiteX36" fmla="*/ 1670213 w 4115033"/>
                <a:gd name="connsiteY36" fmla="*/ 2117503 h 5313685"/>
                <a:gd name="connsiteX37" fmla="*/ 1820232 w 4115033"/>
                <a:gd name="connsiteY37" fmla="*/ 2017872 h 5313685"/>
                <a:gd name="connsiteX38" fmla="*/ 1901956 w 4115033"/>
                <a:gd name="connsiteY38" fmla="*/ 1954340 h 5313685"/>
                <a:gd name="connsiteX39" fmla="*/ 2162941 w 4115033"/>
                <a:gd name="connsiteY39" fmla="*/ 1727740 h 5313685"/>
                <a:gd name="connsiteX40" fmla="*/ 2425260 w 4115033"/>
                <a:gd name="connsiteY40" fmla="*/ 1466279 h 5313685"/>
                <a:gd name="connsiteX41" fmla="*/ 2620903 w 4115033"/>
                <a:gd name="connsiteY41" fmla="*/ 1245108 h 5313685"/>
                <a:gd name="connsiteX42" fmla="*/ 2795877 w 4115033"/>
                <a:gd name="connsiteY42" fmla="*/ 1028415 h 5313685"/>
                <a:gd name="connsiteX43" fmla="*/ 2963327 w 4115033"/>
                <a:gd name="connsiteY43" fmla="*/ 733521 h 5313685"/>
                <a:gd name="connsiteX44" fmla="*/ 3094867 w 4115033"/>
                <a:gd name="connsiteY44" fmla="*/ 320993 h 5313685"/>
                <a:gd name="connsiteX45" fmla="*/ 3097534 w 4115033"/>
                <a:gd name="connsiteY45" fmla="*/ 307563 h 5313685"/>
                <a:gd name="connsiteX46" fmla="*/ 3103820 w 4115033"/>
                <a:gd name="connsiteY46" fmla="*/ 264795 h 5313685"/>
                <a:gd name="connsiteX47" fmla="*/ 3111250 w 4115033"/>
                <a:gd name="connsiteY47" fmla="*/ 258795 h 5313685"/>
                <a:gd name="connsiteX48" fmla="*/ 3738376 w 4115033"/>
                <a:gd name="connsiteY48" fmla="*/ 0 h 5313685"/>
                <a:gd name="connsiteX0" fmla="*/ 4093754 w 4115033"/>
                <a:gd name="connsiteY0" fmla="*/ 4444270 h 5243104"/>
                <a:gd name="connsiteX1" fmla="*/ 4090706 w 4115033"/>
                <a:gd name="connsiteY1" fmla="*/ 4466273 h 5243104"/>
                <a:gd name="connsiteX2" fmla="*/ 3778190 w 4115033"/>
                <a:gd name="connsiteY2" fmla="*/ 5243104 h 5243104"/>
                <a:gd name="connsiteX3" fmla="*/ 3355852 w 4115033"/>
                <a:gd name="connsiteY3" fmla="*/ 2434876 h 5243104"/>
                <a:gd name="connsiteX4" fmla="*/ 3352995 w 4115033"/>
                <a:gd name="connsiteY4" fmla="*/ 2437638 h 5243104"/>
                <a:gd name="connsiteX5" fmla="*/ 3343374 w 4115033"/>
                <a:gd name="connsiteY5" fmla="*/ 2446973 h 5243104"/>
                <a:gd name="connsiteX6" fmla="*/ 3336993 w 4115033"/>
                <a:gd name="connsiteY6" fmla="*/ 2452974 h 5243104"/>
                <a:gd name="connsiteX7" fmla="*/ 3278128 w 4115033"/>
                <a:gd name="connsiteY7" fmla="*/ 2509933 h 5243104"/>
                <a:gd name="connsiteX8" fmla="*/ 3204024 w 4115033"/>
                <a:gd name="connsiteY8" fmla="*/ 2579371 h 5243104"/>
                <a:gd name="connsiteX9" fmla="*/ 3055815 w 4115033"/>
                <a:gd name="connsiteY9" fmla="*/ 2718150 h 5243104"/>
                <a:gd name="connsiteX10" fmla="*/ 2759397 w 4115033"/>
                <a:gd name="connsiteY10" fmla="*/ 2995708 h 5243104"/>
                <a:gd name="connsiteX11" fmla="*/ 2600329 w 4115033"/>
                <a:gd name="connsiteY11" fmla="*/ 3143822 h 5243104"/>
                <a:gd name="connsiteX12" fmla="*/ 2420497 w 4115033"/>
                <a:gd name="connsiteY12" fmla="*/ 3314224 h 5243104"/>
                <a:gd name="connsiteX13" fmla="*/ 2199327 w 4115033"/>
                <a:gd name="connsiteY13" fmla="*/ 3519679 h 5243104"/>
                <a:gd name="connsiteX14" fmla="*/ 1775369 w 4115033"/>
                <a:gd name="connsiteY14" fmla="*/ 3663220 h 5243104"/>
                <a:gd name="connsiteX15" fmla="*/ 1410466 w 4115033"/>
                <a:gd name="connsiteY15" fmla="*/ 3654362 h 5243104"/>
                <a:gd name="connsiteX16" fmla="*/ 1125478 w 4115033"/>
                <a:gd name="connsiteY16" fmla="*/ 3558350 h 5243104"/>
                <a:gd name="connsiteX17" fmla="*/ 689995 w 4115033"/>
                <a:gd name="connsiteY17" fmla="*/ 3271171 h 5243104"/>
                <a:gd name="connsiteX18" fmla="*/ 543215 w 4115033"/>
                <a:gd name="connsiteY18" fmla="*/ 3154966 h 5243104"/>
                <a:gd name="connsiteX19" fmla="*/ 264037 w 4115033"/>
                <a:gd name="connsiteY19" fmla="*/ 2915508 h 5243104"/>
                <a:gd name="connsiteX20" fmla="*/ 98492 w 4115033"/>
                <a:gd name="connsiteY20" fmla="*/ 2739200 h 5243104"/>
                <a:gd name="connsiteX21" fmla="*/ 6671 w 4115033"/>
                <a:gd name="connsiteY21" fmla="*/ 2594420 h 5243104"/>
                <a:gd name="connsiteX22" fmla="*/ 21435 w 4115033"/>
                <a:gd name="connsiteY22" fmla="*/ 2434209 h 5243104"/>
                <a:gd name="connsiteX23" fmla="*/ 110399 w 4115033"/>
                <a:gd name="connsiteY23" fmla="*/ 2383155 h 5243104"/>
                <a:gd name="connsiteX24" fmla="*/ 141641 w 4115033"/>
                <a:gd name="connsiteY24" fmla="*/ 2396014 h 5243104"/>
                <a:gd name="connsiteX25" fmla="*/ 321663 w 4115033"/>
                <a:gd name="connsiteY25" fmla="*/ 2842737 h 5243104"/>
                <a:gd name="connsiteX26" fmla="*/ 554740 w 4115033"/>
                <a:gd name="connsiteY26" fmla="*/ 2943416 h 5243104"/>
                <a:gd name="connsiteX27" fmla="*/ 756194 w 4115033"/>
                <a:gd name="connsiteY27" fmla="*/ 2764822 h 5243104"/>
                <a:gd name="connsiteX28" fmla="*/ 1066137 w 4115033"/>
                <a:gd name="connsiteY28" fmla="*/ 2177416 h 5243104"/>
                <a:gd name="connsiteX29" fmla="*/ 1072805 w 4115033"/>
                <a:gd name="connsiteY29" fmla="*/ 1920621 h 5243104"/>
                <a:gd name="connsiteX30" fmla="*/ 1053279 w 4115033"/>
                <a:gd name="connsiteY30" fmla="*/ 1910334 h 5243104"/>
                <a:gd name="connsiteX31" fmla="*/ 1040134 w 4115033"/>
                <a:gd name="connsiteY31" fmla="*/ 1910620 h 5243104"/>
                <a:gd name="connsiteX32" fmla="*/ 1038801 w 4115033"/>
                <a:gd name="connsiteY32" fmla="*/ 1852137 h 5243104"/>
                <a:gd name="connsiteX33" fmla="*/ 1119954 w 4115033"/>
                <a:gd name="connsiteY33" fmla="*/ 1911477 h 5243104"/>
                <a:gd name="connsiteX34" fmla="*/ 1206060 w 4115033"/>
                <a:gd name="connsiteY34" fmla="*/ 1985677 h 5243104"/>
                <a:gd name="connsiteX35" fmla="*/ 1500572 w 4115033"/>
                <a:gd name="connsiteY35" fmla="*/ 2152841 h 5243104"/>
                <a:gd name="connsiteX36" fmla="*/ 1670213 w 4115033"/>
                <a:gd name="connsiteY36" fmla="*/ 2117503 h 5243104"/>
                <a:gd name="connsiteX37" fmla="*/ 1820232 w 4115033"/>
                <a:gd name="connsiteY37" fmla="*/ 2017872 h 5243104"/>
                <a:gd name="connsiteX38" fmla="*/ 1901956 w 4115033"/>
                <a:gd name="connsiteY38" fmla="*/ 1954340 h 5243104"/>
                <a:gd name="connsiteX39" fmla="*/ 2162941 w 4115033"/>
                <a:gd name="connsiteY39" fmla="*/ 1727740 h 5243104"/>
                <a:gd name="connsiteX40" fmla="*/ 2425260 w 4115033"/>
                <a:gd name="connsiteY40" fmla="*/ 1466279 h 5243104"/>
                <a:gd name="connsiteX41" fmla="*/ 2620903 w 4115033"/>
                <a:gd name="connsiteY41" fmla="*/ 1245108 h 5243104"/>
                <a:gd name="connsiteX42" fmla="*/ 2795877 w 4115033"/>
                <a:gd name="connsiteY42" fmla="*/ 1028415 h 5243104"/>
                <a:gd name="connsiteX43" fmla="*/ 2963327 w 4115033"/>
                <a:gd name="connsiteY43" fmla="*/ 733521 h 5243104"/>
                <a:gd name="connsiteX44" fmla="*/ 3094867 w 4115033"/>
                <a:gd name="connsiteY44" fmla="*/ 320993 h 5243104"/>
                <a:gd name="connsiteX45" fmla="*/ 3097534 w 4115033"/>
                <a:gd name="connsiteY45" fmla="*/ 307563 h 5243104"/>
                <a:gd name="connsiteX46" fmla="*/ 3103820 w 4115033"/>
                <a:gd name="connsiteY46" fmla="*/ 264795 h 5243104"/>
                <a:gd name="connsiteX47" fmla="*/ 3111250 w 4115033"/>
                <a:gd name="connsiteY47" fmla="*/ 258795 h 5243104"/>
                <a:gd name="connsiteX48" fmla="*/ 3738376 w 4115033"/>
                <a:gd name="connsiteY48" fmla="*/ 0 h 5243104"/>
                <a:gd name="connsiteX0" fmla="*/ 4093754 w 4247676"/>
                <a:gd name="connsiteY0" fmla="*/ 4444270 h 5282024"/>
                <a:gd name="connsiteX1" fmla="*/ 4238752 w 4247676"/>
                <a:gd name="connsiteY1" fmla="*/ 5223919 h 5282024"/>
                <a:gd name="connsiteX2" fmla="*/ 3778190 w 4247676"/>
                <a:gd name="connsiteY2" fmla="*/ 5243104 h 5282024"/>
                <a:gd name="connsiteX3" fmla="*/ 3355852 w 4247676"/>
                <a:gd name="connsiteY3" fmla="*/ 2434876 h 5282024"/>
                <a:gd name="connsiteX4" fmla="*/ 3352995 w 4247676"/>
                <a:gd name="connsiteY4" fmla="*/ 2437638 h 5282024"/>
                <a:gd name="connsiteX5" fmla="*/ 3343374 w 4247676"/>
                <a:gd name="connsiteY5" fmla="*/ 2446973 h 5282024"/>
                <a:gd name="connsiteX6" fmla="*/ 3336993 w 4247676"/>
                <a:gd name="connsiteY6" fmla="*/ 2452974 h 5282024"/>
                <a:gd name="connsiteX7" fmla="*/ 3278128 w 4247676"/>
                <a:gd name="connsiteY7" fmla="*/ 2509933 h 5282024"/>
                <a:gd name="connsiteX8" fmla="*/ 3204024 w 4247676"/>
                <a:gd name="connsiteY8" fmla="*/ 2579371 h 5282024"/>
                <a:gd name="connsiteX9" fmla="*/ 3055815 w 4247676"/>
                <a:gd name="connsiteY9" fmla="*/ 2718150 h 5282024"/>
                <a:gd name="connsiteX10" fmla="*/ 2759397 w 4247676"/>
                <a:gd name="connsiteY10" fmla="*/ 2995708 h 5282024"/>
                <a:gd name="connsiteX11" fmla="*/ 2600329 w 4247676"/>
                <a:gd name="connsiteY11" fmla="*/ 3143822 h 5282024"/>
                <a:gd name="connsiteX12" fmla="*/ 2420497 w 4247676"/>
                <a:gd name="connsiteY12" fmla="*/ 3314224 h 5282024"/>
                <a:gd name="connsiteX13" fmla="*/ 2199327 w 4247676"/>
                <a:gd name="connsiteY13" fmla="*/ 3519679 h 5282024"/>
                <a:gd name="connsiteX14" fmla="*/ 1775369 w 4247676"/>
                <a:gd name="connsiteY14" fmla="*/ 3663220 h 5282024"/>
                <a:gd name="connsiteX15" fmla="*/ 1410466 w 4247676"/>
                <a:gd name="connsiteY15" fmla="*/ 3654362 h 5282024"/>
                <a:gd name="connsiteX16" fmla="*/ 1125478 w 4247676"/>
                <a:gd name="connsiteY16" fmla="*/ 3558350 h 5282024"/>
                <a:gd name="connsiteX17" fmla="*/ 689995 w 4247676"/>
                <a:gd name="connsiteY17" fmla="*/ 3271171 h 5282024"/>
                <a:gd name="connsiteX18" fmla="*/ 543215 w 4247676"/>
                <a:gd name="connsiteY18" fmla="*/ 3154966 h 5282024"/>
                <a:gd name="connsiteX19" fmla="*/ 264037 w 4247676"/>
                <a:gd name="connsiteY19" fmla="*/ 2915508 h 5282024"/>
                <a:gd name="connsiteX20" fmla="*/ 98492 w 4247676"/>
                <a:gd name="connsiteY20" fmla="*/ 2739200 h 5282024"/>
                <a:gd name="connsiteX21" fmla="*/ 6671 w 4247676"/>
                <a:gd name="connsiteY21" fmla="*/ 2594420 h 5282024"/>
                <a:gd name="connsiteX22" fmla="*/ 21435 w 4247676"/>
                <a:gd name="connsiteY22" fmla="*/ 2434209 h 5282024"/>
                <a:gd name="connsiteX23" fmla="*/ 110399 w 4247676"/>
                <a:gd name="connsiteY23" fmla="*/ 2383155 h 5282024"/>
                <a:gd name="connsiteX24" fmla="*/ 141641 w 4247676"/>
                <a:gd name="connsiteY24" fmla="*/ 2396014 h 5282024"/>
                <a:gd name="connsiteX25" fmla="*/ 321663 w 4247676"/>
                <a:gd name="connsiteY25" fmla="*/ 2842737 h 5282024"/>
                <a:gd name="connsiteX26" fmla="*/ 554740 w 4247676"/>
                <a:gd name="connsiteY26" fmla="*/ 2943416 h 5282024"/>
                <a:gd name="connsiteX27" fmla="*/ 756194 w 4247676"/>
                <a:gd name="connsiteY27" fmla="*/ 2764822 h 5282024"/>
                <a:gd name="connsiteX28" fmla="*/ 1066137 w 4247676"/>
                <a:gd name="connsiteY28" fmla="*/ 2177416 h 5282024"/>
                <a:gd name="connsiteX29" fmla="*/ 1072805 w 4247676"/>
                <a:gd name="connsiteY29" fmla="*/ 1920621 h 5282024"/>
                <a:gd name="connsiteX30" fmla="*/ 1053279 w 4247676"/>
                <a:gd name="connsiteY30" fmla="*/ 1910334 h 5282024"/>
                <a:gd name="connsiteX31" fmla="*/ 1040134 w 4247676"/>
                <a:gd name="connsiteY31" fmla="*/ 1910620 h 5282024"/>
                <a:gd name="connsiteX32" fmla="*/ 1038801 w 4247676"/>
                <a:gd name="connsiteY32" fmla="*/ 1852137 h 5282024"/>
                <a:gd name="connsiteX33" fmla="*/ 1119954 w 4247676"/>
                <a:gd name="connsiteY33" fmla="*/ 1911477 h 5282024"/>
                <a:gd name="connsiteX34" fmla="*/ 1206060 w 4247676"/>
                <a:gd name="connsiteY34" fmla="*/ 1985677 h 5282024"/>
                <a:gd name="connsiteX35" fmla="*/ 1500572 w 4247676"/>
                <a:gd name="connsiteY35" fmla="*/ 2152841 h 5282024"/>
                <a:gd name="connsiteX36" fmla="*/ 1670213 w 4247676"/>
                <a:gd name="connsiteY36" fmla="*/ 2117503 h 5282024"/>
                <a:gd name="connsiteX37" fmla="*/ 1820232 w 4247676"/>
                <a:gd name="connsiteY37" fmla="*/ 2017872 h 5282024"/>
                <a:gd name="connsiteX38" fmla="*/ 1901956 w 4247676"/>
                <a:gd name="connsiteY38" fmla="*/ 1954340 h 5282024"/>
                <a:gd name="connsiteX39" fmla="*/ 2162941 w 4247676"/>
                <a:gd name="connsiteY39" fmla="*/ 1727740 h 5282024"/>
                <a:gd name="connsiteX40" fmla="*/ 2425260 w 4247676"/>
                <a:gd name="connsiteY40" fmla="*/ 1466279 h 5282024"/>
                <a:gd name="connsiteX41" fmla="*/ 2620903 w 4247676"/>
                <a:gd name="connsiteY41" fmla="*/ 1245108 h 5282024"/>
                <a:gd name="connsiteX42" fmla="*/ 2795877 w 4247676"/>
                <a:gd name="connsiteY42" fmla="*/ 1028415 h 5282024"/>
                <a:gd name="connsiteX43" fmla="*/ 2963327 w 4247676"/>
                <a:gd name="connsiteY43" fmla="*/ 733521 h 5282024"/>
                <a:gd name="connsiteX44" fmla="*/ 3094867 w 4247676"/>
                <a:gd name="connsiteY44" fmla="*/ 320993 h 5282024"/>
                <a:gd name="connsiteX45" fmla="*/ 3097534 w 4247676"/>
                <a:gd name="connsiteY45" fmla="*/ 307563 h 5282024"/>
                <a:gd name="connsiteX46" fmla="*/ 3103820 w 4247676"/>
                <a:gd name="connsiteY46" fmla="*/ 264795 h 5282024"/>
                <a:gd name="connsiteX47" fmla="*/ 3111250 w 4247676"/>
                <a:gd name="connsiteY47" fmla="*/ 258795 h 5282024"/>
                <a:gd name="connsiteX48" fmla="*/ 3738376 w 4247676"/>
                <a:gd name="connsiteY48" fmla="*/ 0 h 5282024"/>
                <a:gd name="connsiteX0" fmla="*/ 4093754 w 4247676"/>
                <a:gd name="connsiteY0" fmla="*/ 4444270 h 5243104"/>
                <a:gd name="connsiteX1" fmla="*/ 4238752 w 4247676"/>
                <a:gd name="connsiteY1" fmla="*/ 5223919 h 5243104"/>
                <a:gd name="connsiteX2" fmla="*/ 3778190 w 4247676"/>
                <a:gd name="connsiteY2" fmla="*/ 5243104 h 5243104"/>
                <a:gd name="connsiteX3" fmla="*/ 3355852 w 4247676"/>
                <a:gd name="connsiteY3" fmla="*/ 2434876 h 5243104"/>
                <a:gd name="connsiteX4" fmla="*/ 3352995 w 4247676"/>
                <a:gd name="connsiteY4" fmla="*/ 2437638 h 5243104"/>
                <a:gd name="connsiteX5" fmla="*/ 3343374 w 4247676"/>
                <a:gd name="connsiteY5" fmla="*/ 2446973 h 5243104"/>
                <a:gd name="connsiteX6" fmla="*/ 3336993 w 4247676"/>
                <a:gd name="connsiteY6" fmla="*/ 2452974 h 5243104"/>
                <a:gd name="connsiteX7" fmla="*/ 3278128 w 4247676"/>
                <a:gd name="connsiteY7" fmla="*/ 2509933 h 5243104"/>
                <a:gd name="connsiteX8" fmla="*/ 3204024 w 4247676"/>
                <a:gd name="connsiteY8" fmla="*/ 2579371 h 5243104"/>
                <a:gd name="connsiteX9" fmla="*/ 3055815 w 4247676"/>
                <a:gd name="connsiteY9" fmla="*/ 2718150 h 5243104"/>
                <a:gd name="connsiteX10" fmla="*/ 2759397 w 4247676"/>
                <a:gd name="connsiteY10" fmla="*/ 2995708 h 5243104"/>
                <a:gd name="connsiteX11" fmla="*/ 2600329 w 4247676"/>
                <a:gd name="connsiteY11" fmla="*/ 3143822 h 5243104"/>
                <a:gd name="connsiteX12" fmla="*/ 2420497 w 4247676"/>
                <a:gd name="connsiteY12" fmla="*/ 3314224 h 5243104"/>
                <a:gd name="connsiteX13" fmla="*/ 2199327 w 4247676"/>
                <a:gd name="connsiteY13" fmla="*/ 3519679 h 5243104"/>
                <a:gd name="connsiteX14" fmla="*/ 1775369 w 4247676"/>
                <a:gd name="connsiteY14" fmla="*/ 3663220 h 5243104"/>
                <a:gd name="connsiteX15" fmla="*/ 1410466 w 4247676"/>
                <a:gd name="connsiteY15" fmla="*/ 3654362 h 5243104"/>
                <a:gd name="connsiteX16" fmla="*/ 1125478 w 4247676"/>
                <a:gd name="connsiteY16" fmla="*/ 3558350 h 5243104"/>
                <a:gd name="connsiteX17" fmla="*/ 689995 w 4247676"/>
                <a:gd name="connsiteY17" fmla="*/ 3271171 h 5243104"/>
                <a:gd name="connsiteX18" fmla="*/ 543215 w 4247676"/>
                <a:gd name="connsiteY18" fmla="*/ 3154966 h 5243104"/>
                <a:gd name="connsiteX19" fmla="*/ 264037 w 4247676"/>
                <a:gd name="connsiteY19" fmla="*/ 2915508 h 5243104"/>
                <a:gd name="connsiteX20" fmla="*/ 98492 w 4247676"/>
                <a:gd name="connsiteY20" fmla="*/ 2739200 h 5243104"/>
                <a:gd name="connsiteX21" fmla="*/ 6671 w 4247676"/>
                <a:gd name="connsiteY21" fmla="*/ 2594420 h 5243104"/>
                <a:gd name="connsiteX22" fmla="*/ 21435 w 4247676"/>
                <a:gd name="connsiteY22" fmla="*/ 2434209 h 5243104"/>
                <a:gd name="connsiteX23" fmla="*/ 110399 w 4247676"/>
                <a:gd name="connsiteY23" fmla="*/ 2383155 h 5243104"/>
                <a:gd name="connsiteX24" fmla="*/ 141641 w 4247676"/>
                <a:gd name="connsiteY24" fmla="*/ 2396014 h 5243104"/>
                <a:gd name="connsiteX25" fmla="*/ 321663 w 4247676"/>
                <a:gd name="connsiteY25" fmla="*/ 2842737 h 5243104"/>
                <a:gd name="connsiteX26" fmla="*/ 554740 w 4247676"/>
                <a:gd name="connsiteY26" fmla="*/ 2943416 h 5243104"/>
                <a:gd name="connsiteX27" fmla="*/ 756194 w 4247676"/>
                <a:gd name="connsiteY27" fmla="*/ 2764822 h 5243104"/>
                <a:gd name="connsiteX28" fmla="*/ 1066137 w 4247676"/>
                <a:gd name="connsiteY28" fmla="*/ 2177416 h 5243104"/>
                <a:gd name="connsiteX29" fmla="*/ 1072805 w 4247676"/>
                <a:gd name="connsiteY29" fmla="*/ 1920621 h 5243104"/>
                <a:gd name="connsiteX30" fmla="*/ 1053279 w 4247676"/>
                <a:gd name="connsiteY30" fmla="*/ 1910334 h 5243104"/>
                <a:gd name="connsiteX31" fmla="*/ 1040134 w 4247676"/>
                <a:gd name="connsiteY31" fmla="*/ 1910620 h 5243104"/>
                <a:gd name="connsiteX32" fmla="*/ 1038801 w 4247676"/>
                <a:gd name="connsiteY32" fmla="*/ 1852137 h 5243104"/>
                <a:gd name="connsiteX33" fmla="*/ 1119954 w 4247676"/>
                <a:gd name="connsiteY33" fmla="*/ 1911477 h 5243104"/>
                <a:gd name="connsiteX34" fmla="*/ 1206060 w 4247676"/>
                <a:gd name="connsiteY34" fmla="*/ 1985677 h 5243104"/>
                <a:gd name="connsiteX35" fmla="*/ 1500572 w 4247676"/>
                <a:gd name="connsiteY35" fmla="*/ 2152841 h 5243104"/>
                <a:gd name="connsiteX36" fmla="*/ 1670213 w 4247676"/>
                <a:gd name="connsiteY36" fmla="*/ 2117503 h 5243104"/>
                <a:gd name="connsiteX37" fmla="*/ 1820232 w 4247676"/>
                <a:gd name="connsiteY37" fmla="*/ 2017872 h 5243104"/>
                <a:gd name="connsiteX38" fmla="*/ 1901956 w 4247676"/>
                <a:gd name="connsiteY38" fmla="*/ 1954340 h 5243104"/>
                <a:gd name="connsiteX39" fmla="*/ 2162941 w 4247676"/>
                <a:gd name="connsiteY39" fmla="*/ 1727740 h 5243104"/>
                <a:gd name="connsiteX40" fmla="*/ 2425260 w 4247676"/>
                <a:gd name="connsiteY40" fmla="*/ 1466279 h 5243104"/>
                <a:gd name="connsiteX41" fmla="*/ 2620903 w 4247676"/>
                <a:gd name="connsiteY41" fmla="*/ 1245108 h 5243104"/>
                <a:gd name="connsiteX42" fmla="*/ 2795877 w 4247676"/>
                <a:gd name="connsiteY42" fmla="*/ 1028415 h 5243104"/>
                <a:gd name="connsiteX43" fmla="*/ 2963327 w 4247676"/>
                <a:gd name="connsiteY43" fmla="*/ 733521 h 5243104"/>
                <a:gd name="connsiteX44" fmla="*/ 3094867 w 4247676"/>
                <a:gd name="connsiteY44" fmla="*/ 320993 h 5243104"/>
                <a:gd name="connsiteX45" fmla="*/ 3097534 w 4247676"/>
                <a:gd name="connsiteY45" fmla="*/ 307563 h 5243104"/>
                <a:gd name="connsiteX46" fmla="*/ 3103820 w 4247676"/>
                <a:gd name="connsiteY46" fmla="*/ 264795 h 5243104"/>
                <a:gd name="connsiteX47" fmla="*/ 3111250 w 4247676"/>
                <a:gd name="connsiteY47" fmla="*/ 258795 h 5243104"/>
                <a:gd name="connsiteX48" fmla="*/ 3738376 w 4247676"/>
                <a:gd name="connsiteY48" fmla="*/ 0 h 5243104"/>
                <a:gd name="connsiteX0" fmla="*/ 4238752 w 4238752"/>
                <a:gd name="connsiteY0" fmla="*/ 5223919 h 5243104"/>
                <a:gd name="connsiteX1" fmla="*/ 3778190 w 4238752"/>
                <a:gd name="connsiteY1" fmla="*/ 5243104 h 5243104"/>
                <a:gd name="connsiteX2" fmla="*/ 3355852 w 4238752"/>
                <a:gd name="connsiteY2" fmla="*/ 2434876 h 5243104"/>
                <a:gd name="connsiteX3" fmla="*/ 3352995 w 4238752"/>
                <a:gd name="connsiteY3" fmla="*/ 2437638 h 5243104"/>
                <a:gd name="connsiteX4" fmla="*/ 3343374 w 4238752"/>
                <a:gd name="connsiteY4" fmla="*/ 2446973 h 5243104"/>
                <a:gd name="connsiteX5" fmla="*/ 3336993 w 4238752"/>
                <a:gd name="connsiteY5" fmla="*/ 2452974 h 5243104"/>
                <a:gd name="connsiteX6" fmla="*/ 3278128 w 4238752"/>
                <a:gd name="connsiteY6" fmla="*/ 2509933 h 5243104"/>
                <a:gd name="connsiteX7" fmla="*/ 3204024 w 4238752"/>
                <a:gd name="connsiteY7" fmla="*/ 2579371 h 5243104"/>
                <a:gd name="connsiteX8" fmla="*/ 3055815 w 4238752"/>
                <a:gd name="connsiteY8" fmla="*/ 2718150 h 5243104"/>
                <a:gd name="connsiteX9" fmla="*/ 2759397 w 4238752"/>
                <a:gd name="connsiteY9" fmla="*/ 2995708 h 5243104"/>
                <a:gd name="connsiteX10" fmla="*/ 2600329 w 4238752"/>
                <a:gd name="connsiteY10" fmla="*/ 3143822 h 5243104"/>
                <a:gd name="connsiteX11" fmla="*/ 2420497 w 4238752"/>
                <a:gd name="connsiteY11" fmla="*/ 3314224 h 5243104"/>
                <a:gd name="connsiteX12" fmla="*/ 2199327 w 4238752"/>
                <a:gd name="connsiteY12" fmla="*/ 3519679 h 5243104"/>
                <a:gd name="connsiteX13" fmla="*/ 1775369 w 4238752"/>
                <a:gd name="connsiteY13" fmla="*/ 3663220 h 5243104"/>
                <a:gd name="connsiteX14" fmla="*/ 1410466 w 4238752"/>
                <a:gd name="connsiteY14" fmla="*/ 3654362 h 5243104"/>
                <a:gd name="connsiteX15" fmla="*/ 1125478 w 4238752"/>
                <a:gd name="connsiteY15" fmla="*/ 3558350 h 5243104"/>
                <a:gd name="connsiteX16" fmla="*/ 689995 w 4238752"/>
                <a:gd name="connsiteY16" fmla="*/ 3271171 h 5243104"/>
                <a:gd name="connsiteX17" fmla="*/ 543215 w 4238752"/>
                <a:gd name="connsiteY17" fmla="*/ 3154966 h 5243104"/>
                <a:gd name="connsiteX18" fmla="*/ 264037 w 4238752"/>
                <a:gd name="connsiteY18" fmla="*/ 2915508 h 5243104"/>
                <a:gd name="connsiteX19" fmla="*/ 98492 w 4238752"/>
                <a:gd name="connsiteY19" fmla="*/ 2739200 h 5243104"/>
                <a:gd name="connsiteX20" fmla="*/ 6671 w 4238752"/>
                <a:gd name="connsiteY20" fmla="*/ 2594420 h 5243104"/>
                <a:gd name="connsiteX21" fmla="*/ 21435 w 4238752"/>
                <a:gd name="connsiteY21" fmla="*/ 2434209 h 5243104"/>
                <a:gd name="connsiteX22" fmla="*/ 110399 w 4238752"/>
                <a:gd name="connsiteY22" fmla="*/ 2383155 h 5243104"/>
                <a:gd name="connsiteX23" fmla="*/ 141641 w 4238752"/>
                <a:gd name="connsiteY23" fmla="*/ 2396014 h 5243104"/>
                <a:gd name="connsiteX24" fmla="*/ 321663 w 4238752"/>
                <a:gd name="connsiteY24" fmla="*/ 2842737 h 5243104"/>
                <a:gd name="connsiteX25" fmla="*/ 554740 w 4238752"/>
                <a:gd name="connsiteY25" fmla="*/ 2943416 h 5243104"/>
                <a:gd name="connsiteX26" fmla="*/ 756194 w 4238752"/>
                <a:gd name="connsiteY26" fmla="*/ 2764822 h 5243104"/>
                <a:gd name="connsiteX27" fmla="*/ 1066137 w 4238752"/>
                <a:gd name="connsiteY27" fmla="*/ 2177416 h 5243104"/>
                <a:gd name="connsiteX28" fmla="*/ 1072805 w 4238752"/>
                <a:gd name="connsiteY28" fmla="*/ 1920621 h 5243104"/>
                <a:gd name="connsiteX29" fmla="*/ 1053279 w 4238752"/>
                <a:gd name="connsiteY29" fmla="*/ 1910334 h 5243104"/>
                <a:gd name="connsiteX30" fmla="*/ 1040134 w 4238752"/>
                <a:gd name="connsiteY30" fmla="*/ 1910620 h 5243104"/>
                <a:gd name="connsiteX31" fmla="*/ 1038801 w 4238752"/>
                <a:gd name="connsiteY31" fmla="*/ 1852137 h 5243104"/>
                <a:gd name="connsiteX32" fmla="*/ 1119954 w 4238752"/>
                <a:gd name="connsiteY32" fmla="*/ 1911477 h 5243104"/>
                <a:gd name="connsiteX33" fmla="*/ 1206060 w 4238752"/>
                <a:gd name="connsiteY33" fmla="*/ 1985677 h 5243104"/>
                <a:gd name="connsiteX34" fmla="*/ 1500572 w 4238752"/>
                <a:gd name="connsiteY34" fmla="*/ 2152841 h 5243104"/>
                <a:gd name="connsiteX35" fmla="*/ 1670213 w 4238752"/>
                <a:gd name="connsiteY35" fmla="*/ 2117503 h 5243104"/>
                <a:gd name="connsiteX36" fmla="*/ 1820232 w 4238752"/>
                <a:gd name="connsiteY36" fmla="*/ 2017872 h 5243104"/>
                <a:gd name="connsiteX37" fmla="*/ 1901956 w 4238752"/>
                <a:gd name="connsiteY37" fmla="*/ 1954340 h 5243104"/>
                <a:gd name="connsiteX38" fmla="*/ 2162941 w 4238752"/>
                <a:gd name="connsiteY38" fmla="*/ 1727740 h 5243104"/>
                <a:gd name="connsiteX39" fmla="*/ 2425260 w 4238752"/>
                <a:gd name="connsiteY39" fmla="*/ 1466279 h 5243104"/>
                <a:gd name="connsiteX40" fmla="*/ 2620903 w 4238752"/>
                <a:gd name="connsiteY40" fmla="*/ 1245108 h 5243104"/>
                <a:gd name="connsiteX41" fmla="*/ 2795877 w 4238752"/>
                <a:gd name="connsiteY41" fmla="*/ 1028415 h 5243104"/>
                <a:gd name="connsiteX42" fmla="*/ 2963327 w 4238752"/>
                <a:gd name="connsiteY42" fmla="*/ 733521 h 5243104"/>
                <a:gd name="connsiteX43" fmla="*/ 3094867 w 4238752"/>
                <a:gd name="connsiteY43" fmla="*/ 320993 h 5243104"/>
                <a:gd name="connsiteX44" fmla="*/ 3097534 w 4238752"/>
                <a:gd name="connsiteY44" fmla="*/ 307563 h 5243104"/>
                <a:gd name="connsiteX45" fmla="*/ 3103820 w 4238752"/>
                <a:gd name="connsiteY45" fmla="*/ 264795 h 5243104"/>
                <a:gd name="connsiteX46" fmla="*/ 3111250 w 4238752"/>
                <a:gd name="connsiteY46" fmla="*/ 258795 h 5243104"/>
                <a:gd name="connsiteX47" fmla="*/ 3738376 w 4238752"/>
                <a:gd name="connsiteY47" fmla="*/ 0 h 5243104"/>
                <a:gd name="connsiteX0" fmla="*/ 4238752 w 4269599"/>
                <a:gd name="connsiteY0" fmla="*/ 5502593 h 5521778"/>
                <a:gd name="connsiteX1" fmla="*/ 3778190 w 4269599"/>
                <a:gd name="connsiteY1" fmla="*/ 5521778 h 5521778"/>
                <a:gd name="connsiteX2" fmla="*/ 3355852 w 4269599"/>
                <a:gd name="connsiteY2" fmla="*/ 2713550 h 5521778"/>
                <a:gd name="connsiteX3" fmla="*/ 3352995 w 4269599"/>
                <a:gd name="connsiteY3" fmla="*/ 2716312 h 5521778"/>
                <a:gd name="connsiteX4" fmla="*/ 3343374 w 4269599"/>
                <a:gd name="connsiteY4" fmla="*/ 2725647 h 5521778"/>
                <a:gd name="connsiteX5" fmla="*/ 3336993 w 4269599"/>
                <a:gd name="connsiteY5" fmla="*/ 2731648 h 5521778"/>
                <a:gd name="connsiteX6" fmla="*/ 3278128 w 4269599"/>
                <a:gd name="connsiteY6" fmla="*/ 2788607 h 5521778"/>
                <a:gd name="connsiteX7" fmla="*/ 3204024 w 4269599"/>
                <a:gd name="connsiteY7" fmla="*/ 2858045 h 5521778"/>
                <a:gd name="connsiteX8" fmla="*/ 3055815 w 4269599"/>
                <a:gd name="connsiteY8" fmla="*/ 2996824 h 5521778"/>
                <a:gd name="connsiteX9" fmla="*/ 2759397 w 4269599"/>
                <a:gd name="connsiteY9" fmla="*/ 3274382 h 5521778"/>
                <a:gd name="connsiteX10" fmla="*/ 2600329 w 4269599"/>
                <a:gd name="connsiteY10" fmla="*/ 3422496 h 5521778"/>
                <a:gd name="connsiteX11" fmla="*/ 2420497 w 4269599"/>
                <a:gd name="connsiteY11" fmla="*/ 3592898 h 5521778"/>
                <a:gd name="connsiteX12" fmla="*/ 2199327 w 4269599"/>
                <a:gd name="connsiteY12" fmla="*/ 3798353 h 5521778"/>
                <a:gd name="connsiteX13" fmla="*/ 1775369 w 4269599"/>
                <a:gd name="connsiteY13" fmla="*/ 3941894 h 5521778"/>
                <a:gd name="connsiteX14" fmla="*/ 1410466 w 4269599"/>
                <a:gd name="connsiteY14" fmla="*/ 3933036 h 5521778"/>
                <a:gd name="connsiteX15" fmla="*/ 1125478 w 4269599"/>
                <a:gd name="connsiteY15" fmla="*/ 3837024 h 5521778"/>
                <a:gd name="connsiteX16" fmla="*/ 689995 w 4269599"/>
                <a:gd name="connsiteY16" fmla="*/ 3549845 h 5521778"/>
                <a:gd name="connsiteX17" fmla="*/ 543215 w 4269599"/>
                <a:gd name="connsiteY17" fmla="*/ 3433640 h 5521778"/>
                <a:gd name="connsiteX18" fmla="*/ 264037 w 4269599"/>
                <a:gd name="connsiteY18" fmla="*/ 3194182 h 5521778"/>
                <a:gd name="connsiteX19" fmla="*/ 98492 w 4269599"/>
                <a:gd name="connsiteY19" fmla="*/ 3017874 h 5521778"/>
                <a:gd name="connsiteX20" fmla="*/ 6671 w 4269599"/>
                <a:gd name="connsiteY20" fmla="*/ 2873094 h 5521778"/>
                <a:gd name="connsiteX21" fmla="*/ 21435 w 4269599"/>
                <a:gd name="connsiteY21" fmla="*/ 2712883 h 5521778"/>
                <a:gd name="connsiteX22" fmla="*/ 110399 w 4269599"/>
                <a:gd name="connsiteY22" fmla="*/ 2661829 h 5521778"/>
                <a:gd name="connsiteX23" fmla="*/ 141641 w 4269599"/>
                <a:gd name="connsiteY23" fmla="*/ 2674688 h 5521778"/>
                <a:gd name="connsiteX24" fmla="*/ 321663 w 4269599"/>
                <a:gd name="connsiteY24" fmla="*/ 3121411 h 5521778"/>
                <a:gd name="connsiteX25" fmla="*/ 554740 w 4269599"/>
                <a:gd name="connsiteY25" fmla="*/ 3222090 h 5521778"/>
                <a:gd name="connsiteX26" fmla="*/ 756194 w 4269599"/>
                <a:gd name="connsiteY26" fmla="*/ 3043496 h 5521778"/>
                <a:gd name="connsiteX27" fmla="*/ 1066137 w 4269599"/>
                <a:gd name="connsiteY27" fmla="*/ 2456090 h 5521778"/>
                <a:gd name="connsiteX28" fmla="*/ 1072805 w 4269599"/>
                <a:gd name="connsiteY28" fmla="*/ 2199295 h 5521778"/>
                <a:gd name="connsiteX29" fmla="*/ 1053279 w 4269599"/>
                <a:gd name="connsiteY29" fmla="*/ 2189008 h 5521778"/>
                <a:gd name="connsiteX30" fmla="*/ 1040134 w 4269599"/>
                <a:gd name="connsiteY30" fmla="*/ 2189294 h 5521778"/>
                <a:gd name="connsiteX31" fmla="*/ 1038801 w 4269599"/>
                <a:gd name="connsiteY31" fmla="*/ 2130811 h 5521778"/>
                <a:gd name="connsiteX32" fmla="*/ 1119954 w 4269599"/>
                <a:gd name="connsiteY32" fmla="*/ 2190151 h 5521778"/>
                <a:gd name="connsiteX33" fmla="*/ 1206060 w 4269599"/>
                <a:gd name="connsiteY33" fmla="*/ 2264351 h 5521778"/>
                <a:gd name="connsiteX34" fmla="*/ 1500572 w 4269599"/>
                <a:gd name="connsiteY34" fmla="*/ 2431515 h 5521778"/>
                <a:gd name="connsiteX35" fmla="*/ 1670213 w 4269599"/>
                <a:gd name="connsiteY35" fmla="*/ 2396177 h 5521778"/>
                <a:gd name="connsiteX36" fmla="*/ 1820232 w 4269599"/>
                <a:gd name="connsiteY36" fmla="*/ 2296546 h 5521778"/>
                <a:gd name="connsiteX37" fmla="*/ 1901956 w 4269599"/>
                <a:gd name="connsiteY37" fmla="*/ 2233014 h 5521778"/>
                <a:gd name="connsiteX38" fmla="*/ 2162941 w 4269599"/>
                <a:gd name="connsiteY38" fmla="*/ 2006414 h 5521778"/>
                <a:gd name="connsiteX39" fmla="*/ 2425260 w 4269599"/>
                <a:gd name="connsiteY39" fmla="*/ 1744953 h 5521778"/>
                <a:gd name="connsiteX40" fmla="*/ 2620903 w 4269599"/>
                <a:gd name="connsiteY40" fmla="*/ 1523782 h 5521778"/>
                <a:gd name="connsiteX41" fmla="*/ 2795877 w 4269599"/>
                <a:gd name="connsiteY41" fmla="*/ 1307089 h 5521778"/>
                <a:gd name="connsiteX42" fmla="*/ 2963327 w 4269599"/>
                <a:gd name="connsiteY42" fmla="*/ 1012195 h 5521778"/>
                <a:gd name="connsiteX43" fmla="*/ 3094867 w 4269599"/>
                <a:gd name="connsiteY43" fmla="*/ 599667 h 5521778"/>
                <a:gd name="connsiteX44" fmla="*/ 3097534 w 4269599"/>
                <a:gd name="connsiteY44" fmla="*/ 586237 h 5521778"/>
                <a:gd name="connsiteX45" fmla="*/ 3103820 w 4269599"/>
                <a:gd name="connsiteY45" fmla="*/ 543469 h 5521778"/>
                <a:gd name="connsiteX46" fmla="*/ 3111250 w 4269599"/>
                <a:gd name="connsiteY46" fmla="*/ 537469 h 5521778"/>
                <a:gd name="connsiteX47" fmla="*/ 4269599 w 4269599"/>
                <a:gd name="connsiteY47" fmla="*/ 0 h 5521778"/>
                <a:gd name="connsiteX0" fmla="*/ 4291003 w 4291003"/>
                <a:gd name="connsiteY0" fmla="*/ 5650639 h 5652216"/>
                <a:gd name="connsiteX1" fmla="*/ 3778190 w 4291003"/>
                <a:gd name="connsiteY1" fmla="*/ 5521778 h 5652216"/>
                <a:gd name="connsiteX2" fmla="*/ 3355852 w 4291003"/>
                <a:gd name="connsiteY2" fmla="*/ 2713550 h 5652216"/>
                <a:gd name="connsiteX3" fmla="*/ 3352995 w 4291003"/>
                <a:gd name="connsiteY3" fmla="*/ 2716312 h 5652216"/>
                <a:gd name="connsiteX4" fmla="*/ 3343374 w 4291003"/>
                <a:gd name="connsiteY4" fmla="*/ 2725647 h 5652216"/>
                <a:gd name="connsiteX5" fmla="*/ 3336993 w 4291003"/>
                <a:gd name="connsiteY5" fmla="*/ 2731648 h 5652216"/>
                <a:gd name="connsiteX6" fmla="*/ 3278128 w 4291003"/>
                <a:gd name="connsiteY6" fmla="*/ 2788607 h 5652216"/>
                <a:gd name="connsiteX7" fmla="*/ 3204024 w 4291003"/>
                <a:gd name="connsiteY7" fmla="*/ 2858045 h 5652216"/>
                <a:gd name="connsiteX8" fmla="*/ 3055815 w 4291003"/>
                <a:gd name="connsiteY8" fmla="*/ 2996824 h 5652216"/>
                <a:gd name="connsiteX9" fmla="*/ 2759397 w 4291003"/>
                <a:gd name="connsiteY9" fmla="*/ 3274382 h 5652216"/>
                <a:gd name="connsiteX10" fmla="*/ 2600329 w 4291003"/>
                <a:gd name="connsiteY10" fmla="*/ 3422496 h 5652216"/>
                <a:gd name="connsiteX11" fmla="*/ 2420497 w 4291003"/>
                <a:gd name="connsiteY11" fmla="*/ 3592898 h 5652216"/>
                <a:gd name="connsiteX12" fmla="*/ 2199327 w 4291003"/>
                <a:gd name="connsiteY12" fmla="*/ 3798353 h 5652216"/>
                <a:gd name="connsiteX13" fmla="*/ 1775369 w 4291003"/>
                <a:gd name="connsiteY13" fmla="*/ 3941894 h 5652216"/>
                <a:gd name="connsiteX14" fmla="*/ 1410466 w 4291003"/>
                <a:gd name="connsiteY14" fmla="*/ 3933036 h 5652216"/>
                <a:gd name="connsiteX15" fmla="*/ 1125478 w 4291003"/>
                <a:gd name="connsiteY15" fmla="*/ 3837024 h 5652216"/>
                <a:gd name="connsiteX16" fmla="*/ 689995 w 4291003"/>
                <a:gd name="connsiteY16" fmla="*/ 3549845 h 5652216"/>
                <a:gd name="connsiteX17" fmla="*/ 543215 w 4291003"/>
                <a:gd name="connsiteY17" fmla="*/ 3433640 h 5652216"/>
                <a:gd name="connsiteX18" fmla="*/ 264037 w 4291003"/>
                <a:gd name="connsiteY18" fmla="*/ 3194182 h 5652216"/>
                <a:gd name="connsiteX19" fmla="*/ 98492 w 4291003"/>
                <a:gd name="connsiteY19" fmla="*/ 3017874 h 5652216"/>
                <a:gd name="connsiteX20" fmla="*/ 6671 w 4291003"/>
                <a:gd name="connsiteY20" fmla="*/ 2873094 h 5652216"/>
                <a:gd name="connsiteX21" fmla="*/ 21435 w 4291003"/>
                <a:gd name="connsiteY21" fmla="*/ 2712883 h 5652216"/>
                <a:gd name="connsiteX22" fmla="*/ 110399 w 4291003"/>
                <a:gd name="connsiteY22" fmla="*/ 2661829 h 5652216"/>
                <a:gd name="connsiteX23" fmla="*/ 141641 w 4291003"/>
                <a:gd name="connsiteY23" fmla="*/ 2674688 h 5652216"/>
                <a:gd name="connsiteX24" fmla="*/ 321663 w 4291003"/>
                <a:gd name="connsiteY24" fmla="*/ 3121411 h 5652216"/>
                <a:gd name="connsiteX25" fmla="*/ 554740 w 4291003"/>
                <a:gd name="connsiteY25" fmla="*/ 3222090 h 5652216"/>
                <a:gd name="connsiteX26" fmla="*/ 756194 w 4291003"/>
                <a:gd name="connsiteY26" fmla="*/ 3043496 h 5652216"/>
                <a:gd name="connsiteX27" fmla="*/ 1066137 w 4291003"/>
                <a:gd name="connsiteY27" fmla="*/ 2456090 h 5652216"/>
                <a:gd name="connsiteX28" fmla="*/ 1072805 w 4291003"/>
                <a:gd name="connsiteY28" fmla="*/ 2199295 h 5652216"/>
                <a:gd name="connsiteX29" fmla="*/ 1053279 w 4291003"/>
                <a:gd name="connsiteY29" fmla="*/ 2189008 h 5652216"/>
                <a:gd name="connsiteX30" fmla="*/ 1040134 w 4291003"/>
                <a:gd name="connsiteY30" fmla="*/ 2189294 h 5652216"/>
                <a:gd name="connsiteX31" fmla="*/ 1038801 w 4291003"/>
                <a:gd name="connsiteY31" fmla="*/ 2130811 h 5652216"/>
                <a:gd name="connsiteX32" fmla="*/ 1119954 w 4291003"/>
                <a:gd name="connsiteY32" fmla="*/ 2190151 h 5652216"/>
                <a:gd name="connsiteX33" fmla="*/ 1206060 w 4291003"/>
                <a:gd name="connsiteY33" fmla="*/ 2264351 h 5652216"/>
                <a:gd name="connsiteX34" fmla="*/ 1500572 w 4291003"/>
                <a:gd name="connsiteY34" fmla="*/ 2431515 h 5652216"/>
                <a:gd name="connsiteX35" fmla="*/ 1670213 w 4291003"/>
                <a:gd name="connsiteY35" fmla="*/ 2396177 h 5652216"/>
                <a:gd name="connsiteX36" fmla="*/ 1820232 w 4291003"/>
                <a:gd name="connsiteY36" fmla="*/ 2296546 h 5652216"/>
                <a:gd name="connsiteX37" fmla="*/ 1901956 w 4291003"/>
                <a:gd name="connsiteY37" fmla="*/ 2233014 h 5652216"/>
                <a:gd name="connsiteX38" fmla="*/ 2162941 w 4291003"/>
                <a:gd name="connsiteY38" fmla="*/ 2006414 h 5652216"/>
                <a:gd name="connsiteX39" fmla="*/ 2425260 w 4291003"/>
                <a:gd name="connsiteY39" fmla="*/ 1744953 h 5652216"/>
                <a:gd name="connsiteX40" fmla="*/ 2620903 w 4291003"/>
                <a:gd name="connsiteY40" fmla="*/ 1523782 h 5652216"/>
                <a:gd name="connsiteX41" fmla="*/ 2795877 w 4291003"/>
                <a:gd name="connsiteY41" fmla="*/ 1307089 h 5652216"/>
                <a:gd name="connsiteX42" fmla="*/ 2963327 w 4291003"/>
                <a:gd name="connsiteY42" fmla="*/ 1012195 h 5652216"/>
                <a:gd name="connsiteX43" fmla="*/ 3094867 w 4291003"/>
                <a:gd name="connsiteY43" fmla="*/ 599667 h 5652216"/>
                <a:gd name="connsiteX44" fmla="*/ 3097534 w 4291003"/>
                <a:gd name="connsiteY44" fmla="*/ 586237 h 5652216"/>
                <a:gd name="connsiteX45" fmla="*/ 3103820 w 4291003"/>
                <a:gd name="connsiteY45" fmla="*/ 543469 h 5652216"/>
                <a:gd name="connsiteX46" fmla="*/ 3111250 w 4291003"/>
                <a:gd name="connsiteY46" fmla="*/ 537469 h 5652216"/>
                <a:gd name="connsiteX47" fmla="*/ 4269599 w 4291003"/>
                <a:gd name="connsiteY47" fmla="*/ 0 h 5652216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278128 w 4282295"/>
                <a:gd name="connsiteY5" fmla="*/ 2788607 h 5521778"/>
                <a:gd name="connsiteX6" fmla="*/ 3204024 w 4282295"/>
                <a:gd name="connsiteY6" fmla="*/ 2858045 h 5521778"/>
                <a:gd name="connsiteX7" fmla="*/ 3055815 w 4282295"/>
                <a:gd name="connsiteY7" fmla="*/ 2996824 h 5521778"/>
                <a:gd name="connsiteX8" fmla="*/ 2759397 w 4282295"/>
                <a:gd name="connsiteY8" fmla="*/ 3274382 h 5521778"/>
                <a:gd name="connsiteX9" fmla="*/ 2600329 w 4282295"/>
                <a:gd name="connsiteY9" fmla="*/ 3422496 h 5521778"/>
                <a:gd name="connsiteX10" fmla="*/ 2420497 w 4282295"/>
                <a:gd name="connsiteY10" fmla="*/ 3592898 h 5521778"/>
                <a:gd name="connsiteX11" fmla="*/ 2199327 w 4282295"/>
                <a:gd name="connsiteY11" fmla="*/ 3798353 h 5521778"/>
                <a:gd name="connsiteX12" fmla="*/ 1775369 w 4282295"/>
                <a:gd name="connsiteY12" fmla="*/ 3941894 h 5521778"/>
                <a:gd name="connsiteX13" fmla="*/ 1410466 w 4282295"/>
                <a:gd name="connsiteY13" fmla="*/ 3933036 h 5521778"/>
                <a:gd name="connsiteX14" fmla="*/ 1125478 w 4282295"/>
                <a:gd name="connsiteY14" fmla="*/ 3837024 h 5521778"/>
                <a:gd name="connsiteX15" fmla="*/ 689995 w 4282295"/>
                <a:gd name="connsiteY15" fmla="*/ 3549845 h 5521778"/>
                <a:gd name="connsiteX16" fmla="*/ 543215 w 4282295"/>
                <a:gd name="connsiteY16" fmla="*/ 3433640 h 5521778"/>
                <a:gd name="connsiteX17" fmla="*/ 264037 w 4282295"/>
                <a:gd name="connsiteY17" fmla="*/ 3194182 h 5521778"/>
                <a:gd name="connsiteX18" fmla="*/ 98492 w 4282295"/>
                <a:gd name="connsiteY18" fmla="*/ 3017874 h 5521778"/>
                <a:gd name="connsiteX19" fmla="*/ 6671 w 4282295"/>
                <a:gd name="connsiteY19" fmla="*/ 2873094 h 5521778"/>
                <a:gd name="connsiteX20" fmla="*/ 21435 w 4282295"/>
                <a:gd name="connsiteY20" fmla="*/ 2712883 h 5521778"/>
                <a:gd name="connsiteX21" fmla="*/ 110399 w 4282295"/>
                <a:gd name="connsiteY21" fmla="*/ 2661829 h 5521778"/>
                <a:gd name="connsiteX22" fmla="*/ 141641 w 4282295"/>
                <a:gd name="connsiteY22" fmla="*/ 2674688 h 5521778"/>
                <a:gd name="connsiteX23" fmla="*/ 321663 w 4282295"/>
                <a:gd name="connsiteY23" fmla="*/ 3121411 h 5521778"/>
                <a:gd name="connsiteX24" fmla="*/ 554740 w 4282295"/>
                <a:gd name="connsiteY24" fmla="*/ 3222090 h 5521778"/>
                <a:gd name="connsiteX25" fmla="*/ 756194 w 4282295"/>
                <a:gd name="connsiteY25" fmla="*/ 3043496 h 5521778"/>
                <a:gd name="connsiteX26" fmla="*/ 1066137 w 4282295"/>
                <a:gd name="connsiteY26" fmla="*/ 2456090 h 5521778"/>
                <a:gd name="connsiteX27" fmla="*/ 1072805 w 4282295"/>
                <a:gd name="connsiteY27" fmla="*/ 2199295 h 5521778"/>
                <a:gd name="connsiteX28" fmla="*/ 1053279 w 4282295"/>
                <a:gd name="connsiteY28" fmla="*/ 2189008 h 5521778"/>
                <a:gd name="connsiteX29" fmla="*/ 1040134 w 4282295"/>
                <a:gd name="connsiteY29" fmla="*/ 2189294 h 5521778"/>
                <a:gd name="connsiteX30" fmla="*/ 1038801 w 4282295"/>
                <a:gd name="connsiteY30" fmla="*/ 2130811 h 5521778"/>
                <a:gd name="connsiteX31" fmla="*/ 1119954 w 4282295"/>
                <a:gd name="connsiteY31" fmla="*/ 2190151 h 5521778"/>
                <a:gd name="connsiteX32" fmla="*/ 1206060 w 4282295"/>
                <a:gd name="connsiteY32" fmla="*/ 2264351 h 5521778"/>
                <a:gd name="connsiteX33" fmla="*/ 1500572 w 4282295"/>
                <a:gd name="connsiteY33" fmla="*/ 2431515 h 5521778"/>
                <a:gd name="connsiteX34" fmla="*/ 1670213 w 4282295"/>
                <a:gd name="connsiteY34" fmla="*/ 2396177 h 5521778"/>
                <a:gd name="connsiteX35" fmla="*/ 1820232 w 4282295"/>
                <a:gd name="connsiteY35" fmla="*/ 2296546 h 5521778"/>
                <a:gd name="connsiteX36" fmla="*/ 1901956 w 4282295"/>
                <a:gd name="connsiteY36" fmla="*/ 2233014 h 5521778"/>
                <a:gd name="connsiteX37" fmla="*/ 2162941 w 4282295"/>
                <a:gd name="connsiteY37" fmla="*/ 2006414 h 5521778"/>
                <a:gd name="connsiteX38" fmla="*/ 2425260 w 4282295"/>
                <a:gd name="connsiteY38" fmla="*/ 1744953 h 5521778"/>
                <a:gd name="connsiteX39" fmla="*/ 2620903 w 4282295"/>
                <a:gd name="connsiteY39" fmla="*/ 1523782 h 5521778"/>
                <a:gd name="connsiteX40" fmla="*/ 2795877 w 4282295"/>
                <a:gd name="connsiteY40" fmla="*/ 1307089 h 5521778"/>
                <a:gd name="connsiteX41" fmla="*/ 2963327 w 4282295"/>
                <a:gd name="connsiteY41" fmla="*/ 1012195 h 5521778"/>
                <a:gd name="connsiteX42" fmla="*/ 3094867 w 4282295"/>
                <a:gd name="connsiteY42" fmla="*/ 599667 h 5521778"/>
                <a:gd name="connsiteX43" fmla="*/ 3097534 w 4282295"/>
                <a:gd name="connsiteY43" fmla="*/ 586237 h 5521778"/>
                <a:gd name="connsiteX44" fmla="*/ 3103820 w 4282295"/>
                <a:gd name="connsiteY44" fmla="*/ 543469 h 5521778"/>
                <a:gd name="connsiteX45" fmla="*/ 3111250 w 4282295"/>
                <a:gd name="connsiteY45" fmla="*/ 537469 h 5521778"/>
                <a:gd name="connsiteX46" fmla="*/ 4269599 w 4282295"/>
                <a:gd name="connsiteY4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278128 w 4282295"/>
                <a:gd name="connsiteY4" fmla="*/ 2788607 h 5521778"/>
                <a:gd name="connsiteX5" fmla="*/ 3204024 w 4282295"/>
                <a:gd name="connsiteY5" fmla="*/ 2858045 h 5521778"/>
                <a:gd name="connsiteX6" fmla="*/ 3055815 w 4282295"/>
                <a:gd name="connsiteY6" fmla="*/ 2996824 h 5521778"/>
                <a:gd name="connsiteX7" fmla="*/ 2759397 w 4282295"/>
                <a:gd name="connsiteY7" fmla="*/ 3274382 h 5521778"/>
                <a:gd name="connsiteX8" fmla="*/ 2600329 w 4282295"/>
                <a:gd name="connsiteY8" fmla="*/ 3422496 h 5521778"/>
                <a:gd name="connsiteX9" fmla="*/ 2420497 w 4282295"/>
                <a:gd name="connsiteY9" fmla="*/ 3592898 h 5521778"/>
                <a:gd name="connsiteX10" fmla="*/ 2199327 w 4282295"/>
                <a:gd name="connsiteY10" fmla="*/ 3798353 h 5521778"/>
                <a:gd name="connsiteX11" fmla="*/ 1775369 w 4282295"/>
                <a:gd name="connsiteY11" fmla="*/ 3941894 h 5521778"/>
                <a:gd name="connsiteX12" fmla="*/ 1410466 w 4282295"/>
                <a:gd name="connsiteY12" fmla="*/ 3933036 h 5521778"/>
                <a:gd name="connsiteX13" fmla="*/ 1125478 w 4282295"/>
                <a:gd name="connsiteY13" fmla="*/ 3837024 h 5521778"/>
                <a:gd name="connsiteX14" fmla="*/ 689995 w 4282295"/>
                <a:gd name="connsiteY14" fmla="*/ 3549845 h 5521778"/>
                <a:gd name="connsiteX15" fmla="*/ 543215 w 4282295"/>
                <a:gd name="connsiteY15" fmla="*/ 3433640 h 5521778"/>
                <a:gd name="connsiteX16" fmla="*/ 264037 w 4282295"/>
                <a:gd name="connsiteY16" fmla="*/ 3194182 h 5521778"/>
                <a:gd name="connsiteX17" fmla="*/ 98492 w 4282295"/>
                <a:gd name="connsiteY17" fmla="*/ 3017874 h 5521778"/>
                <a:gd name="connsiteX18" fmla="*/ 6671 w 4282295"/>
                <a:gd name="connsiteY18" fmla="*/ 2873094 h 5521778"/>
                <a:gd name="connsiteX19" fmla="*/ 21435 w 4282295"/>
                <a:gd name="connsiteY19" fmla="*/ 2712883 h 5521778"/>
                <a:gd name="connsiteX20" fmla="*/ 110399 w 4282295"/>
                <a:gd name="connsiteY20" fmla="*/ 2661829 h 5521778"/>
                <a:gd name="connsiteX21" fmla="*/ 141641 w 4282295"/>
                <a:gd name="connsiteY21" fmla="*/ 2674688 h 5521778"/>
                <a:gd name="connsiteX22" fmla="*/ 321663 w 4282295"/>
                <a:gd name="connsiteY22" fmla="*/ 3121411 h 5521778"/>
                <a:gd name="connsiteX23" fmla="*/ 554740 w 4282295"/>
                <a:gd name="connsiteY23" fmla="*/ 3222090 h 5521778"/>
                <a:gd name="connsiteX24" fmla="*/ 756194 w 4282295"/>
                <a:gd name="connsiteY24" fmla="*/ 3043496 h 5521778"/>
                <a:gd name="connsiteX25" fmla="*/ 1066137 w 4282295"/>
                <a:gd name="connsiteY25" fmla="*/ 2456090 h 5521778"/>
                <a:gd name="connsiteX26" fmla="*/ 1072805 w 4282295"/>
                <a:gd name="connsiteY26" fmla="*/ 2199295 h 5521778"/>
                <a:gd name="connsiteX27" fmla="*/ 1053279 w 4282295"/>
                <a:gd name="connsiteY27" fmla="*/ 2189008 h 5521778"/>
                <a:gd name="connsiteX28" fmla="*/ 1040134 w 4282295"/>
                <a:gd name="connsiteY28" fmla="*/ 2189294 h 5521778"/>
                <a:gd name="connsiteX29" fmla="*/ 1038801 w 4282295"/>
                <a:gd name="connsiteY29" fmla="*/ 2130811 h 5521778"/>
                <a:gd name="connsiteX30" fmla="*/ 1119954 w 4282295"/>
                <a:gd name="connsiteY30" fmla="*/ 2190151 h 5521778"/>
                <a:gd name="connsiteX31" fmla="*/ 1206060 w 4282295"/>
                <a:gd name="connsiteY31" fmla="*/ 2264351 h 5521778"/>
                <a:gd name="connsiteX32" fmla="*/ 1500572 w 4282295"/>
                <a:gd name="connsiteY32" fmla="*/ 2431515 h 5521778"/>
                <a:gd name="connsiteX33" fmla="*/ 1670213 w 4282295"/>
                <a:gd name="connsiteY33" fmla="*/ 2396177 h 5521778"/>
                <a:gd name="connsiteX34" fmla="*/ 1820232 w 4282295"/>
                <a:gd name="connsiteY34" fmla="*/ 2296546 h 5521778"/>
                <a:gd name="connsiteX35" fmla="*/ 1901956 w 4282295"/>
                <a:gd name="connsiteY35" fmla="*/ 2233014 h 5521778"/>
                <a:gd name="connsiteX36" fmla="*/ 2162941 w 4282295"/>
                <a:gd name="connsiteY36" fmla="*/ 2006414 h 5521778"/>
                <a:gd name="connsiteX37" fmla="*/ 2425260 w 4282295"/>
                <a:gd name="connsiteY37" fmla="*/ 1744953 h 5521778"/>
                <a:gd name="connsiteX38" fmla="*/ 2620903 w 4282295"/>
                <a:gd name="connsiteY38" fmla="*/ 1523782 h 5521778"/>
                <a:gd name="connsiteX39" fmla="*/ 2795877 w 4282295"/>
                <a:gd name="connsiteY39" fmla="*/ 1307089 h 5521778"/>
                <a:gd name="connsiteX40" fmla="*/ 2963327 w 4282295"/>
                <a:gd name="connsiteY40" fmla="*/ 1012195 h 5521778"/>
                <a:gd name="connsiteX41" fmla="*/ 3094867 w 4282295"/>
                <a:gd name="connsiteY41" fmla="*/ 599667 h 5521778"/>
                <a:gd name="connsiteX42" fmla="*/ 3097534 w 4282295"/>
                <a:gd name="connsiteY42" fmla="*/ 586237 h 5521778"/>
                <a:gd name="connsiteX43" fmla="*/ 3103820 w 4282295"/>
                <a:gd name="connsiteY43" fmla="*/ 543469 h 5521778"/>
                <a:gd name="connsiteX44" fmla="*/ 3111250 w 4282295"/>
                <a:gd name="connsiteY44" fmla="*/ 537469 h 5521778"/>
                <a:gd name="connsiteX45" fmla="*/ 4269599 w 4282295"/>
                <a:gd name="connsiteY4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055815 w 4282295"/>
                <a:gd name="connsiteY3" fmla="*/ 2996824 h 5521778"/>
                <a:gd name="connsiteX4" fmla="*/ 2759397 w 4282295"/>
                <a:gd name="connsiteY4" fmla="*/ 3274382 h 5521778"/>
                <a:gd name="connsiteX5" fmla="*/ 2600329 w 4282295"/>
                <a:gd name="connsiteY5" fmla="*/ 3422496 h 5521778"/>
                <a:gd name="connsiteX6" fmla="*/ 2420497 w 4282295"/>
                <a:gd name="connsiteY6" fmla="*/ 3592898 h 5521778"/>
                <a:gd name="connsiteX7" fmla="*/ 2199327 w 4282295"/>
                <a:gd name="connsiteY7" fmla="*/ 3798353 h 5521778"/>
                <a:gd name="connsiteX8" fmla="*/ 1775369 w 4282295"/>
                <a:gd name="connsiteY8" fmla="*/ 3941894 h 5521778"/>
                <a:gd name="connsiteX9" fmla="*/ 1410466 w 4282295"/>
                <a:gd name="connsiteY9" fmla="*/ 3933036 h 5521778"/>
                <a:gd name="connsiteX10" fmla="*/ 1125478 w 4282295"/>
                <a:gd name="connsiteY10" fmla="*/ 3837024 h 5521778"/>
                <a:gd name="connsiteX11" fmla="*/ 689995 w 4282295"/>
                <a:gd name="connsiteY11" fmla="*/ 3549845 h 5521778"/>
                <a:gd name="connsiteX12" fmla="*/ 543215 w 4282295"/>
                <a:gd name="connsiteY12" fmla="*/ 3433640 h 5521778"/>
                <a:gd name="connsiteX13" fmla="*/ 264037 w 4282295"/>
                <a:gd name="connsiteY13" fmla="*/ 3194182 h 5521778"/>
                <a:gd name="connsiteX14" fmla="*/ 98492 w 4282295"/>
                <a:gd name="connsiteY14" fmla="*/ 3017874 h 5521778"/>
                <a:gd name="connsiteX15" fmla="*/ 6671 w 4282295"/>
                <a:gd name="connsiteY15" fmla="*/ 2873094 h 5521778"/>
                <a:gd name="connsiteX16" fmla="*/ 21435 w 4282295"/>
                <a:gd name="connsiteY16" fmla="*/ 2712883 h 5521778"/>
                <a:gd name="connsiteX17" fmla="*/ 110399 w 4282295"/>
                <a:gd name="connsiteY17" fmla="*/ 2661829 h 5521778"/>
                <a:gd name="connsiteX18" fmla="*/ 141641 w 4282295"/>
                <a:gd name="connsiteY18" fmla="*/ 2674688 h 5521778"/>
                <a:gd name="connsiteX19" fmla="*/ 321663 w 4282295"/>
                <a:gd name="connsiteY19" fmla="*/ 3121411 h 5521778"/>
                <a:gd name="connsiteX20" fmla="*/ 554740 w 4282295"/>
                <a:gd name="connsiteY20" fmla="*/ 3222090 h 5521778"/>
                <a:gd name="connsiteX21" fmla="*/ 756194 w 4282295"/>
                <a:gd name="connsiteY21" fmla="*/ 3043496 h 5521778"/>
                <a:gd name="connsiteX22" fmla="*/ 1066137 w 4282295"/>
                <a:gd name="connsiteY22" fmla="*/ 2456090 h 5521778"/>
                <a:gd name="connsiteX23" fmla="*/ 1072805 w 4282295"/>
                <a:gd name="connsiteY23" fmla="*/ 2199295 h 5521778"/>
                <a:gd name="connsiteX24" fmla="*/ 1053279 w 4282295"/>
                <a:gd name="connsiteY24" fmla="*/ 2189008 h 5521778"/>
                <a:gd name="connsiteX25" fmla="*/ 1040134 w 4282295"/>
                <a:gd name="connsiteY25" fmla="*/ 2189294 h 5521778"/>
                <a:gd name="connsiteX26" fmla="*/ 1038801 w 4282295"/>
                <a:gd name="connsiteY26" fmla="*/ 2130811 h 5521778"/>
                <a:gd name="connsiteX27" fmla="*/ 1119954 w 4282295"/>
                <a:gd name="connsiteY27" fmla="*/ 2190151 h 5521778"/>
                <a:gd name="connsiteX28" fmla="*/ 1206060 w 4282295"/>
                <a:gd name="connsiteY28" fmla="*/ 2264351 h 5521778"/>
                <a:gd name="connsiteX29" fmla="*/ 1500572 w 4282295"/>
                <a:gd name="connsiteY29" fmla="*/ 2431515 h 5521778"/>
                <a:gd name="connsiteX30" fmla="*/ 1670213 w 4282295"/>
                <a:gd name="connsiteY30" fmla="*/ 2396177 h 5521778"/>
                <a:gd name="connsiteX31" fmla="*/ 1820232 w 4282295"/>
                <a:gd name="connsiteY31" fmla="*/ 2296546 h 5521778"/>
                <a:gd name="connsiteX32" fmla="*/ 1901956 w 4282295"/>
                <a:gd name="connsiteY32" fmla="*/ 2233014 h 5521778"/>
                <a:gd name="connsiteX33" fmla="*/ 2162941 w 4282295"/>
                <a:gd name="connsiteY33" fmla="*/ 2006414 h 5521778"/>
                <a:gd name="connsiteX34" fmla="*/ 2425260 w 4282295"/>
                <a:gd name="connsiteY34" fmla="*/ 1744953 h 5521778"/>
                <a:gd name="connsiteX35" fmla="*/ 2620903 w 4282295"/>
                <a:gd name="connsiteY35" fmla="*/ 1523782 h 5521778"/>
                <a:gd name="connsiteX36" fmla="*/ 2795877 w 4282295"/>
                <a:gd name="connsiteY36" fmla="*/ 1307089 h 5521778"/>
                <a:gd name="connsiteX37" fmla="*/ 2963327 w 4282295"/>
                <a:gd name="connsiteY37" fmla="*/ 1012195 h 5521778"/>
                <a:gd name="connsiteX38" fmla="*/ 3094867 w 4282295"/>
                <a:gd name="connsiteY38" fmla="*/ 599667 h 5521778"/>
                <a:gd name="connsiteX39" fmla="*/ 3097534 w 4282295"/>
                <a:gd name="connsiteY39" fmla="*/ 586237 h 5521778"/>
                <a:gd name="connsiteX40" fmla="*/ 3103820 w 4282295"/>
                <a:gd name="connsiteY40" fmla="*/ 543469 h 5521778"/>
                <a:gd name="connsiteX41" fmla="*/ 3111250 w 4282295"/>
                <a:gd name="connsiteY41" fmla="*/ 537469 h 5521778"/>
                <a:gd name="connsiteX42" fmla="*/ 4269599 w 4282295"/>
                <a:gd name="connsiteY42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759397 w 4282295"/>
                <a:gd name="connsiteY3" fmla="*/ 3274382 h 5521778"/>
                <a:gd name="connsiteX4" fmla="*/ 2600329 w 4282295"/>
                <a:gd name="connsiteY4" fmla="*/ 3422496 h 5521778"/>
                <a:gd name="connsiteX5" fmla="*/ 2420497 w 4282295"/>
                <a:gd name="connsiteY5" fmla="*/ 3592898 h 5521778"/>
                <a:gd name="connsiteX6" fmla="*/ 2199327 w 4282295"/>
                <a:gd name="connsiteY6" fmla="*/ 3798353 h 5521778"/>
                <a:gd name="connsiteX7" fmla="*/ 1775369 w 4282295"/>
                <a:gd name="connsiteY7" fmla="*/ 3941894 h 5521778"/>
                <a:gd name="connsiteX8" fmla="*/ 1410466 w 4282295"/>
                <a:gd name="connsiteY8" fmla="*/ 3933036 h 5521778"/>
                <a:gd name="connsiteX9" fmla="*/ 1125478 w 4282295"/>
                <a:gd name="connsiteY9" fmla="*/ 3837024 h 5521778"/>
                <a:gd name="connsiteX10" fmla="*/ 689995 w 4282295"/>
                <a:gd name="connsiteY10" fmla="*/ 3549845 h 5521778"/>
                <a:gd name="connsiteX11" fmla="*/ 543215 w 4282295"/>
                <a:gd name="connsiteY11" fmla="*/ 3433640 h 5521778"/>
                <a:gd name="connsiteX12" fmla="*/ 264037 w 4282295"/>
                <a:gd name="connsiteY12" fmla="*/ 3194182 h 5521778"/>
                <a:gd name="connsiteX13" fmla="*/ 98492 w 4282295"/>
                <a:gd name="connsiteY13" fmla="*/ 3017874 h 5521778"/>
                <a:gd name="connsiteX14" fmla="*/ 6671 w 4282295"/>
                <a:gd name="connsiteY14" fmla="*/ 2873094 h 5521778"/>
                <a:gd name="connsiteX15" fmla="*/ 21435 w 4282295"/>
                <a:gd name="connsiteY15" fmla="*/ 2712883 h 5521778"/>
                <a:gd name="connsiteX16" fmla="*/ 110399 w 4282295"/>
                <a:gd name="connsiteY16" fmla="*/ 2661829 h 5521778"/>
                <a:gd name="connsiteX17" fmla="*/ 141641 w 4282295"/>
                <a:gd name="connsiteY17" fmla="*/ 2674688 h 5521778"/>
                <a:gd name="connsiteX18" fmla="*/ 321663 w 4282295"/>
                <a:gd name="connsiteY18" fmla="*/ 3121411 h 5521778"/>
                <a:gd name="connsiteX19" fmla="*/ 554740 w 4282295"/>
                <a:gd name="connsiteY19" fmla="*/ 3222090 h 5521778"/>
                <a:gd name="connsiteX20" fmla="*/ 756194 w 4282295"/>
                <a:gd name="connsiteY20" fmla="*/ 3043496 h 5521778"/>
                <a:gd name="connsiteX21" fmla="*/ 1066137 w 4282295"/>
                <a:gd name="connsiteY21" fmla="*/ 2456090 h 5521778"/>
                <a:gd name="connsiteX22" fmla="*/ 1072805 w 4282295"/>
                <a:gd name="connsiteY22" fmla="*/ 2199295 h 5521778"/>
                <a:gd name="connsiteX23" fmla="*/ 1053279 w 4282295"/>
                <a:gd name="connsiteY23" fmla="*/ 2189008 h 5521778"/>
                <a:gd name="connsiteX24" fmla="*/ 1040134 w 4282295"/>
                <a:gd name="connsiteY24" fmla="*/ 2189294 h 5521778"/>
                <a:gd name="connsiteX25" fmla="*/ 1038801 w 4282295"/>
                <a:gd name="connsiteY25" fmla="*/ 2130811 h 5521778"/>
                <a:gd name="connsiteX26" fmla="*/ 1119954 w 4282295"/>
                <a:gd name="connsiteY26" fmla="*/ 2190151 h 5521778"/>
                <a:gd name="connsiteX27" fmla="*/ 1206060 w 4282295"/>
                <a:gd name="connsiteY27" fmla="*/ 2264351 h 5521778"/>
                <a:gd name="connsiteX28" fmla="*/ 1500572 w 4282295"/>
                <a:gd name="connsiteY28" fmla="*/ 2431515 h 5521778"/>
                <a:gd name="connsiteX29" fmla="*/ 1670213 w 4282295"/>
                <a:gd name="connsiteY29" fmla="*/ 2396177 h 5521778"/>
                <a:gd name="connsiteX30" fmla="*/ 1820232 w 4282295"/>
                <a:gd name="connsiteY30" fmla="*/ 2296546 h 5521778"/>
                <a:gd name="connsiteX31" fmla="*/ 1901956 w 4282295"/>
                <a:gd name="connsiteY31" fmla="*/ 2233014 h 5521778"/>
                <a:gd name="connsiteX32" fmla="*/ 2162941 w 4282295"/>
                <a:gd name="connsiteY32" fmla="*/ 2006414 h 5521778"/>
                <a:gd name="connsiteX33" fmla="*/ 2425260 w 4282295"/>
                <a:gd name="connsiteY33" fmla="*/ 1744953 h 5521778"/>
                <a:gd name="connsiteX34" fmla="*/ 2620903 w 4282295"/>
                <a:gd name="connsiteY34" fmla="*/ 1523782 h 5521778"/>
                <a:gd name="connsiteX35" fmla="*/ 2795877 w 4282295"/>
                <a:gd name="connsiteY35" fmla="*/ 1307089 h 5521778"/>
                <a:gd name="connsiteX36" fmla="*/ 2963327 w 4282295"/>
                <a:gd name="connsiteY36" fmla="*/ 1012195 h 5521778"/>
                <a:gd name="connsiteX37" fmla="*/ 3094867 w 4282295"/>
                <a:gd name="connsiteY37" fmla="*/ 599667 h 5521778"/>
                <a:gd name="connsiteX38" fmla="*/ 3097534 w 4282295"/>
                <a:gd name="connsiteY38" fmla="*/ 586237 h 5521778"/>
                <a:gd name="connsiteX39" fmla="*/ 3103820 w 4282295"/>
                <a:gd name="connsiteY39" fmla="*/ 543469 h 5521778"/>
                <a:gd name="connsiteX40" fmla="*/ 3111250 w 4282295"/>
                <a:gd name="connsiteY40" fmla="*/ 537469 h 5521778"/>
                <a:gd name="connsiteX41" fmla="*/ 4269599 w 4282295"/>
                <a:gd name="connsiteY41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600329 w 4282295"/>
                <a:gd name="connsiteY3" fmla="*/ 3422496 h 5521778"/>
                <a:gd name="connsiteX4" fmla="*/ 2420497 w 4282295"/>
                <a:gd name="connsiteY4" fmla="*/ 3592898 h 5521778"/>
                <a:gd name="connsiteX5" fmla="*/ 2199327 w 4282295"/>
                <a:gd name="connsiteY5" fmla="*/ 3798353 h 5521778"/>
                <a:gd name="connsiteX6" fmla="*/ 1775369 w 4282295"/>
                <a:gd name="connsiteY6" fmla="*/ 3941894 h 5521778"/>
                <a:gd name="connsiteX7" fmla="*/ 1410466 w 4282295"/>
                <a:gd name="connsiteY7" fmla="*/ 3933036 h 5521778"/>
                <a:gd name="connsiteX8" fmla="*/ 1125478 w 4282295"/>
                <a:gd name="connsiteY8" fmla="*/ 3837024 h 5521778"/>
                <a:gd name="connsiteX9" fmla="*/ 689995 w 4282295"/>
                <a:gd name="connsiteY9" fmla="*/ 3549845 h 5521778"/>
                <a:gd name="connsiteX10" fmla="*/ 543215 w 4282295"/>
                <a:gd name="connsiteY10" fmla="*/ 3433640 h 5521778"/>
                <a:gd name="connsiteX11" fmla="*/ 264037 w 4282295"/>
                <a:gd name="connsiteY11" fmla="*/ 3194182 h 5521778"/>
                <a:gd name="connsiteX12" fmla="*/ 98492 w 4282295"/>
                <a:gd name="connsiteY12" fmla="*/ 3017874 h 5521778"/>
                <a:gd name="connsiteX13" fmla="*/ 6671 w 4282295"/>
                <a:gd name="connsiteY13" fmla="*/ 2873094 h 5521778"/>
                <a:gd name="connsiteX14" fmla="*/ 21435 w 4282295"/>
                <a:gd name="connsiteY14" fmla="*/ 2712883 h 5521778"/>
                <a:gd name="connsiteX15" fmla="*/ 110399 w 4282295"/>
                <a:gd name="connsiteY15" fmla="*/ 2661829 h 5521778"/>
                <a:gd name="connsiteX16" fmla="*/ 141641 w 4282295"/>
                <a:gd name="connsiteY16" fmla="*/ 2674688 h 5521778"/>
                <a:gd name="connsiteX17" fmla="*/ 321663 w 4282295"/>
                <a:gd name="connsiteY17" fmla="*/ 3121411 h 5521778"/>
                <a:gd name="connsiteX18" fmla="*/ 554740 w 4282295"/>
                <a:gd name="connsiteY18" fmla="*/ 3222090 h 5521778"/>
                <a:gd name="connsiteX19" fmla="*/ 756194 w 4282295"/>
                <a:gd name="connsiteY19" fmla="*/ 3043496 h 5521778"/>
                <a:gd name="connsiteX20" fmla="*/ 1066137 w 4282295"/>
                <a:gd name="connsiteY20" fmla="*/ 2456090 h 5521778"/>
                <a:gd name="connsiteX21" fmla="*/ 1072805 w 4282295"/>
                <a:gd name="connsiteY21" fmla="*/ 2199295 h 5521778"/>
                <a:gd name="connsiteX22" fmla="*/ 1053279 w 4282295"/>
                <a:gd name="connsiteY22" fmla="*/ 2189008 h 5521778"/>
                <a:gd name="connsiteX23" fmla="*/ 1040134 w 4282295"/>
                <a:gd name="connsiteY23" fmla="*/ 2189294 h 5521778"/>
                <a:gd name="connsiteX24" fmla="*/ 1038801 w 4282295"/>
                <a:gd name="connsiteY24" fmla="*/ 2130811 h 5521778"/>
                <a:gd name="connsiteX25" fmla="*/ 1119954 w 4282295"/>
                <a:gd name="connsiteY25" fmla="*/ 2190151 h 5521778"/>
                <a:gd name="connsiteX26" fmla="*/ 1206060 w 4282295"/>
                <a:gd name="connsiteY26" fmla="*/ 2264351 h 5521778"/>
                <a:gd name="connsiteX27" fmla="*/ 1500572 w 4282295"/>
                <a:gd name="connsiteY27" fmla="*/ 2431515 h 5521778"/>
                <a:gd name="connsiteX28" fmla="*/ 1670213 w 4282295"/>
                <a:gd name="connsiteY28" fmla="*/ 2396177 h 5521778"/>
                <a:gd name="connsiteX29" fmla="*/ 1820232 w 4282295"/>
                <a:gd name="connsiteY29" fmla="*/ 2296546 h 5521778"/>
                <a:gd name="connsiteX30" fmla="*/ 1901956 w 4282295"/>
                <a:gd name="connsiteY30" fmla="*/ 2233014 h 5521778"/>
                <a:gd name="connsiteX31" fmla="*/ 2162941 w 4282295"/>
                <a:gd name="connsiteY31" fmla="*/ 2006414 h 5521778"/>
                <a:gd name="connsiteX32" fmla="*/ 2425260 w 4282295"/>
                <a:gd name="connsiteY32" fmla="*/ 1744953 h 5521778"/>
                <a:gd name="connsiteX33" fmla="*/ 2620903 w 4282295"/>
                <a:gd name="connsiteY33" fmla="*/ 1523782 h 5521778"/>
                <a:gd name="connsiteX34" fmla="*/ 2795877 w 4282295"/>
                <a:gd name="connsiteY34" fmla="*/ 1307089 h 5521778"/>
                <a:gd name="connsiteX35" fmla="*/ 2963327 w 4282295"/>
                <a:gd name="connsiteY35" fmla="*/ 1012195 h 5521778"/>
                <a:gd name="connsiteX36" fmla="*/ 3094867 w 4282295"/>
                <a:gd name="connsiteY36" fmla="*/ 599667 h 5521778"/>
                <a:gd name="connsiteX37" fmla="*/ 3097534 w 4282295"/>
                <a:gd name="connsiteY37" fmla="*/ 586237 h 5521778"/>
                <a:gd name="connsiteX38" fmla="*/ 3103820 w 4282295"/>
                <a:gd name="connsiteY38" fmla="*/ 543469 h 5521778"/>
                <a:gd name="connsiteX39" fmla="*/ 3111250 w 4282295"/>
                <a:gd name="connsiteY39" fmla="*/ 537469 h 5521778"/>
                <a:gd name="connsiteX40" fmla="*/ 4269599 w 4282295"/>
                <a:gd name="connsiteY40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53279 w 4282295"/>
                <a:gd name="connsiteY20" fmla="*/ 2189008 h 5521778"/>
                <a:gd name="connsiteX21" fmla="*/ 1040134 w 4282295"/>
                <a:gd name="connsiteY21" fmla="*/ 2189294 h 5521778"/>
                <a:gd name="connsiteX22" fmla="*/ 1038801 w 4282295"/>
                <a:gd name="connsiteY22" fmla="*/ 2130811 h 5521778"/>
                <a:gd name="connsiteX23" fmla="*/ 1119954 w 4282295"/>
                <a:gd name="connsiteY23" fmla="*/ 2190151 h 5521778"/>
                <a:gd name="connsiteX24" fmla="*/ 1206060 w 4282295"/>
                <a:gd name="connsiteY24" fmla="*/ 2264351 h 5521778"/>
                <a:gd name="connsiteX25" fmla="*/ 1500572 w 4282295"/>
                <a:gd name="connsiteY25" fmla="*/ 2431515 h 5521778"/>
                <a:gd name="connsiteX26" fmla="*/ 1670213 w 4282295"/>
                <a:gd name="connsiteY26" fmla="*/ 2396177 h 5521778"/>
                <a:gd name="connsiteX27" fmla="*/ 1820232 w 4282295"/>
                <a:gd name="connsiteY27" fmla="*/ 2296546 h 5521778"/>
                <a:gd name="connsiteX28" fmla="*/ 1901956 w 4282295"/>
                <a:gd name="connsiteY28" fmla="*/ 2233014 h 5521778"/>
                <a:gd name="connsiteX29" fmla="*/ 2162941 w 4282295"/>
                <a:gd name="connsiteY29" fmla="*/ 2006414 h 5521778"/>
                <a:gd name="connsiteX30" fmla="*/ 2425260 w 4282295"/>
                <a:gd name="connsiteY30" fmla="*/ 1744953 h 5521778"/>
                <a:gd name="connsiteX31" fmla="*/ 2620903 w 4282295"/>
                <a:gd name="connsiteY31" fmla="*/ 1523782 h 5521778"/>
                <a:gd name="connsiteX32" fmla="*/ 2795877 w 4282295"/>
                <a:gd name="connsiteY32" fmla="*/ 1307089 h 5521778"/>
                <a:gd name="connsiteX33" fmla="*/ 2963327 w 4282295"/>
                <a:gd name="connsiteY33" fmla="*/ 1012195 h 5521778"/>
                <a:gd name="connsiteX34" fmla="*/ 3094867 w 4282295"/>
                <a:gd name="connsiteY34" fmla="*/ 599667 h 5521778"/>
                <a:gd name="connsiteX35" fmla="*/ 3097534 w 4282295"/>
                <a:gd name="connsiteY35" fmla="*/ 586237 h 5521778"/>
                <a:gd name="connsiteX36" fmla="*/ 3103820 w 4282295"/>
                <a:gd name="connsiteY36" fmla="*/ 543469 h 5521778"/>
                <a:gd name="connsiteX37" fmla="*/ 3111250 w 4282295"/>
                <a:gd name="connsiteY37" fmla="*/ 537469 h 5521778"/>
                <a:gd name="connsiteX38" fmla="*/ 4269599 w 4282295"/>
                <a:gd name="connsiteY38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119954 w 4282295"/>
                <a:gd name="connsiteY22" fmla="*/ 2190151 h 5521778"/>
                <a:gd name="connsiteX23" fmla="*/ 1206060 w 4282295"/>
                <a:gd name="connsiteY23" fmla="*/ 2264351 h 5521778"/>
                <a:gd name="connsiteX24" fmla="*/ 1500572 w 4282295"/>
                <a:gd name="connsiteY24" fmla="*/ 2431515 h 5521778"/>
                <a:gd name="connsiteX25" fmla="*/ 1670213 w 4282295"/>
                <a:gd name="connsiteY25" fmla="*/ 2396177 h 5521778"/>
                <a:gd name="connsiteX26" fmla="*/ 1820232 w 4282295"/>
                <a:gd name="connsiteY26" fmla="*/ 2296546 h 5521778"/>
                <a:gd name="connsiteX27" fmla="*/ 1901956 w 4282295"/>
                <a:gd name="connsiteY27" fmla="*/ 2233014 h 5521778"/>
                <a:gd name="connsiteX28" fmla="*/ 2162941 w 4282295"/>
                <a:gd name="connsiteY28" fmla="*/ 2006414 h 5521778"/>
                <a:gd name="connsiteX29" fmla="*/ 2425260 w 4282295"/>
                <a:gd name="connsiteY29" fmla="*/ 1744953 h 5521778"/>
                <a:gd name="connsiteX30" fmla="*/ 2620903 w 4282295"/>
                <a:gd name="connsiteY30" fmla="*/ 1523782 h 5521778"/>
                <a:gd name="connsiteX31" fmla="*/ 2795877 w 4282295"/>
                <a:gd name="connsiteY31" fmla="*/ 1307089 h 5521778"/>
                <a:gd name="connsiteX32" fmla="*/ 2963327 w 4282295"/>
                <a:gd name="connsiteY32" fmla="*/ 1012195 h 5521778"/>
                <a:gd name="connsiteX33" fmla="*/ 3094867 w 4282295"/>
                <a:gd name="connsiteY33" fmla="*/ 599667 h 5521778"/>
                <a:gd name="connsiteX34" fmla="*/ 3097534 w 4282295"/>
                <a:gd name="connsiteY34" fmla="*/ 586237 h 5521778"/>
                <a:gd name="connsiteX35" fmla="*/ 3103820 w 4282295"/>
                <a:gd name="connsiteY35" fmla="*/ 543469 h 5521778"/>
                <a:gd name="connsiteX36" fmla="*/ 3111250 w 4282295"/>
                <a:gd name="connsiteY36" fmla="*/ 537469 h 5521778"/>
                <a:gd name="connsiteX37" fmla="*/ 4269599 w 4282295"/>
                <a:gd name="connsiteY3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162941 w 4282295"/>
                <a:gd name="connsiteY27" fmla="*/ 2006414 h 5521778"/>
                <a:gd name="connsiteX28" fmla="*/ 2425260 w 4282295"/>
                <a:gd name="connsiteY28" fmla="*/ 1744953 h 5521778"/>
                <a:gd name="connsiteX29" fmla="*/ 2620903 w 4282295"/>
                <a:gd name="connsiteY29" fmla="*/ 1523782 h 5521778"/>
                <a:gd name="connsiteX30" fmla="*/ 2795877 w 4282295"/>
                <a:gd name="connsiteY30" fmla="*/ 1307089 h 5521778"/>
                <a:gd name="connsiteX31" fmla="*/ 2963327 w 4282295"/>
                <a:gd name="connsiteY31" fmla="*/ 1012195 h 5521778"/>
                <a:gd name="connsiteX32" fmla="*/ 3094867 w 4282295"/>
                <a:gd name="connsiteY32" fmla="*/ 599667 h 5521778"/>
                <a:gd name="connsiteX33" fmla="*/ 3097534 w 4282295"/>
                <a:gd name="connsiteY33" fmla="*/ 586237 h 5521778"/>
                <a:gd name="connsiteX34" fmla="*/ 3103820 w 4282295"/>
                <a:gd name="connsiteY34" fmla="*/ 543469 h 5521778"/>
                <a:gd name="connsiteX35" fmla="*/ 3111250 w 4282295"/>
                <a:gd name="connsiteY35" fmla="*/ 537469 h 5521778"/>
                <a:gd name="connsiteX36" fmla="*/ 4269599 w 4282295"/>
                <a:gd name="connsiteY3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425260 w 4282295"/>
                <a:gd name="connsiteY27" fmla="*/ 1744953 h 5521778"/>
                <a:gd name="connsiteX28" fmla="*/ 2620903 w 4282295"/>
                <a:gd name="connsiteY28" fmla="*/ 1523782 h 5521778"/>
                <a:gd name="connsiteX29" fmla="*/ 2795877 w 4282295"/>
                <a:gd name="connsiteY29" fmla="*/ 1307089 h 5521778"/>
                <a:gd name="connsiteX30" fmla="*/ 2963327 w 4282295"/>
                <a:gd name="connsiteY30" fmla="*/ 1012195 h 5521778"/>
                <a:gd name="connsiteX31" fmla="*/ 3094867 w 4282295"/>
                <a:gd name="connsiteY31" fmla="*/ 599667 h 5521778"/>
                <a:gd name="connsiteX32" fmla="*/ 3097534 w 4282295"/>
                <a:gd name="connsiteY32" fmla="*/ 586237 h 5521778"/>
                <a:gd name="connsiteX33" fmla="*/ 3103820 w 4282295"/>
                <a:gd name="connsiteY33" fmla="*/ 543469 h 5521778"/>
                <a:gd name="connsiteX34" fmla="*/ 3111250 w 4282295"/>
                <a:gd name="connsiteY34" fmla="*/ 537469 h 5521778"/>
                <a:gd name="connsiteX35" fmla="*/ 4269599 w 4282295"/>
                <a:gd name="connsiteY3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82295" h="5521778">
                  <a:moveTo>
                    <a:pt x="4282295" y="5511302"/>
                  </a:moveTo>
                  <a:cubicBezTo>
                    <a:pt x="4030242" y="5516540"/>
                    <a:pt x="4022586" y="5494584"/>
                    <a:pt x="3778190" y="5521778"/>
                  </a:cubicBezTo>
                  <a:cubicBezTo>
                    <a:pt x="3655714" y="5183212"/>
                    <a:pt x="3406398" y="3053402"/>
                    <a:pt x="3355852" y="2713550"/>
                  </a:cubicBezTo>
                  <a:cubicBezTo>
                    <a:pt x="3083317" y="2954231"/>
                    <a:pt x="2613251" y="3412098"/>
                    <a:pt x="2420497" y="3592898"/>
                  </a:cubicBezTo>
                  <a:cubicBezTo>
                    <a:pt x="2227743" y="3773699"/>
                    <a:pt x="2281813" y="3740536"/>
                    <a:pt x="2199327" y="3798353"/>
                  </a:cubicBezTo>
                  <a:cubicBezTo>
                    <a:pt x="2074835" y="3885602"/>
                    <a:pt x="1923102" y="3918748"/>
                    <a:pt x="1775369" y="3941894"/>
                  </a:cubicBezTo>
                  <a:cubicBezTo>
                    <a:pt x="1653639" y="3961039"/>
                    <a:pt x="1531434" y="3957134"/>
                    <a:pt x="1410466" y="3933036"/>
                  </a:cubicBezTo>
                  <a:cubicBezTo>
                    <a:pt x="1311882" y="3913319"/>
                    <a:pt x="1216156" y="3880363"/>
                    <a:pt x="1125478" y="3837024"/>
                  </a:cubicBezTo>
                  <a:cubicBezTo>
                    <a:pt x="967077" y="3761395"/>
                    <a:pt x="833569" y="3656985"/>
                    <a:pt x="689995" y="3549845"/>
                  </a:cubicBezTo>
                  <a:cubicBezTo>
                    <a:pt x="546422" y="3442705"/>
                    <a:pt x="362621" y="3282844"/>
                    <a:pt x="264037" y="3194182"/>
                  </a:cubicBezTo>
                  <a:cubicBezTo>
                    <a:pt x="165453" y="3105520"/>
                    <a:pt x="133640" y="3063785"/>
                    <a:pt x="98492" y="3017874"/>
                  </a:cubicBezTo>
                  <a:cubicBezTo>
                    <a:pt x="67060" y="2976917"/>
                    <a:pt x="19340" y="2924053"/>
                    <a:pt x="6671" y="2873094"/>
                  </a:cubicBezTo>
                  <a:cubicBezTo>
                    <a:pt x="-6949" y="2818135"/>
                    <a:pt x="1433" y="2729171"/>
                    <a:pt x="21435" y="2712883"/>
                  </a:cubicBezTo>
                  <a:cubicBezTo>
                    <a:pt x="47915" y="2691262"/>
                    <a:pt x="80585" y="2678498"/>
                    <a:pt x="110399" y="2661829"/>
                  </a:cubicBezTo>
                  <a:cubicBezTo>
                    <a:pt x="131640" y="2650019"/>
                    <a:pt x="135164" y="2651257"/>
                    <a:pt x="141641" y="2674688"/>
                  </a:cubicBezTo>
                  <a:cubicBezTo>
                    <a:pt x="183646" y="2825469"/>
                    <a:pt x="233462" y="2990442"/>
                    <a:pt x="321663" y="3121411"/>
                  </a:cubicBezTo>
                  <a:cubicBezTo>
                    <a:pt x="375765" y="3201706"/>
                    <a:pt x="455585" y="3265810"/>
                    <a:pt x="554740" y="3222090"/>
                  </a:cubicBezTo>
                  <a:cubicBezTo>
                    <a:pt x="637608" y="3185609"/>
                    <a:pt x="701901" y="3113600"/>
                    <a:pt x="756194" y="3043496"/>
                  </a:cubicBezTo>
                  <a:cubicBezTo>
                    <a:pt x="890306" y="2870141"/>
                    <a:pt x="1004511" y="2667354"/>
                    <a:pt x="1066137" y="2456090"/>
                  </a:cubicBezTo>
                  <a:cubicBezTo>
                    <a:pt x="1092141" y="2366745"/>
                    <a:pt x="1100237" y="2289402"/>
                    <a:pt x="1072805" y="2199295"/>
                  </a:cubicBezTo>
                  <a:cubicBezTo>
                    <a:pt x="1068471" y="2154829"/>
                    <a:pt x="1045801" y="2200708"/>
                    <a:pt x="1040134" y="2189294"/>
                  </a:cubicBezTo>
                  <a:cubicBezTo>
                    <a:pt x="1042801" y="2169673"/>
                    <a:pt x="1042039" y="2153480"/>
                    <a:pt x="1038801" y="2130811"/>
                  </a:cubicBezTo>
                  <a:cubicBezTo>
                    <a:pt x="1066455" y="2143321"/>
                    <a:pt x="1129098" y="2214234"/>
                    <a:pt x="1206060" y="2264351"/>
                  </a:cubicBezTo>
                  <a:cubicBezTo>
                    <a:pt x="1283022" y="2314468"/>
                    <a:pt x="1386368" y="2429229"/>
                    <a:pt x="1500572" y="2431515"/>
                  </a:cubicBezTo>
                  <a:cubicBezTo>
                    <a:pt x="1560580" y="2432753"/>
                    <a:pt x="1615158" y="2418656"/>
                    <a:pt x="1670213" y="2396177"/>
                  </a:cubicBezTo>
                  <a:cubicBezTo>
                    <a:pt x="1724029" y="2374174"/>
                    <a:pt x="1787696" y="2338237"/>
                    <a:pt x="1834464" y="2303662"/>
                  </a:cubicBezTo>
                  <a:cubicBezTo>
                    <a:pt x="2077718" y="2152429"/>
                    <a:pt x="2294187" y="1874933"/>
                    <a:pt x="2425260" y="1744953"/>
                  </a:cubicBezTo>
                  <a:cubicBezTo>
                    <a:pt x="2556333" y="1614973"/>
                    <a:pt x="2557752" y="1599316"/>
                    <a:pt x="2620903" y="1523782"/>
                  </a:cubicBezTo>
                  <a:cubicBezTo>
                    <a:pt x="2680339" y="1452726"/>
                    <a:pt x="2735679" y="1377288"/>
                    <a:pt x="2795877" y="1307089"/>
                  </a:cubicBezTo>
                  <a:cubicBezTo>
                    <a:pt x="2860457" y="1214125"/>
                    <a:pt x="2916559" y="1115255"/>
                    <a:pt x="2963327" y="1012195"/>
                  </a:cubicBezTo>
                  <a:cubicBezTo>
                    <a:pt x="3023430" y="879607"/>
                    <a:pt x="3064578" y="741875"/>
                    <a:pt x="3094867" y="599667"/>
                  </a:cubicBezTo>
                  <a:cubicBezTo>
                    <a:pt x="3097344" y="595476"/>
                    <a:pt x="3094295" y="590237"/>
                    <a:pt x="3097534" y="586237"/>
                  </a:cubicBezTo>
                  <a:cubicBezTo>
                    <a:pt x="3096867" y="571568"/>
                    <a:pt x="3104964" y="558233"/>
                    <a:pt x="3103820" y="543469"/>
                  </a:cubicBezTo>
                  <a:cubicBezTo>
                    <a:pt x="3103440" y="538421"/>
                    <a:pt x="2916954" y="628047"/>
                    <a:pt x="3111250" y="537469"/>
                  </a:cubicBezTo>
                  <a:cubicBezTo>
                    <a:pt x="3305547" y="446891"/>
                    <a:pt x="4145552" y="1223"/>
                    <a:pt x="4269599" y="0"/>
                  </a:cubicBezTo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665416" y="1672213"/>
              <a:ext cx="1268253" cy="2361525"/>
            </a:xfrm>
            <a:custGeom>
              <a:avLst/>
              <a:gdLst>
                <a:gd name="connsiteX0" fmla="*/ 1263396 w 1268253"/>
                <a:gd name="connsiteY0" fmla="*/ 1708526 h 2361525"/>
                <a:gd name="connsiteX1" fmla="*/ 1268063 w 1268253"/>
                <a:gd name="connsiteY1" fmla="*/ 1823683 h 2361525"/>
                <a:gd name="connsiteX2" fmla="*/ 1259491 w 1268253"/>
                <a:gd name="connsiteY2" fmla="*/ 1860164 h 2361525"/>
                <a:gd name="connsiteX3" fmla="*/ 1019747 w 1268253"/>
                <a:gd name="connsiteY3" fmla="*/ 2196206 h 2361525"/>
                <a:gd name="connsiteX4" fmla="*/ 896112 w 1268253"/>
                <a:gd name="connsiteY4" fmla="*/ 2290408 h 2361525"/>
                <a:gd name="connsiteX5" fmla="*/ 830389 w 1268253"/>
                <a:gd name="connsiteY5" fmla="*/ 2332318 h 2361525"/>
                <a:gd name="connsiteX6" fmla="*/ 777335 w 1268253"/>
                <a:gd name="connsiteY6" fmla="*/ 2358988 h 2361525"/>
                <a:gd name="connsiteX7" fmla="*/ 727520 w 1268253"/>
                <a:gd name="connsiteY7" fmla="*/ 2361274 h 2361525"/>
                <a:gd name="connsiteX8" fmla="*/ 624268 w 1268253"/>
                <a:gd name="connsiteY8" fmla="*/ 2358702 h 2361525"/>
                <a:gd name="connsiteX9" fmla="*/ 548259 w 1268253"/>
                <a:gd name="connsiteY9" fmla="*/ 2351749 h 2361525"/>
                <a:gd name="connsiteX10" fmla="*/ 480346 w 1268253"/>
                <a:gd name="connsiteY10" fmla="*/ 2281264 h 2361525"/>
                <a:gd name="connsiteX11" fmla="*/ 419290 w 1268253"/>
                <a:gd name="connsiteY11" fmla="*/ 2215065 h 2361525"/>
                <a:gd name="connsiteX12" fmla="*/ 157829 w 1268253"/>
                <a:gd name="connsiteY12" fmla="*/ 1889882 h 2361525"/>
                <a:gd name="connsiteX13" fmla="*/ 3429 w 1268253"/>
                <a:gd name="connsiteY13" fmla="*/ 1166077 h 2361525"/>
                <a:gd name="connsiteX14" fmla="*/ 1333 w 1268253"/>
                <a:gd name="connsiteY14" fmla="*/ 1041776 h 2361525"/>
                <a:gd name="connsiteX15" fmla="*/ 0 w 1268253"/>
                <a:gd name="connsiteY15" fmla="*/ 1023964 h 2361525"/>
                <a:gd name="connsiteX16" fmla="*/ 35814 w 1268253"/>
                <a:gd name="connsiteY16" fmla="*/ 963290 h 2361525"/>
                <a:gd name="connsiteX17" fmla="*/ 153162 w 1268253"/>
                <a:gd name="connsiteY17" fmla="*/ 772028 h 2361525"/>
                <a:gd name="connsiteX18" fmla="*/ 157639 w 1268253"/>
                <a:gd name="connsiteY18" fmla="*/ 754883 h 2361525"/>
                <a:gd name="connsiteX19" fmla="*/ 142208 w 1268253"/>
                <a:gd name="connsiteY19" fmla="*/ 581242 h 2361525"/>
                <a:gd name="connsiteX20" fmla="*/ 134207 w 1268253"/>
                <a:gd name="connsiteY20" fmla="*/ 492374 h 2361525"/>
                <a:gd name="connsiteX21" fmla="*/ 127635 w 1268253"/>
                <a:gd name="connsiteY21" fmla="*/ 419222 h 2361525"/>
                <a:gd name="connsiteX22" fmla="*/ 147066 w 1268253"/>
                <a:gd name="connsiteY22" fmla="*/ 399696 h 2361525"/>
                <a:gd name="connsiteX23" fmla="*/ 240125 w 1268253"/>
                <a:gd name="connsiteY23" fmla="*/ 334354 h 2361525"/>
                <a:gd name="connsiteX24" fmla="*/ 242697 w 1268253"/>
                <a:gd name="connsiteY24" fmla="*/ 225388 h 2361525"/>
                <a:gd name="connsiteX25" fmla="*/ 230219 w 1268253"/>
                <a:gd name="connsiteY25" fmla="*/ 138044 h 2361525"/>
                <a:gd name="connsiteX26" fmla="*/ 227552 w 1268253"/>
                <a:gd name="connsiteY26" fmla="*/ 64892 h 2361525"/>
                <a:gd name="connsiteX27" fmla="*/ 327755 w 1268253"/>
                <a:gd name="connsiteY27" fmla="*/ 7837 h 2361525"/>
                <a:gd name="connsiteX28" fmla="*/ 388715 w 1268253"/>
                <a:gd name="connsiteY28" fmla="*/ 122 h 2361525"/>
                <a:gd name="connsiteX29" fmla="*/ 404050 w 1268253"/>
                <a:gd name="connsiteY29" fmla="*/ 2789 h 2361525"/>
                <a:gd name="connsiteX30" fmla="*/ 551117 w 1268253"/>
                <a:gd name="connsiteY30" fmla="*/ 66321 h 2361525"/>
                <a:gd name="connsiteX31" fmla="*/ 689134 w 1268253"/>
                <a:gd name="connsiteY31" fmla="*/ 195099 h 2361525"/>
                <a:gd name="connsiteX32" fmla="*/ 711613 w 1268253"/>
                <a:gd name="connsiteY32" fmla="*/ 255392 h 2361525"/>
                <a:gd name="connsiteX33" fmla="*/ 711422 w 1268253"/>
                <a:gd name="connsiteY33" fmla="*/ 285681 h 2361525"/>
                <a:gd name="connsiteX34" fmla="*/ 693039 w 1268253"/>
                <a:gd name="connsiteY34" fmla="*/ 337497 h 2361525"/>
                <a:gd name="connsiteX35" fmla="*/ 725424 w 1268253"/>
                <a:gd name="connsiteY35" fmla="*/ 346927 h 2361525"/>
                <a:gd name="connsiteX36" fmla="*/ 729139 w 1268253"/>
                <a:gd name="connsiteY36" fmla="*/ 340450 h 2361525"/>
                <a:gd name="connsiteX37" fmla="*/ 775049 w 1268253"/>
                <a:gd name="connsiteY37" fmla="*/ 273680 h 2361525"/>
                <a:gd name="connsiteX38" fmla="*/ 826960 w 1268253"/>
                <a:gd name="connsiteY38" fmla="*/ 236913 h 2361525"/>
                <a:gd name="connsiteX39" fmla="*/ 848106 w 1268253"/>
                <a:gd name="connsiteY39" fmla="*/ 236913 h 2361525"/>
                <a:gd name="connsiteX40" fmla="*/ 919639 w 1268253"/>
                <a:gd name="connsiteY40" fmla="*/ 255106 h 2361525"/>
                <a:gd name="connsiteX41" fmla="*/ 940403 w 1268253"/>
                <a:gd name="connsiteY41" fmla="*/ 272918 h 2361525"/>
                <a:gd name="connsiteX42" fmla="*/ 1035463 w 1268253"/>
                <a:gd name="connsiteY42" fmla="*/ 455798 h 2361525"/>
                <a:gd name="connsiteX43" fmla="*/ 1176814 w 1268253"/>
                <a:gd name="connsiteY43" fmla="*/ 778124 h 2361525"/>
                <a:gd name="connsiteX44" fmla="*/ 1240060 w 1268253"/>
                <a:gd name="connsiteY44" fmla="*/ 930048 h 2361525"/>
                <a:gd name="connsiteX45" fmla="*/ 1243870 w 1268253"/>
                <a:gd name="connsiteY45" fmla="*/ 1074923 h 2361525"/>
                <a:gd name="connsiteX46" fmla="*/ 1252823 w 1268253"/>
                <a:gd name="connsiteY46" fmla="*/ 1489070 h 2361525"/>
                <a:gd name="connsiteX47" fmla="*/ 1263396 w 1268253"/>
                <a:gd name="connsiteY47" fmla="*/ 1708526 h 236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8253" h="2361525">
                  <a:moveTo>
                    <a:pt x="1263396" y="1708526"/>
                  </a:moveTo>
                  <a:cubicBezTo>
                    <a:pt x="1265396" y="1746912"/>
                    <a:pt x="1267111" y="1785393"/>
                    <a:pt x="1268063" y="1823683"/>
                  </a:cubicBezTo>
                  <a:cubicBezTo>
                    <a:pt x="1268921" y="1838352"/>
                    <a:pt x="1267016" y="1845972"/>
                    <a:pt x="1259491" y="1860164"/>
                  </a:cubicBezTo>
                  <a:cubicBezTo>
                    <a:pt x="1193578" y="1980084"/>
                    <a:pt x="1121378" y="2102670"/>
                    <a:pt x="1019747" y="2196206"/>
                  </a:cubicBezTo>
                  <a:cubicBezTo>
                    <a:pt x="981551" y="2231353"/>
                    <a:pt x="939355" y="2261833"/>
                    <a:pt x="896112" y="2290408"/>
                  </a:cubicBezTo>
                  <a:cubicBezTo>
                    <a:pt x="874490" y="2304696"/>
                    <a:pt x="852773" y="2319269"/>
                    <a:pt x="830389" y="2332318"/>
                  </a:cubicBezTo>
                  <a:cubicBezTo>
                    <a:pt x="814864" y="2341367"/>
                    <a:pt x="794957" y="2355178"/>
                    <a:pt x="777335" y="2358988"/>
                  </a:cubicBezTo>
                  <a:cubicBezTo>
                    <a:pt x="760952" y="2362512"/>
                    <a:pt x="744188" y="2361369"/>
                    <a:pt x="727520" y="2361274"/>
                  </a:cubicBezTo>
                  <a:cubicBezTo>
                    <a:pt x="693134" y="2360988"/>
                    <a:pt x="658654" y="2360131"/>
                    <a:pt x="624268" y="2358702"/>
                  </a:cubicBezTo>
                  <a:cubicBezTo>
                    <a:pt x="602361" y="2357750"/>
                    <a:pt x="567023" y="2363941"/>
                    <a:pt x="548259" y="2351749"/>
                  </a:cubicBezTo>
                  <a:cubicBezTo>
                    <a:pt x="522351" y="2334795"/>
                    <a:pt x="501586" y="2303743"/>
                    <a:pt x="480346" y="2281264"/>
                  </a:cubicBezTo>
                  <a:cubicBezTo>
                    <a:pt x="459772" y="2259452"/>
                    <a:pt x="439388" y="2237354"/>
                    <a:pt x="419290" y="2215065"/>
                  </a:cubicBezTo>
                  <a:cubicBezTo>
                    <a:pt x="326708" y="2112386"/>
                    <a:pt x="233077" y="2006277"/>
                    <a:pt x="157829" y="1889882"/>
                  </a:cubicBezTo>
                  <a:cubicBezTo>
                    <a:pt x="18955" y="1675093"/>
                    <a:pt x="7620" y="1414680"/>
                    <a:pt x="3429" y="1166077"/>
                  </a:cubicBezTo>
                  <a:cubicBezTo>
                    <a:pt x="2762" y="1124548"/>
                    <a:pt x="2858" y="1083114"/>
                    <a:pt x="1333" y="1041776"/>
                  </a:cubicBezTo>
                  <a:cubicBezTo>
                    <a:pt x="1143" y="1035870"/>
                    <a:pt x="2762" y="1029774"/>
                    <a:pt x="0" y="1023964"/>
                  </a:cubicBezTo>
                  <a:cubicBezTo>
                    <a:pt x="7239" y="1001009"/>
                    <a:pt x="23717" y="983483"/>
                    <a:pt x="35814" y="963290"/>
                  </a:cubicBezTo>
                  <a:cubicBezTo>
                    <a:pt x="74200" y="899091"/>
                    <a:pt x="113919" y="835655"/>
                    <a:pt x="153162" y="772028"/>
                  </a:cubicBezTo>
                  <a:cubicBezTo>
                    <a:pt x="156496" y="766599"/>
                    <a:pt x="158115" y="761265"/>
                    <a:pt x="157639" y="754883"/>
                  </a:cubicBezTo>
                  <a:cubicBezTo>
                    <a:pt x="152590" y="696971"/>
                    <a:pt x="147447" y="639154"/>
                    <a:pt x="142208" y="581242"/>
                  </a:cubicBezTo>
                  <a:cubicBezTo>
                    <a:pt x="139541" y="551619"/>
                    <a:pt x="136874" y="521997"/>
                    <a:pt x="134207" y="492374"/>
                  </a:cubicBezTo>
                  <a:cubicBezTo>
                    <a:pt x="132207" y="469990"/>
                    <a:pt x="124682" y="441320"/>
                    <a:pt x="127635" y="419222"/>
                  </a:cubicBezTo>
                  <a:cubicBezTo>
                    <a:pt x="129064" y="407792"/>
                    <a:pt x="139922" y="404934"/>
                    <a:pt x="147066" y="399696"/>
                  </a:cubicBezTo>
                  <a:cubicBezTo>
                    <a:pt x="177641" y="377312"/>
                    <a:pt x="209074" y="356071"/>
                    <a:pt x="240125" y="334354"/>
                  </a:cubicBezTo>
                  <a:cubicBezTo>
                    <a:pt x="269653" y="313685"/>
                    <a:pt x="247174" y="256821"/>
                    <a:pt x="242697" y="225388"/>
                  </a:cubicBezTo>
                  <a:cubicBezTo>
                    <a:pt x="238506" y="196242"/>
                    <a:pt x="234410" y="167190"/>
                    <a:pt x="230219" y="138044"/>
                  </a:cubicBezTo>
                  <a:cubicBezTo>
                    <a:pt x="227838" y="121280"/>
                    <a:pt x="212217" y="76703"/>
                    <a:pt x="227552" y="64892"/>
                  </a:cubicBezTo>
                  <a:cubicBezTo>
                    <a:pt x="258413" y="41270"/>
                    <a:pt x="290322" y="19839"/>
                    <a:pt x="327755" y="7837"/>
                  </a:cubicBezTo>
                  <a:cubicBezTo>
                    <a:pt x="347663" y="1455"/>
                    <a:pt x="367951" y="-545"/>
                    <a:pt x="388715" y="122"/>
                  </a:cubicBezTo>
                  <a:cubicBezTo>
                    <a:pt x="393383" y="3551"/>
                    <a:pt x="399288" y="-164"/>
                    <a:pt x="404050" y="2789"/>
                  </a:cubicBezTo>
                  <a:cubicBezTo>
                    <a:pt x="457581" y="13552"/>
                    <a:pt x="506825" y="34698"/>
                    <a:pt x="551117" y="66321"/>
                  </a:cubicBezTo>
                  <a:cubicBezTo>
                    <a:pt x="602647" y="103182"/>
                    <a:pt x="653510" y="140997"/>
                    <a:pt x="689134" y="195099"/>
                  </a:cubicBezTo>
                  <a:cubicBezTo>
                    <a:pt x="701230" y="213482"/>
                    <a:pt x="706755" y="234342"/>
                    <a:pt x="711613" y="255392"/>
                  </a:cubicBezTo>
                  <a:cubicBezTo>
                    <a:pt x="713422" y="265488"/>
                    <a:pt x="713899" y="275585"/>
                    <a:pt x="711422" y="285681"/>
                  </a:cubicBezTo>
                  <a:cubicBezTo>
                    <a:pt x="705326" y="302922"/>
                    <a:pt x="699230" y="320162"/>
                    <a:pt x="693039" y="337497"/>
                  </a:cubicBezTo>
                  <a:cubicBezTo>
                    <a:pt x="701040" y="341212"/>
                    <a:pt x="713804" y="351023"/>
                    <a:pt x="725424" y="346927"/>
                  </a:cubicBezTo>
                  <a:cubicBezTo>
                    <a:pt x="725710" y="344165"/>
                    <a:pt x="727615" y="342450"/>
                    <a:pt x="729139" y="340450"/>
                  </a:cubicBezTo>
                  <a:cubicBezTo>
                    <a:pt x="747713" y="320448"/>
                    <a:pt x="761429" y="297016"/>
                    <a:pt x="775049" y="273680"/>
                  </a:cubicBezTo>
                  <a:cubicBezTo>
                    <a:pt x="787051" y="253106"/>
                    <a:pt x="803434" y="240438"/>
                    <a:pt x="826960" y="236913"/>
                  </a:cubicBezTo>
                  <a:cubicBezTo>
                    <a:pt x="834009" y="234913"/>
                    <a:pt x="841058" y="234913"/>
                    <a:pt x="848106" y="236913"/>
                  </a:cubicBezTo>
                  <a:cubicBezTo>
                    <a:pt x="872204" y="242057"/>
                    <a:pt x="896207" y="247105"/>
                    <a:pt x="919639" y="255106"/>
                  </a:cubicBezTo>
                  <a:cubicBezTo>
                    <a:pt x="929545" y="258535"/>
                    <a:pt x="935831" y="264060"/>
                    <a:pt x="940403" y="272918"/>
                  </a:cubicBezTo>
                  <a:cubicBezTo>
                    <a:pt x="971836" y="333973"/>
                    <a:pt x="1001935" y="395886"/>
                    <a:pt x="1035463" y="455798"/>
                  </a:cubicBezTo>
                  <a:cubicBezTo>
                    <a:pt x="1093089" y="558763"/>
                    <a:pt x="1131570" y="669825"/>
                    <a:pt x="1176814" y="778124"/>
                  </a:cubicBezTo>
                  <a:cubicBezTo>
                    <a:pt x="1197959" y="828702"/>
                    <a:pt x="1219010" y="879375"/>
                    <a:pt x="1240060" y="930048"/>
                  </a:cubicBezTo>
                  <a:cubicBezTo>
                    <a:pt x="1250347" y="974815"/>
                    <a:pt x="1242727" y="1029108"/>
                    <a:pt x="1243870" y="1074923"/>
                  </a:cubicBezTo>
                  <a:cubicBezTo>
                    <a:pt x="1247299" y="1212940"/>
                    <a:pt x="1248918" y="1351053"/>
                    <a:pt x="1252823" y="1489070"/>
                  </a:cubicBezTo>
                  <a:cubicBezTo>
                    <a:pt x="1254824" y="1562317"/>
                    <a:pt x="1259586" y="1635469"/>
                    <a:pt x="1263396" y="1708526"/>
                  </a:cubicBezTo>
                  <a:close/>
                </a:path>
              </a:pathLst>
            </a:custGeom>
            <a:solidFill>
              <a:srgbClr val="FC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96479" y="2053239"/>
              <a:ext cx="920790" cy="671398"/>
            </a:xfrm>
            <a:custGeom>
              <a:avLst/>
              <a:gdLst>
                <a:gd name="connsiteX0" fmla="*/ 335003 w 920790"/>
                <a:gd name="connsiteY0" fmla="*/ 434816 h 671398"/>
                <a:gd name="connsiteX1" fmla="*/ 794774 w 920790"/>
                <a:gd name="connsiteY1" fmla="*/ 86011 h 671398"/>
                <a:gd name="connsiteX2" fmla="*/ 885738 w 920790"/>
                <a:gd name="connsiteY2" fmla="*/ 18383 h 671398"/>
                <a:gd name="connsiteX3" fmla="*/ 920790 w 920790"/>
                <a:gd name="connsiteY3" fmla="*/ 0 h 671398"/>
                <a:gd name="connsiteX4" fmla="*/ 904026 w 920790"/>
                <a:gd name="connsiteY4" fmla="*/ 17621 h 671398"/>
                <a:gd name="connsiteX5" fmla="*/ 726766 w 920790"/>
                <a:gd name="connsiteY5" fmla="*/ 178498 h 671398"/>
                <a:gd name="connsiteX6" fmla="*/ 170030 w 920790"/>
                <a:gd name="connsiteY6" fmla="*/ 665798 h 671398"/>
                <a:gd name="connsiteX7" fmla="*/ 147360 w 920790"/>
                <a:gd name="connsiteY7" fmla="*/ 664559 h 671398"/>
                <a:gd name="connsiteX8" fmla="*/ 8867 w 920790"/>
                <a:gd name="connsiteY8" fmla="*/ 509778 h 671398"/>
                <a:gd name="connsiteX9" fmla="*/ 1247 w 920790"/>
                <a:gd name="connsiteY9" fmla="*/ 495300 h 671398"/>
                <a:gd name="connsiteX10" fmla="*/ 18296 w 920790"/>
                <a:gd name="connsiteY10" fmla="*/ 499777 h 671398"/>
                <a:gd name="connsiteX11" fmla="*/ 135835 w 920790"/>
                <a:gd name="connsiteY11" fmla="*/ 569405 h 671398"/>
                <a:gd name="connsiteX12" fmla="*/ 169458 w 920790"/>
                <a:gd name="connsiteY12" fmla="*/ 566928 h 671398"/>
                <a:gd name="connsiteX13" fmla="*/ 335003 w 920790"/>
                <a:gd name="connsiteY13" fmla="*/ 434816 h 6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0790" h="671398">
                  <a:moveTo>
                    <a:pt x="335003" y="434816"/>
                  </a:moveTo>
                  <a:cubicBezTo>
                    <a:pt x="486450" y="316230"/>
                    <a:pt x="640755" y="200977"/>
                    <a:pt x="794774" y="86011"/>
                  </a:cubicBezTo>
                  <a:cubicBezTo>
                    <a:pt x="825064" y="63437"/>
                    <a:pt x="855353" y="40862"/>
                    <a:pt x="885738" y="18383"/>
                  </a:cubicBezTo>
                  <a:cubicBezTo>
                    <a:pt x="896120" y="10668"/>
                    <a:pt x="906503" y="2667"/>
                    <a:pt x="920790" y="0"/>
                  </a:cubicBezTo>
                  <a:cubicBezTo>
                    <a:pt x="915170" y="5905"/>
                    <a:pt x="909836" y="12001"/>
                    <a:pt x="904026" y="17621"/>
                  </a:cubicBezTo>
                  <a:cubicBezTo>
                    <a:pt x="846590" y="73057"/>
                    <a:pt x="786488" y="125540"/>
                    <a:pt x="726766" y="178498"/>
                  </a:cubicBezTo>
                  <a:cubicBezTo>
                    <a:pt x="542267" y="342138"/>
                    <a:pt x="357672" y="505873"/>
                    <a:pt x="170030" y="665798"/>
                  </a:cubicBezTo>
                  <a:cubicBezTo>
                    <a:pt x="161267" y="673322"/>
                    <a:pt x="155456" y="673608"/>
                    <a:pt x="147360" y="664559"/>
                  </a:cubicBezTo>
                  <a:cubicBezTo>
                    <a:pt x="101354" y="612743"/>
                    <a:pt x="54396" y="561880"/>
                    <a:pt x="8867" y="509778"/>
                  </a:cubicBezTo>
                  <a:cubicBezTo>
                    <a:pt x="5152" y="505492"/>
                    <a:pt x="-3135" y="500539"/>
                    <a:pt x="1247" y="495300"/>
                  </a:cubicBezTo>
                  <a:cubicBezTo>
                    <a:pt x="6390" y="489109"/>
                    <a:pt x="13153" y="496634"/>
                    <a:pt x="18296" y="499777"/>
                  </a:cubicBezTo>
                  <a:cubicBezTo>
                    <a:pt x="57444" y="523113"/>
                    <a:pt x="97163" y="545306"/>
                    <a:pt x="135835" y="569405"/>
                  </a:cubicBezTo>
                  <a:cubicBezTo>
                    <a:pt x="148979" y="577596"/>
                    <a:pt x="158028" y="576263"/>
                    <a:pt x="169458" y="566928"/>
                  </a:cubicBezTo>
                  <a:cubicBezTo>
                    <a:pt x="224132" y="522256"/>
                    <a:pt x="279377" y="478346"/>
                    <a:pt x="335003" y="434816"/>
                  </a:cubicBezTo>
                  <a:close/>
                </a:path>
              </a:pathLst>
            </a:custGeom>
            <a:solidFill>
              <a:srgbClr val="ED22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124140" y="1974707"/>
              <a:ext cx="267366" cy="191772"/>
            </a:xfrm>
            <a:custGeom>
              <a:avLst/>
              <a:gdLst>
                <a:gd name="connsiteX0" fmla="*/ 267367 w 267366"/>
                <a:gd name="connsiteY0" fmla="*/ 44624 h 191772"/>
                <a:gd name="connsiteX1" fmla="*/ 230124 w 267366"/>
                <a:gd name="connsiteY1" fmla="*/ 154542 h 191772"/>
                <a:gd name="connsiteX2" fmla="*/ 174117 w 267366"/>
                <a:gd name="connsiteY2" fmla="*/ 181688 h 191772"/>
                <a:gd name="connsiteX3" fmla="*/ 44577 w 267366"/>
                <a:gd name="connsiteY3" fmla="*/ 106631 h 191772"/>
                <a:gd name="connsiteX4" fmla="*/ 0 w 267366"/>
                <a:gd name="connsiteY4" fmla="*/ 52625 h 191772"/>
                <a:gd name="connsiteX5" fmla="*/ 11906 w 267366"/>
                <a:gd name="connsiteY5" fmla="*/ 10238 h 191772"/>
                <a:gd name="connsiteX6" fmla="*/ 36862 w 267366"/>
                <a:gd name="connsiteY6" fmla="*/ 713 h 191772"/>
                <a:gd name="connsiteX7" fmla="*/ 39910 w 267366"/>
                <a:gd name="connsiteY7" fmla="*/ 332 h 191772"/>
                <a:gd name="connsiteX8" fmla="*/ 225457 w 267366"/>
                <a:gd name="connsiteY8" fmla="*/ 33384 h 191772"/>
                <a:gd name="connsiteX9" fmla="*/ 267367 w 267366"/>
                <a:gd name="connsiteY9" fmla="*/ 44624 h 1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66" h="191772">
                  <a:moveTo>
                    <a:pt x="267367" y="44624"/>
                  </a:moveTo>
                  <a:cubicBezTo>
                    <a:pt x="260985" y="52815"/>
                    <a:pt x="230791" y="151589"/>
                    <a:pt x="230124" y="154542"/>
                  </a:cubicBezTo>
                  <a:cubicBezTo>
                    <a:pt x="222694" y="188070"/>
                    <a:pt x="214027" y="203405"/>
                    <a:pt x="174117" y="181688"/>
                  </a:cubicBezTo>
                  <a:cubicBezTo>
                    <a:pt x="130302" y="157781"/>
                    <a:pt x="84487" y="137207"/>
                    <a:pt x="44577" y="106631"/>
                  </a:cubicBezTo>
                  <a:cubicBezTo>
                    <a:pt x="25718" y="92153"/>
                    <a:pt x="7525" y="76723"/>
                    <a:pt x="0" y="52625"/>
                  </a:cubicBezTo>
                  <a:cubicBezTo>
                    <a:pt x="0" y="36432"/>
                    <a:pt x="4286" y="20144"/>
                    <a:pt x="11906" y="10238"/>
                  </a:cubicBezTo>
                  <a:cubicBezTo>
                    <a:pt x="18860" y="3476"/>
                    <a:pt x="28194" y="3190"/>
                    <a:pt x="36862" y="713"/>
                  </a:cubicBezTo>
                  <a:cubicBezTo>
                    <a:pt x="37814" y="-49"/>
                    <a:pt x="38767" y="-239"/>
                    <a:pt x="39910" y="332"/>
                  </a:cubicBezTo>
                  <a:cubicBezTo>
                    <a:pt x="104013" y="-1001"/>
                    <a:pt x="164497" y="17192"/>
                    <a:pt x="225457" y="33384"/>
                  </a:cubicBezTo>
                  <a:cubicBezTo>
                    <a:pt x="228410" y="34241"/>
                    <a:pt x="261080" y="44338"/>
                    <a:pt x="267367" y="44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2428208" y="3675037"/>
              <a:ext cx="13430" cy="3286"/>
            </a:xfrm>
            <a:custGeom>
              <a:avLst/>
              <a:gdLst>
                <a:gd name="connsiteX0" fmla="*/ 13430 w 13430"/>
                <a:gd name="connsiteY0" fmla="*/ 1834 h 3286"/>
                <a:gd name="connsiteX1" fmla="*/ 0 w 13430"/>
                <a:gd name="connsiteY1" fmla="*/ 1453 h 3286"/>
                <a:gd name="connsiteX2" fmla="*/ 13430 w 13430"/>
                <a:gd name="connsiteY2" fmla="*/ 1834 h 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0" h="3286">
                  <a:moveTo>
                    <a:pt x="13430" y="1834"/>
                  </a:moveTo>
                  <a:cubicBezTo>
                    <a:pt x="8668" y="3643"/>
                    <a:pt x="4667" y="4024"/>
                    <a:pt x="0" y="1453"/>
                  </a:cubicBezTo>
                  <a:cubicBezTo>
                    <a:pt x="4763" y="-357"/>
                    <a:pt x="8763" y="-738"/>
                    <a:pt x="13430" y="1834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054227" y="1672287"/>
              <a:ext cx="15335" cy="3189"/>
            </a:xfrm>
            <a:custGeom>
              <a:avLst/>
              <a:gdLst>
                <a:gd name="connsiteX0" fmla="*/ 15335 w 15335"/>
                <a:gd name="connsiteY0" fmla="*/ 2905 h 3189"/>
                <a:gd name="connsiteX1" fmla="*/ 0 w 15335"/>
                <a:gd name="connsiteY1" fmla="*/ 238 h 3189"/>
                <a:gd name="connsiteX2" fmla="*/ 15335 w 15335"/>
                <a:gd name="connsiteY2" fmla="*/ 2905 h 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35" h="3189">
                  <a:moveTo>
                    <a:pt x="15335" y="2905"/>
                  </a:moveTo>
                  <a:cubicBezTo>
                    <a:pt x="10096" y="2715"/>
                    <a:pt x="4477" y="4715"/>
                    <a:pt x="0" y="238"/>
                  </a:cubicBezTo>
                  <a:cubicBezTo>
                    <a:pt x="5144" y="810"/>
                    <a:pt x="10858" y="-1857"/>
                    <a:pt x="15335" y="2905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348416" y="2218498"/>
              <a:ext cx="295656" cy="1092326"/>
            </a:xfrm>
            <a:custGeom>
              <a:avLst/>
              <a:gdLst>
                <a:gd name="connsiteX0" fmla="*/ 53092 w 295656"/>
                <a:gd name="connsiteY0" fmla="*/ 1092327 h 1092326"/>
                <a:gd name="connsiteX1" fmla="*/ 7372 w 295656"/>
                <a:gd name="connsiteY1" fmla="*/ 987457 h 1092326"/>
                <a:gd name="connsiteX2" fmla="*/ 19278 w 295656"/>
                <a:gd name="connsiteY2" fmla="*/ 938213 h 1092326"/>
                <a:gd name="connsiteX3" fmla="*/ 89382 w 295656"/>
                <a:gd name="connsiteY3" fmla="*/ 829628 h 1092326"/>
                <a:gd name="connsiteX4" fmla="*/ 78714 w 295656"/>
                <a:gd name="connsiteY4" fmla="*/ 710279 h 1092326"/>
                <a:gd name="connsiteX5" fmla="*/ 51187 w 295656"/>
                <a:gd name="connsiteY5" fmla="*/ 612838 h 1092326"/>
                <a:gd name="connsiteX6" fmla="*/ 56426 w 295656"/>
                <a:gd name="connsiteY6" fmla="*/ 588359 h 1092326"/>
                <a:gd name="connsiteX7" fmla="*/ 106337 w 295656"/>
                <a:gd name="connsiteY7" fmla="*/ 510826 h 1092326"/>
                <a:gd name="connsiteX8" fmla="*/ 80143 w 295656"/>
                <a:gd name="connsiteY8" fmla="*/ 408242 h 1092326"/>
                <a:gd name="connsiteX9" fmla="*/ 28422 w 295656"/>
                <a:gd name="connsiteY9" fmla="*/ 375190 h 1092326"/>
                <a:gd name="connsiteX10" fmla="*/ 75476 w 295656"/>
                <a:gd name="connsiteY10" fmla="*/ 375475 h 1092326"/>
                <a:gd name="connsiteX11" fmla="*/ 206349 w 295656"/>
                <a:gd name="connsiteY11" fmla="*/ 366236 h 1092326"/>
                <a:gd name="connsiteX12" fmla="*/ 256641 w 295656"/>
                <a:gd name="connsiteY12" fmla="*/ 295275 h 1092326"/>
                <a:gd name="connsiteX13" fmla="*/ 218732 w 295656"/>
                <a:gd name="connsiteY13" fmla="*/ 201740 h 1092326"/>
                <a:gd name="connsiteX14" fmla="*/ 150628 w 295656"/>
                <a:gd name="connsiteY14" fmla="*/ 137065 h 1092326"/>
                <a:gd name="connsiteX15" fmla="*/ 116814 w 295656"/>
                <a:gd name="connsiteY15" fmla="*/ 80010 h 1092326"/>
                <a:gd name="connsiteX16" fmla="*/ 88716 w 295656"/>
                <a:gd name="connsiteY16" fmla="*/ 0 h 1092326"/>
                <a:gd name="connsiteX17" fmla="*/ 105003 w 295656"/>
                <a:gd name="connsiteY17" fmla="*/ 23431 h 1092326"/>
                <a:gd name="connsiteX18" fmla="*/ 127387 w 295656"/>
                <a:gd name="connsiteY18" fmla="*/ 62770 h 1092326"/>
                <a:gd name="connsiteX19" fmla="*/ 232257 w 295656"/>
                <a:gd name="connsiteY19" fmla="*/ 166021 h 1092326"/>
                <a:gd name="connsiteX20" fmla="*/ 289312 w 295656"/>
                <a:gd name="connsiteY20" fmla="*/ 231172 h 1092326"/>
                <a:gd name="connsiteX21" fmla="*/ 269691 w 295656"/>
                <a:gd name="connsiteY21" fmla="*/ 334899 h 1092326"/>
                <a:gd name="connsiteX22" fmla="*/ 172631 w 295656"/>
                <a:gd name="connsiteY22" fmla="*/ 466058 h 1092326"/>
                <a:gd name="connsiteX23" fmla="*/ 163106 w 295656"/>
                <a:gd name="connsiteY23" fmla="*/ 486442 h 1092326"/>
                <a:gd name="connsiteX24" fmla="*/ 134340 w 295656"/>
                <a:gd name="connsiteY24" fmla="*/ 614648 h 1092326"/>
                <a:gd name="connsiteX25" fmla="*/ 129483 w 295656"/>
                <a:gd name="connsiteY25" fmla="*/ 686848 h 1092326"/>
                <a:gd name="connsiteX26" fmla="*/ 128911 w 295656"/>
                <a:gd name="connsiteY26" fmla="*/ 829628 h 1092326"/>
                <a:gd name="connsiteX27" fmla="*/ 121863 w 295656"/>
                <a:gd name="connsiteY27" fmla="*/ 860108 h 1092326"/>
                <a:gd name="connsiteX28" fmla="*/ 71856 w 295656"/>
                <a:gd name="connsiteY28" fmla="*/ 959072 h 1092326"/>
                <a:gd name="connsiteX29" fmla="*/ 58998 w 295656"/>
                <a:gd name="connsiteY29" fmla="*/ 1014222 h 1092326"/>
                <a:gd name="connsiteX30" fmla="*/ 53092 w 295656"/>
                <a:gd name="connsiteY30" fmla="*/ 1092327 h 109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5656" h="1092326">
                  <a:moveTo>
                    <a:pt x="53092" y="1092327"/>
                  </a:moveTo>
                  <a:cubicBezTo>
                    <a:pt x="37757" y="1057370"/>
                    <a:pt x="21945" y="1022699"/>
                    <a:pt x="7372" y="987457"/>
                  </a:cubicBezTo>
                  <a:cubicBezTo>
                    <a:pt x="-4344" y="959168"/>
                    <a:pt x="-3296" y="959358"/>
                    <a:pt x="19278" y="938213"/>
                  </a:cubicBezTo>
                  <a:cubicBezTo>
                    <a:pt x="51663" y="907923"/>
                    <a:pt x="81381" y="876014"/>
                    <a:pt x="89382" y="829628"/>
                  </a:cubicBezTo>
                  <a:cubicBezTo>
                    <a:pt x="96431" y="788670"/>
                    <a:pt x="87954" y="749332"/>
                    <a:pt x="78714" y="710279"/>
                  </a:cubicBezTo>
                  <a:cubicBezTo>
                    <a:pt x="70999" y="677418"/>
                    <a:pt x="61379" y="645033"/>
                    <a:pt x="51187" y="612838"/>
                  </a:cubicBezTo>
                  <a:cubicBezTo>
                    <a:pt x="47853" y="602456"/>
                    <a:pt x="50520" y="595789"/>
                    <a:pt x="56426" y="588359"/>
                  </a:cubicBezTo>
                  <a:cubicBezTo>
                    <a:pt x="75571" y="564166"/>
                    <a:pt x="92621" y="538543"/>
                    <a:pt x="106337" y="510826"/>
                  </a:cubicBezTo>
                  <a:cubicBezTo>
                    <a:pt x="128625" y="466058"/>
                    <a:pt x="121101" y="436721"/>
                    <a:pt x="80143" y="408242"/>
                  </a:cubicBezTo>
                  <a:cubicBezTo>
                    <a:pt x="63570" y="396716"/>
                    <a:pt x="46520" y="386048"/>
                    <a:pt x="28422" y="375190"/>
                  </a:cubicBezTo>
                  <a:cubicBezTo>
                    <a:pt x="44139" y="375190"/>
                    <a:pt x="59855" y="374809"/>
                    <a:pt x="75476" y="375475"/>
                  </a:cubicBezTo>
                  <a:cubicBezTo>
                    <a:pt x="123672" y="377381"/>
                    <a:pt x="162153" y="377762"/>
                    <a:pt x="206349" y="366236"/>
                  </a:cubicBezTo>
                  <a:cubicBezTo>
                    <a:pt x="232638" y="359378"/>
                    <a:pt x="253593" y="323564"/>
                    <a:pt x="256641" y="295275"/>
                  </a:cubicBezTo>
                  <a:cubicBezTo>
                    <a:pt x="259499" y="268796"/>
                    <a:pt x="252546" y="240221"/>
                    <a:pt x="218732" y="201740"/>
                  </a:cubicBezTo>
                  <a:cubicBezTo>
                    <a:pt x="195777" y="179546"/>
                    <a:pt x="174155" y="158591"/>
                    <a:pt x="150628" y="137065"/>
                  </a:cubicBezTo>
                  <a:cubicBezTo>
                    <a:pt x="133959" y="121825"/>
                    <a:pt x="123958" y="100965"/>
                    <a:pt x="116814" y="80010"/>
                  </a:cubicBezTo>
                  <a:cubicBezTo>
                    <a:pt x="107670" y="53435"/>
                    <a:pt x="97098" y="27337"/>
                    <a:pt x="88716" y="0"/>
                  </a:cubicBezTo>
                  <a:cubicBezTo>
                    <a:pt x="94145" y="7810"/>
                    <a:pt x="99669" y="15621"/>
                    <a:pt x="105003" y="23431"/>
                  </a:cubicBezTo>
                  <a:cubicBezTo>
                    <a:pt x="113671" y="37624"/>
                    <a:pt x="121386" y="51721"/>
                    <a:pt x="127387" y="62770"/>
                  </a:cubicBezTo>
                  <a:cubicBezTo>
                    <a:pt x="152914" y="109442"/>
                    <a:pt x="187680" y="137065"/>
                    <a:pt x="232257" y="166021"/>
                  </a:cubicBezTo>
                  <a:cubicBezTo>
                    <a:pt x="255784" y="181261"/>
                    <a:pt x="277977" y="204216"/>
                    <a:pt x="289312" y="231172"/>
                  </a:cubicBezTo>
                  <a:cubicBezTo>
                    <a:pt x="305314" y="269558"/>
                    <a:pt x="288169" y="302419"/>
                    <a:pt x="269691" y="334899"/>
                  </a:cubicBezTo>
                  <a:cubicBezTo>
                    <a:pt x="242735" y="382429"/>
                    <a:pt x="207969" y="424529"/>
                    <a:pt x="172631" y="466058"/>
                  </a:cubicBezTo>
                  <a:cubicBezTo>
                    <a:pt x="167487" y="472154"/>
                    <a:pt x="164725" y="479108"/>
                    <a:pt x="163106" y="486442"/>
                  </a:cubicBezTo>
                  <a:cubicBezTo>
                    <a:pt x="153295" y="529114"/>
                    <a:pt x="143865" y="571881"/>
                    <a:pt x="134340" y="614648"/>
                  </a:cubicBezTo>
                  <a:cubicBezTo>
                    <a:pt x="129102" y="638461"/>
                    <a:pt x="130530" y="662845"/>
                    <a:pt x="129483" y="686848"/>
                  </a:cubicBezTo>
                  <a:cubicBezTo>
                    <a:pt x="127292" y="734378"/>
                    <a:pt x="128530" y="782003"/>
                    <a:pt x="128911" y="829628"/>
                  </a:cubicBezTo>
                  <a:cubicBezTo>
                    <a:pt x="129006" y="840581"/>
                    <a:pt x="126911" y="850297"/>
                    <a:pt x="121863" y="860108"/>
                  </a:cubicBezTo>
                  <a:cubicBezTo>
                    <a:pt x="104908" y="892969"/>
                    <a:pt x="89097" y="926401"/>
                    <a:pt x="71856" y="959072"/>
                  </a:cubicBezTo>
                  <a:cubicBezTo>
                    <a:pt x="62617" y="976598"/>
                    <a:pt x="58045" y="994886"/>
                    <a:pt x="58998" y="1014222"/>
                  </a:cubicBezTo>
                  <a:cubicBezTo>
                    <a:pt x="60236" y="1040225"/>
                    <a:pt x="54426" y="1065848"/>
                    <a:pt x="53092" y="1092327"/>
                  </a:cubicBezTo>
                  <a:close/>
                </a:path>
              </a:pathLst>
            </a:custGeom>
            <a:solidFill>
              <a:srgbClr val="DFAF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963929" y="2268870"/>
              <a:ext cx="396906" cy="296813"/>
            </a:xfrm>
            <a:custGeom>
              <a:avLst/>
              <a:gdLst>
                <a:gd name="connsiteX0" fmla="*/ 396907 w 396906"/>
                <a:gd name="connsiteY0" fmla="*/ 296814 h 296813"/>
                <a:gd name="connsiteX1" fmla="*/ 351758 w 396906"/>
                <a:gd name="connsiteY1" fmla="*/ 258238 h 296813"/>
                <a:gd name="connsiteX2" fmla="*/ 210026 w 396906"/>
                <a:gd name="connsiteY2" fmla="*/ 123649 h 296813"/>
                <a:gd name="connsiteX3" fmla="*/ 108776 w 396906"/>
                <a:gd name="connsiteY3" fmla="*/ 27923 h 296813"/>
                <a:gd name="connsiteX4" fmla="*/ 90202 w 396906"/>
                <a:gd name="connsiteY4" fmla="*/ 23827 h 296813"/>
                <a:gd name="connsiteX5" fmla="*/ 11525 w 396906"/>
                <a:gd name="connsiteY5" fmla="*/ 51164 h 296813"/>
                <a:gd name="connsiteX6" fmla="*/ 0 w 396906"/>
                <a:gd name="connsiteY6" fmla="*/ 51831 h 296813"/>
                <a:gd name="connsiteX7" fmla="*/ 113729 w 396906"/>
                <a:gd name="connsiteY7" fmla="*/ 7444 h 296813"/>
                <a:gd name="connsiteX8" fmla="*/ 168688 w 396906"/>
                <a:gd name="connsiteY8" fmla="*/ 23732 h 296813"/>
                <a:gd name="connsiteX9" fmla="*/ 297752 w 396906"/>
                <a:gd name="connsiteY9" fmla="*/ 177751 h 296813"/>
                <a:gd name="connsiteX10" fmla="*/ 396907 w 396906"/>
                <a:gd name="connsiteY10" fmla="*/ 296814 h 2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06" h="296813">
                  <a:moveTo>
                    <a:pt x="396907" y="296814"/>
                  </a:moveTo>
                  <a:cubicBezTo>
                    <a:pt x="380524" y="285098"/>
                    <a:pt x="366141" y="271668"/>
                    <a:pt x="351758" y="258238"/>
                  </a:cubicBezTo>
                  <a:cubicBezTo>
                    <a:pt x="304038" y="213851"/>
                    <a:pt x="257651" y="168036"/>
                    <a:pt x="210026" y="123649"/>
                  </a:cubicBezTo>
                  <a:cubicBezTo>
                    <a:pt x="176022" y="92026"/>
                    <a:pt x="141351" y="61070"/>
                    <a:pt x="108776" y="27923"/>
                  </a:cubicBezTo>
                  <a:cubicBezTo>
                    <a:pt x="102775" y="21827"/>
                    <a:pt x="97727" y="21160"/>
                    <a:pt x="90202" y="23827"/>
                  </a:cubicBezTo>
                  <a:cubicBezTo>
                    <a:pt x="64103" y="33257"/>
                    <a:pt x="37814" y="42115"/>
                    <a:pt x="11525" y="51164"/>
                  </a:cubicBezTo>
                  <a:cubicBezTo>
                    <a:pt x="8382" y="52212"/>
                    <a:pt x="5334" y="54879"/>
                    <a:pt x="0" y="51831"/>
                  </a:cubicBezTo>
                  <a:cubicBezTo>
                    <a:pt x="38767" y="36591"/>
                    <a:pt x="76010" y="21446"/>
                    <a:pt x="113729" y="7444"/>
                  </a:cubicBezTo>
                  <a:cubicBezTo>
                    <a:pt x="146399" y="-4748"/>
                    <a:pt x="146114" y="-3700"/>
                    <a:pt x="168688" y="23732"/>
                  </a:cubicBezTo>
                  <a:cubicBezTo>
                    <a:pt x="211360" y="75358"/>
                    <a:pt x="254794" y="126316"/>
                    <a:pt x="297752" y="177751"/>
                  </a:cubicBezTo>
                  <a:cubicBezTo>
                    <a:pt x="330994" y="217280"/>
                    <a:pt x="363950" y="257095"/>
                    <a:pt x="396907" y="296814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058455" y="2995643"/>
              <a:ext cx="78047" cy="147317"/>
            </a:xfrm>
            <a:custGeom>
              <a:avLst/>
              <a:gdLst>
                <a:gd name="connsiteX0" fmla="*/ 44444 w 78047"/>
                <a:gd name="connsiteY0" fmla="*/ 0 h 147317"/>
                <a:gd name="connsiteX1" fmla="*/ 67114 w 78047"/>
                <a:gd name="connsiteY1" fmla="*/ 113729 h 147317"/>
                <a:gd name="connsiteX2" fmla="*/ 77115 w 78047"/>
                <a:gd name="connsiteY2" fmla="*/ 137446 h 147317"/>
                <a:gd name="connsiteX3" fmla="*/ 76258 w 78047"/>
                <a:gd name="connsiteY3" fmla="*/ 145923 h 147317"/>
                <a:gd name="connsiteX4" fmla="*/ 67876 w 78047"/>
                <a:gd name="connsiteY4" fmla="*/ 145637 h 147317"/>
                <a:gd name="connsiteX5" fmla="*/ 7297 w 78047"/>
                <a:gd name="connsiteY5" fmla="*/ 98870 h 147317"/>
                <a:gd name="connsiteX6" fmla="*/ 1201 w 78047"/>
                <a:gd name="connsiteY6" fmla="*/ 69056 h 147317"/>
                <a:gd name="connsiteX7" fmla="*/ 44444 w 78047"/>
                <a:gd name="connsiteY7" fmla="*/ 0 h 14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47" h="147317">
                  <a:moveTo>
                    <a:pt x="44444" y="0"/>
                  </a:moveTo>
                  <a:cubicBezTo>
                    <a:pt x="34538" y="42196"/>
                    <a:pt x="51778" y="77724"/>
                    <a:pt x="67114" y="113729"/>
                  </a:cubicBezTo>
                  <a:cubicBezTo>
                    <a:pt x="70447" y="121634"/>
                    <a:pt x="73972" y="129445"/>
                    <a:pt x="77115" y="137446"/>
                  </a:cubicBezTo>
                  <a:cubicBezTo>
                    <a:pt x="78258" y="140303"/>
                    <a:pt x="78734" y="143542"/>
                    <a:pt x="76258" y="145923"/>
                  </a:cubicBezTo>
                  <a:cubicBezTo>
                    <a:pt x="73591" y="148495"/>
                    <a:pt x="70638" y="146971"/>
                    <a:pt x="67876" y="145637"/>
                  </a:cubicBezTo>
                  <a:cubicBezTo>
                    <a:pt x="44635" y="134017"/>
                    <a:pt x="23299" y="119444"/>
                    <a:pt x="7297" y="98870"/>
                  </a:cubicBezTo>
                  <a:cubicBezTo>
                    <a:pt x="915" y="90773"/>
                    <a:pt x="-1752" y="80486"/>
                    <a:pt x="1201" y="69056"/>
                  </a:cubicBezTo>
                  <a:cubicBezTo>
                    <a:pt x="7201" y="46101"/>
                    <a:pt x="24823" y="16478"/>
                    <a:pt x="44444" y="0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066706" y="1973751"/>
              <a:ext cx="121865" cy="73795"/>
            </a:xfrm>
            <a:custGeom>
              <a:avLst/>
              <a:gdLst>
                <a:gd name="connsiteX0" fmla="*/ 69435 w 121865"/>
                <a:gd name="connsiteY0" fmla="*/ 11289 h 73795"/>
                <a:gd name="connsiteX1" fmla="*/ 109726 w 121865"/>
                <a:gd name="connsiteY1" fmla="*/ 27577 h 73795"/>
                <a:gd name="connsiteX2" fmla="*/ 114107 w 121865"/>
                <a:gd name="connsiteY2" fmla="*/ 60248 h 73795"/>
                <a:gd name="connsiteX3" fmla="*/ 74198 w 121865"/>
                <a:gd name="connsiteY3" fmla="*/ 64058 h 73795"/>
                <a:gd name="connsiteX4" fmla="*/ 57529 w 121865"/>
                <a:gd name="connsiteY4" fmla="*/ 53771 h 73795"/>
                <a:gd name="connsiteX5" fmla="*/ 10190 w 121865"/>
                <a:gd name="connsiteY5" fmla="*/ 20433 h 73795"/>
                <a:gd name="connsiteX6" fmla="*/ 569 w 121865"/>
                <a:gd name="connsiteY6" fmla="*/ 3288 h 73795"/>
                <a:gd name="connsiteX7" fmla="*/ 17524 w 121865"/>
                <a:gd name="connsiteY7" fmla="*/ 335 h 73795"/>
                <a:gd name="connsiteX8" fmla="*/ 69435 w 121865"/>
                <a:gd name="connsiteY8" fmla="*/ 11289 h 7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65" h="73795">
                  <a:moveTo>
                    <a:pt x="69435" y="11289"/>
                  </a:moveTo>
                  <a:cubicBezTo>
                    <a:pt x="82961" y="16433"/>
                    <a:pt x="97248" y="19671"/>
                    <a:pt x="109726" y="27577"/>
                  </a:cubicBezTo>
                  <a:cubicBezTo>
                    <a:pt x="125347" y="37483"/>
                    <a:pt x="124871" y="39959"/>
                    <a:pt x="114107" y="60248"/>
                  </a:cubicBezTo>
                  <a:cubicBezTo>
                    <a:pt x="105725" y="75107"/>
                    <a:pt x="98772" y="79679"/>
                    <a:pt x="74198" y="64058"/>
                  </a:cubicBezTo>
                  <a:cubicBezTo>
                    <a:pt x="68768" y="60438"/>
                    <a:pt x="63149" y="57200"/>
                    <a:pt x="57529" y="53771"/>
                  </a:cubicBezTo>
                  <a:cubicBezTo>
                    <a:pt x="41051" y="42245"/>
                    <a:pt x="26668" y="32054"/>
                    <a:pt x="10190" y="20433"/>
                  </a:cubicBezTo>
                  <a:cubicBezTo>
                    <a:pt x="6951" y="18147"/>
                    <a:pt x="-2383" y="6812"/>
                    <a:pt x="569" y="3288"/>
                  </a:cubicBezTo>
                  <a:cubicBezTo>
                    <a:pt x="3998" y="-712"/>
                    <a:pt x="13238" y="-141"/>
                    <a:pt x="17524" y="335"/>
                  </a:cubicBezTo>
                  <a:cubicBezTo>
                    <a:pt x="42765" y="3098"/>
                    <a:pt x="50576" y="8146"/>
                    <a:pt x="69435" y="11289"/>
                  </a:cubicBezTo>
                  <a:close/>
                </a:path>
              </a:pathLst>
            </a:custGeom>
            <a:solidFill>
              <a:srgbClr val="0302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3">
              <a:extLst>
                <a:ext uri="{FF2B5EF4-FFF2-40B4-BE49-F238E27FC236}">
                  <a16:creationId xmlns:a16="http://schemas.microsoft.com/office/drawing/2014/main" id="{3C5EBCEA-4F46-43A5-9DD2-0E5A257D91E5}"/>
                </a:ext>
              </a:extLst>
            </p:cNvPr>
            <p:cNvSpPr/>
            <p:nvPr/>
          </p:nvSpPr>
          <p:spPr>
            <a:xfrm>
              <a:off x="1161002" y="1969617"/>
              <a:ext cx="35814" cy="5898"/>
            </a:xfrm>
            <a:custGeom>
              <a:avLst/>
              <a:gdLst>
                <a:gd name="connsiteX0" fmla="*/ 3048 w 35814"/>
                <a:gd name="connsiteY0" fmla="*/ 5518 h 5898"/>
                <a:gd name="connsiteX1" fmla="*/ 0 w 35814"/>
                <a:gd name="connsiteY1" fmla="*/ 5899 h 5898"/>
                <a:gd name="connsiteX2" fmla="*/ 35814 w 35814"/>
                <a:gd name="connsiteY2" fmla="*/ 1041 h 5898"/>
                <a:gd name="connsiteX3" fmla="*/ 3048 w 35814"/>
                <a:gd name="connsiteY3" fmla="*/ 5518 h 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4" h="5898">
                  <a:moveTo>
                    <a:pt x="3048" y="5518"/>
                  </a:moveTo>
                  <a:cubicBezTo>
                    <a:pt x="2000" y="5613"/>
                    <a:pt x="1048" y="5803"/>
                    <a:pt x="0" y="5899"/>
                  </a:cubicBezTo>
                  <a:cubicBezTo>
                    <a:pt x="10763" y="-6484"/>
                    <a:pt x="24194" y="5137"/>
                    <a:pt x="35814" y="1041"/>
                  </a:cubicBezTo>
                  <a:cubicBezTo>
                    <a:pt x="25337" y="5994"/>
                    <a:pt x="13621" y="279"/>
                    <a:pt x="3048" y="5518"/>
                  </a:cubicBezTo>
                  <a:close/>
                </a:path>
              </a:pathLst>
            </a:custGeom>
            <a:solidFill>
              <a:srgbClr val="FFE0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12D23E-901A-4291-910E-1027663265F6}"/>
              </a:ext>
            </a:extLst>
          </p:cNvPr>
          <p:cNvSpPr txBox="1"/>
          <p:nvPr/>
        </p:nvSpPr>
        <p:spPr>
          <a:xfrm>
            <a:off x="5044512" y="2505412"/>
            <a:ext cx="194033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D6CB95-1DB2-4826-8D5A-15375528ECFF}"/>
              </a:ext>
            </a:extLst>
          </p:cNvPr>
          <p:cNvSpPr txBox="1"/>
          <p:nvPr/>
        </p:nvSpPr>
        <p:spPr>
          <a:xfrm>
            <a:off x="5044512" y="3183137"/>
            <a:ext cx="194033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</a:rPr>
              <a:t>CONTENTS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25D41-D275-4DD1-8236-CBDE7FAA3AAA}"/>
              </a:ext>
            </a:extLst>
          </p:cNvPr>
          <p:cNvSpPr txBox="1"/>
          <p:nvPr/>
        </p:nvSpPr>
        <p:spPr>
          <a:xfrm>
            <a:off x="5044512" y="3860862"/>
            <a:ext cx="194033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3"/>
                </a:solidFill>
              </a:rPr>
              <a:t>CONTENTS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C37B0-8A7C-43BB-B1EE-C6C7196F1726}"/>
              </a:ext>
            </a:extLst>
          </p:cNvPr>
          <p:cNvSpPr txBox="1"/>
          <p:nvPr/>
        </p:nvSpPr>
        <p:spPr>
          <a:xfrm>
            <a:off x="5044512" y="4538587"/>
            <a:ext cx="194033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4"/>
                </a:solidFill>
              </a:rPr>
              <a:t>CONTENTS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357D79-5DCD-4BC7-9D6F-55ED5D2DB746}"/>
              </a:ext>
            </a:extLst>
          </p:cNvPr>
          <p:cNvSpPr txBox="1"/>
          <p:nvPr/>
        </p:nvSpPr>
        <p:spPr>
          <a:xfrm>
            <a:off x="5044512" y="5216311"/>
            <a:ext cx="1940336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1600" dirty="0">
                <a:solidFill>
                  <a:schemeClr val="accent5"/>
                </a:solidFill>
              </a:rPr>
              <a:t>CONTENTS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858BA-D9F7-4799-BE06-0A0D5D93DE52}"/>
              </a:ext>
            </a:extLst>
          </p:cNvPr>
          <p:cNvSpPr txBox="1"/>
          <p:nvPr/>
        </p:nvSpPr>
        <p:spPr>
          <a:xfrm>
            <a:off x="860787" y="2510065"/>
            <a:ext cx="3389069" cy="36009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AA74B7-8A88-448A-8217-434DEF58C4D9}"/>
              </a:ext>
            </a:extLst>
          </p:cNvPr>
          <p:cNvSpPr txBox="1"/>
          <p:nvPr/>
        </p:nvSpPr>
        <p:spPr>
          <a:xfrm>
            <a:off x="860787" y="1639477"/>
            <a:ext cx="2956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2BA2DD-085D-4942-9A89-8DD90D998475}"/>
              </a:ext>
            </a:extLst>
          </p:cNvPr>
          <p:cNvSpPr/>
          <p:nvPr/>
        </p:nvSpPr>
        <p:spPr>
          <a:xfrm>
            <a:off x="1435294" y="1843459"/>
            <a:ext cx="2160000" cy="4212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7FBFE3-9FC7-4587-959B-8FE29D306DD0}"/>
              </a:ext>
            </a:extLst>
          </p:cNvPr>
          <p:cNvSpPr/>
          <p:nvPr/>
        </p:nvSpPr>
        <p:spPr>
          <a:xfrm>
            <a:off x="3820508" y="1843459"/>
            <a:ext cx="2160000" cy="4212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3974A-FD0E-4BBE-8C9A-56315AB627DF}"/>
              </a:ext>
            </a:extLst>
          </p:cNvPr>
          <p:cNvSpPr/>
          <p:nvPr/>
        </p:nvSpPr>
        <p:spPr>
          <a:xfrm>
            <a:off x="6205722" y="1843459"/>
            <a:ext cx="2160000" cy="4212000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4934F-7461-439B-BDC6-2952A36E5A5A}"/>
              </a:ext>
            </a:extLst>
          </p:cNvPr>
          <p:cNvSpPr/>
          <p:nvPr/>
        </p:nvSpPr>
        <p:spPr>
          <a:xfrm>
            <a:off x="8590936" y="1843459"/>
            <a:ext cx="2160000" cy="421200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6BF8E-0A0A-4574-B2F1-5274DEDC3469}"/>
              </a:ext>
            </a:extLst>
          </p:cNvPr>
          <p:cNvSpPr/>
          <p:nvPr/>
        </p:nvSpPr>
        <p:spPr>
          <a:xfrm>
            <a:off x="10256233" y="2566345"/>
            <a:ext cx="1004129" cy="10041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ight Arrow Callout 8">
            <a:extLst>
              <a:ext uri="{FF2B5EF4-FFF2-40B4-BE49-F238E27FC236}">
                <a16:creationId xmlns:a16="http://schemas.microsoft.com/office/drawing/2014/main" id="{7970267D-2282-4F32-85ED-EB69596ACD45}"/>
              </a:ext>
            </a:extLst>
          </p:cNvPr>
          <p:cNvSpPr/>
          <p:nvPr/>
        </p:nvSpPr>
        <p:spPr>
          <a:xfrm>
            <a:off x="941538" y="2551316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ight Arrow Callout 9">
            <a:extLst>
              <a:ext uri="{FF2B5EF4-FFF2-40B4-BE49-F238E27FC236}">
                <a16:creationId xmlns:a16="http://schemas.microsoft.com/office/drawing/2014/main" id="{1FF0B8D2-4CA9-43BD-AA62-AA3049AA3BB3}"/>
              </a:ext>
            </a:extLst>
          </p:cNvPr>
          <p:cNvSpPr/>
          <p:nvPr/>
        </p:nvSpPr>
        <p:spPr>
          <a:xfrm>
            <a:off x="3237734" y="2551316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ight Arrow Callout 10">
            <a:extLst>
              <a:ext uri="{FF2B5EF4-FFF2-40B4-BE49-F238E27FC236}">
                <a16:creationId xmlns:a16="http://schemas.microsoft.com/office/drawing/2014/main" id="{B74F3C15-5FEE-4E17-B888-334368A36B85}"/>
              </a:ext>
            </a:extLst>
          </p:cNvPr>
          <p:cNvSpPr/>
          <p:nvPr/>
        </p:nvSpPr>
        <p:spPr>
          <a:xfrm>
            <a:off x="5577234" y="2551316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ight Arrow Callout 11">
            <a:extLst>
              <a:ext uri="{FF2B5EF4-FFF2-40B4-BE49-F238E27FC236}">
                <a16:creationId xmlns:a16="http://schemas.microsoft.com/office/drawing/2014/main" id="{463E2C53-BFE0-4259-8CD6-7C286CE78646}"/>
              </a:ext>
            </a:extLst>
          </p:cNvPr>
          <p:cNvSpPr/>
          <p:nvPr/>
        </p:nvSpPr>
        <p:spPr>
          <a:xfrm>
            <a:off x="7916734" y="2551316"/>
            <a:ext cx="1566066" cy="99434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493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60E78-0C4C-477E-B7F2-08AB9DD27D3B}"/>
              </a:ext>
            </a:extLst>
          </p:cNvPr>
          <p:cNvSpPr txBox="1"/>
          <p:nvPr/>
        </p:nvSpPr>
        <p:spPr>
          <a:xfrm>
            <a:off x="1591462" y="2046132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EB1EB-2DBC-4FF7-BC80-1650C8A29F4E}"/>
              </a:ext>
            </a:extLst>
          </p:cNvPr>
          <p:cNvSpPr txBox="1"/>
          <p:nvPr/>
        </p:nvSpPr>
        <p:spPr>
          <a:xfrm>
            <a:off x="3976676" y="2046132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77767-3049-442D-BFA7-B72A48D9D832}"/>
              </a:ext>
            </a:extLst>
          </p:cNvPr>
          <p:cNvSpPr txBox="1"/>
          <p:nvPr/>
        </p:nvSpPr>
        <p:spPr>
          <a:xfrm>
            <a:off x="6361890" y="2046132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0F2A2-3EA6-4B0E-9E18-A46BDA113EE5}"/>
              </a:ext>
            </a:extLst>
          </p:cNvPr>
          <p:cNvSpPr txBox="1"/>
          <p:nvPr/>
        </p:nvSpPr>
        <p:spPr>
          <a:xfrm>
            <a:off x="8770486" y="2046132"/>
            <a:ext cx="1847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8B208-9532-414E-B1B3-3150981FCBAD}"/>
              </a:ext>
            </a:extLst>
          </p:cNvPr>
          <p:cNvSpPr txBox="1"/>
          <p:nvPr/>
        </p:nvSpPr>
        <p:spPr>
          <a:xfrm>
            <a:off x="1057208" y="2795675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8BFFB-AF04-4C95-AD69-89802853B2F2}"/>
              </a:ext>
            </a:extLst>
          </p:cNvPr>
          <p:cNvSpPr txBox="1"/>
          <p:nvPr/>
        </p:nvSpPr>
        <p:spPr>
          <a:xfrm>
            <a:off x="3363996" y="2795675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5BC0D3-39E5-48EF-A9F0-F5AA47160B14}"/>
              </a:ext>
            </a:extLst>
          </p:cNvPr>
          <p:cNvSpPr txBox="1"/>
          <p:nvPr/>
        </p:nvSpPr>
        <p:spPr>
          <a:xfrm>
            <a:off x="5699970" y="2795675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77C6-8C55-4037-8C8C-312DF63A1FC3}"/>
              </a:ext>
            </a:extLst>
          </p:cNvPr>
          <p:cNvSpPr txBox="1"/>
          <p:nvPr/>
        </p:nvSpPr>
        <p:spPr>
          <a:xfrm>
            <a:off x="8035946" y="2795675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885E9-6164-480B-8BAD-FF7CB66EC250}"/>
              </a:ext>
            </a:extLst>
          </p:cNvPr>
          <p:cNvSpPr txBox="1"/>
          <p:nvPr/>
        </p:nvSpPr>
        <p:spPr>
          <a:xfrm>
            <a:off x="10371922" y="2795675"/>
            <a:ext cx="7473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STEP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B4C95-736D-4EEB-8A9C-5EB5163ABD22}"/>
              </a:ext>
            </a:extLst>
          </p:cNvPr>
          <p:cNvSpPr txBox="1"/>
          <p:nvPr/>
        </p:nvSpPr>
        <p:spPr>
          <a:xfrm>
            <a:off x="1591462" y="3813413"/>
            <a:ext cx="1847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9F1D05-A6DC-4104-B5FC-69640C32101F}"/>
              </a:ext>
            </a:extLst>
          </p:cNvPr>
          <p:cNvSpPr txBox="1"/>
          <p:nvPr/>
        </p:nvSpPr>
        <p:spPr>
          <a:xfrm>
            <a:off x="3976676" y="3813413"/>
            <a:ext cx="1847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FFFFDE-CB59-423B-A86B-525A0CAB911D}"/>
              </a:ext>
            </a:extLst>
          </p:cNvPr>
          <p:cNvSpPr txBox="1"/>
          <p:nvPr/>
        </p:nvSpPr>
        <p:spPr>
          <a:xfrm>
            <a:off x="6361890" y="3813413"/>
            <a:ext cx="1847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96E7A-383A-4916-8516-4AA62AA9AF6A}"/>
              </a:ext>
            </a:extLst>
          </p:cNvPr>
          <p:cNvSpPr txBox="1"/>
          <p:nvPr/>
        </p:nvSpPr>
        <p:spPr>
          <a:xfrm>
            <a:off x="8750484" y="3767434"/>
            <a:ext cx="188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DB282-C844-4F43-A7DE-1771E8BBF3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3D99642-4518-465B-B324-448C5832E5ED}"/>
              </a:ext>
            </a:extLst>
          </p:cNvPr>
          <p:cNvSpPr/>
          <p:nvPr/>
        </p:nvSpPr>
        <p:spPr>
          <a:xfrm>
            <a:off x="6253046" y="549958"/>
            <a:ext cx="2723822" cy="2723822"/>
          </a:xfrm>
          <a:prstGeom prst="frame">
            <a:avLst>
              <a:gd name="adj1" fmla="val 16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167C9B79-58F4-4DF1-9DEB-139CC94552CC}"/>
              </a:ext>
            </a:extLst>
          </p:cNvPr>
          <p:cNvSpPr/>
          <p:nvPr/>
        </p:nvSpPr>
        <p:spPr>
          <a:xfrm>
            <a:off x="9105186" y="549958"/>
            <a:ext cx="2723822" cy="2723822"/>
          </a:xfrm>
          <a:prstGeom prst="frame">
            <a:avLst>
              <a:gd name="adj1" fmla="val 164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3D664-B8DF-43FA-B7AA-1B55E5801168}"/>
              </a:ext>
            </a:extLst>
          </p:cNvPr>
          <p:cNvSpPr txBox="1"/>
          <p:nvPr/>
        </p:nvSpPr>
        <p:spPr>
          <a:xfrm>
            <a:off x="6407733" y="3457068"/>
            <a:ext cx="2899749" cy="11541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Quality 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Professional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0A468-83F8-4B3D-85E4-839A946B3CE3}"/>
              </a:ext>
            </a:extLst>
          </p:cNvPr>
          <p:cNvSpPr txBox="1"/>
          <p:nvPr/>
        </p:nvSpPr>
        <p:spPr>
          <a:xfrm>
            <a:off x="6407733" y="4733367"/>
            <a:ext cx="511880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C84F5-DCB4-4DB5-93BD-8640A163AB07}"/>
              </a:ext>
            </a:extLst>
          </p:cNvPr>
          <p:cNvSpPr/>
          <p:nvPr/>
        </p:nvSpPr>
        <p:spPr>
          <a:xfrm>
            <a:off x="5067300" y="-4"/>
            <a:ext cx="836082" cy="685800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292E19E0-567B-4D06-9420-3E5783644673}"/>
              </a:ext>
            </a:extLst>
          </p:cNvPr>
          <p:cNvSpPr/>
          <p:nvPr/>
        </p:nvSpPr>
        <p:spPr>
          <a:xfrm rot="16200000">
            <a:off x="2056339" y="3101760"/>
            <a:ext cx="6858004" cy="65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40FA9B-2239-4147-8FAD-E296F861B3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E44CDF2-E027-4BDE-999D-C69BEBF847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3">
            <a:extLst>
              <a:ext uri="{FF2B5EF4-FFF2-40B4-BE49-F238E27FC236}">
                <a16:creationId xmlns:a16="http://schemas.microsoft.com/office/drawing/2014/main" id="{65D97DCB-BCFE-4EF1-B019-7E7C6C94AC47}"/>
              </a:ext>
            </a:extLst>
          </p:cNvPr>
          <p:cNvGrpSpPr/>
          <p:nvPr/>
        </p:nvGrpSpPr>
        <p:grpSpPr>
          <a:xfrm>
            <a:off x="581482" y="1811383"/>
            <a:ext cx="5216479" cy="4607178"/>
            <a:chOff x="1413130" y="-1434414"/>
            <a:chExt cx="9389751" cy="82929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BC10E2-4791-454E-8AFD-3BFCB05F199A}"/>
                </a:ext>
              </a:extLst>
            </p:cNvPr>
            <p:cNvSpPr/>
            <p:nvPr/>
          </p:nvSpPr>
          <p:spPr>
            <a:xfrm>
              <a:off x="1413130" y="1419286"/>
              <a:ext cx="7155770" cy="5439298"/>
            </a:xfrm>
            <a:custGeom>
              <a:avLst/>
              <a:gdLst>
                <a:gd name="connsiteX0" fmla="*/ 1005 w 7155770"/>
                <a:gd name="connsiteY0" fmla="*/ 1973084 h 5439298"/>
                <a:gd name="connsiteX1" fmla="*/ 740251 w 7155770"/>
                <a:gd name="connsiteY1" fmla="*/ 427475 h 5439298"/>
                <a:gd name="connsiteX2" fmla="*/ 2022873 w 7155770"/>
                <a:gd name="connsiteY2" fmla="*/ 2616 h 5439298"/>
                <a:gd name="connsiteX3" fmla="*/ 3624925 w 7155770"/>
                <a:gd name="connsiteY3" fmla="*/ 1033290 h 5439298"/>
                <a:gd name="connsiteX4" fmla="*/ 3735179 w 7155770"/>
                <a:gd name="connsiteY4" fmla="*/ 1330567 h 5439298"/>
                <a:gd name="connsiteX5" fmla="*/ 3744245 w 7155770"/>
                <a:gd name="connsiteY5" fmla="*/ 1424152 h 5439298"/>
                <a:gd name="connsiteX6" fmla="*/ 3833809 w 7155770"/>
                <a:gd name="connsiteY6" fmla="*/ 1604522 h 5439298"/>
                <a:gd name="connsiteX7" fmla="*/ 4431361 w 7155770"/>
                <a:gd name="connsiteY7" fmla="*/ 2115362 h 5439298"/>
                <a:gd name="connsiteX8" fmla="*/ 4263860 w 7155770"/>
                <a:gd name="connsiteY8" fmla="*/ 2552286 h 5439298"/>
                <a:gd name="connsiteX9" fmla="*/ 4362635 w 7155770"/>
                <a:gd name="connsiteY9" fmla="*/ 2928964 h 5439298"/>
                <a:gd name="connsiteX10" fmla="*/ 4406869 w 7155770"/>
                <a:gd name="connsiteY10" fmla="*/ 2975756 h 5439298"/>
                <a:gd name="connsiteX11" fmla="*/ 4520340 w 7155770"/>
                <a:gd name="connsiteY11" fmla="*/ 2867256 h 5439298"/>
                <a:gd name="connsiteX12" fmla="*/ 4618458 w 7155770"/>
                <a:gd name="connsiteY12" fmla="*/ 2875372 h 5439298"/>
                <a:gd name="connsiteX13" fmla="*/ 4737485 w 7155770"/>
                <a:gd name="connsiteY13" fmla="*/ 2917485 h 5439298"/>
                <a:gd name="connsiteX14" fmla="*/ 4815570 w 7155770"/>
                <a:gd name="connsiteY14" fmla="*/ 3005586 h 5439298"/>
                <a:gd name="connsiteX15" fmla="*/ 5361797 w 7155770"/>
                <a:gd name="connsiteY15" fmla="*/ 3811365 h 5439298"/>
                <a:gd name="connsiteX16" fmla="*/ 5238968 w 7155770"/>
                <a:gd name="connsiteY16" fmla="*/ 3747537 h 5439298"/>
                <a:gd name="connsiteX17" fmla="*/ 4673146 w 7155770"/>
                <a:gd name="connsiteY17" fmla="*/ 2979046 h 5439298"/>
                <a:gd name="connsiteX18" fmla="*/ 5282616 w 7155770"/>
                <a:gd name="connsiteY18" fmla="*/ 3857938 h 5439298"/>
                <a:gd name="connsiteX19" fmla="*/ 5312300 w 7155770"/>
                <a:gd name="connsiteY19" fmla="*/ 3886671 h 5439298"/>
                <a:gd name="connsiteX20" fmla="*/ 5364210 w 7155770"/>
                <a:gd name="connsiteY20" fmla="*/ 3880603 h 5439298"/>
                <a:gd name="connsiteX21" fmla="*/ 6084008 w 7155770"/>
                <a:gd name="connsiteY21" fmla="*/ 3746660 h 5439298"/>
                <a:gd name="connsiteX22" fmla="*/ 6274833 w 7155770"/>
                <a:gd name="connsiteY22" fmla="*/ 3769032 h 5439298"/>
                <a:gd name="connsiteX23" fmla="*/ 6656994 w 7155770"/>
                <a:gd name="connsiteY23" fmla="*/ 4013741 h 5439298"/>
                <a:gd name="connsiteX24" fmla="*/ 6999602 w 7155770"/>
                <a:gd name="connsiteY24" fmla="*/ 4280604 h 5439298"/>
                <a:gd name="connsiteX25" fmla="*/ 7101741 w 7155770"/>
                <a:gd name="connsiteY25" fmla="*/ 4656259 h 5439298"/>
                <a:gd name="connsiteX26" fmla="*/ 7155771 w 7155770"/>
                <a:gd name="connsiteY26" fmla="*/ 5438129 h 5439298"/>
                <a:gd name="connsiteX27" fmla="*/ 5847999 w 7155770"/>
                <a:gd name="connsiteY27" fmla="*/ 5439299 h 5439298"/>
                <a:gd name="connsiteX28" fmla="*/ 5800330 w 7155770"/>
                <a:gd name="connsiteY28" fmla="*/ 5429867 h 5439298"/>
                <a:gd name="connsiteX29" fmla="*/ 5773570 w 7155770"/>
                <a:gd name="connsiteY29" fmla="*/ 5391337 h 5439298"/>
                <a:gd name="connsiteX30" fmla="*/ 5339133 w 7155770"/>
                <a:gd name="connsiteY30" fmla="*/ 4811624 h 5439298"/>
                <a:gd name="connsiteX31" fmla="*/ 5262510 w 7155770"/>
                <a:gd name="connsiteY31" fmla="*/ 4726155 h 5439298"/>
                <a:gd name="connsiteX32" fmla="*/ 5280277 w 7155770"/>
                <a:gd name="connsiteY32" fmla="*/ 4621091 h 5439298"/>
                <a:gd name="connsiteX33" fmla="*/ 5170973 w 7155770"/>
                <a:gd name="connsiteY33" fmla="*/ 4571155 h 5439298"/>
                <a:gd name="connsiteX34" fmla="*/ 5144286 w 7155770"/>
                <a:gd name="connsiteY34" fmla="*/ 4462290 h 5439298"/>
                <a:gd name="connsiteX35" fmla="*/ 5171338 w 7155770"/>
                <a:gd name="connsiteY35" fmla="*/ 4428512 h 5439298"/>
                <a:gd name="connsiteX36" fmla="*/ 5125642 w 7155770"/>
                <a:gd name="connsiteY36" fmla="*/ 4135401 h 5439298"/>
                <a:gd name="connsiteX37" fmla="*/ 4438380 w 7155770"/>
                <a:gd name="connsiteY37" fmla="*/ 3036952 h 5439298"/>
                <a:gd name="connsiteX38" fmla="*/ 4391003 w 7155770"/>
                <a:gd name="connsiteY38" fmla="*/ 3254097 h 5439298"/>
                <a:gd name="connsiteX39" fmla="*/ 4553168 w 7155770"/>
                <a:gd name="connsiteY39" fmla="*/ 3542017 h 5439298"/>
                <a:gd name="connsiteX40" fmla="*/ 4311163 w 7155770"/>
                <a:gd name="connsiteY40" fmla="*/ 4045180 h 5439298"/>
                <a:gd name="connsiteX41" fmla="*/ 3818528 w 7155770"/>
                <a:gd name="connsiteY41" fmla="*/ 4122241 h 5439298"/>
                <a:gd name="connsiteX42" fmla="*/ 3622585 w 7155770"/>
                <a:gd name="connsiteY42" fmla="*/ 4285868 h 5439298"/>
                <a:gd name="connsiteX43" fmla="*/ 3627630 w 7155770"/>
                <a:gd name="connsiteY43" fmla="*/ 4516978 h 5439298"/>
                <a:gd name="connsiteX44" fmla="*/ 3614470 w 7155770"/>
                <a:gd name="connsiteY44" fmla="*/ 4997111 h 5439298"/>
                <a:gd name="connsiteX45" fmla="*/ 3557076 w 7155770"/>
                <a:gd name="connsiteY45" fmla="*/ 5438714 h 5439298"/>
                <a:gd name="connsiteX46" fmla="*/ 1151658 w 7155770"/>
                <a:gd name="connsiteY46" fmla="*/ 5438714 h 5439298"/>
                <a:gd name="connsiteX47" fmla="*/ 1155533 w 7155770"/>
                <a:gd name="connsiteY47" fmla="*/ 5402816 h 5439298"/>
                <a:gd name="connsiteX48" fmla="*/ 1179148 w 7155770"/>
                <a:gd name="connsiteY48" fmla="*/ 4610636 h 5439298"/>
                <a:gd name="connsiteX49" fmla="*/ 893277 w 7155770"/>
                <a:gd name="connsiteY49" fmla="*/ 3879214 h 5439298"/>
                <a:gd name="connsiteX50" fmla="*/ 555495 w 7155770"/>
                <a:gd name="connsiteY50" fmla="*/ 3500050 h 5439298"/>
                <a:gd name="connsiteX51" fmla="*/ 293238 w 7155770"/>
                <a:gd name="connsiteY51" fmla="*/ 3083378 h 5439298"/>
                <a:gd name="connsiteX52" fmla="*/ 1005 w 7155770"/>
                <a:gd name="connsiteY52" fmla="*/ 1973084 h 5439298"/>
                <a:gd name="connsiteX53" fmla="*/ 5932591 w 7155770"/>
                <a:gd name="connsiteY53" fmla="*/ 4678631 h 5439298"/>
                <a:gd name="connsiteX54" fmla="*/ 6059881 w 7155770"/>
                <a:gd name="connsiteY54" fmla="*/ 4810162 h 5439298"/>
                <a:gd name="connsiteX55" fmla="*/ 6088541 w 7155770"/>
                <a:gd name="connsiteY55" fmla="*/ 4813013 h 5439298"/>
                <a:gd name="connsiteX56" fmla="*/ 6250413 w 7155770"/>
                <a:gd name="connsiteY56" fmla="*/ 4738072 h 5439298"/>
                <a:gd name="connsiteX57" fmla="*/ 6321479 w 7155770"/>
                <a:gd name="connsiteY57" fmla="*/ 4690841 h 5439298"/>
                <a:gd name="connsiteX58" fmla="*/ 6288943 w 7155770"/>
                <a:gd name="connsiteY58" fmla="*/ 4676438 h 5439298"/>
                <a:gd name="connsiteX59" fmla="*/ 6044161 w 7155770"/>
                <a:gd name="connsiteY59" fmla="*/ 4613780 h 5439298"/>
                <a:gd name="connsiteX60" fmla="*/ 6015428 w 7155770"/>
                <a:gd name="connsiteY60" fmla="*/ 4616193 h 5439298"/>
                <a:gd name="connsiteX61" fmla="*/ 5932591 w 7155770"/>
                <a:gd name="connsiteY61" fmla="*/ 4678631 h 543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55770" h="5439298">
                  <a:moveTo>
                    <a:pt x="1005" y="1973084"/>
                  </a:moveTo>
                  <a:cubicBezTo>
                    <a:pt x="20015" y="1383501"/>
                    <a:pt x="281394" y="797135"/>
                    <a:pt x="740251" y="427475"/>
                  </a:cubicBezTo>
                  <a:cubicBezTo>
                    <a:pt x="1113127" y="127054"/>
                    <a:pt x="1545006" y="-21950"/>
                    <a:pt x="2022873" y="2616"/>
                  </a:cubicBezTo>
                  <a:cubicBezTo>
                    <a:pt x="2749031" y="39903"/>
                    <a:pt x="3293138" y="377393"/>
                    <a:pt x="3624925" y="1033290"/>
                  </a:cubicBezTo>
                  <a:cubicBezTo>
                    <a:pt x="3672375" y="1127021"/>
                    <a:pt x="3701328" y="1230402"/>
                    <a:pt x="3735179" y="1330567"/>
                  </a:cubicBezTo>
                  <a:cubicBezTo>
                    <a:pt x="3744976" y="1359593"/>
                    <a:pt x="3746512" y="1393225"/>
                    <a:pt x="3744245" y="1424152"/>
                  </a:cubicBezTo>
                  <a:cubicBezTo>
                    <a:pt x="3738542" y="1503041"/>
                    <a:pt x="3771736" y="1560434"/>
                    <a:pt x="3833809" y="1604522"/>
                  </a:cubicBezTo>
                  <a:cubicBezTo>
                    <a:pt x="4027266" y="1741755"/>
                    <a:pt x="4320010" y="1897120"/>
                    <a:pt x="4431361" y="2115362"/>
                  </a:cubicBezTo>
                  <a:cubicBezTo>
                    <a:pt x="4547611" y="2343255"/>
                    <a:pt x="4272925" y="2362411"/>
                    <a:pt x="4263860" y="2552286"/>
                  </a:cubicBezTo>
                  <a:cubicBezTo>
                    <a:pt x="4258815" y="2657715"/>
                    <a:pt x="4518293" y="2841155"/>
                    <a:pt x="4362635" y="2928964"/>
                  </a:cubicBezTo>
                  <a:cubicBezTo>
                    <a:pt x="4377404" y="2944537"/>
                    <a:pt x="4392100" y="2960183"/>
                    <a:pt x="4406869" y="2975756"/>
                  </a:cubicBezTo>
                  <a:cubicBezTo>
                    <a:pt x="4421199" y="2922384"/>
                    <a:pt x="4465871" y="2876615"/>
                    <a:pt x="4520340" y="2867256"/>
                  </a:cubicBezTo>
                  <a:cubicBezTo>
                    <a:pt x="4552875" y="2861627"/>
                    <a:pt x="4586142" y="2868500"/>
                    <a:pt x="4618458" y="2875372"/>
                  </a:cubicBezTo>
                  <a:cubicBezTo>
                    <a:pt x="4659913" y="2884219"/>
                    <a:pt x="4702538" y="2893504"/>
                    <a:pt x="4737485" y="2917485"/>
                  </a:cubicBezTo>
                  <a:cubicBezTo>
                    <a:pt x="4770021" y="2939857"/>
                    <a:pt x="4793198" y="2973051"/>
                    <a:pt x="4815570" y="3005586"/>
                  </a:cubicBezTo>
                  <a:cubicBezTo>
                    <a:pt x="4999523" y="3272888"/>
                    <a:pt x="5181647" y="3541505"/>
                    <a:pt x="5361797" y="3811365"/>
                  </a:cubicBezTo>
                  <a:cubicBezTo>
                    <a:pt x="5316614" y="3833664"/>
                    <a:pt x="5268798" y="3788115"/>
                    <a:pt x="5238968" y="3747537"/>
                  </a:cubicBezTo>
                  <a:cubicBezTo>
                    <a:pt x="5050336" y="3491349"/>
                    <a:pt x="4861705" y="3235234"/>
                    <a:pt x="4673146" y="2979046"/>
                  </a:cubicBezTo>
                  <a:cubicBezTo>
                    <a:pt x="4876327" y="3272010"/>
                    <a:pt x="5079435" y="3564974"/>
                    <a:pt x="5282616" y="3857938"/>
                  </a:cubicBezTo>
                  <a:cubicBezTo>
                    <a:pt x="5290585" y="3869416"/>
                    <a:pt x="5299286" y="3881553"/>
                    <a:pt x="5312300" y="3886671"/>
                  </a:cubicBezTo>
                  <a:cubicBezTo>
                    <a:pt x="5328897" y="3893251"/>
                    <a:pt x="5347540" y="3886817"/>
                    <a:pt x="5364210" y="3880603"/>
                  </a:cubicBezTo>
                  <a:cubicBezTo>
                    <a:pt x="5594078" y="3795207"/>
                    <a:pt x="5838787" y="3749657"/>
                    <a:pt x="6084008" y="3746660"/>
                  </a:cubicBezTo>
                  <a:cubicBezTo>
                    <a:pt x="6148347" y="3745856"/>
                    <a:pt x="6213929" y="3748195"/>
                    <a:pt x="6274833" y="3769032"/>
                  </a:cubicBezTo>
                  <a:cubicBezTo>
                    <a:pt x="6419158" y="3818457"/>
                    <a:pt x="6538990" y="3920669"/>
                    <a:pt x="6656994" y="4013741"/>
                  </a:cubicBezTo>
                  <a:cubicBezTo>
                    <a:pt x="6765787" y="4099576"/>
                    <a:pt x="6914060" y="4170423"/>
                    <a:pt x="6999602" y="4280604"/>
                  </a:cubicBezTo>
                  <a:cubicBezTo>
                    <a:pt x="7080392" y="4384717"/>
                    <a:pt x="7092602" y="4524802"/>
                    <a:pt x="7101741" y="4656259"/>
                  </a:cubicBezTo>
                  <a:cubicBezTo>
                    <a:pt x="7119727" y="4916907"/>
                    <a:pt x="7137712" y="5177481"/>
                    <a:pt x="7155771" y="5438129"/>
                  </a:cubicBezTo>
                  <a:cubicBezTo>
                    <a:pt x="6719871" y="5438495"/>
                    <a:pt x="6283899" y="5438934"/>
                    <a:pt x="5847999" y="5439299"/>
                  </a:cubicBezTo>
                  <a:cubicBezTo>
                    <a:pt x="5831548" y="5439299"/>
                    <a:pt x="5814002" y="5439006"/>
                    <a:pt x="5800330" y="5429867"/>
                  </a:cubicBezTo>
                  <a:cubicBezTo>
                    <a:pt x="5787169" y="5421094"/>
                    <a:pt x="5780150" y="5405813"/>
                    <a:pt x="5773570" y="5391337"/>
                  </a:cubicBezTo>
                  <a:cubicBezTo>
                    <a:pt x="5672528" y="5169951"/>
                    <a:pt x="5523231" y="4970718"/>
                    <a:pt x="5339133" y="4811624"/>
                  </a:cubicBezTo>
                  <a:cubicBezTo>
                    <a:pt x="5309961" y="4786400"/>
                    <a:pt x="5279033" y="4761030"/>
                    <a:pt x="5262510" y="4726155"/>
                  </a:cubicBezTo>
                  <a:cubicBezTo>
                    <a:pt x="5246060" y="4691280"/>
                    <a:pt x="5249057" y="4643683"/>
                    <a:pt x="5280277" y="4621091"/>
                  </a:cubicBezTo>
                  <a:cubicBezTo>
                    <a:pt x="5241380" y="4609978"/>
                    <a:pt x="5201095" y="4598134"/>
                    <a:pt x="5170973" y="4571155"/>
                  </a:cubicBezTo>
                  <a:cubicBezTo>
                    <a:pt x="5140850" y="4544177"/>
                    <a:pt x="5124326" y="4497457"/>
                    <a:pt x="5144286" y="4462290"/>
                  </a:cubicBezTo>
                  <a:cubicBezTo>
                    <a:pt x="5151378" y="4449714"/>
                    <a:pt x="5162345" y="4439844"/>
                    <a:pt x="5171338" y="4428512"/>
                  </a:cubicBezTo>
                  <a:cubicBezTo>
                    <a:pt x="5237067" y="4345601"/>
                    <a:pt x="5181720" y="4225111"/>
                    <a:pt x="5125642" y="4135401"/>
                  </a:cubicBezTo>
                  <a:cubicBezTo>
                    <a:pt x="4896579" y="3769251"/>
                    <a:pt x="4667443" y="3403102"/>
                    <a:pt x="4438380" y="3036952"/>
                  </a:cubicBezTo>
                  <a:cubicBezTo>
                    <a:pt x="4438892" y="3037829"/>
                    <a:pt x="4384569" y="3217614"/>
                    <a:pt x="4391003" y="3254097"/>
                  </a:cubicBezTo>
                  <a:cubicBezTo>
                    <a:pt x="4410671" y="3365887"/>
                    <a:pt x="4514125" y="3437099"/>
                    <a:pt x="4553168" y="3542017"/>
                  </a:cubicBezTo>
                  <a:cubicBezTo>
                    <a:pt x="4636809" y="3766985"/>
                    <a:pt x="4558505" y="4006503"/>
                    <a:pt x="4311163" y="4045180"/>
                  </a:cubicBezTo>
                  <a:cubicBezTo>
                    <a:pt x="4146952" y="4070843"/>
                    <a:pt x="3982740" y="4096505"/>
                    <a:pt x="3818528" y="4122241"/>
                  </a:cubicBezTo>
                  <a:cubicBezTo>
                    <a:pt x="3720045" y="4137668"/>
                    <a:pt x="3648394" y="4181974"/>
                    <a:pt x="3622585" y="4285868"/>
                  </a:cubicBezTo>
                  <a:cubicBezTo>
                    <a:pt x="3603868" y="4361175"/>
                    <a:pt x="3615493" y="4440356"/>
                    <a:pt x="3627630" y="4516978"/>
                  </a:cubicBezTo>
                  <a:cubicBezTo>
                    <a:pt x="3653146" y="4678047"/>
                    <a:pt x="3640644" y="4836775"/>
                    <a:pt x="3614470" y="4997111"/>
                  </a:cubicBezTo>
                  <a:cubicBezTo>
                    <a:pt x="3590562" y="5143557"/>
                    <a:pt x="3575866" y="5291464"/>
                    <a:pt x="3557076" y="5438714"/>
                  </a:cubicBezTo>
                  <a:cubicBezTo>
                    <a:pt x="2755246" y="5438714"/>
                    <a:pt x="1953488" y="5438714"/>
                    <a:pt x="1151658" y="5438714"/>
                  </a:cubicBezTo>
                  <a:cubicBezTo>
                    <a:pt x="1152901" y="5426723"/>
                    <a:pt x="1153193" y="5414587"/>
                    <a:pt x="1155533" y="5402816"/>
                  </a:cubicBezTo>
                  <a:cubicBezTo>
                    <a:pt x="1207955" y="5140048"/>
                    <a:pt x="1215193" y="4876109"/>
                    <a:pt x="1179148" y="4610636"/>
                  </a:cubicBezTo>
                  <a:cubicBezTo>
                    <a:pt x="1143469" y="4348014"/>
                    <a:pt x="1052955" y="4092631"/>
                    <a:pt x="893277" y="3879214"/>
                  </a:cubicBezTo>
                  <a:cubicBezTo>
                    <a:pt x="791650" y="3743370"/>
                    <a:pt x="667577" y="3626901"/>
                    <a:pt x="555495" y="3500050"/>
                  </a:cubicBezTo>
                  <a:cubicBezTo>
                    <a:pt x="440049" y="3369470"/>
                    <a:pt x="372054" y="3235454"/>
                    <a:pt x="293238" y="3083378"/>
                  </a:cubicBezTo>
                  <a:cubicBezTo>
                    <a:pt x="107604" y="2724979"/>
                    <a:pt x="-12301" y="2384418"/>
                    <a:pt x="1005" y="1973084"/>
                  </a:cubicBezTo>
                  <a:close/>
                  <a:moveTo>
                    <a:pt x="5932591" y="4678631"/>
                  </a:moveTo>
                  <a:cubicBezTo>
                    <a:pt x="5975581" y="4723449"/>
                    <a:pt x="6016963" y="4767610"/>
                    <a:pt x="6059881" y="4810162"/>
                  </a:cubicBezTo>
                  <a:cubicBezTo>
                    <a:pt x="6065291" y="4815572"/>
                    <a:pt x="6080645" y="4816523"/>
                    <a:pt x="6088541" y="4813013"/>
                  </a:cubicBezTo>
                  <a:cubicBezTo>
                    <a:pt x="6143010" y="4789178"/>
                    <a:pt x="6197260" y="4764685"/>
                    <a:pt x="6250413" y="4738072"/>
                  </a:cubicBezTo>
                  <a:cubicBezTo>
                    <a:pt x="6273443" y="4726521"/>
                    <a:pt x="6293769" y="4709485"/>
                    <a:pt x="6321479" y="4690841"/>
                  </a:cubicBezTo>
                  <a:cubicBezTo>
                    <a:pt x="6305321" y="4683457"/>
                    <a:pt x="6296986" y="4676146"/>
                    <a:pt x="6288943" y="4676438"/>
                  </a:cubicBezTo>
                  <a:cubicBezTo>
                    <a:pt x="6200916" y="4679947"/>
                    <a:pt x="6122173" y="4649020"/>
                    <a:pt x="6044161" y="4613780"/>
                  </a:cubicBezTo>
                  <a:cubicBezTo>
                    <a:pt x="6036338" y="4610271"/>
                    <a:pt x="6022520" y="4611368"/>
                    <a:pt x="6015428" y="4616193"/>
                  </a:cubicBezTo>
                  <a:cubicBezTo>
                    <a:pt x="5988449" y="4634544"/>
                    <a:pt x="5963152" y="4655235"/>
                    <a:pt x="5932591" y="4678631"/>
                  </a:cubicBezTo>
                  <a:close/>
                </a:path>
              </a:pathLst>
            </a:custGeom>
            <a:solidFill>
              <a:schemeClr val="accent1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FDBBCB-417B-4110-918D-EEE359C68C4B}"/>
                </a:ext>
              </a:extLst>
            </p:cNvPr>
            <p:cNvSpPr/>
            <p:nvPr/>
          </p:nvSpPr>
          <p:spPr>
            <a:xfrm>
              <a:off x="7144777" y="-1434414"/>
              <a:ext cx="3658104" cy="2594696"/>
            </a:xfrm>
            <a:custGeom>
              <a:avLst/>
              <a:gdLst>
                <a:gd name="connsiteX0" fmla="*/ 3658104 w 3658104"/>
                <a:gd name="connsiteY0" fmla="*/ 1440326 h 2594697"/>
                <a:gd name="connsiteX1" fmla="*/ 3639022 w 3658104"/>
                <a:gd name="connsiteY1" fmla="*/ 1517826 h 2594697"/>
                <a:gd name="connsiteX2" fmla="*/ 3252108 w 3658104"/>
                <a:gd name="connsiteY2" fmla="*/ 1916804 h 2594697"/>
                <a:gd name="connsiteX3" fmla="*/ 3127596 w 3658104"/>
                <a:gd name="connsiteY3" fmla="*/ 1956358 h 2594697"/>
                <a:gd name="connsiteX4" fmla="*/ 3113339 w 3658104"/>
                <a:gd name="connsiteY4" fmla="*/ 2085841 h 2594697"/>
                <a:gd name="connsiteX5" fmla="*/ 2703029 w 3658104"/>
                <a:gd name="connsiteY5" fmla="*/ 2528175 h 2594697"/>
                <a:gd name="connsiteX6" fmla="*/ 1985352 w 3658104"/>
                <a:gd name="connsiteY6" fmla="*/ 2427937 h 2594697"/>
                <a:gd name="connsiteX7" fmla="*/ 1882628 w 3658104"/>
                <a:gd name="connsiteY7" fmla="*/ 2494397 h 2594697"/>
                <a:gd name="connsiteX8" fmla="*/ 976977 w 3658104"/>
                <a:gd name="connsiteY8" fmla="*/ 2376027 h 2594697"/>
                <a:gd name="connsiteX9" fmla="*/ 888145 w 3658104"/>
                <a:gd name="connsiteY9" fmla="*/ 2256121 h 2594697"/>
                <a:gd name="connsiteX10" fmla="*/ 833968 w 3658104"/>
                <a:gd name="connsiteY10" fmla="*/ 2231701 h 2594697"/>
                <a:gd name="connsiteX11" fmla="*/ 204100 w 3658104"/>
                <a:gd name="connsiteY11" fmla="*/ 2073046 h 2594697"/>
                <a:gd name="connsiteX12" fmla="*/ 162352 w 3658104"/>
                <a:gd name="connsiteY12" fmla="*/ 1269388 h 2594697"/>
                <a:gd name="connsiteX13" fmla="*/ 177560 w 3658104"/>
                <a:gd name="connsiteY13" fmla="*/ 1252133 h 2594697"/>
                <a:gd name="connsiteX14" fmla="*/ 110369 w 3658104"/>
                <a:gd name="connsiteY14" fmla="*/ 989511 h 2594697"/>
                <a:gd name="connsiteX15" fmla="*/ 421099 w 3658104"/>
                <a:gd name="connsiteY15" fmla="*/ 502433 h 2594697"/>
                <a:gd name="connsiteX16" fmla="*/ 858023 w 3658104"/>
                <a:gd name="connsiteY16" fmla="*/ 411114 h 2594697"/>
                <a:gd name="connsiteX17" fmla="*/ 895383 w 3658104"/>
                <a:gd name="connsiteY17" fmla="*/ 393494 h 2594697"/>
                <a:gd name="connsiteX18" fmla="*/ 1430059 w 3658104"/>
                <a:gd name="connsiteY18" fmla="*/ 7311 h 2594697"/>
                <a:gd name="connsiteX19" fmla="*/ 1457403 w 3658104"/>
                <a:gd name="connsiteY19" fmla="*/ 0 h 2594697"/>
                <a:gd name="connsiteX20" fmla="*/ 1618252 w 3658104"/>
                <a:gd name="connsiteY20" fmla="*/ 0 h 2594697"/>
                <a:gd name="connsiteX21" fmla="*/ 1645669 w 3658104"/>
                <a:gd name="connsiteY21" fmla="*/ 7092 h 2594697"/>
                <a:gd name="connsiteX22" fmla="*/ 2088587 w 3658104"/>
                <a:gd name="connsiteY22" fmla="*/ 239226 h 2594697"/>
                <a:gd name="connsiteX23" fmla="*/ 2135014 w 3658104"/>
                <a:gd name="connsiteY23" fmla="*/ 247122 h 2594697"/>
                <a:gd name="connsiteX24" fmla="*/ 2670786 w 3658104"/>
                <a:gd name="connsiteY24" fmla="*/ 213417 h 2594697"/>
                <a:gd name="connsiteX25" fmla="*/ 3140903 w 3658104"/>
                <a:gd name="connsiteY25" fmla="*/ 782821 h 2594697"/>
                <a:gd name="connsiteX26" fmla="*/ 3164299 w 3658104"/>
                <a:gd name="connsiteY26" fmla="*/ 810677 h 2594697"/>
                <a:gd name="connsiteX27" fmla="*/ 3254009 w 3658104"/>
                <a:gd name="connsiteY27" fmla="*/ 841165 h 2594697"/>
                <a:gd name="connsiteX28" fmla="*/ 3639899 w 3658104"/>
                <a:gd name="connsiteY28" fmla="*/ 1246504 h 2594697"/>
                <a:gd name="connsiteX29" fmla="*/ 3657958 w 3658104"/>
                <a:gd name="connsiteY29" fmla="*/ 1316107 h 2594697"/>
                <a:gd name="connsiteX30" fmla="*/ 3658104 w 3658104"/>
                <a:gd name="connsiteY30" fmla="*/ 1440326 h 2594697"/>
                <a:gd name="connsiteX31" fmla="*/ 2443039 w 3658104"/>
                <a:gd name="connsiteY31" fmla="*/ 2463104 h 2594697"/>
                <a:gd name="connsiteX32" fmla="*/ 2853861 w 3658104"/>
                <a:gd name="connsiteY32" fmla="*/ 2324774 h 2594697"/>
                <a:gd name="connsiteX33" fmla="*/ 3023776 w 3658104"/>
                <a:gd name="connsiteY33" fmla="*/ 1922653 h 2594697"/>
                <a:gd name="connsiteX34" fmla="*/ 3079050 w 3658104"/>
                <a:gd name="connsiteY34" fmla="*/ 1849174 h 2594697"/>
                <a:gd name="connsiteX35" fmla="*/ 3379909 w 3658104"/>
                <a:gd name="connsiteY35" fmla="*/ 1726271 h 2594697"/>
                <a:gd name="connsiteX36" fmla="*/ 3456020 w 3658104"/>
                <a:gd name="connsiteY36" fmla="*/ 1106931 h 2594697"/>
                <a:gd name="connsiteX37" fmla="*/ 3108441 w 3658104"/>
                <a:gd name="connsiteY37" fmla="*/ 913620 h 2594697"/>
                <a:gd name="connsiteX38" fmla="*/ 3042347 w 3658104"/>
                <a:gd name="connsiteY38" fmla="*/ 820694 h 2594697"/>
                <a:gd name="connsiteX39" fmla="*/ 3039422 w 3658104"/>
                <a:gd name="connsiteY39" fmla="*/ 704736 h 2594697"/>
                <a:gd name="connsiteX40" fmla="*/ 2745362 w 3658104"/>
                <a:gd name="connsiteY40" fmla="*/ 359716 h 2594697"/>
                <a:gd name="connsiteX41" fmla="*/ 2139109 w 3658104"/>
                <a:gd name="connsiteY41" fmla="*/ 365784 h 2594697"/>
                <a:gd name="connsiteX42" fmla="*/ 2044428 w 3658104"/>
                <a:gd name="connsiteY42" fmla="*/ 344289 h 2594697"/>
                <a:gd name="connsiteX43" fmla="*/ 1971680 w 3658104"/>
                <a:gd name="connsiteY43" fmla="*/ 267594 h 2594697"/>
                <a:gd name="connsiteX44" fmla="*/ 1386118 w 3658104"/>
                <a:gd name="connsiteY44" fmla="*/ 129337 h 2594697"/>
                <a:gd name="connsiteX45" fmla="*/ 960746 w 3658104"/>
                <a:gd name="connsiteY45" fmla="*/ 491831 h 2594697"/>
                <a:gd name="connsiteX46" fmla="*/ 895383 w 3658104"/>
                <a:gd name="connsiteY46" fmla="*/ 528607 h 2594697"/>
                <a:gd name="connsiteX47" fmla="*/ 402016 w 3658104"/>
                <a:gd name="connsiteY47" fmla="*/ 639739 h 2594697"/>
                <a:gd name="connsiteX48" fmla="*/ 272753 w 3658104"/>
                <a:gd name="connsiteY48" fmla="*/ 1217551 h 2594697"/>
                <a:gd name="connsiteX49" fmla="*/ 250600 w 3658104"/>
                <a:gd name="connsiteY49" fmla="*/ 1327367 h 2594697"/>
                <a:gd name="connsiteX50" fmla="*/ 268366 w 3658104"/>
                <a:gd name="connsiteY50" fmla="*/ 1989917 h 2594697"/>
                <a:gd name="connsiteX51" fmla="*/ 850053 w 3658104"/>
                <a:gd name="connsiteY51" fmla="*/ 2115013 h 2594697"/>
                <a:gd name="connsiteX52" fmla="*/ 948902 w 3658104"/>
                <a:gd name="connsiteY52" fmla="*/ 2160709 h 2594697"/>
                <a:gd name="connsiteX53" fmla="*/ 1029326 w 3658104"/>
                <a:gd name="connsiteY53" fmla="*/ 2281565 h 2594697"/>
                <a:gd name="connsiteX54" fmla="*/ 1936878 w 3658104"/>
                <a:gd name="connsiteY54" fmla="*/ 2328211 h 2594697"/>
                <a:gd name="connsiteX55" fmla="*/ 2028050 w 3658104"/>
                <a:gd name="connsiteY55" fmla="*/ 2324848 h 2594697"/>
                <a:gd name="connsiteX56" fmla="*/ 2443039 w 3658104"/>
                <a:gd name="connsiteY56" fmla="*/ 2463104 h 259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658104" h="2594697">
                  <a:moveTo>
                    <a:pt x="3658104" y="1440326"/>
                  </a:moveTo>
                  <a:cubicBezTo>
                    <a:pt x="3651817" y="1466208"/>
                    <a:pt x="3646698" y="1492383"/>
                    <a:pt x="3639022" y="1517826"/>
                  </a:cubicBezTo>
                  <a:cubicBezTo>
                    <a:pt x="3578923" y="1717498"/>
                    <a:pt x="3441837" y="1843106"/>
                    <a:pt x="3252108" y="1916804"/>
                  </a:cubicBezTo>
                  <a:cubicBezTo>
                    <a:pt x="3211531" y="1932596"/>
                    <a:pt x="3168978" y="1943344"/>
                    <a:pt x="3127596" y="1956358"/>
                  </a:cubicBezTo>
                  <a:cubicBezTo>
                    <a:pt x="3123136" y="1999275"/>
                    <a:pt x="3122698" y="2043582"/>
                    <a:pt x="3113339" y="2085841"/>
                  </a:cubicBezTo>
                  <a:cubicBezTo>
                    <a:pt x="3063038" y="2312711"/>
                    <a:pt x="2914472" y="2453746"/>
                    <a:pt x="2703029" y="2528175"/>
                  </a:cubicBezTo>
                  <a:cubicBezTo>
                    <a:pt x="2449473" y="2617446"/>
                    <a:pt x="2208932" y="2579866"/>
                    <a:pt x="1985352" y="2427937"/>
                  </a:cubicBezTo>
                  <a:cubicBezTo>
                    <a:pt x="1951793" y="2449798"/>
                    <a:pt x="1918088" y="2473632"/>
                    <a:pt x="1882628" y="2494397"/>
                  </a:cubicBezTo>
                  <a:cubicBezTo>
                    <a:pt x="1592297" y="2664311"/>
                    <a:pt x="1203116" y="2614083"/>
                    <a:pt x="976977" y="2376027"/>
                  </a:cubicBezTo>
                  <a:cubicBezTo>
                    <a:pt x="942907" y="2340201"/>
                    <a:pt x="914319" y="2298308"/>
                    <a:pt x="888145" y="2256121"/>
                  </a:cubicBezTo>
                  <a:cubicBezTo>
                    <a:pt x="873523" y="2232506"/>
                    <a:pt x="861532" y="2226803"/>
                    <a:pt x="833968" y="2231701"/>
                  </a:cubicBezTo>
                  <a:cubicBezTo>
                    <a:pt x="600665" y="2273083"/>
                    <a:pt x="387248" y="2227168"/>
                    <a:pt x="204100" y="2073046"/>
                  </a:cubicBezTo>
                  <a:cubicBezTo>
                    <a:pt x="-51942" y="1857582"/>
                    <a:pt x="-68466" y="1511611"/>
                    <a:pt x="162352" y="1269388"/>
                  </a:cubicBezTo>
                  <a:cubicBezTo>
                    <a:pt x="167324" y="1264124"/>
                    <a:pt x="171930" y="1258567"/>
                    <a:pt x="177560" y="1252133"/>
                  </a:cubicBezTo>
                  <a:cubicBezTo>
                    <a:pt x="134643" y="1169662"/>
                    <a:pt x="107517" y="1083169"/>
                    <a:pt x="110369" y="989511"/>
                  </a:cubicBezTo>
                  <a:cubicBezTo>
                    <a:pt x="117168" y="765566"/>
                    <a:pt x="233491" y="610128"/>
                    <a:pt x="421099" y="502433"/>
                  </a:cubicBezTo>
                  <a:cubicBezTo>
                    <a:pt x="556066" y="425006"/>
                    <a:pt x="703681" y="399709"/>
                    <a:pt x="858023" y="411114"/>
                  </a:cubicBezTo>
                  <a:cubicBezTo>
                    <a:pt x="874546" y="412357"/>
                    <a:pt x="886390" y="413600"/>
                    <a:pt x="895383" y="393494"/>
                  </a:cubicBezTo>
                  <a:cubicBezTo>
                    <a:pt x="998984" y="161872"/>
                    <a:pt x="1187543" y="47085"/>
                    <a:pt x="1430059" y="7311"/>
                  </a:cubicBezTo>
                  <a:cubicBezTo>
                    <a:pt x="1439344" y="5776"/>
                    <a:pt x="1448337" y="2486"/>
                    <a:pt x="1457403" y="0"/>
                  </a:cubicBezTo>
                  <a:cubicBezTo>
                    <a:pt x="1510995" y="0"/>
                    <a:pt x="1564660" y="0"/>
                    <a:pt x="1618252" y="0"/>
                  </a:cubicBezTo>
                  <a:cubicBezTo>
                    <a:pt x="1627391" y="2413"/>
                    <a:pt x="1636383" y="5703"/>
                    <a:pt x="1645669" y="7092"/>
                  </a:cubicBezTo>
                  <a:cubicBezTo>
                    <a:pt x="1820409" y="32901"/>
                    <a:pt x="1971315" y="104698"/>
                    <a:pt x="2088587" y="239226"/>
                  </a:cubicBezTo>
                  <a:cubicBezTo>
                    <a:pt x="2104819" y="257870"/>
                    <a:pt x="2116590" y="254945"/>
                    <a:pt x="2135014" y="247122"/>
                  </a:cubicBezTo>
                  <a:cubicBezTo>
                    <a:pt x="2309535" y="172839"/>
                    <a:pt x="2488662" y="160922"/>
                    <a:pt x="2670786" y="213417"/>
                  </a:cubicBezTo>
                  <a:cubicBezTo>
                    <a:pt x="2956658" y="295815"/>
                    <a:pt x="3145290" y="531532"/>
                    <a:pt x="3140903" y="782821"/>
                  </a:cubicBezTo>
                  <a:cubicBezTo>
                    <a:pt x="3140757" y="792253"/>
                    <a:pt x="3154063" y="806363"/>
                    <a:pt x="3164299" y="810677"/>
                  </a:cubicBezTo>
                  <a:cubicBezTo>
                    <a:pt x="3193398" y="822887"/>
                    <a:pt x="3224910" y="829102"/>
                    <a:pt x="3254009" y="841165"/>
                  </a:cubicBezTo>
                  <a:cubicBezTo>
                    <a:pt x="3442494" y="919104"/>
                    <a:pt x="3581263" y="1044785"/>
                    <a:pt x="3639899" y="1246504"/>
                  </a:cubicBezTo>
                  <a:cubicBezTo>
                    <a:pt x="3646553" y="1269534"/>
                    <a:pt x="3651963" y="1292930"/>
                    <a:pt x="3657958" y="1316107"/>
                  </a:cubicBezTo>
                  <a:cubicBezTo>
                    <a:pt x="3658104" y="1357489"/>
                    <a:pt x="3658104" y="1398871"/>
                    <a:pt x="3658104" y="1440326"/>
                  </a:cubicBezTo>
                  <a:close/>
                  <a:moveTo>
                    <a:pt x="2443039" y="2463104"/>
                  </a:moveTo>
                  <a:cubicBezTo>
                    <a:pt x="2594383" y="2459595"/>
                    <a:pt x="2734468" y="2420918"/>
                    <a:pt x="2853861" y="2324774"/>
                  </a:cubicBezTo>
                  <a:cubicBezTo>
                    <a:pt x="2981736" y="2221758"/>
                    <a:pt x="3051120" y="2092348"/>
                    <a:pt x="3023776" y="1922653"/>
                  </a:cubicBezTo>
                  <a:cubicBezTo>
                    <a:pt x="3016904" y="1880174"/>
                    <a:pt x="3036205" y="1856120"/>
                    <a:pt x="3079050" y="1849174"/>
                  </a:cubicBezTo>
                  <a:cubicBezTo>
                    <a:pt x="3188792" y="1831335"/>
                    <a:pt x="3290127" y="1793243"/>
                    <a:pt x="3379909" y="1726271"/>
                  </a:cubicBezTo>
                  <a:cubicBezTo>
                    <a:pt x="3593180" y="1567250"/>
                    <a:pt x="3626374" y="1304921"/>
                    <a:pt x="3456020" y="1106931"/>
                  </a:cubicBezTo>
                  <a:cubicBezTo>
                    <a:pt x="3364409" y="1000478"/>
                    <a:pt x="3244577" y="941330"/>
                    <a:pt x="3108441" y="913620"/>
                  </a:cubicBezTo>
                  <a:cubicBezTo>
                    <a:pt x="3045856" y="900899"/>
                    <a:pt x="3036278" y="885399"/>
                    <a:pt x="3042347" y="820694"/>
                  </a:cubicBezTo>
                  <a:cubicBezTo>
                    <a:pt x="3045929" y="782382"/>
                    <a:pt x="3047391" y="741951"/>
                    <a:pt x="3039422" y="704736"/>
                  </a:cubicBezTo>
                  <a:cubicBezTo>
                    <a:pt x="3003670" y="537746"/>
                    <a:pt x="2894731" y="428588"/>
                    <a:pt x="2745362" y="359716"/>
                  </a:cubicBezTo>
                  <a:cubicBezTo>
                    <a:pt x="2543716" y="266643"/>
                    <a:pt x="2340169" y="269421"/>
                    <a:pt x="2139109" y="365784"/>
                  </a:cubicBezTo>
                  <a:cubicBezTo>
                    <a:pt x="2087125" y="390716"/>
                    <a:pt x="2081057" y="388742"/>
                    <a:pt x="2044428" y="344289"/>
                  </a:cubicBezTo>
                  <a:cubicBezTo>
                    <a:pt x="2022055" y="317164"/>
                    <a:pt x="1998659" y="289893"/>
                    <a:pt x="1971680" y="267594"/>
                  </a:cubicBezTo>
                  <a:cubicBezTo>
                    <a:pt x="1799499" y="125462"/>
                    <a:pt x="1601436" y="82106"/>
                    <a:pt x="1386118" y="129337"/>
                  </a:cubicBezTo>
                  <a:cubicBezTo>
                    <a:pt x="1182205" y="174009"/>
                    <a:pt x="1028229" y="283825"/>
                    <a:pt x="960746" y="491831"/>
                  </a:cubicBezTo>
                  <a:cubicBezTo>
                    <a:pt x="950364" y="523855"/>
                    <a:pt x="928284" y="533286"/>
                    <a:pt x="895383" y="528607"/>
                  </a:cubicBezTo>
                  <a:cubicBezTo>
                    <a:pt x="717061" y="503310"/>
                    <a:pt x="550655" y="535845"/>
                    <a:pt x="402016" y="639739"/>
                  </a:cubicBezTo>
                  <a:cubicBezTo>
                    <a:pt x="215871" y="769880"/>
                    <a:pt x="131426" y="1000844"/>
                    <a:pt x="272753" y="1217551"/>
                  </a:cubicBezTo>
                  <a:cubicBezTo>
                    <a:pt x="302364" y="1262954"/>
                    <a:pt x="295783" y="1286862"/>
                    <a:pt x="250600" y="1327367"/>
                  </a:cubicBezTo>
                  <a:cubicBezTo>
                    <a:pt x="33746" y="1521847"/>
                    <a:pt x="39815" y="1808596"/>
                    <a:pt x="268366" y="1989917"/>
                  </a:cubicBezTo>
                  <a:cubicBezTo>
                    <a:pt x="440401" y="2126419"/>
                    <a:pt x="636856" y="2163780"/>
                    <a:pt x="850053" y="2115013"/>
                  </a:cubicBezTo>
                  <a:cubicBezTo>
                    <a:pt x="915051" y="2100171"/>
                    <a:pt x="918121" y="2102876"/>
                    <a:pt x="948902" y="2160709"/>
                  </a:cubicBezTo>
                  <a:cubicBezTo>
                    <a:pt x="971567" y="2203334"/>
                    <a:pt x="997156" y="2246032"/>
                    <a:pt x="1029326" y="2281565"/>
                  </a:cubicBezTo>
                  <a:cubicBezTo>
                    <a:pt x="1254149" y="2530076"/>
                    <a:pt x="1673671" y="2550694"/>
                    <a:pt x="1936878" y="2328211"/>
                  </a:cubicBezTo>
                  <a:cubicBezTo>
                    <a:pt x="1978040" y="2293409"/>
                    <a:pt x="1986302" y="2292751"/>
                    <a:pt x="2028050" y="2324848"/>
                  </a:cubicBezTo>
                  <a:cubicBezTo>
                    <a:pt x="2150515" y="2418944"/>
                    <a:pt x="2290452" y="2459741"/>
                    <a:pt x="2443039" y="2463104"/>
                  </a:cubicBezTo>
                  <a:close/>
                </a:path>
              </a:pathLst>
            </a:custGeom>
            <a:solidFill>
              <a:schemeClr val="accent2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5C3A0A2-2F2F-433A-91C1-7574DE2C1E09}"/>
                </a:ext>
              </a:extLst>
            </p:cNvPr>
            <p:cNvSpPr/>
            <p:nvPr/>
          </p:nvSpPr>
          <p:spPr>
            <a:xfrm>
              <a:off x="5450095" y="-57267"/>
              <a:ext cx="1400875" cy="958545"/>
            </a:xfrm>
            <a:custGeom>
              <a:avLst/>
              <a:gdLst>
                <a:gd name="connsiteX0" fmla="*/ 1269220 w 1400875"/>
                <a:gd name="connsiteY0" fmla="*/ 632077 h 958544"/>
                <a:gd name="connsiteX1" fmla="*/ 1057046 w 1400875"/>
                <a:gd name="connsiteY1" fmla="*/ 894041 h 958544"/>
                <a:gd name="connsiteX2" fmla="*/ 905995 w 1400875"/>
                <a:gd name="connsiteY2" fmla="*/ 880149 h 958544"/>
                <a:gd name="connsiteX3" fmla="*/ 868342 w 1400875"/>
                <a:gd name="connsiteY3" fmla="*/ 887022 h 958544"/>
                <a:gd name="connsiteX4" fmla="*/ 468048 w 1400875"/>
                <a:gd name="connsiteY4" fmla="*/ 885633 h 958544"/>
                <a:gd name="connsiteX5" fmla="*/ 406560 w 1400875"/>
                <a:gd name="connsiteY5" fmla="*/ 872107 h 958544"/>
                <a:gd name="connsiteX6" fmla="*/ 86179 w 1400875"/>
                <a:gd name="connsiteY6" fmla="*/ 770699 h 958544"/>
                <a:gd name="connsiteX7" fmla="*/ 48379 w 1400875"/>
                <a:gd name="connsiteY7" fmla="*/ 565252 h 958544"/>
                <a:gd name="connsiteX8" fmla="*/ 46698 w 1400875"/>
                <a:gd name="connsiteY8" fmla="*/ 529719 h 958544"/>
                <a:gd name="connsiteX9" fmla="*/ 190657 w 1400875"/>
                <a:gd name="connsiteY9" fmla="*/ 193399 h 958544"/>
                <a:gd name="connsiteX10" fmla="*/ 242348 w 1400875"/>
                <a:gd name="connsiteY10" fmla="*/ 148654 h 958544"/>
                <a:gd name="connsiteX11" fmla="*/ 444213 w 1400875"/>
                <a:gd name="connsiteY11" fmla="*/ 3232 h 958544"/>
                <a:gd name="connsiteX12" fmla="*/ 654925 w 1400875"/>
                <a:gd name="connsiteY12" fmla="*/ 45930 h 958544"/>
                <a:gd name="connsiteX13" fmla="*/ 704276 w 1400875"/>
                <a:gd name="connsiteY13" fmla="*/ 45637 h 958544"/>
                <a:gd name="connsiteX14" fmla="*/ 1067429 w 1400875"/>
                <a:gd name="connsiteY14" fmla="*/ 99229 h 958544"/>
                <a:gd name="connsiteX15" fmla="*/ 1087608 w 1400875"/>
                <a:gd name="connsiteY15" fmla="*/ 120286 h 958544"/>
                <a:gd name="connsiteX16" fmla="*/ 1231348 w 1400875"/>
                <a:gd name="connsiteY16" fmla="*/ 222132 h 958544"/>
                <a:gd name="connsiteX17" fmla="*/ 1392196 w 1400875"/>
                <a:gd name="connsiteY17" fmla="*/ 384735 h 958544"/>
                <a:gd name="connsiteX18" fmla="*/ 1325810 w 1400875"/>
                <a:gd name="connsiteY18" fmla="*/ 593839 h 958544"/>
                <a:gd name="connsiteX19" fmla="*/ 1269220 w 1400875"/>
                <a:gd name="connsiteY19" fmla="*/ 632077 h 958544"/>
                <a:gd name="connsiteX20" fmla="*/ 1009596 w 1400875"/>
                <a:gd name="connsiteY20" fmla="*/ 827946 h 958544"/>
                <a:gd name="connsiteX21" fmla="*/ 1154871 w 1400875"/>
                <a:gd name="connsiteY21" fmla="*/ 779546 h 958544"/>
                <a:gd name="connsiteX22" fmla="*/ 1206855 w 1400875"/>
                <a:gd name="connsiteY22" fmla="*/ 655839 h 958544"/>
                <a:gd name="connsiteX23" fmla="*/ 1254379 w 1400875"/>
                <a:gd name="connsiteY23" fmla="*/ 552530 h 958544"/>
                <a:gd name="connsiteX24" fmla="*/ 1277994 w 1400875"/>
                <a:gd name="connsiteY24" fmla="*/ 329901 h 958544"/>
                <a:gd name="connsiteX25" fmla="*/ 1123360 w 1400875"/>
                <a:gd name="connsiteY25" fmla="*/ 271995 h 958544"/>
                <a:gd name="connsiteX26" fmla="*/ 1072327 w 1400875"/>
                <a:gd name="connsiteY26" fmla="*/ 231929 h 958544"/>
                <a:gd name="connsiteX27" fmla="*/ 1006452 w 1400875"/>
                <a:gd name="connsiteY27" fmla="*/ 139368 h 958544"/>
                <a:gd name="connsiteX28" fmla="*/ 712611 w 1400875"/>
                <a:gd name="connsiteY28" fmla="*/ 127231 h 958544"/>
                <a:gd name="connsiteX29" fmla="*/ 646882 w 1400875"/>
                <a:gd name="connsiteY29" fmla="*/ 125038 h 958544"/>
                <a:gd name="connsiteX30" fmla="*/ 460737 w 1400875"/>
                <a:gd name="connsiteY30" fmla="*/ 75833 h 958544"/>
                <a:gd name="connsiteX31" fmla="*/ 299376 w 1400875"/>
                <a:gd name="connsiteY31" fmla="*/ 190328 h 958544"/>
                <a:gd name="connsiteX32" fmla="*/ 210398 w 1400875"/>
                <a:gd name="connsiteY32" fmla="*/ 267023 h 958544"/>
                <a:gd name="connsiteX33" fmla="*/ 71410 w 1400875"/>
                <a:gd name="connsiteY33" fmla="*/ 365214 h 958544"/>
                <a:gd name="connsiteX34" fmla="*/ 119299 w 1400875"/>
                <a:gd name="connsiteY34" fmla="*/ 507419 h 958544"/>
                <a:gd name="connsiteX35" fmla="*/ 120469 w 1400875"/>
                <a:gd name="connsiteY35" fmla="*/ 576730 h 958544"/>
                <a:gd name="connsiteX36" fmla="*/ 143353 w 1400875"/>
                <a:gd name="connsiteY36" fmla="*/ 734069 h 958544"/>
                <a:gd name="connsiteX37" fmla="*/ 406779 w 1400875"/>
                <a:gd name="connsiteY37" fmla="*/ 793510 h 958544"/>
                <a:gd name="connsiteX38" fmla="*/ 489982 w 1400875"/>
                <a:gd name="connsiteY38" fmla="*/ 811569 h 958544"/>
                <a:gd name="connsiteX39" fmla="*/ 835075 w 1400875"/>
                <a:gd name="connsiteY39" fmla="*/ 815810 h 958544"/>
                <a:gd name="connsiteX40" fmla="*/ 905044 w 1400875"/>
                <a:gd name="connsiteY40" fmla="*/ 800310 h 958544"/>
                <a:gd name="connsiteX41" fmla="*/ 1009596 w 1400875"/>
                <a:gd name="connsiteY41" fmla="*/ 827946 h 95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00875" h="958544">
                  <a:moveTo>
                    <a:pt x="1269220" y="632077"/>
                  </a:moveTo>
                  <a:cubicBezTo>
                    <a:pt x="1285524" y="779838"/>
                    <a:pt x="1205393" y="881758"/>
                    <a:pt x="1057046" y="894041"/>
                  </a:cubicBezTo>
                  <a:cubicBezTo>
                    <a:pt x="1007476" y="898135"/>
                    <a:pt x="956443" y="884244"/>
                    <a:pt x="905995" y="880149"/>
                  </a:cubicBezTo>
                  <a:cubicBezTo>
                    <a:pt x="893492" y="879126"/>
                    <a:pt x="876969" y="879857"/>
                    <a:pt x="868342" y="887022"/>
                  </a:cubicBezTo>
                  <a:cubicBezTo>
                    <a:pt x="753262" y="982142"/>
                    <a:pt x="585321" y="983092"/>
                    <a:pt x="468048" y="885633"/>
                  </a:cubicBezTo>
                  <a:cubicBezTo>
                    <a:pt x="447723" y="868744"/>
                    <a:pt x="431419" y="866916"/>
                    <a:pt x="406560" y="872107"/>
                  </a:cubicBezTo>
                  <a:cubicBezTo>
                    <a:pt x="281464" y="898281"/>
                    <a:pt x="171575" y="868670"/>
                    <a:pt x="86179" y="770699"/>
                  </a:cubicBezTo>
                  <a:cubicBezTo>
                    <a:pt x="34195" y="711039"/>
                    <a:pt x="23814" y="640924"/>
                    <a:pt x="48379" y="565252"/>
                  </a:cubicBezTo>
                  <a:cubicBezTo>
                    <a:pt x="51889" y="554431"/>
                    <a:pt x="52766" y="537469"/>
                    <a:pt x="46698" y="529719"/>
                  </a:cubicBezTo>
                  <a:cubicBezTo>
                    <a:pt x="-51786" y="404403"/>
                    <a:pt x="9849" y="228712"/>
                    <a:pt x="190657" y="193399"/>
                  </a:cubicBezTo>
                  <a:cubicBezTo>
                    <a:pt x="219318" y="187769"/>
                    <a:pt x="232186" y="176802"/>
                    <a:pt x="242348" y="148654"/>
                  </a:cubicBezTo>
                  <a:cubicBezTo>
                    <a:pt x="275834" y="55654"/>
                    <a:pt x="352164" y="15880"/>
                    <a:pt x="444213" y="3232"/>
                  </a:cubicBezTo>
                  <a:cubicBezTo>
                    <a:pt x="518642" y="-7004"/>
                    <a:pt x="590147" y="7034"/>
                    <a:pt x="654925" y="45930"/>
                  </a:cubicBezTo>
                  <a:cubicBezTo>
                    <a:pt x="673496" y="57043"/>
                    <a:pt x="686510" y="54484"/>
                    <a:pt x="704276" y="45637"/>
                  </a:cubicBezTo>
                  <a:cubicBezTo>
                    <a:pt x="823670" y="-13877"/>
                    <a:pt x="970627" y="8350"/>
                    <a:pt x="1067429" y="99229"/>
                  </a:cubicBezTo>
                  <a:cubicBezTo>
                    <a:pt x="1074520" y="105882"/>
                    <a:pt x="1081320" y="112901"/>
                    <a:pt x="1087608" y="120286"/>
                  </a:cubicBezTo>
                  <a:cubicBezTo>
                    <a:pt x="1145440" y="187988"/>
                    <a:pt x="1145659" y="187477"/>
                    <a:pt x="1231348" y="222132"/>
                  </a:cubicBezTo>
                  <a:cubicBezTo>
                    <a:pt x="1307970" y="253132"/>
                    <a:pt x="1367776" y="301972"/>
                    <a:pt x="1392196" y="384735"/>
                  </a:cubicBezTo>
                  <a:cubicBezTo>
                    <a:pt x="1415666" y="464356"/>
                    <a:pt x="1390880" y="542733"/>
                    <a:pt x="1325810" y="593839"/>
                  </a:cubicBezTo>
                  <a:cubicBezTo>
                    <a:pt x="1307751" y="607876"/>
                    <a:pt x="1287791" y="619574"/>
                    <a:pt x="1269220" y="632077"/>
                  </a:cubicBezTo>
                  <a:close/>
                  <a:moveTo>
                    <a:pt x="1009596" y="827946"/>
                  </a:moveTo>
                  <a:cubicBezTo>
                    <a:pt x="1063627" y="823706"/>
                    <a:pt x="1112758" y="811789"/>
                    <a:pt x="1154871" y="779546"/>
                  </a:cubicBezTo>
                  <a:cubicBezTo>
                    <a:pt x="1195157" y="748692"/>
                    <a:pt x="1218772" y="708480"/>
                    <a:pt x="1206855" y="655839"/>
                  </a:cubicBezTo>
                  <a:cubicBezTo>
                    <a:pt x="1190770" y="584992"/>
                    <a:pt x="1189893" y="585211"/>
                    <a:pt x="1254379" y="552530"/>
                  </a:cubicBezTo>
                  <a:cubicBezTo>
                    <a:pt x="1355274" y="501351"/>
                    <a:pt x="1366022" y="401040"/>
                    <a:pt x="1277994" y="329901"/>
                  </a:cubicBezTo>
                  <a:cubicBezTo>
                    <a:pt x="1233029" y="293564"/>
                    <a:pt x="1180315" y="275724"/>
                    <a:pt x="1123360" y="271995"/>
                  </a:cubicBezTo>
                  <a:cubicBezTo>
                    <a:pt x="1095065" y="270167"/>
                    <a:pt x="1084098" y="257373"/>
                    <a:pt x="1072327" y="231929"/>
                  </a:cubicBezTo>
                  <a:cubicBezTo>
                    <a:pt x="1056608" y="197932"/>
                    <a:pt x="1035112" y="162326"/>
                    <a:pt x="1006452" y="139368"/>
                  </a:cubicBezTo>
                  <a:cubicBezTo>
                    <a:pt x="923030" y="72689"/>
                    <a:pt x="803052" y="69911"/>
                    <a:pt x="712611" y="127231"/>
                  </a:cubicBezTo>
                  <a:cubicBezTo>
                    <a:pt x="688484" y="142512"/>
                    <a:pt x="669986" y="142366"/>
                    <a:pt x="646882" y="125038"/>
                  </a:cubicBezTo>
                  <a:cubicBezTo>
                    <a:pt x="591901" y="83949"/>
                    <a:pt x="528512" y="69911"/>
                    <a:pt x="460737" y="75833"/>
                  </a:cubicBezTo>
                  <a:cubicBezTo>
                    <a:pt x="380751" y="82779"/>
                    <a:pt x="305299" y="129059"/>
                    <a:pt x="299376" y="190328"/>
                  </a:cubicBezTo>
                  <a:cubicBezTo>
                    <a:pt x="293308" y="253205"/>
                    <a:pt x="261211" y="260955"/>
                    <a:pt x="210398" y="267023"/>
                  </a:cubicBezTo>
                  <a:cubicBezTo>
                    <a:pt x="149129" y="274335"/>
                    <a:pt x="95756" y="302995"/>
                    <a:pt x="71410" y="365214"/>
                  </a:cubicBezTo>
                  <a:cubicBezTo>
                    <a:pt x="48087" y="424728"/>
                    <a:pt x="79233" y="468230"/>
                    <a:pt x="119299" y="507419"/>
                  </a:cubicBezTo>
                  <a:cubicBezTo>
                    <a:pt x="142841" y="530450"/>
                    <a:pt x="133775" y="553042"/>
                    <a:pt x="120469" y="576730"/>
                  </a:cubicBezTo>
                  <a:cubicBezTo>
                    <a:pt x="86837" y="636683"/>
                    <a:pt x="92832" y="686985"/>
                    <a:pt x="143353" y="734069"/>
                  </a:cubicBezTo>
                  <a:cubicBezTo>
                    <a:pt x="219025" y="804477"/>
                    <a:pt x="308296" y="824803"/>
                    <a:pt x="406779" y="793510"/>
                  </a:cubicBezTo>
                  <a:cubicBezTo>
                    <a:pt x="440338" y="782836"/>
                    <a:pt x="463223" y="782397"/>
                    <a:pt x="489982" y="811569"/>
                  </a:cubicBezTo>
                  <a:cubicBezTo>
                    <a:pt x="576036" y="905446"/>
                    <a:pt x="761816" y="907128"/>
                    <a:pt x="835075" y="815810"/>
                  </a:cubicBezTo>
                  <a:cubicBezTo>
                    <a:pt x="854816" y="791171"/>
                    <a:pt x="875361" y="788392"/>
                    <a:pt x="905044" y="800310"/>
                  </a:cubicBezTo>
                  <a:cubicBezTo>
                    <a:pt x="938238" y="813543"/>
                    <a:pt x="974575" y="819027"/>
                    <a:pt x="1009596" y="827946"/>
                  </a:cubicBezTo>
                  <a:close/>
                </a:path>
              </a:pathLst>
            </a:custGeom>
            <a:solidFill>
              <a:schemeClr val="accent2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72746C-D209-4443-9313-854F2F31BCC6}"/>
                </a:ext>
              </a:extLst>
            </p:cNvPr>
            <p:cNvSpPr/>
            <p:nvPr/>
          </p:nvSpPr>
          <p:spPr>
            <a:xfrm>
              <a:off x="4537436" y="642987"/>
              <a:ext cx="803355" cy="698826"/>
            </a:xfrm>
            <a:custGeom>
              <a:avLst/>
              <a:gdLst>
                <a:gd name="connsiteX0" fmla="*/ 803355 w 803355"/>
                <a:gd name="connsiteY0" fmla="*/ 398362 h 698826"/>
                <a:gd name="connsiteX1" fmla="*/ 709112 w 803355"/>
                <a:gd name="connsiteY1" fmla="*/ 542614 h 698826"/>
                <a:gd name="connsiteX2" fmla="*/ 673360 w 803355"/>
                <a:gd name="connsiteY2" fmla="*/ 582094 h 698826"/>
                <a:gd name="connsiteX3" fmla="*/ 430991 w 803355"/>
                <a:gd name="connsiteY3" fmla="*/ 675167 h 698826"/>
                <a:gd name="connsiteX4" fmla="*/ 392314 w 803355"/>
                <a:gd name="connsiteY4" fmla="*/ 672974 h 698826"/>
                <a:gd name="connsiteX5" fmla="*/ 187378 w 803355"/>
                <a:gd name="connsiteY5" fmla="*/ 611047 h 698826"/>
                <a:gd name="connsiteX6" fmla="*/ 151260 w 803355"/>
                <a:gd name="connsiteY6" fmla="*/ 588309 h 698826"/>
                <a:gd name="connsiteX7" fmla="*/ 23312 w 803355"/>
                <a:gd name="connsiteY7" fmla="*/ 332048 h 698826"/>
                <a:gd name="connsiteX8" fmla="*/ 35595 w 803355"/>
                <a:gd name="connsiteY8" fmla="*/ 275239 h 698826"/>
                <a:gd name="connsiteX9" fmla="*/ 184527 w 803355"/>
                <a:gd name="connsiteY9" fmla="*/ 91214 h 698826"/>
                <a:gd name="connsiteX10" fmla="*/ 235779 w 803355"/>
                <a:gd name="connsiteY10" fmla="*/ 64162 h 698826"/>
                <a:gd name="connsiteX11" fmla="*/ 472446 w 803355"/>
                <a:gd name="connsiteY11" fmla="*/ 47785 h 698826"/>
                <a:gd name="connsiteX12" fmla="*/ 523113 w 803355"/>
                <a:gd name="connsiteY12" fmla="*/ 64674 h 698826"/>
                <a:gd name="connsiteX13" fmla="*/ 706261 w 803355"/>
                <a:gd name="connsiteY13" fmla="*/ 207098 h 698826"/>
                <a:gd name="connsiteX14" fmla="*/ 734263 w 803355"/>
                <a:gd name="connsiteY14" fmla="*/ 253598 h 698826"/>
                <a:gd name="connsiteX15" fmla="*/ 803355 w 803355"/>
                <a:gd name="connsiteY15" fmla="*/ 398362 h 698826"/>
                <a:gd name="connsiteX16" fmla="*/ 514632 w 803355"/>
                <a:gd name="connsiteY16" fmla="*/ 635760 h 698826"/>
                <a:gd name="connsiteX17" fmla="*/ 618087 w 803355"/>
                <a:gd name="connsiteY17" fmla="*/ 535887 h 698826"/>
                <a:gd name="connsiteX18" fmla="*/ 659615 w 803355"/>
                <a:gd name="connsiteY18" fmla="*/ 486024 h 698826"/>
                <a:gd name="connsiteX19" fmla="*/ 699681 w 803355"/>
                <a:gd name="connsiteY19" fmla="*/ 469647 h 698826"/>
                <a:gd name="connsiteX20" fmla="*/ 679428 w 803355"/>
                <a:gd name="connsiteY20" fmla="*/ 300244 h 698826"/>
                <a:gd name="connsiteX21" fmla="*/ 645431 w 803355"/>
                <a:gd name="connsiteY21" fmla="*/ 246652 h 698826"/>
                <a:gd name="connsiteX22" fmla="*/ 509953 w 803355"/>
                <a:gd name="connsiteY22" fmla="*/ 138079 h 698826"/>
                <a:gd name="connsiteX23" fmla="*/ 441592 w 803355"/>
                <a:gd name="connsiteY23" fmla="*/ 117534 h 698826"/>
                <a:gd name="connsiteX24" fmla="*/ 265755 w 803355"/>
                <a:gd name="connsiteY24" fmla="*/ 132888 h 698826"/>
                <a:gd name="connsiteX25" fmla="*/ 214503 w 803355"/>
                <a:gd name="connsiteY25" fmla="*/ 161329 h 698826"/>
                <a:gd name="connsiteX26" fmla="*/ 103005 w 803355"/>
                <a:gd name="connsiteY26" fmla="*/ 287157 h 698826"/>
                <a:gd name="connsiteX27" fmla="*/ 90942 w 803355"/>
                <a:gd name="connsiteY27" fmla="*/ 346159 h 698826"/>
                <a:gd name="connsiteX28" fmla="*/ 73980 w 803355"/>
                <a:gd name="connsiteY28" fmla="*/ 460873 h 698826"/>
                <a:gd name="connsiteX29" fmla="*/ 179335 w 803355"/>
                <a:gd name="connsiteY29" fmla="*/ 516805 h 698826"/>
                <a:gd name="connsiteX30" fmla="*/ 232123 w 803355"/>
                <a:gd name="connsiteY30" fmla="*/ 549121 h 698826"/>
                <a:gd name="connsiteX31" fmla="*/ 388585 w 803355"/>
                <a:gd name="connsiteY31" fmla="*/ 596205 h 698826"/>
                <a:gd name="connsiteX32" fmla="*/ 449854 w 803355"/>
                <a:gd name="connsiteY32" fmla="*/ 599642 h 698826"/>
                <a:gd name="connsiteX33" fmla="*/ 514632 w 803355"/>
                <a:gd name="connsiteY33" fmla="*/ 635760 h 69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03355" h="698826">
                  <a:moveTo>
                    <a:pt x="803355" y="398362"/>
                  </a:moveTo>
                  <a:cubicBezTo>
                    <a:pt x="799699" y="459630"/>
                    <a:pt x="767530" y="508470"/>
                    <a:pt x="709112" y="542614"/>
                  </a:cubicBezTo>
                  <a:cubicBezTo>
                    <a:pt x="694344" y="551241"/>
                    <a:pt x="678990" y="566522"/>
                    <a:pt x="673360" y="582094"/>
                  </a:cubicBezTo>
                  <a:cubicBezTo>
                    <a:pt x="634976" y="688767"/>
                    <a:pt x="531813" y="728686"/>
                    <a:pt x="430991" y="675167"/>
                  </a:cubicBezTo>
                  <a:cubicBezTo>
                    <a:pt x="420462" y="669611"/>
                    <a:pt x="403427" y="668587"/>
                    <a:pt x="392314" y="672974"/>
                  </a:cubicBezTo>
                  <a:cubicBezTo>
                    <a:pt x="310281" y="704998"/>
                    <a:pt x="238484" y="683210"/>
                    <a:pt x="187378" y="611047"/>
                  </a:cubicBezTo>
                  <a:cubicBezTo>
                    <a:pt x="179701" y="600153"/>
                    <a:pt x="164347" y="590283"/>
                    <a:pt x="151260" y="588309"/>
                  </a:cubicBezTo>
                  <a:cubicBezTo>
                    <a:pt x="25506" y="569958"/>
                    <a:pt x="-37298" y="444057"/>
                    <a:pt x="23312" y="332048"/>
                  </a:cubicBezTo>
                  <a:cubicBezTo>
                    <a:pt x="32232" y="315598"/>
                    <a:pt x="36911" y="293956"/>
                    <a:pt x="35595" y="275239"/>
                  </a:cubicBezTo>
                  <a:cubicBezTo>
                    <a:pt x="28942" y="181216"/>
                    <a:pt x="90869" y="102400"/>
                    <a:pt x="184527" y="91214"/>
                  </a:cubicBezTo>
                  <a:cubicBezTo>
                    <a:pt x="206168" y="88655"/>
                    <a:pt x="221375" y="82879"/>
                    <a:pt x="235779" y="64162"/>
                  </a:cubicBezTo>
                  <a:cubicBezTo>
                    <a:pt x="296097" y="-14727"/>
                    <a:pt x="399844" y="-21673"/>
                    <a:pt x="472446" y="47785"/>
                  </a:cubicBezTo>
                  <a:cubicBezTo>
                    <a:pt x="488092" y="62773"/>
                    <a:pt x="501618" y="67379"/>
                    <a:pt x="523113" y="64674"/>
                  </a:cubicBezTo>
                  <a:cubicBezTo>
                    <a:pt x="615674" y="53122"/>
                    <a:pt x="694417" y="114171"/>
                    <a:pt x="706261" y="207098"/>
                  </a:cubicBezTo>
                  <a:cubicBezTo>
                    <a:pt x="709039" y="228739"/>
                    <a:pt x="717520" y="241169"/>
                    <a:pt x="734263" y="253598"/>
                  </a:cubicBezTo>
                  <a:cubicBezTo>
                    <a:pt x="780105" y="287668"/>
                    <a:pt x="802990" y="334461"/>
                    <a:pt x="803355" y="398362"/>
                  </a:cubicBezTo>
                  <a:close/>
                  <a:moveTo>
                    <a:pt x="514632" y="635760"/>
                  </a:moveTo>
                  <a:cubicBezTo>
                    <a:pt x="575023" y="630130"/>
                    <a:pt x="613115" y="595767"/>
                    <a:pt x="618087" y="535887"/>
                  </a:cubicBezTo>
                  <a:cubicBezTo>
                    <a:pt x="620426" y="507958"/>
                    <a:pt x="628981" y="490118"/>
                    <a:pt x="659615" y="486024"/>
                  </a:cubicBezTo>
                  <a:cubicBezTo>
                    <a:pt x="673506" y="484196"/>
                    <a:pt x="687910" y="477616"/>
                    <a:pt x="699681" y="469647"/>
                  </a:cubicBezTo>
                  <a:cubicBezTo>
                    <a:pt x="762485" y="427241"/>
                    <a:pt x="751957" y="336800"/>
                    <a:pt x="679428" y="300244"/>
                  </a:cubicBezTo>
                  <a:cubicBezTo>
                    <a:pt x="655959" y="288400"/>
                    <a:pt x="640825" y="279919"/>
                    <a:pt x="645431" y="246652"/>
                  </a:cubicBezTo>
                  <a:cubicBezTo>
                    <a:pt x="655740" y="172004"/>
                    <a:pt x="582188" y="114098"/>
                    <a:pt x="509953" y="138079"/>
                  </a:cubicBezTo>
                  <a:cubicBezTo>
                    <a:pt x="479830" y="148096"/>
                    <a:pt x="461040" y="143782"/>
                    <a:pt x="441592" y="117534"/>
                  </a:cubicBezTo>
                  <a:cubicBezTo>
                    <a:pt x="389462" y="47273"/>
                    <a:pt x="305675" y="54657"/>
                    <a:pt x="265755" y="132888"/>
                  </a:cubicBezTo>
                  <a:cubicBezTo>
                    <a:pt x="253765" y="156431"/>
                    <a:pt x="240239" y="164108"/>
                    <a:pt x="214503" y="161329"/>
                  </a:cubicBezTo>
                  <a:cubicBezTo>
                    <a:pt x="131666" y="152263"/>
                    <a:pt x="85824" y="206659"/>
                    <a:pt x="103005" y="287157"/>
                  </a:cubicBezTo>
                  <a:cubicBezTo>
                    <a:pt x="106954" y="305508"/>
                    <a:pt x="102275" y="331829"/>
                    <a:pt x="90942" y="346159"/>
                  </a:cubicBezTo>
                  <a:cubicBezTo>
                    <a:pt x="62062" y="382715"/>
                    <a:pt x="52265" y="419637"/>
                    <a:pt x="73980" y="460873"/>
                  </a:cubicBezTo>
                  <a:cubicBezTo>
                    <a:pt x="95841" y="502328"/>
                    <a:pt x="131593" y="523312"/>
                    <a:pt x="179335" y="516805"/>
                  </a:cubicBezTo>
                  <a:cubicBezTo>
                    <a:pt x="207192" y="513003"/>
                    <a:pt x="221303" y="524189"/>
                    <a:pt x="232123" y="549121"/>
                  </a:cubicBezTo>
                  <a:cubicBezTo>
                    <a:pt x="263415" y="621503"/>
                    <a:pt x="324026" y="640073"/>
                    <a:pt x="388585" y="596205"/>
                  </a:cubicBezTo>
                  <a:cubicBezTo>
                    <a:pt x="412420" y="579974"/>
                    <a:pt x="428505" y="582753"/>
                    <a:pt x="449854" y="599642"/>
                  </a:cubicBezTo>
                  <a:cubicBezTo>
                    <a:pt x="469083" y="614703"/>
                    <a:pt x="492917" y="623915"/>
                    <a:pt x="514632" y="635760"/>
                  </a:cubicBezTo>
                  <a:close/>
                </a:path>
              </a:pathLst>
            </a:custGeom>
            <a:solidFill>
              <a:schemeClr val="accent2"/>
            </a:solidFill>
            <a:ln w="7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67">
            <a:extLst>
              <a:ext uri="{FF2B5EF4-FFF2-40B4-BE49-F238E27FC236}">
                <a16:creationId xmlns:a16="http://schemas.microsoft.com/office/drawing/2014/main" id="{34CD0920-7D08-4385-92A3-1706E9F992DC}"/>
              </a:ext>
            </a:extLst>
          </p:cNvPr>
          <p:cNvGrpSpPr/>
          <p:nvPr/>
        </p:nvGrpSpPr>
        <p:grpSpPr>
          <a:xfrm>
            <a:off x="1052874" y="3816135"/>
            <a:ext cx="1219566" cy="2024819"/>
            <a:chOff x="6096000" y="3534767"/>
            <a:chExt cx="1947951" cy="3234141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40B7C4F-5843-4813-B92B-38E012BCB8AA}"/>
                </a:ext>
              </a:extLst>
            </p:cNvPr>
            <p:cNvSpPr/>
            <p:nvPr/>
          </p:nvSpPr>
          <p:spPr>
            <a:xfrm>
              <a:off x="6567737" y="5962034"/>
              <a:ext cx="977303" cy="240139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178DA3-E9DC-4A97-BC85-946FB30AF995}"/>
                </a:ext>
              </a:extLst>
            </p:cNvPr>
            <p:cNvSpPr/>
            <p:nvPr/>
          </p:nvSpPr>
          <p:spPr>
            <a:xfrm>
              <a:off x="6723880" y="6404824"/>
              <a:ext cx="651205" cy="364999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A65861-A98A-41CF-A0AE-3EED8EC083C0}"/>
                </a:ext>
              </a:extLst>
            </p:cNvPr>
            <p:cNvSpPr/>
            <p:nvPr/>
          </p:nvSpPr>
          <p:spPr>
            <a:xfrm>
              <a:off x="6596475" y="6167312"/>
              <a:ext cx="911638" cy="241271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CA87EB-E6D2-4959-BDFB-D755129C1EE3}"/>
                </a:ext>
              </a:extLst>
            </p:cNvPr>
            <p:cNvSpPr/>
            <p:nvPr/>
          </p:nvSpPr>
          <p:spPr>
            <a:xfrm>
              <a:off x="6095993" y="3534768"/>
              <a:ext cx="1947818" cy="2449128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CE6603-F45D-4CF9-9550-801A5BC372D0}"/>
                </a:ext>
              </a:extLst>
            </p:cNvPr>
            <p:cNvSpPr/>
            <p:nvPr/>
          </p:nvSpPr>
          <p:spPr>
            <a:xfrm>
              <a:off x="7096986" y="4006191"/>
              <a:ext cx="475101" cy="977515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69B049-0C89-4071-A7BA-D2B19C327D7A}"/>
                </a:ext>
              </a:extLst>
            </p:cNvPr>
            <p:cNvSpPr/>
            <p:nvPr/>
          </p:nvSpPr>
          <p:spPr>
            <a:xfrm>
              <a:off x="6557519" y="4029591"/>
              <a:ext cx="483979" cy="957654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A89641-FF00-4793-9CCB-6CB081661BCB}"/>
                </a:ext>
              </a:extLst>
            </p:cNvPr>
            <p:cNvSpPr/>
            <p:nvPr/>
          </p:nvSpPr>
          <p:spPr>
            <a:xfrm>
              <a:off x="6462144" y="4088986"/>
              <a:ext cx="545896" cy="95734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13345F-0DE0-4860-9D8A-0E40E5B550E3}"/>
                </a:ext>
              </a:extLst>
            </p:cNvPr>
            <p:cNvSpPr/>
            <p:nvPr/>
          </p:nvSpPr>
          <p:spPr>
            <a:xfrm>
              <a:off x="7151796" y="4061393"/>
              <a:ext cx="518292" cy="981711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95F071-EA9A-46B2-99DA-8C7CE0117F6A}"/>
              </a:ext>
            </a:extLst>
          </p:cNvPr>
          <p:cNvSpPr txBox="1"/>
          <p:nvPr/>
        </p:nvSpPr>
        <p:spPr>
          <a:xfrm flipH="1">
            <a:off x="3869563" y="2222515"/>
            <a:ext cx="1700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93CAB1E2-4AEF-43DC-B369-4DBCD40A66F3}"/>
              </a:ext>
            </a:extLst>
          </p:cNvPr>
          <p:cNvSpPr/>
          <p:nvPr/>
        </p:nvSpPr>
        <p:spPr>
          <a:xfrm>
            <a:off x="5323607" y="5839429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AB5AB774-86DB-4A50-BBA5-3A4705EB46D5}"/>
              </a:ext>
            </a:extLst>
          </p:cNvPr>
          <p:cNvSpPr/>
          <p:nvPr/>
        </p:nvSpPr>
        <p:spPr>
          <a:xfrm>
            <a:off x="5335454" y="46651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9402A1B-3D1D-4E74-982E-9FC8BF4DFE07}"/>
              </a:ext>
            </a:extLst>
          </p:cNvPr>
          <p:cNvSpPr/>
          <p:nvPr/>
        </p:nvSpPr>
        <p:spPr>
          <a:xfrm>
            <a:off x="8434751" y="5824126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804BEFB-DD56-4512-B416-5E62C687B551}"/>
              </a:ext>
            </a:extLst>
          </p:cNvPr>
          <p:cNvSpPr/>
          <p:nvPr/>
        </p:nvSpPr>
        <p:spPr>
          <a:xfrm>
            <a:off x="8399685" y="4690904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FD7D38-D0D9-41A6-9FF8-CDB467746528}"/>
              </a:ext>
            </a:extLst>
          </p:cNvPr>
          <p:cNvGrpSpPr/>
          <p:nvPr/>
        </p:nvGrpSpPr>
        <p:grpSpPr>
          <a:xfrm>
            <a:off x="5916031" y="4381291"/>
            <a:ext cx="2594207" cy="858180"/>
            <a:chOff x="2113657" y="4283314"/>
            <a:chExt cx="3647460" cy="85818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9A33D3-F1B0-4C53-BBE7-4D62BDA5D0B5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835B82-1F2A-4869-B5A9-09C837E9A52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64BB50-57A3-4321-9CC7-D6D12B5AE789}"/>
              </a:ext>
            </a:extLst>
          </p:cNvPr>
          <p:cNvGrpSpPr/>
          <p:nvPr/>
        </p:nvGrpSpPr>
        <p:grpSpPr>
          <a:xfrm>
            <a:off x="8967458" y="4381291"/>
            <a:ext cx="2594207" cy="858180"/>
            <a:chOff x="2113657" y="4283314"/>
            <a:chExt cx="3647460" cy="8581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2C6080-B21B-4E54-9FBF-06B41BB6346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D27B04-7ACC-429F-8F39-F4488B400BB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13886D-0DFC-46BE-94A7-17AD600206FB}"/>
              </a:ext>
            </a:extLst>
          </p:cNvPr>
          <p:cNvGrpSpPr/>
          <p:nvPr/>
        </p:nvGrpSpPr>
        <p:grpSpPr>
          <a:xfrm>
            <a:off x="5916031" y="5571110"/>
            <a:ext cx="2594207" cy="858180"/>
            <a:chOff x="2113657" y="4283314"/>
            <a:chExt cx="3647460" cy="8581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83D6D3-3FC0-4C28-8AD0-EBBF992A938C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3E4A2A-EAC5-4EA1-A885-DAED2AE70B7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210AC7-4A09-4695-B65D-05724585020F}"/>
              </a:ext>
            </a:extLst>
          </p:cNvPr>
          <p:cNvGrpSpPr/>
          <p:nvPr/>
        </p:nvGrpSpPr>
        <p:grpSpPr>
          <a:xfrm>
            <a:off x="8967458" y="5571110"/>
            <a:ext cx="2594207" cy="858180"/>
            <a:chOff x="2113657" y="4283314"/>
            <a:chExt cx="3647460" cy="8581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5C1A0-5265-47DC-BCDA-55167CF8656B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2B9E99D-8C1F-40BF-A067-630D3F85A43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9BA6F1-6E0E-412E-B127-53602F681EE2}"/>
              </a:ext>
            </a:extLst>
          </p:cNvPr>
          <p:cNvSpPr txBox="1"/>
          <p:nvPr/>
        </p:nvSpPr>
        <p:spPr>
          <a:xfrm>
            <a:off x="6712432" y="2022018"/>
            <a:ext cx="484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6CD6CA-4E3D-4233-BF92-0E9FFAFB5E5E}"/>
              </a:ext>
            </a:extLst>
          </p:cNvPr>
          <p:cNvSpPr txBox="1"/>
          <p:nvPr/>
        </p:nvSpPr>
        <p:spPr>
          <a:xfrm>
            <a:off x="6712432" y="1683334"/>
            <a:ext cx="484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E1DCEA-0415-449F-9394-4FF909945F5F}"/>
              </a:ext>
            </a:extLst>
          </p:cNvPr>
          <p:cNvSpPr txBox="1"/>
          <p:nvPr/>
        </p:nvSpPr>
        <p:spPr>
          <a:xfrm>
            <a:off x="6712432" y="2545368"/>
            <a:ext cx="4849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7B6FF"/>
      </a:accent1>
      <a:accent2>
        <a:srgbClr val="7CE200"/>
      </a:accent2>
      <a:accent3>
        <a:srgbClr val="FD9034"/>
      </a:accent3>
      <a:accent4>
        <a:srgbClr val="FFD434"/>
      </a:accent4>
      <a:accent5>
        <a:srgbClr val="DC00C8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4892</Words>
  <Application>Microsoft Office PowerPoint</Application>
  <PresentationFormat>Widescreen</PresentationFormat>
  <Paragraphs>564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jungae</cp:lastModifiedBy>
  <cp:revision>79</cp:revision>
  <dcterms:created xsi:type="dcterms:W3CDTF">2020-01-20T05:08:25Z</dcterms:created>
  <dcterms:modified xsi:type="dcterms:W3CDTF">2021-07-01T08:23:41Z</dcterms:modified>
</cp:coreProperties>
</file>