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948264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3" y="2798688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39552" y="1823095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588554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49766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0"/>
            <a:ext cx="7596336" cy="884466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Click to add title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79712" y="1131590"/>
            <a:ext cx="6707088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106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18</cp:revision>
  <dcterms:created xsi:type="dcterms:W3CDTF">2014-04-01T16:27:38Z</dcterms:created>
  <dcterms:modified xsi:type="dcterms:W3CDTF">2015-11-12T01:40:02Z</dcterms:modified>
</cp:coreProperties>
</file>