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200151"/>
            <a:ext cx="663508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3905" y="2805663"/>
            <a:ext cx="3982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93904" y="1726704"/>
            <a:ext cx="39825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1520" y="165794"/>
            <a:ext cx="941023" cy="569218"/>
            <a:chOff x="395536" y="5811385"/>
            <a:chExt cx="1368152" cy="827585"/>
          </a:xfrm>
        </p:grpSpPr>
        <p:sp>
          <p:nvSpPr>
            <p:cNvPr id="11" name="Oval 10"/>
            <p:cNvSpPr/>
            <p:nvPr/>
          </p:nvSpPr>
          <p:spPr>
            <a:xfrm>
              <a:off x="395536" y="5811385"/>
              <a:ext cx="1368152" cy="8275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07" y="6072228"/>
              <a:ext cx="1237008" cy="305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106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2014-11-07T22:01:08Z</dcterms:modified>
</cp:coreProperties>
</file>