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822972"/>
            <a:ext cx="403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5536" y="1745754"/>
            <a:ext cx="40324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785004" y="3399036"/>
            <a:ext cx="1338216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106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12</cp:revision>
  <dcterms:created xsi:type="dcterms:W3CDTF">2014-04-01T16:27:38Z</dcterms:created>
  <dcterms:modified xsi:type="dcterms:W3CDTF">2014-05-17T00:31:36Z</dcterms:modified>
</cp:coreProperties>
</file>