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089" y="283016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92088" y="185457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8654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2014-07-25T03:15:52Z</dcterms:modified>
</cp:coreProperties>
</file>