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free-powerpoint-templates-design.com/free-powerpoint-templates-desig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95486"/>
            <a:ext cx="1301512" cy="3218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3363838"/>
            <a:ext cx="9144000" cy="1224136"/>
          </a:xfrm>
          <a:prstGeom prst="rect">
            <a:avLst/>
          </a:prstGeom>
          <a:solidFill>
            <a:schemeClr val="accent2">
              <a:lumMod val="5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hlinkClick r:id="rId4"/>
          </p:cNvPr>
          <p:cNvSpPr txBox="1"/>
          <p:nvPr/>
        </p:nvSpPr>
        <p:spPr>
          <a:xfrm>
            <a:off x="0" y="480457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013368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0" y="3511747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280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2015-12-06T11:00:33Z</dcterms:modified>
</cp:coreProperties>
</file>